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2" r:id="rId2"/>
    <p:sldId id="257" r:id="rId3"/>
    <p:sldId id="261" r:id="rId4"/>
    <p:sldId id="260" r:id="rId5"/>
    <p:sldId id="259" r:id="rId6"/>
    <p:sldId id="258" r:id="rId7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B0F0"/>
    <a:srgbClr val="FF8AD8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57"/>
  </p:normalViewPr>
  <p:slideViewPr>
    <p:cSldViewPr snapToGrid="0">
      <p:cViewPr varScale="1">
        <p:scale>
          <a:sx n="56" d="100"/>
          <a:sy n="56" d="100"/>
        </p:scale>
        <p:origin x="31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143D8-C0DB-E443-9D8B-8E0BA423DD95}" type="datetimeFigureOut">
              <a:rPr kumimoji="1" lang="ja-JP" altLang="en-US" smtClean="0"/>
              <a:t>2023/4/12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2C40-45E5-7C4A-8CE6-B88AE9919B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3679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143D8-C0DB-E443-9D8B-8E0BA423DD95}" type="datetimeFigureOut">
              <a:rPr kumimoji="1" lang="ja-JP" altLang="en-US" smtClean="0"/>
              <a:t>2023/4/12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2C40-45E5-7C4A-8CE6-B88AE9919B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8169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143D8-C0DB-E443-9D8B-8E0BA423DD95}" type="datetimeFigureOut">
              <a:rPr kumimoji="1" lang="ja-JP" altLang="en-US" smtClean="0"/>
              <a:t>2023/4/12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2C40-45E5-7C4A-8CE6-B88AE9919B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14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143D8-C0DB-E443-9D8B-8E0BA423DD95}" type="datetimeFigureOut">
              <a:rPr kumimoji="1" lang="ja-JP" altLang="en-US" smtClean="0"/>
              <a:t>2023/4/12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2C40-45E5-7C4A-8CE6-B88AE9919B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6786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143D8-C0DB-E443-9D8B-8E0BA423DD95}" type="datetimeFigureOut">
              <a:rPr kumimoji="1" lang="ja-JP" altLang="en-US" smtClean="0"/>
              <a:t>2023/4/12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2C40-45E5-7C4A-8CE6-B88AE9919B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8444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143D8-C0DB-E443-9D8B-8E0BA423DD95}" type="datetimeFigureOut">
              <a:rPr kumimoji="1" lang="ja-JP" altLang="en-US" smtClean="0"/>
              <a:t>2023/4/12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2C40-45E5-7C4A-8CE6-B88AE9919B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5254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143D8-C0DB-E443-9D8B-8E0BA423DD95}" type="datetimeFigureOut">
              <a:rPr kumimoji="1" lang="ja-JP" altLang="en-US" smtClean="0"/>
              <a:t>2023/4/12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2C40-45E5-7C4A-8CE6-B88AE9919B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7774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143D8-C0DB-E443-9D8B-8E0BA423DD95}" type="datetimeFigureOut">
              <a:rPr kumimoji="1" lang="ja-JP" altLang="en-US" smtClean="0"/>
              <a:t>2023/4/12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2C40-45E5-7C4A-8CE6-B88AE9919B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8799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143D8-C0DB-E443-9D8B-8E0BA423DD95}" type="datetimeFigureOut">
              <a:rPr kumimoji="1" lang="ja-JP" altLang="en-US" smtClean="0"/>
              <a:t>2023/4/12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2C40-45E5-7C4A-8CE6-B88AE9919B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2276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143D8-C0DB-E443-9D8B-8E0BA423DD95}" type="datetimeFigureOut">
              <a:rPr kumimoji="1" lang="ja-JP" altLang="en-US" smtClean="0"/>
              <a:t>2023/4/12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2C40-45E5-7C4A-8CE6-B88AE9919B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6259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143D8-C0DB-E443-9D8B-8E0BA423DD95}" type="datetimeFigureOut">
              <a:rPr kumimoji="1" lang="ja-JP" altLang="en-US" smtClean="0"/>
              <a:t>2023/4/12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12C40-45E5-7C4A-8CE6-B88AE9919B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498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143D8-C0DB-E443-9D8B-8E0BA423DD95}" type="datetimeFigureOut">
              <a:rPr kumimoji="1" lang="ja-JP" altLang="en-US" smtClean="0"/>
              <a:t>2023/4/12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12C40-45E5-7C4A-8CE6-B88AE9919B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3620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フリーフォーム 1341">
            <a:extLst>
              <a:ext uri="{FF2B5EF4-FFF2-40B4-BE49-F238E27FC236}">
                <a16:creationId xmlns:a16="http://schemas.microsoft.com/office/drawing/2014/main" id="{12F77961-BD24-DDA2-0D44-70B664B70947}"/>
              </a:ext>
            </a:extLst>
          </p:cNvPr>
          <p:cNvSpPr/>
          <p:nvPr/>
        </p:nvSpPr>
        <p:spPr>
          <a:xfrm>
            <a:off x="2752258" y="2617588"/>
            <a:ext cx="656985" cy="2100146"/>
          </a:xfrm>
          <a:custGeom>
            <a:avLst/>
            <a:gdLst>
              <a:gd name="connsiteX0" fmla="*/ 156740 w 656985"/>
              <a:gd name="connsiteY0" fmla="*/ 8 h 2100146"/>
              <a:gd name="connsiteX1" fmla="*/ 337610 w 656985"/>
              <a:gd name="connsiteY1" fmla="*/ 597885 h 2100146"/>
              <a:gd name="connsiteX2" fmla="*/ 342634 w 656985"/>
              <a:gd name="connsiteY2" fmla="*/ 567739 h 2100146"/>
              <a:gd name="connsiteX3" fmla="*/ 634037 w 656985"/>
              <a:gd name="connsiteY3" fmla="*/ 1457019 h 2100146"/>
              <a:gd name="connsiteX4" fmla="*/ 634037 w 656985"/>
              <a:gd name="connsiteY4" fmla="*/ 1256052 h 2100146"/>
              <a:gd name="connsiteX5" fmla="*/ 598867 w 656985"/>
              <a:gd name="connsiteY5" fmla="*/ 1899146 h 2100146"/>
              <a:gd name="connsiteX6" fmla="*/ 538577 w 656985"/>
              <a:gd name="connsiteY6" fmla="*/ 2100113 h 2100146"/>
              <a:gd name="connsiteX7" fmla="*/ 463215 w 656985"/>
              <a:gd name="connsiteY7" fmla="*/ 1889098 h 2100146"/>
              <a:gd name="connsiteX8" fmla="*/ 181861 w 656985"/>
              <a:gd name="connsiteY8" fmla="*/ 1145520 h 2100146"/>
              <a:gd name="connsiteX9" fmla="*/ 292393 w 656985"/>
              <a:gd name="connsiteY9" fmla="*/ 1482139 h 2100146"/>
              <a:gd name="connsiteX10" fmla="*/ 990 w 656985"/>
              <a:gd name="connsiteY10" fmla="*/ 261265 h 2100146"/>
              <a:gd name="connsiteX11" fmla="*/ 191909 w 656985"/>
              <a:gd name="connsiteY11" fmla="*/ 994794 h 2100146"/>
              <a:gd name="connsiteX12" fmla="*/ 41184 w 656985"/>
              <a:gd name="connsiteY12" fmla="*/ 366772 h 2100146"/>
              <a:gd name="connsiteX13" fmla="*/ 141667 w 656985"/>
              <a:gd name="connsiteY13" fmla="*/ 703392 h 2100146"/>
              <a:gd name="connsiteX14" fmla="*/ 141667 w 656985"/>
              <a:gd name="connsiteY14" fmla="*/ 261265 h 2100146"/>
              <a:gd name="connsiteX15" fmla="*/ 227078 w 656985"/>
              <a:gd name="connsiteY15" fmla="*/ 582812 h 2100146"/>
              <a:gd name="connsiteX16" fmla="*/ 156740 w 656985"/>
              <a:gd name="connsiteY16" fmla="*/ 8 h 2100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56985" h="2100146">
                <a:moveTo>
                  <a:pt x="156740" y="8"/>
                </a:moveTo>
                <a:cubicBezTo>
                  <a:pt x="175162" y="2520"/>
                  <a:pt x="306628" y="503263"/>
                  <a:pt x="337610" y="597885"/>
                </a:cubicBezTo>
                <a:cubicBezTo>
                  <a:pt x="368592" y="692507"/>
                  <a:pt x="293230" y="424550"/>
                  <a:pt x="342634" y="567739"/>
                </a:cubicBezTo>
                <a:cubicBezTo>
                  <a:pt x="392038" y="710928"/>
                  <a:pt x="585470" y="1342300"/>
                  <a:pt x="634037" y="1457019"/>
                </a:cubicBezTo>
                <a:cubicBezTo>
                  <a:pt x="682604" y="1571738"/>
                  <a:pt x="639899" y="1182364"/>
                  <a:pt x="634037" y="1256052"/>
                </a:cubicBezTo>
                <a:cubicBezTo>
                  <a:pt x="628175" y="1329740"/>
                  <a:pt x="614777" y="1758469"/>
                  <a:pt x="598867" y="1899146"/>
                </a:cubicBezTo>
                <a:cubicBezTo>
                  <a:pt x="582957" y="2039823"/>
                  <a:pt x="561186" y="2101788"/>
                  <a:pt x="538577" y="2100113"/>
                </a:cubicBezTo>
                <a:cubicBezTo>
                  <a:pt x="515968" y="2098438"/>
                  <a:pt x="522668" y="2048197"/>
                  <a:pt x="463215" y="1889098"/>
                </a:cubicBezTo>
                <a:cubicBezTo>
                  <a:pt x="403762" y="1729999"/>
                  <a:pt x="210331" y="1213346"/>
                  <a:pt x="181861" y="1145520"/>
                </a:cubicBezTo>
                <a:cubicBezTo>
                  <a:pt x="153391" y="1077694"/>
                  <a:pt x="322538" y="1629515"/>
                  <a:pt x="292393" y="1482139"/>
                </a:cubicBezTo>
                <a:cubicBezTo>
                  <a:pt x="262248" y="1334763"/>
                  <a:pt x="17737" y="342489"/>
                  <a:pt x="990" y="261265"/>
                </a:cubicBezTo>
                <a:cubicBezTo>
                  <a:pt x="-15757" y="180041"/>
                  <a:pt x="185210" y="977210"/>
                  <a:pt x="191909" y="994794"/>
                </a:cubicBezTo>
                <a:cubicBezTo>
                  <a:pt x="198608" y="1012379"/>
                  <a:pt x="49558" y="415339"/>
                  <a:pt x="41184" y="366772"/>
                </a:cubicBezTo>
                <a:cubicBezTo>
                  <a:pt x="32810" y="318205"/>
                  <a:pt x="124920" y="720977"/>
                  <a:pt x="141667" y="703392"/>
                </a:cubicBezTo>
                <a:cubicBezTo>
                  <a:pt x="158414" y="685808"/>
                  <a:pt x="127432" y="281362"/>
                  <a:pt x="141667" y="261265"/>
                </a:cubicBezTo>
                <a:cubicBezTo>
                  <a:pt x="155902" y="241168"/>
                  <a:pt x="226241" y="620493"/>
                  <a:pt x="227078" y="582812"/>
                </a:cubicBezTo>
                <a:cubicBezTo>
                  <a:pt x="227915" y="545131"/>
                  <a:pt x="138318" y="-2504"/>
                  <a:pt x="156740" y="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 descr="テイラー・スウィフト、今度は豊胸疑惑が浮上！｜最新の映画ニュースならMOVIE WALKER PRESS" hidden="1">
            <a:extLst>
              <a:ext uri="{FF2B5EF4-FFF2-40B4-BE49-F238E27FC236}">
                <a16:creationId xmlns:a16="http://schemas.microsoft.com/office/drawing/2014/main" id="{FAC99F2F-7D16-2257-BFB1-C4340E5EA8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601200" cy="128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C36379DA-D9B5-656F-2F06-A90344678BCE}"/>
              </a:ext>
            </a:extLst>
          </p:cNvPr>
          <p:cNvSpPr/>
          <p:nvPr/>
        </p:nvSpPr>
        <p:spPr>
          <a:xfrm>
            <a:off x="3571280" y="4512663"/>
            <a:ext cx="1103413" cy="1567140"/>
          </a:xfrm>
          <a:custGeom>
            <a:avLst/>
            <a:gdLst>
              <a:gd name="connsiteX0" fmla="*/ 102086 w 1103413"/>
              <a:gd name="connsiteY0" fmla="*/ 19923 h 1567140"/>
              <a:gd name="connsiteX1" fmla="*/ 914010 w 1103413"/>
              <a:gd name="connsiteY1" fmla="*/ 1367875 h 1567140"/>
              <a:gd name="connsiteX2" fmla="*/ 772120 w 1103413"/>
              <a:gd name="connsiteY2" fmla="*/ 981620 h 1567140"/>
              <a:gd name="connsiteX3" fmla="*/ 1103196 w 1103413"/>
              <a:gd name="connsiteY3" fmla="*/ 1564944 h 1567140"/>
              <a:gd name="connsiteX4" fmla="*/ 827299 w 1103413"/>
              <a:gd name="connsiteY4" fmla="*/ 1194454 h 1567140"/>
              <a:gd name="connsiteX5" fmla="*/ 15375 w 1103413"/>
              <a:gd name="connsiteY5" fmla="*/ 122399 h 1567140"/>
              <a:gd name="connsiteX6" fmla="*/ 283389 w 1103413"/>
              <a:gd name="connsiteY6" fmla="*/ 532303 h 1567140"/>
              <a:gd name="connsiteX7" fmla="*/ 102086 w 1103413"/>
              <a:gd name="connsiteY7" fmla="*/ 19923 h 1567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3413" h="1567140">
                <a:moveTo>
                  <a:pt x="102086" y="19923"/>
                </a:moveTo>
                <a:cubicBezTo>
                  <a:pt x="207190" y="159185"/>
                  <a:pt x="802338" y="1207592"/>
                  <a:pt x="914010" y="1367875"/>
                </a:cubicBezTo>
                <a:cubicBezTo>
                  <a:pt x="1025682" y="1528158"/>
                  <a:pt x="740589" y="948775"/>
                  <a:pt x="772120" y="981620"/>
                </a:cubicBezTo>
                <a:cubicBezTo>
                  <a:pt x="803651" y="1014465"/>
                  <a:pt x="1094000" y="1529472"/>
                  <a:pt x="1103196" y="1564944"/>
                </a:cubicBezTo>
                <a:cubicBezTo>
                  <a:pt x="1112393" y="1600416"/>
                  <a:pt x="827299" y="1194454"/>
                  <a:pt x="827299" y="1194454"/>
                </a:cubicBezTo>
                <a:cubicBezTo>
                  <a:pt x="645996" y="954030"/>
                  <a:pt x="106027" y="232758"/>
                  <a:pt x="15375" y="122399"/>
                </a:cubicBezTo>
                <a:cubicBezTo>
                  <a:pt x="-75277" y="12040"/>
                  <a:pt x="263682" y="548068"/>
                  <a:pt x="283389" y="532303"/>
                </a:cubicBezTo>
                <a:cubicBezTo>
                  <a:pt x="303096" y="516538"/>
                  <a:pt x="-3018" y="-119339"/>
                  <a:pt x="102086" y="1992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374B524B-F759-A076-CBB6-496025088788}"/>
              </a:ext>
            </a:extLst>
          </p:cNvPr>
          <p:cNvSpPr/>
          <p:nvPr/>
        </p:nvSpPr>
        <p:spPr>
          <a:xfrm>
            <a:off x="3262181" y="1589816"/>
            <a:ext cx="1823701" cy="1664182"/>
          </a:xfrm>
          <a:custGeom>
            <a:avLst/>
            <a:gdLst>
              <a:gd name="connsiteX0" fmla="*/ 1820565 w 1823701"/>
              <a:gd name="connsiteY0" fmla="*/ 87 h 1664182"/>
              <a:gd name="connsiteX1" fmla="*/ 642554 w 1823701"/>
              <a:gd name="connsiteY1" fmla="*/ 461406 h 1664182"/>
              <a:gd name="connsiteX2" fmla="*/ 1079160 w 1823701"/>
              <a:gd name="connsiteY2" fmla="*/ 411979 h 1664182"/>
              <a:gd name="connsiteX3" fmla="*/ 148284 w 1823701"/>
              <a:gd name="connsiteY3" fmla="*/ 906249 h 1664182"/>
              <a:gd name="connsiteX4" fmla="*/ 24716 w 1823701"/>
              <a:gd name="connsiteY4" fmla="*/ 1227525 h 1664182"/>
              <a:gd name="connsiteX5" fmla="*/ 57668 w 1823701"/>
              <a:gd name="connsiteY5" fmla="*/ 1054530 h 1664182"/>
              <a:gd name="connsiteX6" fmla="*/ 82381 w 1823701"/>
              <a:gd name="connsiteY6" fmla="*/ 1664130 h 1664182"/>
              <a:gd name="connsiteX7" fmla="*/ 164760 w 1823701"/>
              <a:gd name="connsiteY7" fmla="*/ 1087481 h 1664182"/>
              <a:gd name="connsiteX8" fmla="*/ 477797 w 1823701"/>
              <a:gd name="connsiteY8" fmla="*/ 716779 h 1664182"/>
              <a:gd name="connsiteX9" fmla="*/ 3 w 1823701"/>
              <a:gd name="connsiteY9" fmla="*/ 741492 h 1664182"/>
              <a:gd name="connsiteX10" fmla="*/ 486035 w 1823701"/>
              <a:gd name="connsiteY10" fmla="*/ 469643 h 1664182"/>
              <a:gd name="connsiteX11" fmla="*/ 222424 w 1823701"/>
              <a:gd name="connsiteY11" fmla="*/ 502595 h 1664182"/>
              <a:gd name="connsiteX12" fmla="*/ 1820565 w 1823701"/>
              <a:gd name="connsiteY12" fmla="*/ 87 h 166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23701" h="1664182">
                <a:moveTo>
                  <a:pt x="1820565" y="87"/>
                </a:moveTo>
                <a:cubicBezTo>
                  <a:pt x="1890587" y="-6778"/>
                  <a:pt x="766121" y="392757"/>
                  <a:pt x="642554" y="461406"/>
                </a:cubicBezTo>
                <a:cubicBezTo>
                  <a:pt x="518986" y="530055"/>
                  <a:pt x="1161538" y="337839"/>
                  <a:pt x="1079160" y="411979"/>
                </a:cubicBezTo>
                <a:cubicBezTo>
                  <a:pt x="996782" y="486119"/>
                  <a:pt x="324025" y="770325"/>
                  <a:pt x="148284" y="906249"/>
                </a:cubicBezTo>
                <a:cubicBezTo>
                  <a:pt x="-27457" y="1042173"/>
                  <a:pt x="39819" y="1202812"/>
                  <a:pt x="24716" y="1227525"/>
                </a:cubicBezTo>
                <a:cubicBezTo>
                  <a:pt x="9613" y="1252238"/>
                  <a:pt x="48057" y="981763"/>
                  <a:pt x="57668" y="1054530"/>
                </a:cubicBezTo>
                <a:cubicBezTo>
                  <a:pt x="67279" y="1127297"/>
                  <a:pt x="64532" y="1658638"/>
                  <a:pt x="82381" y="1664130"/>
                </a:cubicBezTo>
                <a:cubicBezTo>
                  <a:pt x="100230" y="1669622"/>
                  <a:pt x="98857" y="1245373"/>
                  <a:pt x="164760" y="1087481"/>
                </a:cubicBezTo>
                <a:cubicBezTo>
                  <a:pt x="230663" y="929589"/>
                  <a:pt x="505256" y="774444"/>
                  <a:pt x="477797" y="716779"/>
                </a:cubicBezTo>
                <a:cubicBezTo>
                  <a:pt x="450337" y="659114"/>
                  <a:pt x="-1370" y="782681"/>
                  <a:pt x="3" y="741492"/>
                </a:cubicBezTo>
                <a:cubicBezTo>
                  <a:pt x="1376" y="700303"/>
                  <a:pt x="448965" y="509459"/>
                  <a:pt x="486035" y="469643"/>
                </a:cubicBezTo>
                <a:cubicBezTo>
                  <a:pt x="523105" y="429827"/>
                  <a:pt x="5494" y="580854"/>
                  <a:pt x="222424" y="502595"/>
                </a:cubicBezTo>
                <a:cubicBezTo>
                  <a:pt x="439354" y="424336"/>
                  <a:pt x="1750543" y="6952"/>
                  <a:pt x="1820565" y="8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871881F2-2D99-A9F3-5E19-B5DCFC0D94DB}"/>
              </a:ext>
            </a:extLst>
          </p:cNvPr>
          <p:cNvSpPr/>
          <p:nvPr/>
        </p:nvSpPr>
        <p:spPr>
          <a:xfrm>
            <a:off x="6313162" y="2922555"/>
            <a:ext cx="970894" cy="2830195"/>
          </a:xfrm>
          <a:custGeom>
            <a:avLst/>
            <a:gdLst>
              <a:gd name="connsiteX0" fmla="*/ 970507 w 970894"/>
              <a:gd name="connsiteY0" fmla="*/ 57128 h 2830195"/>
              <a:gd name="connsiteX1" fmla="*/ 536955 w 970894"/>
              <a:gd name="connsiteY1" fmla="*/ 1081886 h 2830195"/>
              <a:gd name="connsiteX2" fmla="*/ 237410 w 970894"/>
              <a:gd name="connsiteY2" fmla="*/ 1948990 h 2830195"/>
              <a:gd name="connsiteX3" fmla="*/ 371417 w 970894"/>
              <a:gd name="connsiteY3" fmla="*/ 1586383 h 2830195"/>
              <a:gd name="connsiteX4" fmla="*/ 40341 w 970894"/>
              <a:gd name="connsiteY4" fmla="*/ 2816093 h 2830195"/>
              <a:gd name="connsiteX5" fmla="*/ 87638 w 970894"/>
              <a:gd name="connsiteY5" fmla="*/ 2161824 h 2830195"/>
              <a:gd name="connsiteX6" fmla="*/ 229528 w 970894"/>
              <a:gd name="connsiteY6" fmla="*/ 790224 h 2830195"/>
              <a:gd name="connsiteX7" fmla="*/ 928 w 970894"/>
              <a:gd name="connsiteY7" fmla="*/ 1948 h 2830195"/>
              <a:gd name="connsiteX8" fmla="*/ 150700 w 970894"/>
              <a:gd name="connsiteY8" fmla="*/ 553742 h 2830195"/>
              <a:gd name="connsiteX9" fmla="*/ 197997 w 970894"/>
              <a:gd name="connsiteY9" fmla="*/ 120190 h 2830195"/>
              <a:gd name="connsiteX10" fmla="*/ 276824 w 970894"/>
              <a:gd name="connsiteY10" fmla="*/ 593155 h 2830195"/>
              <a:gd name="connsiteX11" fmla="*/ 647314 w 970894"/>
              <a:gd name="connsiteY11" fmla="*/ 199017 h 2830195"/>
              <a:gd name="connsiteX12" fmla="*/ 458128 w 970894"/>
              <a:gd name="connsiteY12" fmla="*/ 837521 h 2830195"/>
              <a:gd name="connsiteX13" fmla="*/ 970507 w 970894"/>
              <a:gd name="connsiteY13" fmla="*/ 57128 h 283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0894" h="2830195">
                <a:moveTo>
                  <a:pt x="970507" y="57128"/>
                </a:moveTo>
                <a:cubicBezTo>
                  <a:pt x="983645" y="97855"/>
                  <a:pt x="659138" y="766576"/>
                  <a:pt x="536955" y="1081886"/>
                </a:cubicBezTo>
                <a:cubicBezTo>
                  <a:pt x="414772" y="1397196"/>
                  <a:pt x="265000" y="1864907"/>
                  <a:pt x="237410" y="1948990"/>
                </a:cubicBezTo>
                <a:cubicBezTo>
                  <a:pt x="209820" y="2033073"/>
                  <a:pt x="404262" y="1441866"/>
                  <a:pt x="371417" y="1586383"/>
                </a:cubicBezTo>
                <a:cubicBezTo>
                  <a:pt x="338572" y="1730900"/>
                  <a:pt x="87637" y="2720186"/>
                  <a:pt x="40341" y="2816093"/>
                </a:cubicBezTo>
                <a:cubicBezTo>
                  <a:pt x="-6956" y="2912000"/>
                  <a:pt x="56107" y="2499469"/>
                  <a:pt x="87638" y="2161824"/>
                </a:cubicBezTo>
                <a:cubicBezTo>
                  <a:pt x="119169" y="1824179"/>
                  <a:pt x="243980" y="1150203"/>
                  <a:pt x="229528" y="790224"/>
                </a:cubicBezTo>
                <a:cubicBezTo>
                  <a:pt x="215076" y="430245"/>
                  <a:pt x="14066" y="41362"/>
                  <a:pt x="928" y="1948"/>
                </a:cubicBezTo>
                <a:cubicBezTo>
                  <a:pt x="-12210" y="-37466"/>
                  <a:pt x="117855" y="534035"/>
                  <a:pt x="150700" y="553742"/>
                </a:cubicBezTo>
                <a:cubicBezTo>
                  <a:pt x="183545" y="573449"/>
                  <a:pt x="176976" y="113621"/>
                  <a:pt x="197997" y="120190"/>
                </a:cubicBezTo>
                <a:cubicBezTo>
                  <a:pt x="219018" y="126759"/>
                  <a:pt x="201938" y="580017"/>
                  <a:pt x="276824" y="593155"/>
                </a:cubicBezTo>
                <a:cubicBezTo>
                  <a:pt x="351710" y="606293"/>
                  <a:pt x="617097" y="158289"/>
                  <a:pt x="647314" y="199017"/>
                </a:cubicBezTo>
                <a:cubicBezTo>
                  <a:pt x="677531" y="239745"/>
                  <a:pt x="406890" y="855914"/>
                  <a:pt x="458128" y="837521"/>
                </a:cubicBezTo>
                <a:cubicBezTo>
                  <a:pt x="509366" y="819128"/>
                  <a:pt x="957369" y="16401"/>
                  <a:pt x="970507" y="57128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4166BD30-4A74-BE7D-ACD1-1B99A514273B}"/>
              </a:ext>
            </a:extLst>
          </p:cNvPr>
          <p:cNvSpPr/>
          <p:nvPr/>
        </p:nvSpPr>
        <p:spPr>
          <a:xfrm>
            <a:off x="5368145" y="2927589"/>
            <a:ext cx="757141" cy="288811"/>
          </a:xfrm>
          <a:custGeom>
            <a:avLst/>
            <a:gdLst>
              <a:gd name="connsiteX0" fmla="*/ 14 w 757141"/>
              <a:gd name="connsiteY0" fmla="*/ 288577 h 288811"/>
              <a:gd name="connsiteX1" fmla="*/ 465096 w 757141"/>
              <a:gd name="connsiteY1" fmla="*/ 67859 h 288811"/>
              <a:gd name="connsiteX2" fmla="*/ 370503 w 757141"/>
              <a:gd name="connsiteY2" fmla="*/ 75742 h 288811"/>
              <a:gd name="connsiteX3" fmla="*/ 670048 w 757141"/>
              <a:gd name="connsiteY3" fmla="*/ 75742 h 288811"/>
              <a:gd name="connsiteX4" fmla="*/ 756758 w 757141"/>
              <a:gd name="connsiteY4" fmla="*/ 67859 h 288811"/>
              <a:gd name="connsiteX5" fmla="*/ 646400 w 757141"/>
              <a:gd name="connsiteY5" fmla="*/ 20563 h 288811"/>
              <a:gd name="connsiteX6" fmla="*/ 449331 w 757141"/>
              <a:gd name="connsiteY6" fmla="*/ 20563 h 288811"/>
              <a:gd name="connsiteX7" fmla="*/ 14 w 757141"/>
              <a:gd name="connsiteY7" fmla="*/ 288577 h 28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7141" h="288811">
                <a:moveTo>
                  <a:pt x="14" y="288577"/>
                </a:moveTo>
                <a:cubicBezTo>
                  <a:pt x="2641" y="296460"/>
                  <a:pt x="403348" y="103331"/>
                  <a:pt x="465096" y="67859"/>
                </a:cubicBezTo>
                <a:cubicBezTo>
                  <a:pt x="526844" y="32387"/>
                  <a:pt x="336344" y="74428"/>
                  <a:pt x="370503" y="75742"/>
                </a:cubicBezTo>
                <a:cubicBezTo>
                  <a:pt x="404662" y="77056"/>
                  <a:pt x="605672" y="77056"/>
                  <a:pt x="670048" y="75742"/>
                </a:cubicBezTo>
                <a:cubicBezTo>
                  <a:pt x="734424" y="74428"/>
                  <a:pt x="760699" y="77055"/>
                  <a:pt x="756758" y="67859"/>
                </a:cubicBezTo>
                <a:cubicBezTo>
                  <a:pt x="752817" y="58663"/>
                  <a:pt x="697638" y="28446"/>
                  <a:pt x="646400" y="20563"/>
                </a:cubicBezTo>
                <a:cubicBezTo>
                  <a:pt x="595162" y="12680"/>
                  <a:pt x="550493" y="-21478"/>
                  <a:pt x="449331" y="20563"/>
                </a:cubicBezTo>
                <a:cubicBezTo>
                  <a:pt x="348169" y="62604"/>
                  <a:pt x="-2613" y="280694"/>
                  <a:pt x="14" y="28857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6EDC9A34-2E1E-BD13-C169-CB7A6DA3F8E6}"/>
              </a:ext>
            </a:extLst>
          </p:cNvPr>
          <p:cNvSpPr/>
          <p:nvPr/>
        </p:nvSpPr>
        <p:spPr>
          <a:xfrm>
            <a:off x="2904283" y="4640066"/>
            <a:ext cx="428320" cy="1325184"/>
          </a:xfrm>
          <a:custGeom>
            <a:avLst/>
            <a:gdLst>
              <a:gd name="connsiteX0" fmla="*/ 423803 w 428320"/>
              <a:gd name="connsiteY0" fmla="*/ 6075 h 1325184"/>
              <a:gd name="connsiteX1" fmla="*/ 291998 w 428320"/>
              <a:gd name="connsiteY1" fmla="*/ 805145 h 1325184"/>
              <a:gd name="connsiteX2" fmla="*/ 382614 w 428320"/>
              <a:gd name="connsiteY2" fmla="*/ 582723 h 1325184"/>
              <a:gd name="connsiteX3" fmla="*/ 3674 w 428320"/>
              <a:gd name="connsiteY3" fmla="*/ 1324129 h 1325184"/>
              <a:gd name="connsiteX4" fmla="*/ 184906 w 428320"/>
              <a:gd name="connsiteY4" fmla="*/ 393253 h 1325184"/>
              <a:gd name="connsiteX5" fmla="*/ 94290 w 428320"/>
              <a:gd name="connsiteY5" fmla="*/ 434442 h 1325184"/>
              <a:gd name="connsiteX6" fmla="*/ 423803 w 428320"/>
              <a:gd name="connsiteY6" fmla="*/ 6075 h 1325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8320" h="1325184">
                <a:moveTo>
                  <a:pt x="423803" y="6075"/>
                </a:moveTo>
                <a:cubicBezTo>
                  <a:pt x="456754" y="67859"/>
                  <a:pt x="298863" y="709037"/>
                  <a:pt x="291998" y="805145"/>
                </a:cubicBezTo>
                <a:cubicBezTo>
                  <a:pt x="285133" y="901253"/>
                  <a:pt x="430668" y="496226"/>
                  <a:pt x="382614" y="582723"/>
                </a:cubicBezTo>
                <a:cubicBezTo>
                  <a:pt x="334560" y="669220"/>
                  <a:pt x="36625" y="1355707"/>
                  <a:pt x="3674" y="1324129"/>
                </a:cubicBezTo>
                <a:cubicBezTo>
                  <a:pt x="-29277" y="1292551"/>
                  <a:pt x="169803" y="541534"/>
                  <a:pt x="184906" y="393253"/>
                </a:cubicBezTo>
                <a:cubicBezTo>
                  <a:pt x="200009" y="244972"/>
                  <a:pt x="55847" y="496226"/>
                  <a:pt x="94290" y="434442"/>
                </a:cubicBezTo>
                <a:cubicBezTo>
                  <a:pt x="132733" y="372658"/>
                  <a:pt x="390852" y="-55709"/>
                  <a:pt x="423803" y="607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43A800DA-8FA7-1DF6-72C5-6B609D7AFCEB}"/>
              </a:ext>
            </a:extLst>
          </p:cNvPr>
          <p:cNvSpPr/>
          <p:nvPr/>
        </p:nvSpPr>
        <p:spPr>
          <a:xfrm>
            <a:off x="6652731" y="4298081"/>
            <a:ext cx="250826" cy="1569707"/>
          </a:xfrm>
          <a:custGeom>
            <a:avLst/>
            <a:gdLst>
              <a:gd name="connsiteX0" fmla="*/ 69345 w 250826"/>
              <a:gd name="connsiteY0" fmla="*/ 109162 h 1569707"/>
              <a:gd name="connsiteX1" fmla="*/ 234101 w 250826"/>
              <a:gd name="connsiteY1" fmla="*/ 1204795 h 1569707"/>
              <a:gd name="connsiteX2" fmla="*/ 234101 w 250826"/>
              <a:gd name="connsiteY2" fmla="*/ 1023562 h 1569707"/>
              <a:gd name="connsiteX3" fmla="*/ 135247 w 250826"/>
              <a:gd name="connsiteY3" fmla="*/ 1567260 h 1569707"/>
              <a:gd name="connsiteX4" fmla="*/ 11680 w 250826"/>
              <a:gd name="connsiteY4" fmla="*/ 768189 h 1569707"/>
              <a:gd name="connsiteX5" fmla="*/ 11680 w 250826"/>
              <a:gd name="connsiteY5" fmla="*/ 1213033 h 1569707"/>
              <a:gd name="connsiteX6" fmla="*/ 69345 w 250826"/>
              <a:gd name="connsiteY6" fmla="*/ 166827 h 1569707"/>
              <a:gd name="connsiteX7" fmla="*/ 69345 w 250826"/>
              <a:gd name="connsiteY7" fmla="*/ 109162 h 1569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826" h="1569707">
                <a:moveTo>
                  <a:pt x="69345" y="109162"/>
                </a:moveTo>
                <a:cubicBezTo>
                  <a:pt x="96804" y="282157"/>
                  <a:pt x="206642" y="1052395"/>
                  <a:pt x="234101" y="1204795"/>
                </a:cubicBezTo>
                <a:cubicBezTo>
                  <a:pt x="261560" y="1357195"/>
                  <a:pt x="250577" y="963151"/>
                  <a:pt x="234101" y="1023562"/>
                </a:cubicBezTo>
                <a:cubicBezTo>
                  <a:pt x="217625" y="1083973"/>
                  <a:pt x="172317" y="1609822"/>
                  <a:pt x="135247" y="1567260"/>
                </a:cubicBezTo>
                <a:cubicBezTo>
                  <a:pt x="98177" y="1524698"/>
                  <a:pt x="32274" y="827227"/>
                  <a:pt x="11680" y="768189"/>
                </a:cubicBezTo>
                <a:cubicBezTo>
                  <a:pt x="-8915" y="709151"/>
                  <a:pt x="2069" y="1313260"/>
                  <a:pt x="11680" y="1213033"/>
                </a:cubicBezTo>
                <a:cubicBezTo>
                  <a:pt x="21291" y="1112806"/>
                  <a:pt x="61107" y="354924"/>
                  <a:pt x="69345" y="166827"/>
                </a:cubicBezTo>
                <a:cubicBezTo>
                  <a:pt x="77583" y="-21270"/>
                  <a:pt x="41886" y="-63833"/>
                  <a:pt x="69345" y="10916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ECEDC5D1-42FA-9E2A-2FE3-DC49071101EB}"/>
              </a:ext>
            </a:extLst>
          </p:cNvPr>
          <p:cNvSpPr/>
          <p:nvPr/>
        </p:nvSpPr>
        <p:spPr>
          <a:xfrm>
            <a:off x="5514274" y="4573674"/>
            <a:ext cx="1096849" cy="1091183"/>
          </a:xfrm>
          <a:custGeom>
            <a:avLst/>
            <a:gdLst>
              <a:gd name="connsiteX0" fmla="*/ 1088004 w 1096849"/>
              <a:gd name="connsiteY0" fmla="*/ 18990 h 1091183"/>
              <a:gd name="connsiteX1" fmla="*/ 54784 w 1096849"/>
              <a:gd name="connsiteY1" fmla="*/ 1036712 h 1091183"/>
              <a:gd name="connsiteX2" fmla="*/ 189102 w 1096849"/>
              <a:gd name="connsiteY2" fmla="*/ 892062 h 1091183"/>
              <a:gd name="connsiteX3" fmla="*/ 586892 w 1096849"/>
              <a:gd name="connsiteY3" fmla="*/ 375451 h 1091183"/>
              <a:gd name="connsiteX4" fmla="*/ 276926 w 1096849"/>
              <a:gd name="connsiteY4" fmla="*/ 628590 h 1091183"/>
              <a:gd name="connsiteX5" fmla="*/ 540397 w 1096849"/>
              <a:gd name="connsiteY5" fmla="*/ 390950 h 1091183"/>
              <a:gd name="connsiteX6" fmla="*/ 1088004 w 1096849"/>
              <a:gd name="connsiteY6" fmla="*/ 18990 h 1091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6849" h="1091183">
                <a:moveTo>
                  <a:pt x="1088004" y="18990"/>
                </a:moveTo>
                <a:cubicBezTo>
                  <a:pt x="1007068" y="126617"/>
                  <a:pt x="204601" y="891200"/>
                  <a:pt x="54784" y="1036712"/>
                </a:cubicBezTo>
                <a:cubicBezTo>
                  <a:pt x="-95033" y="1182224"/>
                  <a:pt x="100417" y="1002272"/>
                  <a:pt x="189102" y="892062"/>
                </a:cubicBezTo>
                <a:cubicBezTo>
                  <a:pt x="277787" y="781852"/>
                  <a:pt x="572255" y="419363"/>
                  <a:pt x="586892" y="375451"/>
                </a:cubicBezTo>
                <a:cubicBezTo>
                  <a:pt x="601529" y="331539"/>
                  <a:pt x="284675" y="626007"/>
                  <a:pt x="276926" y="628590"/>
                </a:cubicBezTo>
                <a:cubicBezTo>
                  <a:pt x="269177" y="631173"/>
                  <a:pt x="409522" y="489967"/>
                  <a:pt x="540397" y="390950"/>
                </a:cubicBezTo>
                <a:cubicBezTo>
                  <a:pt x="671271" y="291933"/>
                  <a:pt x="1168940" y="-88637"/>
                  <a:pt x="1088004" y="1899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B2CDF71E-782D-0621-128E-6B2E831DBAC3}"/>
              </a:ext>
            </a:extLst>
          </p:cNvPr>
          <p:cNvSpPr/>
          <p:nvPr/>
        </p:nvSpPr>
        <p:spPr>
          <a:xfrm>
            <a:off x="4595180" y="5497827"/>
            <a:ext cx="1110039" cy="399642"/>
          </a:xfrm>
          <a:custGeom>
            <a:avLst/>
            <a:gdLst>
              <a:gd name="connsiteX0" fmla="*/ 7817 w 1110039"/>
              <a:gd name="connsiteY0" fmla="*/ 283041 h 399642"/>
              <a:gd name="connsiteX1" fmla="*/ 1082366 w 1110039"/>
              <a:gd name="connsiteY1" fmla="*/ 4071 h 399642"/>
              <a:gd name="connsiteX2" fmla="*/ 808562 w 1110039"/>
              <a:gd name="connsiteY2" fmla="*/ 117726 h 399642"/>
              <a:gd name="connsiteX3" fmla="*/ 989376 w 1110039"/>
              <a:gd name="connsiteY3" fmla="*/ 128058 h 399642"/>
              <a:gd name="connsiteX4" fmla="*/ 560589 w 1110039"/>
              <a:gd name="connsiteY4" fmla="*/ 386363 h 399642"/>
              <a:gd name="connsiteX5" fmla="*/ 772400 w 1110039"/>
              <a:gd name="connsiteY5" fmla="*/ 360532 h 399642"/>
              <a:gd name="connsiteX6" fmla="*/ 286786 w 1110039"/>
              <a:gd name="connsiteY6" fmla="*/ 345034 h 399642"/>
              <a:gd name="connsiteX7" fmla="*/ 581254 w 1110039"/>
              <a:gd name="connsiteY7" fmla="*/ 200383 h 399642"/>
              <a:gd name="connsiteX8" fmla="*/ 7817 w 1110039"/>
              <a:gd name="connsiteY8" fmla="*/ 283041 h 39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0039" h="399642">
                <a:moveTo>
                  <a:pt x="7817" y="283041"/>
                </a:moveTo>
                <a:cubicBezTo>
                  <a:pt x="91335" y="250322"/>
                  <a:pt x="948909" y="31623"/>
                  <a:pt x="1082366" y="4071"/>
                </a:cubicBezTo>
                <a:cubicBezTo>
                  <a:pt x="1215823" y="-23481"/>
                  <a:pt x="824060" y="97062"/>
                  <a:pt x="808562" y="117726"/>
                </a:cubicBezTo>
                <a:cubicBezTo>
                  <a:pt x="793064" y="138390"/>
                  <a:pt x="1030705" y="83285"/>
                  <a:pt x="989376" y="128058"/>
                </a:cubicBezTo>
                <a:cubicBezTo>
                  <a:pt x="948047" y="172831"/>
                  <a:pt x="596752" y="347617"/>
                  <a:pt x="560589" y="386363"/>
                </a:cubicBezTo>
                <a:cubicBezTo>
                  <a:pt x="524426" y="425109"/>
                  <a:pt x="818034" y="367420"/>
                  <a:pt x="772400" y="360532"/>
                </a:cubicBezTo>
                <a:cubicBezTo>
                  <a:pt x="726766" y="353644"/>
                  <a:pt x="318644" y="371725"/>
                  <a:pt x="286786" y="345034"/>
                </a:cubicBezTo>
                <a:cubicBezTo>
                  <a:pt x="254928" y="318343"/>
                  <a:pt x="626027" y="209854"/>
                  <a:pt x="581254" y="200383"/>
                </a:cubicBezTo>
                <a:cubicBezTo>
                  <a:pt x="536481" y="190912"/>
                  <a:pt x="-75701" y="315760"/>
                  <a:pt x="7817" y="28304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24DE839A-647D-01B1-1297-3ACD3E22D62E}"/>
              </a:ext>
            </a:extLst>
          </p:cNvPr>
          <p:cNvSpPr/>
          <p:nvPr/>
        </p:nvSpPr>
        <p:spPr>
          <a:xfrm>
            <a:off x="3295267" y="2873853"/>
            <a:ext cx="639326" cy="2400353"/>
          </a:xfrm>
          <a:custGeom>
            <a:avLst/>
            <a:gdLst>
              <a:gd name="connsiteX0" fmla="*/ 222848 w 639326"/>
              <a:gd name="connsiteY0" fmla="*/ 8832 h 2400353"/>
              <a:gd name="connsiteX1" fmla="*/ 197018 w 639326"/>
              <a:gd name="connsiteY1" fmla="*/ 1026554 h 2400353"/>
              <a:gd name="connsiteX2" fmla="*/ 150523 w 639326"/>
              <a:gd name="connsiteY2" fmla="*/ 912900 h 2400353"/>
              <a:gd name="connsiteX3" fmla="*/ 295174 w 639326"/>
              <a:gd name="connsiteY3" fmla="*/ 1806635 h 2400353"/>
              <a:gd name="connsiteX4" fmla="*/ 295174 w 639326"/>
              <a:gd name="connsiteY4" fmla="*/ 1687815 h 2400353"/>
              <a:gd name="connsiteX5" fmla="*/ 636136 w 639326"/>
              <a:gd name="connsiteY5" fmla="*/ 2390405 h 2400353"/>
              <a:gd name="connsiteX6" fmla="*/ 439825 w 639326"/>
              <a:gd name="connsiteY6" fmla="*/ 2028778 h 2400353"/>
              <a:gd name="connsiteX7" fmla="*/ 16204 w 639326"/>
              <a:gd name="connsiteY7" fmla="*/ 1052384 h 2400353"/>
              <a:gd name="connsiteX8" fmla="*/ 88530 w 639326"/>
              <a:gd name="connsiteY8" fmla="*/ 1145374 h 2400353"/>
              <a:gd name="connsiteX9" fmla="*/ 93696 w 639326"/>
              <a:gd name="connsiteY9" fmla="*/ 334296 h 2400353"/>
              <a:gd name="connsiteX10" fmla="*/ 57533 w 639326"/>
              <a:gd name="connsiteY10" fmla="*/ 520276 h 2400353"/>
              <a:gd name="connsiteX11" fmla="*/ 222848 w 639326"/>
              <a:gd name="connsiteY11" fmla="*/ 8832 h 2400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39326" h="2400353">
                <a:moveTo>
                  <a:pt x="222848" y="8832"/>
                </a:moveTo>
                <a:cubicBezTo>
                  <a:pt x="246096" y="93212"/>
                  <a:pt x="209072" y="875876"/>
                  <a:pt x="197018" y="1026554"/>
                </a:cubicBezTo>
                <a:cubicBezTo>
                  <a:pt x="184964" y="1177232"/>
                  <a:pt x="134164" y="782887"/>
                  <a:pt x="150523" y="912900"/>
                </a:cubicBezTo>
                <a:cubicBezTo>
                  <a:pt x="166882" y="1042913"/>
                  <a:pt x="271066" y="1677483"/>
                  <a:pt x="295174" y="1806635"/>
                </a:cubicBezTo>
                <a:cubicBezTo>
                  <a:pt x="319282" y="1935787"/>
                  <a:pt x="238347" y="1590520"/>
                  <a:pt x="295174" y="1687815"/>
                </a:cubicBezTo>
                <a:cubicBezTo>
                  <a:pt x="352001" y="1785110"/>
                  <a:pt x="612028" y="2333578"/>
                  <a:pt x="636136" y="2390405"/>
                </a:cubicBezTo>
                <a:cubicBezTo>
                  <a:pt x="660244" y="2447232"/>
                  <a:pt x="543147" y="2251781"/>
                  <a:pt x="439825" y="2028778"/>
                </a:cubicBezTo>
                <a:cubicBezTo>
                  <a:pt x="336503" y="1805775"/>
                  <a:pt x="74753" y="1199618"/>
                  <a:pt x="16204" y="1052384"/>
                </a:cubicBezTo>
                <a:cubicBezTo>
                  <a:pt x="-42345" y="905150"/>
                  <a:pt x="75615" y="1265055"/>
                  <a:pt x="88530" y="1145374"/>
                </a:cubicBezTo>
                <a:cubicBezTo>
                  <a:pt x="101445" y="1025693"/>
                  <a:pt x="98862" y="438479"/>
                  <a:pt x="93696" y="334296"/>
                </a:cubicBezTo>
                <a:cubicBezTo>
                  <a:pt x="88530" y="230113"/>
                  <a:pt x="34286" y="569354"/>
                  <a:pt x="57533" y="520276"/>
                </a:cubicBezTo>
                <a:cubicBezTo>
                  <a:pt x="80780" y="471198"/>
                  <a:pt x="199600" y="-75548"/>
                  <a:pt x="222848" y="8832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57B9B3AD-8D1B-2815-2CD0-D59A1C11075F}"/>
              </a:ext>
            </a:extLst>
          </p:cNvPr>
          <p:cNvSpPr/>
          <p:nvPr/>
        </p:nvSpPr>
        <p:spPr>
          <a:xfrm>
            <a:off x="3481347" y="3246024"/>
            <a:ext cx="736502" cy="2317720"/>
          </a:xfrm>
          <a:custGeom>
            <a:avLst/>
            <a:gdLst>
              <a:gd name="connsiteX0" fmla="*/ 124592 w 736502"/>
              <a:gd name="connsiteY0" fmla="*/ 8620 h 2317720"/>
              <a:gd name="connsiteX1" fmla="*/ 212416 w 736502"/>
              <a:gd name="connsiteY1" fmla="*/ 1052173 h 2317720"/>
              <a:gd name="connsiteX2" fmla="*/ 176253 w 736502"/>
              <a:gd name="connsiteY2" fmla="*/ 861027 h 2317720"/>
              <a:gd name="connsiteX3" fmla="*/ 403561 w 736502"/>
              <a:gd name="connsiteY3" fmla="*/ 1429298 h 2317720"/>
              <a:gd name="connsiteX4" fmla="*/ 372565 w 736502"/>
              <a:gd name="connsiteY4" fmla="*/ 1320810 h 2317720"/>
              <a:gd name="connsiteX5" fmla="*/ 713528 w 736502"/>
              <a:gd name="connsiteY5" fmla="*/ 2261040 h 2317720"/>
              <a:gd name="connsiteX6" fmla="*/ 630870 w 736502"/>
              <a:gd name="connsiteY6" fmla="*/ 2085393 h 2317720"/>
              <a:gd name="connsiteX7" fmla="*/ 31602 w 736502"/>
              <a:gd name="connsiteY7" fmla="*/ 1041840 h 2317720"/>
              <a:gd name="connsiteX8" fmla="*/ 78097 w 736502"/>
              <a:gd name="connsiteY8" fmla="*/ 1248484 h 2317720"/>
              <a:gd name="connsiteX9" fmla="*/ 31602 w 736502"/>
              <a:gd name="connsiteY9" fmla="*/ 390912 h 2317720"/>
              <a:gd name="connsiteX10" fmla="*/ 26436 w 736502"/>
              <a:gd name="connsiteY10" fmla="*/ 545895 h 2317720"/>
              <a:gd name="connsiteX11" fmla="*/ 124592 w 736502"/>
              <a:gd name="connsiteY11" fmla="*/ 8620 h 231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6502" h="2317720">
                <a:moveTo>
                  <a:pt x="124592" y="8620"/>
                </a:moveTo>
                <a:cubicBezTo>
                  <a:pt x="155589" y="93000"/>
                  <a:pt x="203806" y="910105"/>
                  <a:pt x="212416" y="1052173"/>
                </a:cubicBezTo>
                <a:cubicBezTo>
                  <a:pt x="221026" y="1194241"/>
                  <a:pt x="144396" y="798173"/>
                  <a:pt x="176253" y="861027"/>
                </a:cubicBezTo>
                <a:cubicBezTo>
                  <a:pt x="208110" y="923881"/>
                  <a:pt x="370842" y="1352668"/>
                  <a:pt x="403561" y="1429298"/>
                </a:cubicBezTo>
                <a:cubicBezTo>
                  <a:pt x="436280" y="1505928"/>
                  <a:pt x="320904" y="1182186"/>
                  <a:pt x="372565" y="1320810"/>
                </a:cubicBezTo>
                <a:cubicBezTo>
                  <a:pt x="424226" y="1459434"/>
                  <a:pt x="670477" y="2133610"/>
                  <a:pt x="713528" y="2261040"/>
                </a:cubicBezTo>
                <a:cubicBezTo>
                  <a:pt x="756579" y="2388470"/>
                  <a:pt x="744524" y="2288593"/>
                  <a:pt x="630870" y="2085393"/>
                </a:cubicBezTo>
                <a:cubicBezTo>
                  <a:pt x="517216" y="1882193"/>
                  <a:pt x="123731" y="1181325"/>
                  <a:pt x="31602" y="1041840"/>
                </a:cubicBezTo>
                <a:cubicBezTo>
                  <a:pt x="-60527" y="902355"/>
                  <a:pt x="78097" y="1356972"/>
                  <a:pt x="78097" y="1248484"/>
                </a:cubicBezTo>
                <a:cubicBezTo>
                  <a:pt x="78097" y="1139996"/>
                  <a:pt x="40212" y="508010"/>
                  <a:pt x="31602" y="390912"/>
                </a:cubicBezTo>
                <a:cubicBezTo>
                  <a:pt x="22992" y="273814"/>
                  <a:pt x="11799" y="606166"/>
                  <a:pt x="26436" y="545895"/>
                </a:cubicBezTo>
                <a:cubicBezTo>
                  <a:pt x="41073" y="485624"/>
                  <a:pt x="93595" y="-75760"/>
                  <a:pt x="124592" y="862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1FB534D3-1217-F2A2-F896-14FC0C983879}"/>
              </a:ext>
            </a:extLst>
          </p:cNvPr>
          <p:cNvSpPr/>
          <p:nvPr/>
        </p:nvSpPr>
        <p:spPr>
          <a:xfrm>
            <a:off x="6420398" y="3215768"/>
            <a:ext cx="156069" cy="1723353"/>
          </a:xfrm>
          <a:custGeom>
            <a:avLst/>
            <a:gdLst>
              <a:gd name="connsiteX0" fmla="*/ 109555 w 156069"/>
              <a:gd name="connsiteY0" fmla="*/ 2713 h 1723353"/>
              <a:gd name="connsiteX1" fmla="*/ 26897 w 156069"/>
              <a:gd name="connsiteY1" fmla="*/ 1113425 h 1723353"/>
              <a:gd name="connsiteX2" fmla="*/ 63060 w 156069"/>
              <a:gd name="connsiteY2" fmla="*/ 1025601 h 1723353"/>
              <a:gd name="connsiteX3" fmla="*/ 1066 w 156069"/>
              <a:gd name="connsiteY3" fmla="*/ 1717859 h 1723353"/>
              <a:gd name="connsiteX4" fmla="*/ 125053 w 156069"/>
              <a:gd name="connsiteY4" fmla="*/ 591649 h 1723353"/>
              <a:gd name="connsiteX5" fmla="*/ 156049 w 156069"/>
              <a:gd name="connsiteY5" fmla="*/ 793127 h 1723353"/>
              <a:gd name="connsiteX6" fmla="*/ 109555 w 156069"/>
              <a:gd name="connsiteY6" fmla="*/ 2713 h 172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069" h="1723353">
                <a:moveTo>
                  <a:pt x="109555" y="2713"/>
                </a:moveTo>
                <a:cubicBezTo>
                  <a:pt x="88030" y="56096"/>
                  <a:pt x="34646" y="942944"/>
                  <a:pt x="26897" y="1113425"/>
                </a:cubicBezTo>
                <a:cubicBezTo>
                  <a:pt x="19148" y="1283906"/>
                  <a:pt x="67365" y="924862"/>
                  <a:pt x="63060" y="1025601"/>
                </a:cubicBezTo>
                <a:cubicBezTo>
                  <a:pt x="58755" y="1126340"/>
                  <a:pt x="-9266" y="1790184"/>
                  <a:pt x="1066" y="1717859"/>
                </a:cubicBezTo>
                <a:cubicBezTo>
                  <a:pt x="11398" y="1645534"/>
                  <a:pt x="99223" y="745771"/>
                  <a:pt x="125053" y="591649"/>
                </a:cubicBezTo>
                <a:cubicBezTo>
                  <a:pt x="150883" y="437527"/>
                  <a:pt x="155188" y="886117"/>
                  <a:pt x="156049" y="793127"/>
                </a:cubicBezTo>
                <a:cubicBezTo>
                  <a:pt x="156910" y="700137"/>
                  <a:pt x="131080" y="-50670"/>
                  <a:pt x="109555" y="271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FF6E15C7-26C8-964D-AB6C-37D93CD70568}"/>
              </a:ext>
            </a:extLst>
          </p:cNvPr>
          <p:cNvSpPr/>
          <p:nvPr/>
        </p:nvSpPr>
        <p:spPr>
          <a:xfrm>
            <a:off x="4926225" y="1545206"/>
            <a:ext cx="1696370" cy="1987760"/>
          </a:xfrm>
          <a:custGeom>
            <a:avLst/>
            <a:gdLst>
              <a:gd name="connsiteX0" fmla="*/ 2 w 1696370"/>
              <a:gd name="connsiteY0" fmla="*/ 3508 h 1987760"/>
              <a:gd name="connsiteX1" fmla="*/ 774359 w 1696370"/>
              <a:gd name="connsiteY1" fmla="*/ 876718 h 1987760"/>
              <a:gd name="connsiteX2" fmla="*/ 708456 w 1696370"/>
              <a:gd name="connsiteY2" fmla="*/ 679010 h 1987760"/>
              <a:gd name="connsiteX3" fmla="*/ 1351007 w 1696370"/>
              <a:gd name="connsiteY3" fmla="*/ 1461605 h 1987760"/>
              <a:gd name="connsiteX4" fmla="*/ 1128586 w 1696370"/>
              <a:gd name="connsiteY4" fmla="*/ 1033237 h 1987760"/>
              <a:gd name="connsiteX5" fmla="*/ 1680521 w 1696370"/>
              <a:gd name="connsiteY5" fmla="*/ 1964113 h 1987760"/>
              <a:gd name="connsiteX6" fmla="*/ 1466337 w 1696370"/>
              <a:gd name="connsiteY6" fmla="*/ 1576935 h 1987760"/>
              <a:gd name="connsiteX7" fmla="*/ 650791 w 1696370"/>
              <a:gd name="connsiteY7" fmla="*/ 168264 h 1987760"/>
              <a:gd name="connsiteX8" fmla="*/ 782597 w 1696370"/>
              <a:gd name="connsiteY8" fmla="*/ 555443 h 1987760"/>
              <a:gd name="connsiteX9" fmla="*/ 2 w 1696370"/>
              <a:gd name="connsiteY9" fmla="*/ 3508 h 1987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96370" h="1987760">
                <a:moveTo>
                  <a:pt x="2" y="3508"/>
                </a:moveTo>
                <a:cubicBezTo>
                  <a:pt x="-1371" y="57054"/>
                  <a:pt x="656283" y="764134"/>
                  <a:pt x="774359" y="876718"/>
                </a:cubicBezTo>
                <a:cubicBezTo>
                  <a:pt x="892435" y="989302"/>
                  <a:pt x="612348" y="581529"/>
                  <a:pt x="708456" y="679010"/>
                </a:cubicBezTo>
                <a:cubicBezTo>
                  <a:pt x="804564" y="776491"/>
                  <a:pt x="1280985" y="1402567"/>
                  <a:pt x="1351007" y="1461605"/>
                </a:cubicBezTo>
                <a:cubicBezTo>
                  <a:pt x="1421029" y="1520643"/>
                  <a:pt x="1073667" y="949486"/>
                  <a:pt x="1128586" y="1033237"/>
                </a:cubicBezTo>
                <a:cubicBezTo>
                  <a:pt x="1183505" y="1116988"/>
                  <a:pt x="1624229" y="1873497"/>
                  <a:pt x="1680521" y="1964113"/>
                </a:cubicBezTo>
                <a:cubicBezTo>
                  <a:pt x="1736813" y="2054729"/>
                  <a:pt x="1637959" y="1876243"/>
                  <a:pt x="1466337" y="1576935"/>
                </a:cubicBezTo>
                <a:cubicBezTo>
                  <a:pt x="1294715" y="1277627"/>
                  <a:pt x="764748" y="338513"/>
                  <a:pt x="650791" y="168264"/>
                </a:cubicBezTo>
                <a:cubicBezTo>
                  <a:pt x="536834" y="-1985"/>
                  <a:pt x="885570" y="584275"/>
                  <a:pt x="782597" y="555443"/>
                </a:cubicBezTo>
                <a:cubicBezTo>
                  <a:pt x="679624" y="526611"/>
                  <a:pt x="1375" y="-50038"/>
                  <a:pt x="2" y="350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44CC2A3-1A3F-8F18-A399-38A1E8CF2128}"/>
              </a:ext>
            </a:extLst>
          </p:cNvPr>
          <p:cNvGrpSpPr/>
          <p:nvPr/>
        </p:nvGrpSpPr>
        <p:grpSpPr>
          <a:xfrm>
            <a:off x="2781264" y="59296"/>
            <a:ext cx="4555043" cy="5952490"/>
            <a:chOff x="2781264" y="59296"/>
            <a:chExt cx="4555043" cy="5952490"/>
          </a:xfrm>
        </p:grpSpPr>
        <p:sp>
          <p:nvSpPr>
            <p:cNvPr id="34" name="フリーフォーム 33">
              <a:extLst>
                <a:ext uri="{FF2B5EF4-FFF2-40B4-BE49-F238E27FC236}">
                  <a16:creationId xmlns:a16="http://schemas.microsoft.com/office/drawing/2014/main" id="{3DC8CB65-AB78-7893-F8DA-90EE29403D31}"/>
                </a:ext>
              </a:extLst>
            </p:cNvPr>
            <p:cNvSpPr/>
            <p:nvPr/>
          </p:nvSpPr>
          <p:spPr>
            <a:xfrm>
              <a:off x="5600708" y="3295588"/>
              <a:ext cx="412419" cy="247718"/>
            </a:xfrm>
            <a:custGeom>
              <a:avLst/>
              <a:gdLst>
                <a:gd name="connsiteX0" fmla="*/ 409567 w 412419"/>
                <a:gd name="connsiteY0" fmla="*/ 34987 h 247718"/>
                <a:gd name="connsiteX1" fmla="*/ 358767 w 412419"/>
                <a:gd name="connsiteY1" fmla="*/ 130237 h 247718"/>
                <a:gd name="connsiteX2" fmla="*/ 339717 w 412419"/>
                <a:gd name="connsiteY2" fmla="*/ 187387 h 247718"/>
                <a:gd name="connsiteX3" fmla="*/ 253992 w 412419"/>
                <a:gd name="connsiteY3" fmla="*/ 241362 h 247718"/>
                <a:gd name="connsiteX4" fmla="*/ 104767 w 412419"/>
                <a:gd name="connsiteY4" fmla="*/ 241362 h 247718"/>
                <a:gd name="connsiteX5" fmla="*/ 69842 w 412419"/>
                <a:gd name="connsiteY5" fmla="*/ 193737 h 247718"/>
                <a:gd name="connsiteX6" fmla="*/ 60317 w 412419"/>
                <a:gd name="connsiteY6" fmla="*/ 136587 h 247718"/>
                <a:gd name="connsiteX7" fmla="*/ 3167 w 412419"/>
                <a:gd name="connsiteY7" fmla="*/ 104837 h 247718"/>
                <a:gd name="connsiteX8" fmla="*/ 168267 w 412419"/>
                <a:gd name="connsiteY8" fmla="*/ 6412 h 247718"/>
                <a:gd name="connsiteX9" fmla="*/ 107942 w 412419"/>
                <a:gd name="connsiteY9" fmla="*/ 28637 h 247718"/>
                <a:gd name="connsiteX10" fmla="*/ 263517 w 412419"/>
                <a:gd name="connsiteY10" fmla="*/ 62 h 247718"/>
                <a:gd name="connsiteX11" fmla="*/ 409567 w 412419"/>
                <a:gd name="connsiteY11" fmla="*/ 34987 h 247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2419" h="247718">
                  <a:moveTo>
                    <a:pt x="409567" y="34987"/>
                  </a:moveTo>
                  <a:cubicBezTo>
                    <a:pt x="425442" y="56683"/>
                    <a:pt x="370409" y="104837"/>
                    <a:pt x="358767" y="130237"/>
                  </a:cubicBezTo>
                  <a:cubicBezTo>
                    <a:pt x="347125" y="155637"/>
                    <a:pt x="357179" y="168866"/>
                    <a:pt x="339717" y="187387"/>
                  </a:cubicBezTo>
                  <a:cubicBezTo>
                    <a:pt x="322254" y="205908"/>
                    <a:pt x="293150" y="232366"/>
                    <a:pt x="253992" y="241362"/>
                  </a:cubicBezTo>
                  <a:cubicBezTo>
                    <a:pt x="214834" y="250358"/>
                    <a:pt x="135459" y="249299"/>
                    <a:pt x="104767" y="241362"/>
                  </a:cubicBezTo>
                  <a:cubicBezTo>
                    <a:pt x="74075" y="233425"/>
                    <a:pt x="77250" y="211199"/>
                    <a:pt x="69842" y="193737"/>
                  </a:cubicBezTo>
                  <a:cubicBezTo>
                    <a:pt x="62434" y="176275"/>
                    <a:pt x="71429" y="151403"/>
                    <a:pt x="60317" y="136587"/>
                  </a:cubicBezTo>
                  <a:cubicBezTo>
                    <a:pt x="49205" y="121771"/>
                    <a:pt x="-14825" y="126533"/>
                    <a:pt x="3167" y="104837"/>
                  </a:cubicBezTo>
                  <a:cubicBezTo>
                    <a:pt x="21159" y="83141"/>
                    <a:pt x="150804" y="19112"/>
                    <a:pt x="168267" y="6412"/>
                  </a:cubicBezTo>
                  <a:cubicBezTo>
                    <a:pt x="185729" y="-6288"/>
                    <a:pt x="92067" y="29695"/>
                    <a:pt x="107942" y="28637"/>
                  </a:cubicBezTo>
                  <a:cubicBezTo>
                    <a:pt x="123817" y="27579"/>
                    <a:pt x="215363" y="-1525"/>
                    <a:pt x="263517" y="62"/>
                  </a:cubicBezTo>
                  <a:cubicBezTo>
                    <a:pt x="311671" y="1649"/>
                    <a:pt x="393692" y="13291"/>
                    <a:pt x="409567" y="34987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>
              <a:extLst>
                <a:ext uri="{FF2B5EF4-FFF2-40B4-BE49-F238E27FC236}">
                  <a16:creationId xmlns:a16="http://schemas.microsoft.com/office/drawing/2014/main" id="{6D1F3B82-AC58-9A3F-7BB8-C31D135A21CD}"/>
                </a:ext>
              </a:extLst>
            </p:cNvPr>
            <p:cNvSpPr/>
            <p:nvPr/>
          </p:nvSpPr>
          <p:spPr>
            <a:xfrm>
              <a:off x="4003656" y="3362270"/>
              <a:ext cx="400717" cy="175207"/>
            </a:xfrm>
            <a:custGeom>
              <a:avLst/>
              <a:gdLst>
                <a:gd name="connsiteX0" fmla="*/ 396894 w 400717"/>
                <a:gd name="connsiteY0" fmla="*/ 28630 h 175207"/>
                <a:gd name="connsiteX1" fmla="*/ 371494 w 400717"/>
                <a:gd name="connsiteY1" fmla="*/ 92130 h 175207"/>
                <a:gd name="connsiteX2" fmla="*/ 336569 w 400717"/>
                <a:gd name="connsiteY2" fmla="*/ 142930 h 175207"/>
                <a:gd name="connsiteX3" fmla="*/ 180994 w 400717"/>
                <a:gd name="connsiteY3" fmla="*/ 174680 h 175207"/>
                <a:gd name="connsiteX4" fmla="*/ 136544 w 400717"/>
                <a:gd name="connsiteY4" fmla="*/ 117530 h 175207"/>
                <a:gd name="connsiteX5" fmla="*/ 117494 w 400717"/>
                <a:gd name="connsiteY5" fmla="*/ 76255 h 175207"/>
                <a:gd name="connsiteX6" fmla="*/ 19 w 400717"/>
                <a:gd name="connsiteY6" fmla="*/ 47680 h 175207"/>
                <a:gd name="connsiteX7" fmla="*/ 127019 w 400717"/>
                <a:gd name="connsiteY7" fmla="*/ 28630 h 175207"/>
                <a:gd name="connsiteX8" fmla="*/ 47644 w 400717"/>
                <a:gd name="connsiteY8" fmla="*/ 3230 h 175207"/>
                <a:gd name="connsiteX9" fmla="*/ 323869 w 400717"/>
                <a:gd name="connsiteY9" fmla="*/ 28630 h 175207"/>
                <a:gd name="connsiteX10" fmla="*/ 285769 w 400717"/>
                <a:gd name="connsiteY10" fmla="*/ 55 h 175207"/>
                <a:gd name="connsiteX11" fmla="*/ 396894 w 400717"/>
                <a:gd name="connsiteY11" fmla="*/ 28630 h 175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0717" h="175207">
                  <a:moveTo>
                    <a:pt x="396894" y="28630"/>
                  </a:moveTo>
                  <a:cubicBezTo>
                    <a:pt x="411182" y="43976"/>
                    <a:pt x="381548" y="73080"/>
                    <a:pt x="371494" y="92130"/>
                  </a:cubicBezTo>
                  <a:cubicBezTo>
                    <a:pt x="361440" y="111180"/>
                    <a:pt x="368319" y="129172"/>
                    <a:pt x="336569" y="142930"/>
                  </a:cubicBezTo>
                  <a:cubicBezTo>
                    <a:pt x="304819" y="156688"/>
                    <a:pt x="214332" y="178913"/>
                    <a:pt x="180994" y="174680"/>
                  </a:cubicBezTo>
                  <a:cubicBezTo>
                    <a:pt x="147656" y="170447"/>
                    <a:pt x="147127" y="133934"/>
                    <a:pt x="136544" y="117530"/>
                  </a:cubicBezTo>
                  <a:cubicBezTo>
                    <a:pt x="125961" y="101126"/>
                    <a:pt x="140248" y="87897"/>
                    <a:pt x="117494" y="76255"/>
                  </a:cubicBezTo>
                  <a:cubicBezTo>
                    <a:pt x="94740" y="64613"/>
                    <a:pt x="-1569" y="55618"/>
                    <a:pt x="19" y="47680"/>
                  </a:cubicBezTo>
                  <a:cubicBezTo>
                    <a:pt x="1607" y="39742"/>
                    <a:pt x="119081" y="36038"/>
                    <a:pt x="127019" y="28630"/>
                  </a:cubicBezTo>
                  <a:cubicBezTo>
                    <a:pt x="134956" y="21222"/>
                    <a:pt x="14836" y="3230"/>
                    <a:pt x="47644" y="3230"/>
                  </a:cubicBezTo>
                  <a:cubicBezTo>
                    <a:pt x="80452" y="3230"/>
                    <a:pt x="284182" y="29159"/>
                    <a:pt x="323869" y="28630"/>
                  </a:cubicBezTo>
                  <a:cubicBezTo>
                    <a:pt x="363556" y="28101"/>
                    <a:pt x="278890" y="1113"/>
                    <a:pt x="285769" y="55"/>
                  </a:cubicBezTo>
                  <a:cubicBezTo>
                    <a:pt x="292648" y="-1003"/>
                    <a:pt x="382606" y="13284"/>
                    <a:pt x="396894" y="2863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 4">
              <a:extLst>
                <a:ext uri="{FF2B5EF4-FFF2-40B4-BE49-F238E27FC236}">
                  <a16:creationId xmlns:a16="http://schemas.microsoft.com/office/drawing/2014/main" id="{1FD79A82-1EC5-36AE-226C-81C369A2F571}"/>
                </a:ext>
              </a:extLst>
            </p:cNvPr>
            <p:cNvSpPr/>
            <p:nvPr/>
          </p:nvSpPr>
          <p:spPr>
            <a:xfrm>
              <a:off x="3723003" y="3260157"/>
              <a:ext cx="816751" cy="318899"/>
            </a:xfrm>
            <a:custGeom>
              <a:avLst/>
              <a:gdLst>
                <a:gd name="connsiteX0" fmla="*/ 814072 w 816751"/>
                <a:gd name="connsiteY0" fmla="*/ 245043 h 318899"/>
                <a:gd name="connsiteX1" fmla="*/ 674372 w 816751"/>
                <a:gd name="connsiteY1" fmla="*/ 146618 h 318899"/>
                <a:gd name="connsiteX2" fmla="*/ 518797 w 816751"/>
                <a:gd name="connsiteY2" fmla="*/ 152968 h 318899"/>
                <a:gd name="connsiteX3" fmla="*/ 544197 w 816751"/>
                <a:gd name="connsiteY3" fmla="*/ 130743 h 318899"/>
                <a:gd name="connsiteX4" fmla="*/ 331472 w 816751"/>
                <a:gd name="connsiteY4" fmla="*/ 143443 h 318899"/>
                <a:gd name="connsiteX5" fmla="*/ 375922 w 816751"/>
                <a:gd name="connsiteY5" fmla="*/ 114868 h 318899"/>
                <a:gd name="connsiteX6" fmla="*/ 258447 w 816751"/>
                <a:gd name="connsiteY6" fmla="*/ 219643 h 318899"/>
                <a:gd name="connsiteX7" fmla="*/ 328297 w 816751"/>
                <a:gd name="connsiteY7" fmla="*/ 248218 h 318899"/>
                <a:gd name="connsiteX8" fmla="*/ 264797 w 816751"/>
                <a:gd name="connsiteY8" fmla="*/ 238693 h 318899"/>
                <a:gd name="connsiteX9" fmla="*/ 410847 w 816751"/>
                <a:gd name="connsiteY9" fmla="*/ 257743 h 318899"/>
                <a:gd name="connsiteX10" fmla="*/ 417197 w 816751"/>
                <a:gd name="connsiteY10" fmla="*/ 241868 h 318899"/>
                <a:gd name="connsiteX11" fmla="*/ 490222 w 816751"/>
                <a:gd name="connsiteY11" fmla="*/ 292668 h 318899"/>
                <a:gd name="connsiteX12" fmla="*/ 471172 w 816751"/>
                <a:gd name="connsiteY12" fmla="*/ 264093 h 318899"/>
                <a:gd name="connsiteX13" fmla="*/ 534672 w 816751"/>
                <a:gd name="connsiteY13" fmla="*/ 314893 h 318899"/>
                <a:gd name="connsiteX14" fmla="*/ 515622 w 816751"/>
                <a:gd name="connsiteY14" fmla="*/ 276793 h 318899"/>
                <a:gd name="connsiteX15" fmla="*/ 661672 w 816751"/>
                <a:gd name="connsiteY15" fmla="*/ 314893 h 318899"/>
                <a:gd name="connsiteX16" fmla="*/ 509272 w 816751"/>
                <a:gd name="connsiteY16" fmla="*/ 279968 h 318899"/>
                <a:gd name="connsiteX17" fmla="*/ 477522 w 816751"/>
                <a:gd name="connsiteY17" fmla="*/ 318068 h 318899"/>
                <a:gd name="connsiteX18" fmla="*/ 347347 w 816751"/>
                <a:gd name="connsiteY18" fmla="*/ 299018 h 318899"/>
                <a:gd name="connsiteX19" fmla="*/ 7622 w 816751"/>
                <a:gd name="connsiteY19" fmla="*/ 219643 h 318899"/>
                <a:gd name="connsiteX20" fmla="*/ 109222 w 816751"/>
                <a:gd name="connsiteY20" fmla="*/ 216468 h 318899"/>
                <a:gd name="connsiteX21" fmla="*/ 90172 w 816751"/>
                <a:gd name="connsiteY21" fmla="*/ 159318 h 318899"/>
                <a:gd name="connsiteX22" fmla="*/ 115572 w 816751"/>
                <a:gd name="connsiteY22" fmla="*/ 181543 h 318899"/>
                <a:gd name="connsiteX23" fmla="*/ 134622 w 816751"/>
                <a:gd name="connsiteY23" fmla="*/ 79943 h 318899"/>
                <a:gd name="connsiteX24" fmla="*/ 242572 w 816751"/>
                <a:gd name="connsiteY24" fmla="*/ 70418 h 318899"/>
                <a:gd name="connsiteX25" fmla="*/ 445772 w 816751"/>
                <a:gd name="connsiteY25" fmla="*/ 64068 h 318899"/>
                <a:gd name="connsiteX26" fmla="*/ 407672 w 816751"/>
                <a:gd name="connsiteY26" fmla="*/ 64068 h 318899"/>
                <a:gd name="connsiteX27" fmla="*/ 556897 w 816751"/>
                <a:gd name="connsiteY27" fmla="*/ 121218 h 318899"/>
                <a:gd name="connsiteX28" fmla="*/ 633097 w 816751"/>
                <a:gd name="connsiteY28" fmla="*/ 568 h 318899"/>
                <a:gd name="connsiteX29" fmla="*/ 604522 w 816751"/>
                <a:gd name="connsiteY29" fmla="*/ 76768 h 318899"/>
                <a:gd name="connsiteX30" fmla="*/ 645797 w 816751"/>
                <a:gd name="connsiteY30" fmla="*/ 98993 h 318899"/>
                <a:gd name="connsiteX31" fmla="*/ 693422 w 816751"/>
                <a:gd name="connsiteY31" fmla="*/ 124393 h 318899"/>
                <a:gd name="connsiteX32" fmla="*/ 763272 w 816751"/>
                <a:gd name="connsiteY32" fmla="*/ 156143 h 318899"/>
                <a:gd name="connsiteX33" fmla="*/ 814072 w 816751"/>
                <a:gd name="connsiteY33" fmla="*/ 245043 h 3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16751" h="318899">
                  <a:moveTo>
                    <a:pt x="814072" y="245043"/>
                  </a:moveTo>
                  <a:cubicBezTo>
                    <a:pt x="799255" y="243456"/>
                    <a:pt x="723585" y="161964"/>
                    <a:pt x="674372" y="146618"/>
                  </a:cubicBezTo>
                  <a:cubicBezTo>
                    <a:pt x="625159" y="131272"/>
                    <a:pt x="540493" y="155614"/>
                    <a:pt x="518797" y="152968"/>
                  </a:cubicBezTo>
                  <a:cubicBezTo>
                    <a:pt x="497101" y="150322"/>
                    <a:pt x="575418" y="132330"/>
                    <a:pt x="544197" y="130743"/>
                  </a:cubicBezTo>
                  <a:cubicBezTo>
                    <a:pt x="512976" y="129156"/>
                    <a:pt x="359518" y="146089"/>
                    <a:pt x="331472" y="143443"/>
                  </a:cubicBezTo>
                  <a:cubicBezTo>
                    <a:pt x="303426" y="140797"/>
                    <a:pt x="388093" y="102168"/>
                    <a:pt x="375922" y="114868"/>
                  </a:cubicBezTo>
                  <a:cubicBezTo>
                    <a:pt x="363751" y="127568"/>
                    <a:pt x="266384" y="197418"/>
                    <a:pt x="258447" y="219643"/>
                  </a:cubicBezTo>
                  <a:cubicBezTo>
                    <a:pt x="250509" y="241868"/>
                    <a:pt x="327239" y="245043"/>
                    <a:pt x="328297" y="248218"/>
                  </a:cubicBezTo>
                  <a:cubicBezTo>
                    <a:pt x="329355" y="251393"/>
                    <a:pt x="251039" y="237106"/>
                    <a:pt x="264797" y="238693"/>
                  </a:cubicBezTo>
                  <a:cubicBezTo>
                    <a:pt x="278555" y="240280"/>
                    <a:pt x="410847" y="257743"/>
                    <a:pt x="410847" y="257743"/>
                  </a:cubicBezTo>
                  <a:cubicBezTo>
                    <a:pt x="436247" y="258272"/>
                    <a:pt x="403968" y="236047"/>
                    <a:pt x="417197" y="241868"/>
                  </a:cubicBezTo>
                  <a:cubicBezTo>
                    <a:pt x="430426" y="247689"/>
                    <a:pt x="481226" y="288964"/>
                    <a:pt x="490222" y="292668"/>
                  </a:cubicBezTo>
                  <a:cubicBezTo>
                    <a:pt x="499218" y="296372"/>
                    <a:pt x="463764" y="260389"/>
                    <a:pt x="471172" y="264093"/>
                  </a:cubicBezTo>
                  <a:cubicBezTo>
                    <a:pt x="478580" y="267797"/>
                    <a:pt x="527264" y="312776"/>
                    <a:pt x="534672" y="314893"/>
                  </a:cubicBezTo>
                  <a:cubicBezTo>
                    <a:pt x="542080" y="317010"/>
                    <a:pt x="494455" y="276793"/>
                    <a:pt x="515622" y="276793"/>
                  </a:cubicBezTo>
                  <a:cubicBezTo>
                    <a:pt x="536789" y="276793"/>
                    <a:pt x="662730" y="314364"/>
                    <a:pt x="661672" y="314893"/>
                  </a:cubicBezTo>
                  <a:cubicBezTo>
                    <a:pt x="660614" y="315422"/>
                    <a:pt x="539964" y="279439"/>
                    <a:pt x="509272" y="279968"/>
                  </a:cubicBezTo>
                  <a:cubicBezTo>
                    <a:pt x="478580" y="280497"/>
                    <a:pt x="504510" y="314893"/>
                    <a:pt x="477522" y="318068"/>
                  </a:cubicBezTo>
                  <a:cubicBezTo>
                    <a:pt x="450534" y="321243"/>
                    <a:pt x="425664" y="315422"/>
                    <a:pt x="347347" y="299018"/>
                  </a:cubicBezTo>
                  <a:cubicBezTo>
                    <a:pt x="269030" y="282614"/>
                    <a:pt x="47309" y="233401"/>
                    <a:pt x="7622" y="219643"/>
                  </a:cubicBezTo>
                  <a:cubicBezTo>
                    <a:pt x="-32065" y="205885"/>
                    <a:pt x="95464" y="226522"/>
                    <a:pt x="109222" y="216468"/>
                  </a:cubicBezTo>
                  <a:cubicBezTo>
                    <a:pt x="122980" y="206414"/>
                    <a:pt x="89114" y="165139"/>
                    <a:pt x="90172" y="159318"/>
                  </a:cubicBezTo>
                  <a:cubicBezTo>
                    <a:pt x="91230" y="153497"/>
                    <a:pt x="108164" y="194772"/>
                    <a:pt x="115572" y="181543"/>
                  </a:cubicBezTo>
                  <a:cubicBezTo>
                    <a:pt x="122980" y="168314"/>
                    <a:pt x="113455" y="98464"/>
                    <a:pt x="134622" y="79943"/>
                  </a:cubicBezTo>
                  <a:cubicBezTo>
                    <a:pt x="155789" y="61422"/>
                    <a:pt x="190714" y="73064"/>
                    <a:pt x="242572" y="70418"/>
                  </a:cubicBezTo>
                  <a:cubicBezTo>
                    <a:pt x="294430" y="67772"/>
                    <a:pt x="418255" y="65126"/>
                    <a:pt x="445772" y="64068"/>
                  </a:cubicBezTo>
                  <a:cubicBezTo>
                    <a:pt x="473289" y="63010"/>
                    <a:pt x="389151" y="54543"/>
                    <a:pt x="407672" y="64068"/>
                  </a:cubicBezTo>
                  <a:cubicBezTo>
                    <a:pt x="426193" y="73593"/>
                    <a:pt x="519326" y="131801"/>
                    <a:pt x="556897" y="121218"/>
                  </a:cubicBezTo>
                  <a:cubicBezTo>
                    <a:pt x="594468" y="110635"/>
                    <a:pt x="625159" y="7976"/>
                    <a:pt x="633097" y="568"/>
                  </a:cubicBezTo>
                  <a:cubicBezTo>
                    <a:pt x="641034" y="-6840"/>
                    <a:pt x="602405" y="60364"/>
                    <a:pt x="604522" y="76768"/>
                  </a:cubicBezTo>
                  <a:cubicBezTo>
                    <a:pt x="606639" y="93172"/>
                    <a:pt x="645797" y="98993"/>
                    <a:pt x="645797" y="98993"/>
                  </a:cubicBezTo>
                  <a:cubicBezTo>
                    <a:pt x="660614" y="106930"/>
                    <a:pt x="673843" y="114868"/>
                    <a:pt x="693422" y="124393"/>
                  </a:cubicBezTo>
                  <a:cubicBezTo>
                    <a:pt x="713001" y="133918"/>
                    <a:pt x="748455" y="139739"/>
                    <a:pt x="763272" y="156143"/>
                  </a:cubicBezTo>
                  <a:cubicBezTo>
                    <a:pt x="778089" y="172547"/>
                    <a:pt x="828889" y="246630"/>
                    <a:pt x="814072" y="2450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 5">
              <a:extLst>
                <a:ext uri="{FF2B5EF4-FFF2-40B4-BE49-F238E27FC236}">
                  <a16:creationId xmlns:a16="http://schemas.microsoft.com/office/drawing/2014/main" id="{D2DBB74E-89AD-1900-E6D1-E2542916588B}"/>
                </a:ext>
              </a:extLst>
            </p:cNvPr>
            <p:cNvSpPr/>
            <p:nvPr/>
          </p:nvSpPr>
          <p:spPr>
            <a:xfrm>
              <a:off x="4104002" y="3174573"/>
              <a:ext cx="572789" cy="333887"/>
            </a:xfrm>
            <a:custGeom>
              <a:avLst/>
              <a:gdLst>
                <a:gd name="connsiteX0" fmla="*/ 4448 w 572789"/>
                <a:gd name="connsiteY0" fmla="*/ 63927 h 333887"/>
                <a:gd name="connsiteX1" fmla="*/ 347348 w 572789"/>
                <a:gd name="connsiteY1" fmla="*/ 203627 h 333887"/>
                <a:gd name="connsiteX2" fmla="*/ 287023 w 572789"/>
                <a:gd name="connsiteY2" fmla="*/ 168702 h 333887"/>
                <a:gd name="connsiteX3" fmla="*/ 471173 w 572789"/>
                <a:gd name="connsiteY3" fmla="*/ 270302 h 333887"/>
                <a:gd name="connsiteX4" fmla="*/ 401323 w 572789"/>
                <a:gd name="connsiteY4" fmla="*/ 244902 h 333887"/>
                <a:gd name="connsiteX5" fmla="*/ 572773 w 572789"/>
                <a:gd name="connsiteY5" fmla="*/ 333802 h 333887"/>
                <a:gd name="connsiteX6" fmla="*/ 410848 w 572789"/>
                <a:gd name="connsiteY6" fmla="*/ 257602 h 333887"/>
                <a:gd name="connsiteX7" fmla="*/ 261623 w 572789"/>
                <a:gd name="connsiteY7" fmla="*/ 89327 h 333887"/>
                <a:gd name="connsiteX8" fmla="*/ 252098 w 572789"/>
                <a:gd name="connsiteY8" fmla="*/ 175052 h 333887"/>
                <a:gd name="connsiteX9" fmla="*/ 217173 w 572789"/>
                <a:gd name="connsiteY9" fmla="*/ 427 h 333887"/>
                <a:gd name="connsiteX10" fmla="*/ 210823 w 572789"/>
                <a:gd name="connsiteY10" fmla="*/ 171877 h 333887"/>
                <a:gd name="connsiteX11" fmla="*/ 144148 w 572789"/>
                <a:gd name="connsiteY11" fmla="*/ 427 h 333887"/>
                <a:gd name="connsiteX12" fmla="*/ 150498 w 572789"/>
                <a:gd name="connsiteY12" fmla="*/ 121077 h 333887"/>
                <a:gd name="connsiteX13" fmla="*/ 4448 w 572789"/>
                <a:gd name="connsiteY13" fmla="*/ 63927 h 33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2789" h="333887">
                  <a:moveTo>
                    <a:pt x="4448" y="63927"/>
                  </a:moveTo>
                  <a:cubicBezTo>
                    <a:pt x="37256" y="77685"/>
                    <a:pt x="300252" y="186165"/>
                    <a:pt x="347348" y="203627"/>
                  </a:cubicBezTo>
                  <a:cubicBezTo>
                    <a:pt x="394444" y="221089"/>
                    <a:pt x="266386" y="157590"/>
                    <a:pt x="287023" y="168702"/>
                  </a:cubicBezTo>
                  <a:cubicBezTo>
                    <a:pt x="307660" y="179814"/>
                    <a:pt x="452123" y="257602"/>
                    <a:pt x="471173" y="270302"/>
                  </a:cubicBezTo>
                  <a:cubicBezTo>
                    <a:pt x="490223" y="283002"/>
                    <a:pt x="384390" y="234319"/>
                    <a:pt x="401323" y="244902"/>
                  </a:cubicBezTo>
                  <a:cubicBezTo>
                    <a:pt x="418256" y="255485"/>
                    <a:pt x="571185" y="331685"/>
                    <a:pt x="572773" y="333802"/>
                  </a:cubicBezTo>
                  <a:cubicBezTo>
                    <a:pt x="574361" y="335919"/>
                    <a:pt x="462706" y="298348"/>
                    <a:pt x="410848" y="257602"/>
                  </a:cubicBezTo>
                  <a:cubicBezTo>
                    <a:pt x="358990" y="216856"/>
                    <a:pt x="288081" y="103085"/>
                    <a:pt x="261623" y="89327"/>
                  </a:cubicBezTo>
                  <a:cubicBezTo>
                    <a:pt x="235165" y="75569"/>
                    <a:pt x="259506" y="189869"/>
                    <a:pt x="252098" y="175052"/>
                  </a:cubicBezTo>
                  <a:cubicBezTo>
                    <a:pt x="244690" y="160235"/>
                    <a:pt x="224052" y="956"/>
                    <a:pt x="217173" y="427"/>
                  </a:cubicBezTo>
                  <a:cubicBezTo>
                    <a:pt x="210294" y="-102"/>
                    <a:pt x="222994" y="171877"/>
                    <a:pt x="210823" y="171877"/>
                  </a:cubicBezTo>
                  <a:cubicBezTo>
                    <a:pt x="198652" y="171877"/>
                    <a:pt x="154202" y="8894"/>
                    <a:pt x="144148" y="427"/>
                  </a:cubicBezTo>
                  <a:cubicBezTo>
                    <a:pt x="134094" y="-8040"/>
                    <a:pt x="170606" y="112081"/>
                    <a:pt x="150498" y="121077"/>
                  </a:cubicBezTo>
                  <a:cubicBezTo>
                    <a:pt x="130390" y="130073"/>
                    <a:pt x="-28360" y="50169"/>
                    <a:pt x="4448" y="639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55FF9373-0680-36E0-81C0-5CDEE2B050B8}"/>
                </a:ext>
              </a:extLst>
            </p:cNvPr>
            <p:cNvSpPr/>
            <p:nvPr/>
          </p:nvSpPr>
          <p:spPr>
            <a:xfrm>
              <a:off x="3702017" y="3218086"/>
              <a:ext cx="463811" cy="397837"/>
            </a:xfrm>
            <a:custGeom>
              <a:avLst/>
              <a:gdLst>
                <a:gd name="connsiteX0" fmla="*/ 463583 w 463811"/>
                <a:gd name="connsiteY0" fmla="*/ 1364 h 397837"/>
                <a:gd name="connsiteX1" fmla="*/ 158783 w 463811"/>
                <a:gd name="connsiteY1" fmla="*/ 74389 h 397837"/>
                <a:gd name="connsiteX2" fmla="*/ 127033 w 463811"/>
                <a:gd name="connsiteY2" fmla="*/ 10889 h 397837"/>
                <a:gd name="connsiteX3" fmla="*/ 152433 w 463811"/>
                <a:gd name="connsiteY3" fmla="*/ 96614 h 397837"/>
                <a:gd name="connsiteX4" fmla="*/ 85758 w 463811"/>
                <a:gd name="connsiteY4" fmla="*/ 239489 h 397837"/>
                <a:gd name="connsiteX5" fmla="*/ 104808 w 463811"/>
                <a:gd name="connsiteY5" fmla="*/ 74389 h 397837"/>
                <a:gd name="connsiteX6" fmla="*/ 95283 w 463811"/>
                <a:gd name="connsiteY6" fmla="*/ 236314 h 397837"/>
                <a:gd name="connsiteX7" fmla="*/ 200058 w 463811"/>
                <a:gd name="connsiteY7" fmla="*/ 395064 h 397837"/>
                <a:gd name="connsiteX8" fmla="*/ 133383 w 463811"/>
                <a:gd name="connsiteY8" fmla="*/ 325214 h 397837"/>
                <a:gd name="connsiteX9" fmla="*/ 33 w 463811"/>
                <a:gd name="connsiteY9" fmla="*/ 172814 h 397837"/>
                <a:gd name="connsiteX10" fmla="*/ 120683 w 463811"/>
                <a:gd name="connsiteY10" fmla="*/ 274414 h 397837"/>
                <a:gd name="connsiteX11" fmla="*/ 152433 w 463811"/>
                <a:gd name="connsiteY11" fmla="*/ 90264 h 397837"/>
                <a:gd name="connsiteX12" fmla="*/ 231808 w 463811"/>
                <a:gd name="connsiteY12" fmla="*/ 52164 h 397837"/>
                <a:gd name="connsiteX13" fmla="*/ 209583 w 463811"/>
                <a:gd name="connsiteY13" fmla="*/ 26764 h 397837"/>
                <a:gd name="connsiteX14" fmla="*/ 463583 w 463811"/>
                <a:gd name="connsiteY14" fmla="*/ 1364 h 397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3811" h="397837">
                  <a:moveTo>
                    <a:pt x="463583" y="1364"/>
                  </a:moveTo>
                  <a:cubicBezTo>
                    <a:pt x="455116" y="9302"/>
                    <a:pt x="214875" y="72802"/>
                    <a:pt x="158783" y="74389"/>
                  </a:cubicBezTo>
                  <a:cubicBezTo>
                    <a:pt x="102691" y="75976"/>
                    <a:pt x="128091" y="7185"/>
                    <a:pt x="127033" y="10889"/>
                  </a:cubicBezTo>
                  <a:cubicBezTo>
                    <a:pt x="125975" y="14593"/>
                    <a:pt x="159312" y="58514"/>
                    <a:pt x="152433" y="96614"/>
                  </a:cubicBezTo>
                  <a:cubicBezTo>
                    <a:pt x="145554" y="134714"/>
                    <a:pt x="93695" y="243193"/>
                    <a:pt x="85758" y="239489"/>
                  </a:cubicBezTo>
                  <a:cubicBezTo>
                    <a:pt x="77821" y="235785"/>
                    <a:pt x="103221" y="74918"/>
                    <a:pt x="104808" y="74389"/>
                  </a:cubicBezTo>
                  <a:cubicBezTo>
                    <a:pt x="106395" y="73860"/>
                    <a:pt x="79408" y="182868"/>
                    <a:pt x="95283" y="236314"/>
                  </a:cubicBezTo>
                  <a:cubicBezTo>
                    <a:pt x="111158" y="289760"/>
                    <a:pt x="193708" y="380247"/>
                    <a:pt x="200058" y="395064"/>
                  </a:cubicBezTo>
                  <a:cubicBezTo>
                    <a:pt x="206408" y="409881"/>
                    <a:pt x="166720" y="362256"/>
                    <a:pt x="133383" y="325214"/>
                  </a:cubicBezTo>
                  <a:cubicBezTo>
                    <a:pt x="100046" y="288172"/>
                    <a:pt x="2150" y="181281"/>
                    <a:pt x="33" y="172814"/>
                  </a:cubicBezTo>
                  <a:cubicBezTo>
                    <a:pt x="-2084" y="164347"/>
                    <a:pt x="95283" y="288172"/>
                    <a:pt x="120683" y="274414"/>
                  </a:cubicBezTo>
                  <a:cubicBezTo>
                    <a:pt x="146083" y="260656"/>
                    <a:pt x="133912" y="127306"/>
                    <a:pt x="152433" y="90264"/>
                  </a:cubicBezTo>
                  <a:cubicBezTo>
                    <a:pt x="170954" y="53222"/>
                    <a:pt x="222283" y="62747"/>
                    <a:pt x="231808" y="52164"/>
                  </a:cubicBezTo>
                  <a:cubicBezTo>
                    <a:pt x="241333" y="41581"/>
                    <a:pt x="176245" y="30997"/>
                    <a:pt x="209583" y="26764"/>
                  </a:cubicBezTo>
                  <a:cubicBezTo>
                    <a:pt x="242921" y="22531"/>
                    <a:pt x="472050" y="-6574"/>
                    <a:pt x="463583" y="13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21ABEA2B-E336-F577-8A10-17002602D23C}"/>
                </a:ext>
              </a:extLst>
            </p:cNvPr>
            <p:cNvSpPr/>
            <p:nvPr/>
          </p:nvSpPr>
          <p:spPr>
            <a:xfrm>
              <a:off x="4400547" y="3279539"/>
              <a:ext cx="273885" cy="328091"/>
            </a:xfrm>
            <a:custGeom>
              <a:avLst/>
              <a:gdLst>
                <a:gd name="connsiteX0" fmla="*/ 3 w 273885"/>
                <a:gd name="connsiteY0" fmla="*/ 236 h 328091"/>
                <a:gd name="connsiteX1" fmla="*/ 88903 w 273885"/>
                <a:gd name="connsiteY1" fmla="*/ 79611 h 328091"/>
                <a:gd name="connsiteX2" fmla="*/ 120653 w 273885"/>
                <a:gd name="connsiteY2" fmla="*/ 114536 h 328091"/>
                <a:gd name="connsiteX3" fmla="*/ 82553 w 273885"/>
                <a:gd name="connsiteY3" fmla="*/ 66911 h 328091"/>
                <a:gd name="connsiteX4" fmla="*/ 155578 w 273885"/>
                <a:gd name="connsiteY4" fmla="*/ 168511 h 328091"/>
                <a:gd name="connsiteX5" fmla="*/ 111128 w 273885"/>
                <a:gd name="connsiteY5" fmla="*/ 146286 h 328091"/>
                <a:gd name="connsiteX6" fmla="*/ 168278 w 273885"/>
                <a:gd name="connsiteY6" fmla="*/ 235186 h 328091"/>
                <a:gd name="connsiteX7" fmla="*/ 273053 w 273885"/>
                <a:gd name="connsiteY7" fmla="*/ 327261 h 328091"/>
                <a:gd name="connsiteX8" fmla="*/ 209553 w 273885"/>
                <a:gd name="connsiteY8" fmla="*/ 270111 h 328091"/>
                <a:gd name="connsiteX9" fmla="*/ 73028 w 273885"/>
                <a:gd name="connsiteY9" fmla="*/ 101836 h 328091"/>
                <a:gd name="connsiteX10" fmla="*/ 130178 w 273885"/>
                <a:gd name="connsiteY10" fmla="*/ 139936 h 328091"/>
                <a:gd name="connsiteX11" fmla="*/ 92078 w 273885"/>
                <a:gd name="connsiteY11" fmla="*/ 57386 h 328091"/>
                <a:gd name="connsiteX12" fmla="*/ 3 w 273885"/>
                <a:gd name="connsiteY12" fmla="*/ 236 h 32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3885" h="328091">
                  <a:moveTo>
                    <a:pt x="3" y="236"/>
                  </a:moveTo>
                  <a:cubicBezTo>
                    <a:pt x="-526" y="3940"/>
                    <a:pt x="68795" y="60561"/>
                    <a:pt x="88903" y="79611"/>
                  </a:cubicBezTo>
                  <a:cubicBezTo>
                    <a:pt x="109011" y="98661"/>
                    <a:pt x="121711" y="116653"/>
                    <a:pt x="120653" y="114536"/>
                  </a:cubicBezTo>
                  <a:cubicBezTo>
                    <a:pt x="119595" y="112419"/>
                    <a:pt x="76732" y="57915"/>
                    <a:pt x="82553" y="66911"/>
                  </a:cubicBezTo>
                  <a:cubicBezTo>
                    <a:pt x="88374" y="75907"/>
                    <a:pt x="150816" y="155282"/>
                    <a:pt x="155578" y="168511"/>
                  </a:cubicBezTo>
                  <a:cubicBezTo>
                    <a:pt x="160340" y="181740"/>
                    <a:pt x="109011" y="135174"/>
                    <a:pt x="111128" y="146286"/>
                  </a:cubicBezTo>
                  <a:cubicBezTo>
                    <a:pt x="113245" y="157398"/>
                    <a:pt x="141291" y="205024"/>
                    <a:pt x="168278" y="235186"/>
                  </a:cubicBezTo>
                  <a:cubicBezTo>
                    <a:pt x="195266" y="265349"/>
                    <a:pt x="266174" y="321440"/>
                    <a:pt x="273053" y="327261"/>
                  </a:cubicBezTo>
                  <a:cubicBezTo>
                    <a:pt x="279932" y="333082"/>
                    <a:pt x="242890" y="307682"/>
                    <a:pt x="209553" y="270111"/>
                  </a:cubicBezTo>
                  <a:cubicBezTo>
                    <a:pt x="176216" y="232540"/>
                    <a:pt x="86257" y="123532"/>
                    <a:pt x="73028" y="101836"/>
                  </a:cubicBezTo>
                  <a:cubicBezTo>
                    <a:pt x="59799" y="80140"/>
                    <a:pt x="127003" y="147344"/>
                    <a:pt x="130178" y="139936"/>
                  </a:cubicBezTo>
                  <a:cubicBezTo>
                    <a:pt x="133353" y="132528"/>
                    <a:pt x="111128" y="77494"/>
                    <a:pt x="92078" y="57386"/>
                  </a:cubicBezTo>
                  <a:cubicBezTo>
                    <a:pt x="73028" y="37278"/>
                    <a:pt x="532" y="-3468"/>
                    <a:pt x="3" y="2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84D9212B-4396-71FE-8B01-61675C795F5B}"/>
                </a:ext>
              </a:extLst>
            </p:cNvPr>
            <p:cNvSpPr/>
            <p:nvPr/>
          </p:nvSpPr>
          <p:spPr>
            <a:xfrm>
              <a:off x="4076700" y="3470206"/>
              <a:ext cx="492270" cy="108195"/>
            </a:xfrm>
            <a:custGeom>
              <a:avLst/>
              <a:gdLst>
                <a:gd name="connsiteX0" fmla="*/ 0 w 492270"/>
                <a:gd name="connsiteY0" fmla="*/ 73094 h 108195"/>
                <a:gd name="connsiteX1" fmla="*/ 352425 w 492270"/>
                <a:gd name="connsiteY1" fmla="*/ 60394 h 108195"/>
                <a:gd name="connsiteX2" fmla="*/ 231775 w 492270"/>
                <a:gd name="connsiteY2" fmla="*/ 85794 h 108195"/>
                <a:gd name="connsiteX3" fmla="*/ 425450 w 492270"/>
                <a:gd name="connsiteY3" fmla="*/ 57219 h 108195"/>
                <a:gd name="connsiteX4" fmla="*/ 460375 w 492270"/>
                <a:gd name="connsiteY4" fmla="*/ 54044 h 108195"/>
                <a:gd name="connsiteX5" fmla="*/ 422275 w 492270"/>
                <a:gd name="connsiteY5" fmla="*/ 69 h 108195"/>
                <a:gd name="connsiteX6" fmla="*/ 492125 w 492270"/>
                <a:gd name="connsiteY6" fmla="*/ 66744 h 108195"/>
                <a:gd name="connsiteX7" fmla="*/ 400050 w 492270"/>
                <a:gd name="connsiteY7" fmla="*/ 85794 h 108195"/>
                <a:gd name="connsiteX8" fmla="*/ 292100 w 492270"/>
                <a:gd name="connsiteY8" fmla="*/ 108019 h 108195"/>
                <a:gd name="connsiteX9" fmla="*/ 346075 w 492270"/>
                <a:gd name="connsiteY9" fmla="*/ 73094 h 108195"/>
                <a:gd name="connsiteX10" fmla="*/ 266700 w 492270"/>
                <a:gd name="connsiteY10" fmla="*/ 79444 h 108195"/>
                <a:gd name="connsiteX11" fmla="*/ 0 w 492270"/>
                <a:gd name="connsiteY11" fmla="*/ 73094 h 108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2270" h="108195">
                  <a:moveTo>
                    <a:pt x="0" y="73094"/>
                  </a:moveTo>
                  <a:cubicBezTo>
                    <a:pt x="156898" y="65685"/>
                    <a:pt x="313796" y="58277"/>
                    <a:pt x="352425" y="60394"/>
                  </a:cubicBezTo>
                  <a:cubicBezTo>
                    <a:pt x="391054" y="62511"/>
                    <a:pt x="219604" y="86323"/>
                    <a:pt x="231775" y="85794"/>
                  </a:cubicBezTo>
                  <a:cubicBezTo>
                    <a:pt x="243946" y="85265"/>
                    <a:pt x="387350" y="62511"/>
                    <a:pt x="425450" y="57219"/>
                  </a:cubicBezTo>
                  <a:cubicBezTo>
                    <a:pt x="463550" y="51927"/>
                    <a:pt x="460904" y="63569"/>
                    <a:pt x="460375" y="54044"/>
                  </a:cubicBezTo>
                  <a:cubicBezTo>
                    <a:pt x="459846" y="44519"/>
                    <a:pt x="416983" y="-2048"/>
                    <a:pt x="422275" y="69"/>
                  </a:cubicBezTo>
                  <a:cubicBezTo>
                    <a:pt x="427567" y="2186"/>
                    <a:pt x="495829" y="52457"/>
                    <a:pt x="492125" y="66744"/>
                  </a:cubicBezTo>
                  <a:cubicBezTo>
                    <a:pt x="488421" y="81031"/>
                    <a:pt x="400050" y="85794"/>
                    <a:pt x="400050" y="85794"/>
                  </a:cubicBezTo>
                  <a:cubicBezTo>
                    <a:pt x="366712" y="92673"/>
                    <a:pt x="301096" y="110136"/>
                    <a:pt x="292100" y="108019"/>
                  </a:cubicBezTo>
                  <a:cubicBezTo>
                    <a:pt x="283104" y="105902"/>
                    <a:pt x="350308" y="77856"/>
                    <a:pt x="346075" y="73094"/>
                  </a:cubicBezTo>
                  <a:cubicBezTo>
                    <a:pt x="341842" y="68332"/>
                    <a:pt x="266700" y="79444"/>
                    <a:pt x="266700" y="79444"/>
                  </a:cubicBezTo>
                  <a:lnTo>
                    <a:pt x="0" y="7309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3867F3F5-ADF2-9136-47B9-DEBC9F73AC34}"/>
                </a:ext>
              </a:extLst>
            </p:cNvPr>
            <p:cNvSpPr/>
            <p:nvPr/>
          </p:nvSpPr>
          <p:spPr>
            <a:xfrm>
              <a:off x="4241788" y="3367725"/>
              <a:ext cx="288196" cy="144162"/>
            </a:xfrm>
            <a:custGeom>
              <a:avLst/>
              <a:gdLst>
                <a:gd name="connsiteX0" fmla="*/ 12 w 288196"/>
                <a:gd name="connsiteY0" fmla="*/ 7300 h 144162"/>
                <a:gd name="connsiteX1" fmla="*/ 174637 w 288196"/>
                <a:gd name="connsiteY1" fmla="*/ 73975 h 144162"/>
                <a:gd name="connsiteX2" fmla="*/ 117487 w 288196"/>
                <a:gd name="connsiteY2" fmla="*/ 51750 h 144162"/>
                <a:gd name="connsiteX3" fmla="*/ 241312 w 288196"/>
                <a:gd name="connsiteY3" fmla="*/ 96200 h 144162"/>
                <a:gd name="connsiteX4" fmla="*/ 174637 w 288196"/>
                <a:gd name="connsiteY4" fmla="*/ 73975 h 144162"/>
                <a:gd name="connsiteX5" fmla="*/ 285762 w 288196"/>
                <a:gd name="connsiteY5" fmla="*/ 143825 h 144162"/>
                <a:gd name="connsiteX6" fmla="*/ 238137 w 288196"/>
                <a:gd name="connsiteY6" fmla="*/ 96200 h 144162"/>
                <a:gd name="connsiteX7" fmla="*/ 88912 w 288196"/>
                <a:gd name="connsiteY7" fmla="*/ 950 h 144162"/>
                <a:gd name="connsiteX8" fmla="*/ 165112 w 288196"/>
                <a:gd name="connsiteY8" fmla="*/ 45400 h 144162"/>
                <a:gd name="connsiteX9" fmla="*/ 12 w 288196"/>
                <a:gd name="connsiteY9" fmla="*/ 7300 h 144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8196" h="144162">
                  <a:moveTo>
                    <a:pt x="12" y="7300"/>
                  </a:moveTo>
                  <a:cubicBezTo>
                    <a:pt x="1599" y="12062"/>
                    <a:pt x="155058" y="66567"/>
                    <a:pt x="174637" y="73975"/>
                  </a:cubicBezTo>
                  <a:cubicBezTo>
                    <a:pt x="194216" y="81383"/>
                    <a:pt x="106375" y="48046"/>
                    <a:pt x="117487" y="51750"/>
                  </a:cubicBezTo>
                  <a:cubicBezTo>
                    <a:pt x="128599" y="55454"/>
                    <a:pt x="231787" y="92496"/>
                    <a:pt x="241312" y="96200"/>
                  </a:cubicBezTo>
                  <a:cubicBezTo>
                    <a:pt x="250837" y="99904"/>
                    <a:pt x="167229" y="66038"/>
                    <a:pt x="174637" y="73975"/>
                  </a:cubicBezTo>
                  <a:cubicBezTo>
                    <a:pt x="182045" y="81913"/>
                    <a:pt x="275179" y="140121"/>
                    <a:pt x="285762" y="143825"/>
                  </a:cubicBezTo>
                  <a:cubicBezTo>
                    <a:pt x="296345" y="147529"/>
                    <a:pt x="270945" y="120013"/>
                    <a:pt x="238137" y="96200"/>
                  </a:cubicBezTo>
                  <a:cubicBezTo>
                    <a:pt x="205329" y="72387"/>
                    <a:pt x="101083" y="9417"/>
                    <a:pt x="88912" y="950"/>
                  </a:cubicBezTo>
                  <a:cubicBezTo>
                    <a:pt x="76741" y="-7517"/>
                    <a:pt x="182045" y="43283"/>
                    <a:pt x="165112" y="45400"/>
                  </a:cubicBezTo>
                  <a:cubicBezTo>
                    <a:pt x="148179" y="47517"/>
                    <a:pt x="-1575" y="2538"/>
                    <a:pt x="12" y="73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332092D6-7094-251A-D14C-A673B445DFEF}"/>
                </a:ext>
              </a:extLst>
            </p:cNvPr>
            <p:cNvSpPr/>
            <p:nvPr/>
          </p:nvSpPr>
          <p:spPr>
            <a:xfrm>
              <a:off x="4038598" y="3330500"/>
              <a:ext cx="317502" cy="222524"/>
            </a:xfrm>
            <a:custGeom>
              <a:avLst/>
              <a:gdLst>
                <a:gd name="connsiteX0" fmla="*/ 2 w 317502"/>
                <a:gd name="connsiteY0" fmla="*/ 75 h 222524"/>
                <a:gd name="connsiteX1" fmla="*/ 95252 w 317502"/>
                <a:gd name="connsiteY1" fmla="*/ 117550 h 222524"/>
                <a:gd name="connsiteX2" fmla="*/ 79377 w 317502"/>
                <a:gd name="connsiteY2" fmla="*/ 136600 h 222524"/>
                <a:gd name="connsiteX3" fmla="*/ 114302 w 317502"/>
                <a:gd name="connsiteY3" fmla="*/ 193750 h 222524"/>
                <a:gd name="connsiteX4" fmla="*/ 107952 w 317502"/>
                <a:gd name="connsiteY4" fmla="*/ 193750 h 222524"/>
                <a:gd name="connsiteX5" fmla="*/ 234952 w 317502"/>
                <a:gd name="connsiteY5" fmla="*/ 222325 h 222524"/>
                <a:gd name="connsiteX6" fmla="*/ 317502 w 317502"/>
                <a:gd name="connsiteY6" fmla="*/ 206450 h 222524"/>
                <a:gd name="connsiteX7" fmla="*/ 234952 w 317502"/>
                <a:gd name="connsiteY7" fmla="*/ 206450 h 222524"/>
                <a:gd name="connsiteX8" fmla="*/ 133352 w 317502"/>
                <a:gd name="connsiteY8" fmla="*/ 190575 h 222524"/>
                <a:gd name="connsiteX9" fmla="*/ 101602 w 317502"/>
                <a:gd name="connsiteY9" fmla="*/ 165175 h 222524"/>
                <a:gd name="connsiteX10" fmla="*/ 69852 w 317502"/>
                <a:gd name="connsiteY10" fmla="*/ 82625 h 222524"/>
                <a:gd name="connsiteX11" fmla="*/ 92077 w 317502"/>
                <a:gd name="connsiteY11" fmla="*/ 136600 h 222524"/>
                <a:gd name="connsiteX12" fmla="*/ 2 w 317502"/>
                <a:gd name="connsiteY12" fmla="*/ 75 h 222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7502" h="222524">
                  <a:moveTo>
                    <a:pt x="2" y="75"/>
                  </a:moveTo>
                  <a:cubicBezTo>
                    <a:pt x="531" y="-3100"/>
                    <a:pt x="82023" y="94796"/>
                    <a:pt x="95252" y="117550"/>
                  </a:cubicBezTo>
                  <a:cubicBezTo>
                    <a:pt x="108481" y="140304"/>
                    <a:pt x="76202" y="123900"/>
                    <a:pt x="79377" y="136600"/>
                  </a:cubicBezTo>
                  <a:cubicBezTo>
                    <a:pt x="82552" y="149300"/>
                    <a:pt x="114302" y="193750"/>
                    <a:pt x="114302" y="193750"/>
                  </a:cubicBezTo>
                  <a:cubicBezTo>
                    <a:pt x="119065" y="203275"/>
                    <a:pt x="87844" y="188988"/>
                    <a:pt x="107952" y="193750"/>
                  </a:cubicBezTo>
                  <a:cubicBezTo>
                    <a:pt x="128060" y="198512"/>
                    <a:pt x="200027" y="220208"/>
                    <a:pt x="234952" y="222325"/>
                  </a:cubicBezTo>
                  <a:cubicBezTo>
                    <a:pt x="269877" y="224442"/>
                    <a:pt x="317502" y="209096"/>
                    <a:pt x="317502" y="206450"/>
                  </a:cubicBezTo>
                  <a:cubicBezTo>
                    <a:pt x="317502" y="203804"/>
                    <a:pt x="265644" y="209096"/>
                    <a:pt x="234952" y="206450"/>
                  </a:cubicBezTo>
                  <a:cubicBezTo>
                    <a:pt x="204260" y="203804"/>
                    <a:pt x="155577" y="197454"/>
                    <a:pt x="133352" y="190575"/>
                  </a:cubicBezTo>
                  <a:cubicBezTo>
                    <a:pt x="111127" y="183696"/>
                    <a:pt x="112185" y="183167"/>
                    <a:pt x="101602" y="165175"/>
                  </a:cubicBezTo>
                  <a:cubicBezTo>
                    <a:pt x="91019" y="147183"/>
                    <a:pt x="71439" y="87387"/>
                    <a:pt x="69852" y="82625"/>
                  </a:cubicBezTo>
                  <a:cubicBezTo>
                    <a:pt x="68265" y="77863"/>
                    <a:pt x="104777" y="147183"/>
                    <a:pt x="92077" y="136600"/>
                  </a:cubicBezTo>
                  <a:cubicBezTo>
                    <a:pt x="79377" y="126017"/>
                    <a:pt x="-527" y="3250"/>
                    <a:pt x="2" y="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>
              <a:extLst>
                <a:ext uri="{FF2B5EF4-FFF2-40B4-BE49-F238E27FC236}">
                  <a16:creationId xmlns:a16="http://schemas.microsoft.com/office/drawing/2014/main" id="{9E6FD7C1-2EE4-7AB8-C4E5-3E1510974D75}"/>
                </a:ext>
              </a:extLst>
            </p:cNvPr>
            <p:cNvSpPr/>
            <p:nvPr/>
          </p:nvSpPr>
          <p:spPr>
            <a:xfrm>
              <a:off x="4270008" y="3393759"/>
              <a:ext cx="159249" cy="152751"/>
            </a:xfrm>
            <a:custGeom>
              <a:avLst/>
              <a:gdLst>
                <a:gd name="connsiteX0" fmla="*/ 155942 w 159249"/>
                <a:gd name="connsiteY0" fmla="*/ 316 h 152751"/>
                <a:gd name="connsiteX1" fmla="*/ 136892 w 159249"/>
                <a:gd name="connsiteY1" fmla="*/ 60641 h 152751"/>
                <a:gd name="connsiteX2" fmla="*/ 92442 w 159249"/>
                <a:gd name="connsiteY2" fmla="*/ 89216 h 152751"/>
                <a:gd name="connsiteX3" fmla="*/ 108317 w 159249"/>
                <a:gd name="connsiteY3" fmla="*/ 111441 h 152751"/>
                <a:gd name="connsiteX4" fmla="*/ 367 w 159249"/>
                <a:gd name="connsiteY4" fmla="*/ 152716 h 152751"/>
                <a:gd name="connsiteX5" fmla="*/ 73392 w 159249"/>
                <a:gd name="connsiteY5" fmla="*/ 117791 h 152751"/>
                <a:gd name="connsiteX6" fmla="*/ 82917 w 159249"/>
                <a:gd name="connsiteY6" fmla="*/ 73341 h 152751"/>
                <a:gd name="connsiteX7" fmla="*/ 70217 w 159249"/>
                <a:gd name="connsiteY7" fmla="*/ 89216 h 152751"/>
                <a:gd name="connsiteX8" fmla="*/ 155942 w 159249"/>
                <a:gd name="connsiteY8" fmla="*/ 316 h 15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249" h="152751">
                  <a:moveTo>
                    <a:pt x="155942" y="316"/>
                  </a:moveTo>
                  <a:cubicBezTo>
                    <a:pt x="167054" y="-4446"/>
                    <a:pt x="147475" y="45824"/>
                    <a:pt x="136892" y="60641"/>
                  </a:cubicBezTo>
                  <a:cubicBezTo>
                    <a:pt x="126309" y="75458"/>
                    <a:pt x="97205" y="80749"/>
                    <a:pt x="92442" y="89216"/>
                  </a:cubicBezTo>
                  <a:cubicBezTo>
                    <a:pt x="87679" y="97683"/>
                    <a:pt x="123663" y="100858"/>
                    <a:pt x="108317" y="111441"/>
                  </a:cubicBezTo>
                  <a:cubicBezTo>
                    <a:pt x="92971" y="122024"/>
                    <a:pt x="6188" y="151658"/>
                    <a:pt x="367" y="152716"/>
                  </a:cubicBezTo>
                  <a:cubicBezTo>
                    <a:pt x="-5454" y="153774"/>
                    <a:pt x="59634" y="131020"/>
                    <a:pt x="73392" y="117791"/>
                  </a:cubicBezTo>
                  <a:cubicBezTo>
                    <a:pt x="87150" y="104562"/>
                    <a:pt x="82917" y="73341"/>
                    <a:pt x="82917" y="73341"/>
                  </a:cubicBezTo>
                  <a:cubicBezTo>
                    <a:pt x="82388" y="68579"/>
                    <a:pt x="60692" y="97153"/>
                    <a:pt x="70217" y="89216"/>
                  </a:cubicBezTo>
                  <a:cubicBezTo>
                    <a:pt x="79742" y="81279"/>
                    <a:pt x="144830" y="5078"/>
                    <a:pt x="155942" y="3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2C7395BE-A8D6-C0A1-DE4A-A0F9314876FD}"/>
                </a:ext>
              </a:extLst>
            </p:cNvPr>
            <p:cNvSpPr/>
            <p:nvPr/>
          </p:nvSpPr>
          <p:spPr>
            <a:xfrm>
              <a:off x="4161727" y="3517085"/>
              <a:ext cx="485193" cy="68267"/>
            </a:xfrm>
            <a:custGeom>
              <a:avLst/>
              <a:gdLst>
                <a:gd name="connsiteX0" fmla="*/ 698 w 485193"/>
                <a:gd name="connsiteY0" fmla="*/ 19865 h 68267"/>
                <a:gd name="connsiteX1" fmla="*/ 388048 w 485193"/>
                <a:gd name="connsiteY1" fmla="*/ 57965 h 68267"/>
                <a:gd name="connsiteX2" fmla="*/ 467423 w 485193"/>
                <a:gd name="connsiteY2" fmla="*/ 57965 h 68267"/>
                <a:gd name="connsiteX3" fmla="*/ 162623 w 485193"/>
                <a:gd name="connsiteY3" fmla="*/ 61140 h 68267"/>
                <a:gd name="connsiteX4" fmla="*/ 476948 w 485193"/>
                <a:gd name="connsiteY4" fmla="*/ 64315 h 68267"/>
                <a:gd name="connsiteX5" fmla="*/ 397573 w 485193"/>
                <a:gd name="connsiteY5" fmla="*/ 815 h 68267"/>
                <a:gd name="connsiteX6" fmla="*/ 442023 w 485193"/>
                <a:gd name="connsiteY6" fmla="*/ 29390 h 68267"/>
                <a:gd name="connsiteX7" fmla="*/ 362648 w 485193"/>
                <a:gd name="connsiteY7" fmla="*/ 45265 h 68267"/>
                <a:gd name="connsiteX8" fmla="*/ 188023 w 485193"/>
                <a:gd name="connsiteY8" fmla="*/ 42090 h 68267"/>
                <a:gd name="connsiteX9" fmla="*/ 289623 w 485193"/>
                <a:gd name="connsiteY9" fmla="*/ 51615 h 68267"/>
                <a:gd name="connsiteX10" fmla="*/ 698 w 485193"/>
                <a:gd name="connsiteY10" fmla="*/ 19865 h 6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5193" h="68267">
                  <a:moveTo>
                    <a:pt x="698" y="19865"/>
                  </a:moveTo>
                  <a:cubicBezTo>
                    <a:pt x="17102" y="20923"/>
                    <a:pt x="310261" y="51615"/>
                    <a:pt x="388048" y="57965"/>
                  </a:cubicBezTo>
                  <a:cubicBezTo>
                    <a:pt x="465835" y="64315"/>
                    <a:pt x="467423" y="57965"/>
                    <a:pt x="467423" y="57965"/>
                  </a:cubicBezTo>
                  <a:lnTo>
                    <a:pt x="162623" y="61140"/>
                  </a:lnTo>
                  <a:cubicBezTo>
                    <a:pt x="164211" y="62198"/>
                    <a:pt x="437790" y="74369"/>
                    <a:pt x="476948" y="64315"/>
                  </a:cubicBezTo>
                  <a:cubicBezTo>
                    <a:pt x="516106" y="54261"/>
                    <a:pt x="403394" y="6636"/>
                    <a:pt x="397573" y="815"/>
                  </a:cubicBezTo>
                  <a:cubicBezTo>
                    <a:pt x="391752" y="-5006"/>
                    <a:pt x="447844" y="21982"/>
                    <a:pt x="442023" y="29390"/>
                  </a:cubicBezTo>
                  <a:cubicBezTo>
                    <a:pt x="436202" y="36798"/>
                    <a:pt x="404981" y="43148"/>
                    <a:pt x="362648" y="45265"/>
                  </a:cubicBezTo>
                  <a:cubicBezTo>
                    <a:pt x="320315" y="47382"/>
                    <a:pt x="200194" y="41032"/>
                    <a:pt x="188023" y="42090"/>
                  </a:cubicBezTo>
                  <a:lnTo>
                    <a:pt x="289623" y="51615"/>
                  </a:lnTo>
                  <a:cubicBezTo>
                    <a:pt x="262106" y="47911"/>
                    <a:pt x="-15706" y="18807"/>
                    <a:pt x="698" y="198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>
              <a:extLst>
                <a:ext uri="{FF2B5EF4-FFF2-40B4-BE49-F238E27FC236}">
                  <a16:creationId xmlns:a16="http://schemas.microsoft.com/office/drawing/2014/main" id="{5737014D-4818-644F-2C0B-3D9C730028DC}"/>
                </a:ext>
              </a:extLst>
            </p:cNvPr>
            <p:cNvSpPr/>
            <p:nvPr/>
          </p:nvSpPr>
          <p:spPr>
            <a:xfrm>
              <a:off x="4043102" y="3307467"/>
              <a:ext cx="369673" cy="75892"/>
            </a:xfrm>
            <a:custGeom>
              <a:avLst/>
              <a:gdLst>
                <a:gd name="connsiteX0" fmla="*/ 1848 w 369673"/>
                <a:gd name="connsiteY0" fmla="*/ 883 h 75892"/>
                <a:gd name="connsiteX1" fmla="*/ 144723 w 369673"/>
                <a:gd name="connsiteY1" fmla="*/ 32633 h 75892"/>
                <a:gd name="connsiteX2" fmla="*/ 214573 w 369673"/>
                <a:gd name="connsiteY2" fmla="*/ 19933 h 75892"/>
                <a:gd name="connsiteX3" fmla="*/ 182823 w 369673"/>
                <a:gd name="connsiteY3" fmla="*/ 35808 h 75892"/>
                <a:gd name="connsiteX4" fmla="*/ 243148 w 369673"/>
                <a:gd name="connsiteY4" fmla="*/ 48508 h 75892"/>
                <a:gd name="connsiteX5" fmla="*/ 205048 w 369673"/>
                <a:gd name="connsiteY5" fmla="*/ 29458 h 75892"/>
                <a:gd name="connsiteX6" fmla="*/ 366973 w 369673"/>
                <a:gd name="connsiteY6" fmla="*/ 70733 h 75892"/>
                <a:gd name="connsiteX7" fmla="*/ 293948 w 369673"/>
                <a:gd name="connsiteY7" fmla="*/ 54858 h 75892"/>
                <a:gd name="connsiteX8" fmla="*/ 135198 w 369673"/>
                <a:gd name="connsiteY8" fmla="*/ 58033 h 75892"/>
                <a:gd name="connsiteX9" fmla="*/ 255848 w 369673"/>
                <a:gd name="connsiteY9" fmla="*/ 73908 h 75892"/>
                <a:gd name="connsiteX10" fmla="*/ 1848 w 369673"/>
                <a:gd name="connsiteY10" fmla="*/ 883 h 75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9673" h="75892">
                  <a:moveTo>
                    <a:pt x="1848" y="883"/>
                  </a:moveTo>
                  <a:cubicBezTo>
                    <a:pt x="-16673" y="-5996"/>
                    <a:pt x="109269" y="29458"/>
                    <a:pt x="144723" y="32633"/>
                  </a:cubicBezTo>
                  <a:cubicBezTo>
                    <a:pt x="180177" y="35808"/>
                    <a:pt x="208223" y="19404"/>
                    <a:pt x="214573" y="19933"/>
                  </a:cubicBezTo>
                  <a:cubicBezTo>
                    <a:pt x="220923" y="20462"/>
                    <a:pt x="178061" y="31046"/>
                    <a:pt x="182823" y="35808"/>
                  </a:cubicBezTo>
                  <a:cubicBezTo>
                    <a:pt x="187585" y="40570"/>
                    <a:pt x="239444" y="49566"/>
                    <a:pt x="243148" y="48508"/>
                  </a:cubicBezTo>
                  <a:cubicBezTo>
                    <a:pt x="246852" y="47450"/>
                    <a:pt x="184410" y="25754"/>
                    <a:pt x="205048" y="29458"/>
                  </a:cubicBezTo>
                  <a:cubicBezTo>
                    <a:pt x="225686" y="33162"/>
                    <a:pt x="352156" y="66500"/>
                    <a:pt x="366973" y="70733"/>
                  </a:cubicBezTo>
                  <a:cubicBezTo>
                    <a:pt x="381790" y="74966"/>
                    <a:pt x="332577" y="56975"/>
                    <a:pt x="293948" y="54858"/>
                  </a:cubicBezTo>
                  <a:cubicBezTo>
                    <a:pt x="255319" y="52741"/>
                    <a:pt x="141548" y="54858"/>
                    <a:pt x="135198" y="58033"/>
                  </a:cubicBezTo>
                  <a:cubicBezTo>
                    <a:pt x="128848" y="61208"/>
                    <a:pt x="275427" y="82375"/>
                    <a:pt x="255848" y="73908"/>
                  </a:cubicBezTo>
                  <a:cubicBezTo>
                    <a:pt x="236269" y="65441"/>
                    <a:pt x="20369" y="7762"/>
                    <a:pt x="1848" y="8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円/楕円 15">
              <a:extLst>
                <a:ext uri="{FF2B5EF4-FFF2-40B4-BE49-F238E27FC236}">
                  <a16:creationId xmlns:a16="http://schemas.microsoft.com/office/drawing/2014/main" id="{0479B1D0-8EB4-BFED-E002-C381ED350E72}"/>
                </a:ext>
              </a:extLst>
            </p:cNvPr>
            <p:cNvSpPr/>
            <p:nvPr/>
          </p:nvSpPr>
          <p:spPr>
            <a:xfrm>
              <a:off x="4240792" y="3413581"/>
              <a:ext cx="60325" cy="603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月 16">
              <a:extLst>
                <a:ext uri="{FF2B5EF4-FFF2-40B4-BE49-F238E27FC236}">
                  <a16:creationId xmlns:a16="http://schemas.microsoft.com/office/drawing/2014/main" id="{1FC6CEA1-9FF1-0E0B-C90E-7E65DB6EC102}"/>
                </a:ext>
              </a:extLst>
            </p:cNvPr>
            <p:cNvSpPr/>
            <p:nvPr/>
          </p:nvSpPr>
          <p:spPr>
            <a:xfrm rot="16200000">
              <a:off x="4186644" y="3399048"/>
              <a:ext cx="104484" cy="158750"/>
            </a:xfrm>
            <a:prstGeom prst="mo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23DD44A4-04D3-B317-B130-06787BD6DD1D}"/>
                </a:ext>
              </a:extLst>
            </p:cNvPr>
            <p:cNvSpPr/>
            <p:nvPr/>
          </p:nvSpPr>
          <p:spPr>
            <a:xfrm>
              <a:off x="3889230" y="3527418"/>
              <a:ext cx="624035" cy="95278"/>
            </a:xfrm>
            <a:custGeom>
              <a:avLst/>
              <a:gdLst>
                <a:gd name="connsiteX0" fmla="*/ 145 w 624035"/>
                <a:gd name="connsiteY0" fmla="*/ 38107 h 95278"/>
                <a:gd name="connsiteX1" fmla="*/ 263670 w 624035"/>
                <a:gd name="connsiteY1" fmla="*/ 79382 h 95278"/>
                <a:gd name="connsiteX2" fmla="*/ 190645 w 624035"/>
                <a:gd name="connsiteY2" fmla="*/ 60332 h 95278"/>
                <a:gd name="connsiteX3" fmla="*/ 358920 w 624035"/>
                <a:gd name="connsiteY3" fmla="*/ 69857 h 95278"/>
                <a:gd name="connsiteX4" fmla="*/ 295420 w 624035"/>
                <a:gd name="connsiteY4" fmla="*/ 76207 h 95278"/>
                <a:gd name="connsiteX5" fmla="*/ 374795 w 624035"/>
                <a:gd name="connsiteY5" fmla="*/ 73032 h 95278"/>
                <a:gd name="connsiteX6" fmla="*/ 374795 w 624035"/>
                <a:gd name="connsiteY6" fmla="*/ 47632 h 95278"/>
                <a:gd name="connsiteX7" fmla="*/ 501795 w 624035"/>
                <a:gd name="connsiteY7" fmla="*/ 76207 h 95278"/>
                <a:gd name="connsiteX8" fmla="*/ 425595 w 624035"/>
                <a:gd name="connsiteY8" fmla="*/ 34932 h 95278"/>
                <a:gd name="connsiteX9" fmla="*/ 622445 w 624035"/>
                <a:gd name="connsiteY9" fmla="*/ 95257 h 95278"/>
                <a:gd name="connsiteX10" fmla="*/ 504970 w 624035"/>
                <a:gd name="connsiteY10" fmla="*/ 41282 h 95278"/>
                <a:gd name="connsiteX11" fmla="*/ 270020 w 624035"/>
                <a:gd name="connsiteY11" fmla="*/ 7 h 95278"/>
                <a:gd name="connsiteX12" fmla="*/ 377970 w 624035"/>
                <a:gd name="connsiteY12" fmla="*/ 44457 h 95278"/>
                <a:gd name="connsiteX13" fmla="*/ 304945 w 624035"/>
                <a:gd name="connsiteY13" fmla="*/ 60332 h 95278"/>
                <a:gd name="connsiteX14" fmla="*/ 145 w 624035"/>
                <a:gd name="connsiteY14" fmla="*/ 38107 h 9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4035" h="95278">
                  <a:moveTo>
                    <a:pt x="145" y="38107"/>
                  </a:moveTo>
                  <a:cubicBezTo>
                    <a:pt x="-6734" y="41282"/>
                    <a:pt x="231920" y="75678"/>
                    <a:pt x="263670" y="79382"/>
                  </a:cubicBezTo>
                  <a:cubicBezTo>
                    <a:pt x="295420" y="83086"/>
                    <a:pt x="174770" y="61920"/>
                    <a:pt x="190645" y="60332"/>
                  </a:cubicBezTo>
                  <a:cubicBezTo>
                    <a:pt x="206520" y="58745"/>
                    <a:pt x="341457" y="67211"/>
                    <a:pt x="358920" y="69857"/>
                  </a:cubicBezTo>
                  <a:cubicBezTo>
                    <a:pt x="376383" y="72503"/>
                    <a:pt x="292774" y="75678"/>
                    <a:pt x="295420" y="76207"/>
                  </a:cubicBezTo>
                  <a:cubicBezTo>
                    <a:pt x="298066" y="76736"/>
                    <a:pt x="361566" y="77794"/>
                    <a:pt x="374795" y="73032"/>
                  </a:cubicBezTo>
                  <a:cubicBezTo>
                    <a:pt x="388024" y="68270"/>
                    <a:pt x="353628" y="47103"/>
                    <a:pt x="374795" y="47632"/>
                  </a:cubicBezTo>
                  <a:cubicBezTo>
                    <a:pt x="395962" y="48161"/>
                    <a:pt x="493328" y="78324"/>
                    <a:pt x="501795" y="76207"/>
                  </a:cubicBezTo>
                  <a:cubicBezTo>
                    <a:pt x="510262" y="74090"/>
                    <a:pt x="405487" y="31757"/>
                    <a:pt x="425595" y="34932"/>
                  </a:cubicBezTo>
                  <a:cubicBezTo>
                    <a:pt x="445703" y="38107"/>
                    <a:pt x="609216" y="94199"/>
                    <a:pt x="622445" y="95257"/>
                  </a:cubicBezTo>
                  <a:cubicBezTo>
                    <a:pt x="635674" y="96315"/>
                    <a:pt x="563707" y="57157"/>
                    <a:pt x="504970" y="41282"/>
                  </a:cubicBezTo>
                  <a:cubicBezTo>
                    <a:pt x="446233" y="25407"/>
                    <a:pt x="291187" y="-522"/>
                    <a:pt x="270020" y="7"/>
                  </a:cubicBezTo>
                  <a:cubicBezTo>
                    <a:pt x="248853" y="536"/>
                    <a:pt x="372149" y="34403"/>
                    <a:pt x="377970" y="44457"/>
                  </a:cubicBezTo>
                  <a:cubicBezTo>
                    <a:pt x="383791" y="54511"/>
                    <a:pt x="361566" y="59803"/>
                    <a:pt x="304945" y="60332"/>
                  </a:cubicBezTo>
                  <a:cubicBezTo>
                    <a:pt x="248324" y="60861"/>
                    <a:pt x="7024" y="34932"/>
                    <a:pt x="145" y="381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4D80939C-0339-95DE-2AB8-3AF6376443DB}"/>
                </a:ext>
              </a:extLst>
            </p:cNvPr>
            <p:cNvSpPr/>
            <p:nvPr/>
          </p:nvSpPr>
          <p:spPr>
            <a:xfrm>
              <a:off x="3840866" y="3607588"/>
              <a:ext cx="720368" cy="83146"/>
            </a:xfrm>
            <a:custGeom>
              <a:avLst/>
              <a:gdLst>
                <a:gd name="connsiteX0" fmla="*/ 884 w 720368"/>
                <a:gd name="connsiteY0" fmla="*/ 2387 h 83146"/>
                <a:gd name="connsiteX1" fmla="*/ 366009 w 720368"/>
                <a:gd name="connsiteY1" fmla="*/ 65887 h 83146"/>
                <a:gd name="connsiteX2" fmla="*/ 258059 w 720368"/>
                <a:gd name="connsiteY2" fmla="*/ 30962 h 83146"/>
                <a:gd name="connsiteX3" fmla="*/ 464434 w 720368"/>
                <a:gd name="connsiteY3" fmla="*/ 81762 h 83146"/>
                <a:gd name="connsiteX4" fmla="*/ 718434 w 720368"/>
                <a:gd name="connsiteY4" fmla="*/ 69062 h 83146"/>
                <a:gd name="connsiteX5" fmla="*/ 562859 w 720368"/>
                <a:gd name="connsiteY5" fmla="*/ 72237 h 83146"/>
                <a:gd name="connsiteX6" fmla="*/ 232659 w 720368"/>
                <a:gd name="connsiteY6" fmla="*/ 37312 h 83146"/>
                <a:gd name="connsiteX7" fmla="*/ 334259 w 720368"/>
                <a:gd name="connsiteY7" fmla="*/ 37312 h 83146"/>
                <a:gd name="connsiteX8" fmla="*/ 264409 w 720368"/>
                <a:gd name="connsiteY8" fmla="*/ 15087 h 83146"/>
                <a:gd name="connsiteX9" fmla="*/ 884 w 720368"/>
                <a:gd name="connsiteY9" fmla="*/ 2387 h 83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0368" h="83146">
                  <a:moveTo>
                    <a:pt x="884" y="2387"/>
                  </a:moveTo>
                  <a:cubicBezTo>
                    <a:pt x="17817" y="10854"/>
                    <a:pt x="323147" y="61125"/>
                    <a:pt x="366009" y="65887"/>
                  </a:cubicBezTo>
                  <a:cubicBezTo>
                    <a:pt x="408872" y="70650"/>
                    <a:pt x="241655" y="28316"/>
                    <a:pt x="258059" y="30962"/>
                  </a:cubicBezTo>
                  <a:cubicBezTo>
                    <a:pt x="274463" y="33608"/>
                    <a:pt x="387705" y="75412"/>
                    <a:pt x="464434" y="81762"/>
                  </a:cubicBezTo>
                  <a:cubicBezTo>
                    <a:pt x="541163" y="88112"/>
                    <a:pt x="702030" y="70649"/>
                    <a:pt x="718434" y="69062"/>
                  </a:cubicBezTo>
                  <a:cubicBezTo>
                    <a:pt x="734838" y="67475"/>
                    <a:pt x="643821" y="77529"/>
                    <a:pt x="562859" y="72237"/>
                  </a:cubicBezTo>
                  <a:cubicBezTo>
                    <a:pt x="481897" y="66945"/>
                    <a:pt x="270759" y="43133"/>
                    <a:pt x="232659" y="37312"/>
                  </a:cubicBezTo>
                  <a:cubicBezTo>
                    <a:pt x="194559" y="31491"/>
                    <a:pt x="328967" y="41016"/>
                    <a:pt x="334259" y="37312"/>
                  </a:cubicBezTo>
                  <a:cubicBezTo>
                    <a:pt x="339551" y="33608"/>
                    <a:pt x="313622" y="19850"/>
                    <a:pt x="264409" y="15087"/>
                  </a:cubicBezTo>
                  <a:cubicBezTo>
                    <a:pt x="215197" y="10325"/>
                    <a:pt x="-16049" y="-6080"/>
                    <a:pt x="884" y="23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>
              <a:extLst>
                <a:ext uri="{FF2B5EF4-FFF2-40B4-BE49-F238E27FC236}">
                  <a16:creationId xmlns:a16="http://schemas.microsoft.com/office/drawing/2014/main" id="{A8C6B3D3-9A6F-31EA-E40B-0CE31ECCFB47}"/>
                </a:ext>
              </a:extLst>
            </p:cNvPr>
            <p:cNvSpPr/>
            <p:nvPr/>
          </p:nvSpPr>
          <p:spPr>
            <a:xfrm>
              <a:off x="4368077" y="3196558"/>
              <a:ext cx="337501" cy="332828"/>
            </a:xfrm>
            <a:custGeom>
              <a:avLst/>
              <a:gdLst>
                <a:gd name="connsiteX0" fmla="*/ 723 w 337501"/>
                <a:gd name="connsiteY0" fmla="*/ 667 h 332828"/>
                <a:gd name="connsiteX1" fmla="*/ 261073 w 337501"/>
                <a:gd name="connsiteY1" fmla="*/ 222917 h 332828"/>
                <a:gd name="connsiteX2" fmla="*/ 219798 w 337501"/>
                <a:gd name="connsiteY2" fmla="*/ 184817 h 332828"/>
                <a:gd name="connsiteX3" fmla="*/ 327748 w 337501"/>
                <a:gd name="connsiteY3" fmla="*/ 308642 h 332828"/>
                <a:gd name="connsiteX4" fmla="*/ 327748 w 337501"/>
                <a:gd name="connsiteY4" fmla="*/ 330867 h 332828"/>
                <a:gd name="connsiteX5" fmla="*/ 286473 w 337501"/>
                <a:gd name="connsiteY5" fmla="*/ 280067 h 332828"/>
                <a:gd name="connsiteX6" fmla="*/ 188048 w 337501"/>
                <a:gd name="connsiteY6" fmla="*/ 184817 h 332828"/>
                <a:gd name="connsiteX7" fmla="*/ 235673 w 337501"/>
                <a:gd name="connsiteY7" fmla="*/ 232442 h 332828"/>
                <a:gd name="connsiteX8" fmla="*/ 184873 w 337501"/>
                <a:gd name="connsiteY8" fmla="*/ 156242 h 332828"/>
                <a:gd name="connsiteX9" fmla="*/ 723 w 337501"/>
                <a:gd name="connsiteY9" fmla="*/ 667 h 332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7501" h="332828">
                  <a:moveTo>
                    <a:pt x="723" y="667"/>
                  </a:moveTo>
                  <a:cubicBezTo>
                    <a:pt x="13423" y="11779"/>
                    <a:pt x="224561" y="192225"/>
                    <a:pt x="261073" y="222917"/>
                  </a:cubicBezTo>
                  <a:cubicBezTo>
                    <a:pt x="297586" y="253609"/>
                    <a:pt x="208686" y="170530"/>
                    <a:pt x="219798" y="184817"/>
                  </a:cubicBezTo>
                  <a:cubicBezTo>
                    <a:pt x="230911" y="199105"/>
                    <a:pt x="309756" y="284300"/>
                    <a:pt x="327748" y="308642"/>
                  </a:cubicBezTo>
                  <a:cubicBezTo>
                    <a:pt x="345740" y="332984"/>
                    <a:pt x="334627" y="335629"/>
                    <a:pt x="327748" y="330867"/>
                  </a:cubicBezTo>
                  <a:cubicBezTo>
                    <a:pt x="320869" y="326105"/>
                    <a:pt x="309756" y="304409"/>
                    <a:pt x="286473" y="280067"/>
                  </a:cubicBezTo>
                  <a:cubicBezTo>
                    <a:pt x="263190" y="255725"/>
                    <a:pt x="196515" y="192755"/>
                    <a:pt x="188048" y="184817"/>
                  </a:cubicBezTo>
                  <a:cubicBezTo>
                    <a:pt x="179581" y="176880"/>
                    <a:pt x="236202" y="237205"/>
                    <a:pt x="235673" y="232442"/>
                  </a:cubicBezTo>
                  <a:cubicBezTo>
                    <a:pt x="235144" y="227680"/>
                    <a:pt x="223502" y="192225"/>
                    <a:pt x="184873" y="156242"/>
                  </a:cubicBezTo>
                  <a:cubicBezTo>
                    <a:pt x="146244" y="120259"/>
                    <a:pt x="-11977" y="-10445"/>
                    <a:pt x="723" y="6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>
              <a:extLst>
                <a:ext uri="{FF2B5EF4-FFF2-40B4-BE49-F238E27FC236}">
                  <a16:creationId xmlns:a16="http://schemas.microsoft.com/office/drawing/2014/main" id="{7558B3BC-6969-5BE2-FE45-1B42927886BF}"/>
                </a:ext>
              </a:extLst>
            </p:cNvPr>
            <p:cNvSpPr/>
            <p:nvPr/>
          </p:nvSpPr>
          <p:spPr>
            <a:xfrm>
              <a:off x="3692525" y="3107997"/>
              <a:ext cx="654191" cy="395169"/>
            </a:xfrm>
            <a:custGeom>
              <a:avLst/>
              <a:gdLst>
                <a:gd name="connsiteX0" fmla="*/ 654050 w 654191"/>
                <a:gd name="connsiteY0" fmla="*/ 101928 h 395169"/>
                <a:gd name="connsiteX1" fmla="*/ 454025 w 654191"/>
                <a:gd name="connsiteY1" fmla="*/ 95578 h 395169"/>
                <a:gd name="connsiteX2" fmla="*/ 288925 w 654191"/>
                <a:gd name="connsiteY2" fmla="*/ 3503 h 395169"/>
                <a:gd name="connsiteX3" fmla="*/ 336550 w 654191"/>
                <a:gd name="connsiteY3" fmla="*/ 47953 h 395169"/>
                <a:gd name="connsiteX4" fmla="*/ 250825 w 654191"/>
                <a:gd name="connsiteY4" fmla="*/ 51128 h 395169"/>
                <a:gd name="connsiteX5" fmla="*/ 101600 w 654191"/>
                <a:gd name="connsiteY5" fmla="*/ 28903 h 395169"/>
                <a:gd name="connsiteX6" fmla="*/ 139700 w 654191"/>
                <a:gd name="connsiteY6" fmla="*/ 41603 h 395169"/>
                <a:gd name="connsiteX7" fmla="*/ 34925 w 654191"/>
                <a:gd name="connsiteY7" fmla="*/ 105103 h 395169"/>
                <a:gd name="connsiteX8" fmla="*/ 31750 w 654191"/>
                <a:gd name="connsiteY8" fmla="*/ 241628 h 395169"/>
                <a:gd name="connsiteX9" fmla="*/ 0 w 654191"/>
                <a:gd name="connsiteY9" fmla="*/ 159078 h 395169"/>
                <a:gd name="connsiteX10" fmla="*/ 88900 w 654191"/>
                <a:gd name="connsiteY10" fmla="*/ 390853 h 395169"/>
                <a:gd name="connsiteX11" fmla="*/ 31750 w 654191"/>
                <a:gd name="connsiteY11" fmla="*/ 292428 h 395169"/>
                <a:gd name="connsiteX12" fmla="*/ 38100 w 654191"/>
                <a:gd name="connsiteY12" fmla="*/ 76528 h 395169"/>
                <a:gd name="connsiteX13" fmla="*/ 95250 w 654191"/>
                <a:gd name="connsiteY13" fmla="*/ 136853 h 395169"/>
                <a:gd name="connsiteX14" fmla="*/ 95250 w 654191"/>
                <a:gd name="connsiteY14" fmla="*/ 111453 h 395169"/>
                <a:gd name="connsiteX15" fmla="*/ 200025 w 654191"/>
                <a:gd name="connsiteY15" fmla="*/ 114628 h 395169"/>
                <a:gd name="connsiteX16" fmla="*/ 73025 w 654191"/>
                <a:gd name="connsiteY16" fmla="*/ 67003 h 395169"/>
                <a:gd name="connsiteX17" fmla="*/ 168275 w 654191"/>
                <a:gd name="connsiteY17" fmla="*/ 67003 h 395169"/>
                <a:gd name="connsiteX18" fmla="*/ 152400 w 654191"/>
                <a:gd name="connsiteY18" fmla="*/ 13028 h 395169"/>
                <a:gd name="connsiteX19" fmla="*/ 361950 w 654191"/>
                <a:gd name="connsiteY19" fmla="*/ 70178 h 395169"/>
                <a:gd name="connsiteX20" fmla="*/ 307975 w 654191"/>
                <a:gd name="connsiteY20" fmla="*/ 328 h 395169"/>
                <a:gd name="connsiteX21" fmla="*/ 438150 w 654191"/>
                <a:gd name="connsiteY21" fmla="*/ 105103 h 395169"/>
                <a:gd name="connsiteX22" fmla="*/ 520700 w 654191"/>
                <a:gd name="connsiteY22" fmla="*/ 114628 h 395169"/>
                <a:gd name="connsiteX23" fmla="*/ 527050 w 654191"/>
                <a:gd name="connsiteY23" fmla="*/ 168603 h 395169"/>
                <a:gd name="connsiteX24" fmla="*/ 574675 w 654191"/>
                <a:gd name="connsiteY24" fmla="*/ 203528 h 395169"/>
                <a:gd name="connsiteX25" fmla="*/ 549275 w 654191"/>
                <a:gd name="connsiteY25" fmla="*/ 146378 h 395169"/>
                <a:gd name="connsiteX26" fmla="*/ 422275 w 654191"/>
                <a:gd name="connsiteY26" fmla="*/ 95578 h 395169"/>
                <a:gd name="connsiteX27" fmla="*/ 654050 w 654191"/>
                <a:gd name="connsiteY27" fmla="*/ 101928 h 395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54191" h="395169">
                  <a:moveTo>
                    <a:pt x="654050" y="101928"/>
                  </a:moveTo>
                  <a:cubicBezTo>
                    <a:pt x="659342" y="101928"/>
                    <a:pt x="514879" y="111982"/>
                    <a:pt x="454025" y="95578"/>
                  </a:cubicBezTo>
                  <a:cubicBezTo>
                    <a:pt x="393171" y="79174"/>
                    <a:pt x="308504" y="11441"/>
                    <a:pt x="288925" y="3503"/>
                  </a:cubicBezTo>
                  <a:cubicBezTo>
                    <a:pt x="269346" y="-4435"/>
                    <a:pt x="342900" y="40016"/>
                    <a:pt x="336550" y="47953"/>
                  </a:cubicBezTo>
                  <a:cubicBezTo>
                    <a:pt x="330200" y="55890"/>
                    <a:pt x="289983" y="54303"/>
                    <a:pt x="250825" y="51128"/>
                  </a:cubicBezTo>
                  <a:cubicBezTo>
                    <a:pt x="211667" y="47953"/>
                    <a:pt x="120121" y="30490"/>
                    <a:pt x="101600" y="28903"/>
                  </a:cubicBezTo>
                  <a:cubicBezTo>
                    <a:pt x="83079" y="27316"/>
                    <a:pt x="150812" y="28903"/>
                    <a:pt x="139700" y="41603"/>
                  </a:cubicBezTo>
                  <a:cubicBezTo>
                    <a:pt x="128588" y="54303"/>
                    <a:pt x="52917" y="71766"/>
                    <a:pt x="34925" y="105103"/>
                  </a:cubicBezTo>
                  <a:cubicBezTo>
                    <a:pt x="16933" y="138440"/>
                    <a:pt x="37571" y="232632"/>
                    <a:pt x="31750" y="241628"/>
                  </a:cubicBezTo>
                  <a:cubicBezTo>
                    <a:pt x="25929" y="250624"/>
                    <a:pt x="0" y="159078"/>
                    <a:pt x="0" y="159078"/>
                  </a:cubicBezTo>
                  <a:cubicBezTo>
                    <a:pt x="9525" y="183949"/>
                    <a:pt x="83608" y="368628"/>
                    <a:pt x="88900" y="390853"/>
                  </a:cubicBezTo>
                  <a:cubicBezTo>
                    <a:pt x="94192" y="413078"/>
                    <a:pt x="40217" y="344815"/>
                    <a:pt x="31750" y="292428"/>
                  </a:cubicBezTo>
                  <a:cubicBezTo>
                    <a:pt x="23283" y="240041"/>
                    <a:pt x="27517" y="102457"/>
                    <a:pt x="38100" y="76528"/>
                  </a:cubicBezTo>
                  <a:cubicBezTo>
                    <a:pt x="48683" y="50599"/>
                    <a:pt x="85725" y="131032"/>
                    <a:pt x="95250" y="136853"/>
                  </a:cubicBezTo>
                  <a:cubicBezTo>
                    <a:pt x="104775" y="142674"/>
                    <a:pt x="77788" y="115157"/>
                    <a:pt x="95250" y="111453"/>
                  </a:cubicBezTo>
                  <a:cubicBezTo>
                    <a:pt x="112712" y="107749"/>
                    <a:pt x="203729" y="122036"/>
                    <a:pt x="200025" y="114628"/>
                  </a:cubicBezTo>
                  <a:cubicBezTo>
                    <a:pt x="196321" y="107220"/>
                    <a:pt x="78317" y="74940"/>
                    <a:pt x="73025" y="67003"/>
                  </a:cubicBezTo>
                  <a:cubicBezTo>
                    <a:pt x="67733" y="59066"/>
                    <a:pt x="155046" y="75999"/>
                    <a:pt x="168275" y="67003"/>
                  </a:cubicBezTo>
                  <a:cubicBezTo>
                    <a:pt x="181504" y="58007"/>
                    <a:pt x="120121" y="12499"/>
                    <a:pt x="152400" y="13028"/>
                  </a:cubicBezTo>
                  <a:cubicBezTo>
                    <a:pt x="184679" y="13557"/>
                    <a:pt x="336021" y="72295"/>
                    <a:pt x="361950" y="70178"/>
                  </a:cubicBezTo>
                  <a:cubicBezTo>
                    <a:pt x="387879" y="68061"/>
                    <a:pt x="295275" y="-5493"/>
                    <a:pt x="307975" y="328"/>
                  </a:cubicBezTo>
                  <a:cubicBezTo>
                    <a:pt x="320675" y="6149"/>
                    <a:pt x="402696" y="86053"/>
                    <a:pt x="438150" y="105103"/>
                  </a:cubicBezTo>
                  <a:cubicBezTo>
                    <a:pt x="473604" y="124153"/>
                    <a:pt x="505883" y="104045"/>
                    <a:pt x="520700" y="114628"/>
                  </a:cubicBezTo>
                  <a:cubicBezTo>
                    <a:pt x="535517" y="125211"/>
                    <a:pt x="518054" y="153786"/>
                    <a:pt x="527050" y="168603"/>
                  </a:cubicBezTo>
                  <a:cubicBezTo>
                    <a:pt x="536046" y="183420"/>
                    <a:pt x="570971" y="207232"/>
                    <a:pt x="574675" y="203528"/>
                  </a:cubicBezTo>
                  <a:cubicBezTo>
                    <a:pt x="578379" y="199824"/>
                    <a:pt x="574675" y="164370"/>
                    <a:pt x="549275" y="146378"/>
                  </a:cubicBezTo>
                  <a:cubicBezTo>
                    <a:pt x="523875" y="128386"/>
                    <a:pt x="407987" y="100341"/>
                    <a:pt x="422275" y="95578"/>
                  </a:cubicBezTo>
                  <a:cubicBezTo>
                    <a:pt x="436563" y="90815"/>
                    <a:pt x="648758" y="101928"/>
                    <a:pt x="654050" y="1019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FF2DCC95-9CB1-E625-243A-B851622CFAA1}"/>
                </a:ext>
              </a:extLst>
            </p:cNvPr>
            <p:cNvSpPr/>
            <p:nvPr/>
          </p:nvSpPr>
          <p:spPr>
            <a:xfrm>
              <a:off x="3587101" y="2933363"/>
              <a:ext cx="529360" cy="183139"/>
            </a:xfrm>
            <a:custGeom>
              <a:avLst/>
              <a:gdLst>
                <a:gd name="connsiteX0" fmla="*/ 649 w 529360"/>
                <a:gd name="connsiteY0" fmla="*/ 181312 h 183139"/>
                <a:gd name="connsiteX1" fmla="*/ 146699 w 529360"/>
                <a:gd name="connsiteY1" fmla="*/ 117812 h 183139"/>
                <a:gd name="connsiteX2" fmla="*/ 133999 w 529360"/>
                <a:gd name="connsiteY2" fmla="*/ 95587 h 183139"/>
                <a:gd name="connsiteX3" fmla="*/ 175274 w 529360"/>
                <a:gd name="connsiteY3" fmla="*/ 111462 h 183139"/>
                <a:gd name="connsiteX4" fmla="*/ 165749 w 529360"/>
                <a:gd name="connsiteY4" fmla="*/ 70187 h 183139"/>
                <a:gd name="connsiteX5" fmla="*/ 203849 w 529360"/>
                <a:gd name="connsiteY5" fmla="*/ 38437 h 183139"/>
                <a:gd name="connsiteX6" fmla="*/ 251474 w 529360"/>
                <a:gd name="connsiteY6" fmla="*/ 38437 h 183139"/>
                <a:gd name="connsiteX7" fmla="*/ 248299 w 529360"/>
                <a:gd name="connsiteY7" fmla="*/ 9862 h 183139"/>
                <a:gd name="connsiteX8" fmla="*/ 356249 w 529360"/>
                <a:gd name="connsiteY8" fmla="*/ 16212 h 183139"/>
                <a:gd name="connsiteX9" fmla="*/ 308624 w 529360"/>
                <a:gd name="connsiteY9" fmla="*/ 47962 h 183139"/>
                <a:gd name="connsiteX10" fmla="*/ 346724 w 529360"/>
                <a:gd name="connsiteY10" fmla="*/ 22562 h 183139"/>
                <a:gd name="connsiteX11" fmla="*/ 527699 w 529360"/>
                <a:gd name="connsiteY11" fmla="*/ 149562 h 183139"/>
                <a:gd name="connsiteX12" fmla="*/ 429274 w 529360"/>
                <a:gd name="connsiteY12" fmla="*/ 57487 h 183139"/>
                <a:gd name="connsiteX13" fmla="*/ 305449 w 529360"/>
                <a:gd name="connsiteY13" fmla="*/ 337 h 183139"/>
                <a:gd name="connsiteX14" fmla="*/ 143524 w 529360"/>
                <a:gd name="connsiteY14" fmla="*/ 82887 h 183139"/>
                <a:gd name="connsiteX15" fmla="*/ 213374 w 529360"/>
                <a:gd name="connsiteY15" fmla="*/ 38437 h 183139"/>
                <a:gd name="connsiteX16" fmla="*/ 649 w 529360"/>
                <a:gd name="connsiteY16" fmla="*/ 181312 h 183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29360" h="183139">
                  <a:moveTo>
                    <a:pt x="649" y="181312"/>
                  </a:moveTo>
                  <a:cubicBezTo>
                    <a:pt x="-10463" y="194541"/>
                    <a:pt x="124474" y="132100"/>
                    <a:pt x="146699" y="117812"/>
                  </a:cubicBezTo>
                  <a:cubicBezTo>
                    <a:pt x="168924" y="103524"/>
                    <a:pt x="129237" y="96645"/>
                    <a:pt x="133999" y="95587"/>
                  </a:cubicBezTo>
                  <a:cubicBezTo>
                    <a:pt x="138761" y="94529"/>
                    <a:pt x="169982" y="115695"/>
                    <a:pt x="175274" y="111462"/>
                  </a:cubicBezTo>
                  <a:cubicBezTo>
                    <a:pt x="180566" y="107229"/>
                    <a:pt x="160987" y="82358"/>
                    <a:pt x="165749" y="70187"/>
                  </a:cubicBezTo>
                  <a:cubicBezTo>
                    <a:pt x="170511" y="58016"/>
                    <a:pt x="189562" y="43729"/>
                    <a:pt x="203849" y="38437"/>
                  </a:cubicBezTo>
                  <a:cubicBezTo>
                    <a:pt x="218136" y="33145"/>
                    <a:pt x="244066" y="43199"/>
                    <a:pt x="251474" y="38437"/>
                  </a:cubicBezTo>
                  <a:cubicBezTo>
                    <a:pt x="258882" y="33674"/>
                    <a:pt x="230837" y="13566"/>
                    <a:pt x="248299" y="9862"/>
                  </a:cubicBezTo>
                  <a:cubicBezTo>
                    <a:pt x="265761" y="6158"/>
                    <a:pt x="346195" y="9862"/>
                    <a:pt x="356249" y="16212"/>
                  </a:cubicBezTo>
                  <a:cubicBezTo>
                    <a:pt x="366303" y="22562"/>
                    <a:pt x="308624" y="47962"/>
                    <a:pt x="308624" y="47962"/>
                  </a:cubicBezTo>
                  <a:cubicBezTo>
                    <a:pt x="307036" y="49020"/>
                    <a:pt x="310212" y="5629"/>
                    <a:pt x="346724" y="22562"/>
                  </a:cubicBezTo>
                  <a:cubicBezTo>
                    <a:pt x="383237" y="39495"/>
                    <a:pt x="513941" y="143741"/>
                    <a:pt x="527699" y="149562"/>
                  </a:cubicBezTo>
                  <a:cubicBezTo>
                    <a:pt x="541457" y="155383"/>
                    <a:pt x="466316" y="82358"/>
                    <a:pt x="429274" y="57487"/>
                  </a:cubicBezTo>
                  <a:cubicBezTo>
                    <a:pt x="392232" y="32616"/>
                    <a:pt x="353074" y="-3896"/>
                    <a:pt x="305449" y="337"/>
                  </a:cubicBezTo>
                  <a:cubicBezTo>
                    <a:pt x="257824" y="4570"/>
                    <a:pt x="158870" y="76537"/>
                    <a:pt x="143524" y="82887"/>
                  </a:cubicBezTo>
                  <a:cubicBezTo>
                    <a:pt x="128178" y="89237"/>
                    <a:pt x="234012" y="21504"/>
                    <a:pt x="213374" y="38437"/>
                  </a:cubicBezTo>
                  <a:cubicBezTo>
                    <a:pt x="192737" y="55370"/>
                    <a:pt x="11761" y="168083"/>
                    <a:pt x="649" y="1813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38DE9C08-F455-5799-A6C7-FB09728D0944}"/>
                </a:ext>
              </a:extLst>
            </p:cNvPr>
            <p:cNvSpPr/>
            <p:nvPr/>
          </p:nvSpPr>
          <p:spPr>
            <a:xfrm>
              <a:off x="3613064" y="2842999"/>
              <a:ext cx="271997" cy="243106"/>
            </a:xfrm>
            <a:custGeom>
              <a:avLst/>
              <a:gdLst>
                <a:gd name="connsiteX0" fmla="*/ 266786 w 271997"/>
                <a:gd name="connsiteY0" fmla="*/ 1801 h 243106"/>
                <a:gd name="connsiteX1" fmla="*/ 222336 w 271997"/>
                <a:gd name="connsiteY1" fmla="*/ 49426 h 243106"/>
                <a:gd name="connsiteX2" fmla="*/ 152486 w 271997"/>
                <a:gd name="connsiteY2" fmla="*/ 68476 h 243106"/>
                <a:gd name="connsiteX3" fmla="*/ 69936 w 271997"/>
                <a:gd name="connsiteY3" fmla="*/ 74826 h 243106"/>
                <a:gd name="connsiteX4" fmla="*/ 136611 w 271997"/>
                <a:gd name="connsiteY4" fmla="*/ 78001 h 243106"/>
                <a:gd name="connsiteX5" fmla="*/ 47711 w 271997"/>
                <a:gd name="connsiteY5" fmla="*/ 157376 h 243106"/>
                <a:gd name="connsiteX6" fmla="*/ 95336 w 271997"/>
                <a:gd name="connsiteY6" fmla="*/ 119276 h 243106"/>
                <a:gd name="connsiteX7" fmla="*/ 35011 w 271997"/>
                <a:gd name="connsiteY7" fmla="*/ 176426 h 243106"/>
                <a:gd name="connsiteX8" fmla="*/ 86 w 271997"/>
                <a:gd name="connsiteY8" fmla="*/ 243101 h 243106"/>
                <a:gd name="connsiteX9" fmla="*/ 44536 w 271997"/>
                <a:gd name="connsiteY9" fmla="*/ 179601 h 243106"/>
                <a:gd name="connsiteX10" fmla="*/ 193761 w 271997"/>
                <a:gd name="connsiteY10" fmla="*/ 71651 h 243106"/>
                <a:gd name="connsiteX11" fmla="*/ 98511 w 271997"/>
                <a:gd name="connsiteY11" fmla="*/ 119276 h 243106"/>
                <a:gd name="connsiteX12" fmla="*/ 266786 w 271997"/>
                <a:gd name="connsiteY12" fmla="*/ 1801 h 243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1997" h="243106">
                  <a:moveTo>
                    <a:pt x="266786" y="1801"/>
                  </a:moveTo>
                  <a:cubicBezTo>
                    <a:pt x="287423" y="-9841"/>
                    <a:pt x="241386" y="38314"/>
                    <a:pt x="222336" y="49426"/>
                  </a:cubicBezTo>
                  <a:cubicBezTo>
                    <a:pt x="203286" y="60538"/>
                    <a:pt x="177886" y="64243"/>
                    <a:pt x="152486" y="68476"/>
                  </a:cubicBezTo>
                  <a:cubicBezTo>
                    <a:pt x="127086" y="72709"/>
                    <a:pt x="72582" y="73239"/>
                    <a:pt x="69936" y="74826"/>
                  </a:cubicBezTo>
                  <a:cubicBezTo>
                    <a:pt x="67290" y="76414"/>
                    <a:pt x="140315" y="64243"/>
                    <a:pt x="136611" y="78001"/>
                  </a:cubicBezTo>
                  <a:cubicBezTo>
                    <a:pt x="132907" y="91759"/>
                    <a:pt x="54590" y="150497"/>
                    <a:pt x="47711" y="157376"/>
                  </a:cubicBezTo>
                  <a:cubicBezTo>
                    <a:pt x="40832" y="164255"/>
                    <a:pt x="97453" y="116101"/>
                    <a:pt x="95336" y="119276"/>
                  </a:cubicBezTo>
                  <a:cubicBezTo>
                    <a:pt x="93219" y="122451"/>
                    <a:pt x="50886" y="155789"/>
                    <a:pt x="35011" y="176426"/>
                  </a:cubicBezTo>
                  <a:cubicBezTo>
                    <a:pt x="19136" y="197064"/>
                    <a:pt x="-1501" y="242572"/>
                    <a:pt x="86" y="243101"/>
                  </a:cubicBezTo>
                  <a:cubicBezTo>
                    <a:pt x="1673" y="243630"/>
                    <a:pt x="12257" y="208176"/>
                    <a:pt x="44536" y="179601"/>
                  </a:cubicBezTo>
                  <a:cubicBezTo>
                    <a:pt x="76815" y="151026"/>
                    <a:pt x="184765" y="81705"/>
                    <a:pt x="193761" y="71651"/>
                  </a:cubicBezTo>
                  <a:cubicBezTo>
                    <a:pt x="202757" y="61597"/>
                    <a:pt x="90573" y="128272"/>
                    <a:pt x="98511" y="119276"/>
                  </a:cubicBezTo>
                  <a:cubicBezTo>
                    <a:pt x="106448" y="110280"/>
                    <a:pt x="246149" y="13443"/>
                    <a:pt x="266786" y="18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07B7D4C0-35DB-5CB6-793C-E10894F1C8DC}"/>
                </a:ext>
              </a:extLst>
            </p:cNvPr>
            <p:cNvSpPr/>
            <p:nvPr/>
          </p:nvSpPr>
          <p:spPr>
            <a:xfrm>
              <a:off x="3694964" y="2877057"/>
              <a:ext cx="671947" cy="241264"/>
            </a:xfrm>
            <a:custGeom>
              <a:avLst/>
              <a:gdLst>
                <a:gd name="connsiteX0" fmla="*/ 736 w 671947"/>
                <a:gd name="connsiteY0" fmla="*/ 85218 h 241264"/>
                <a:gd name="connsiteX1" fmla="*/ 235686 w 671947"/>
                <a:gd name="connsiteY1" fmla="*/ 24893 h 241264"/>
                <a:gd name="connsiteX2" fmla="*/ 219811 w 671947"/>
                <a:gd name="connsiteY2" fmla="*/ 2668 h 241264"/>
                <a:gd name="connsiteX3" fmla="*/ 403961 w 671947"/>
                <a:gd name="connsiteY3" fmla="*/ 82043 h 241264"/>
                <a:gd name="connsiteX4" fmla="*/ 378561 w 671947"/>
                <a:gd name="connsiteY4" fmla="*/ 50293 h 241264"/>
                <a:gd name="connsiteX5" fmla="*/ 492861 w 671947"/>
                <a:gd name="connsiteY5" fmla="*/ 129668 h 241264"/>
                <a:gd name="connsiteX6" fmla="*/ 480161 w 671947"/>
                <a:gd name="connsiteY6" fmla="*/ 91568 h 241264"/>
                <a:gd name="connsiteX7" fmla="*/ 667486 w 671947"/>
                <a:gd name="connsiteY7" fmla="*/ 237618 h 241264"/>
                <a:gd name="connsiteX8" fmla="*/ 591286 w 671947"/>
                <a:gd name="connsiteY8" fmla="*/ 183643 h 241264"/>
                <a:gd name="connsiteX9" fmla="*/ 349986 w 671947"/>
                <a:gd name="connsiteY9" fmla="*/ 37593 h 241264"/>
                <a:gd name="connsiteX10" fmla="*/ 248386 w 671947"/>
                <a:gd name="connsiteY10" fmla="*/ 21718 h 241264"/>
                <a:gd name="connsiteX11" fmla="*/ 311886 w 671947"/>
                <a:gd name="connsiteY11" fmla="*/ 59818 h 241264"/>
                <a:gd name="connsiteX12" fmla="*/ 153136 w 671947"/>
                <a:gd name="connsiteY12" fmla="*/ 47118 h 241264"/>
                <a:gd name="connsiteX13" fmla="*/ 99161 w 671947"/>
                <a:gd name="connsiteY13" fmla="*/ 28068 h 241264"/>
                <a:gd name="connsiteX14" fmla="*/ 159486 w 671947"/>
                <a:gd name="connsiteY14" fmla="*/ 37593 h 241264"/>
                <a:gd name="connsiteX15" fmla="*/ 736 w 671947"/>
                <a:gd name="connsiteY15" fmla="*/ 85218 h 241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1947" h="241264">
                  <a:moveTo>
                    <a:pt x="736" y="85218"/>
                  </a:moveTo>
                  <a:cubicBezTo>
                    <a:pt x="13436" y="83101"/>
                    <a:pt x="199174" y="38651"/>
                    <a:pt x="235686" y="24893"/>
                  </a:cubicBezTo>
                  <a:cubicBezTo>
                    <a:pt x="272198" y="11135"/>
                    <a:pt x="191765" y="-6857"/>
                    <a:pt x="219811" y="2668"/>
                  </a:cubicBezTo>
                  <a:cubicBezTo>
                    <a:pt x="247857" y="12193"/>
                    <a:pt x="377503" y="74105"/>
                    <a:pt x="403961" y="82043"/>
                  </a:cubicBezTo>
                  <a:cubicBezTo>
                    <a:pt x="430419" y="89981"/>
                    <a:pt x="363744" y="42355"/>
                    <a:pt x="378561" y="50293"/>
                  </a:cubicBezTo>
                  <a:cubicBezTo>
                    <a:pt x="393378" y="58230"/>
                    <a:pt x="475928" y="122789"/>
                    <a:pt x="492861" y="129668"/>
                  </a:cubicBezTo>
                  <a:cubicBezTo>
                    <a:pt x="509794" y="136547"/>
                    <a:pt x="451057" y="73576"/>
                    <a:pt x="480161" y="91568"/>
                  </a:cubicBezTo>
                  <a:cubicBezTo>
                    <a:pt x="509265" y="109560"/>
                    <a:pt x="648965" y="222272"/>
                    <a:pt x="667486" y="237618"/>
                  </a:cubicBezTo>
                  <a:cubicBezTo>
                    <a:pt x="686007" y="252964"/>
                    <a:pt x="644203" y="216980"/>
                    <a:pt x="591286" y="183643"/>
                  </a:cubicBezTo>
                  <a:cubicBezTo>
                    <a:pt x="538369" y="150306"/>
                    <a:pt x="407136" y="64580"/>
                    <a:pt x="349986" y="37593"/>
                  </a:cubicBezTo>
                  <a:cubicBezTo>
                    <a:pt x="292836" y="10606"/>
                    <a:pt x="254736" y="18014"/>
                    <a:pt x="248386" y="21718"/>
                  </a:cubicBezTo>
                  <a:cubicBezTo>
                    <a:pt x="242036" y="25422"/>
                    <a:pt x="327761" y="55585"/>
                    <a:pt x="311886" y="59818"/>
                  </a:cubicBezTo>
                  <a:cubicBezTo>
                    <a:pt x="296011" y="64051"/>
                    <a:pt x="188590" y="52410"/>
                    <a:pt x="153136" y="47118"/>
                  </a:cubicBezTo>
                  <a:cubicBezTo>
                    <a:pt x="117682" y="41826"/>
                    <a:pt x="98103" y="29656"/>
                    <a:pt x="99161" y="28068"/>
                  </a:cubicBezTo>
                  <a:cubicBezTo>
                    <a:pt x="100219" y="26480"/>
                    <a:pt x="175361" y="28068"/>
                    <a:pt x="159486" y="37593"/>
                  </a:cubicBezTo>
                  <a:cubicBezTo>
                    <a:pt x="143611" y="47118"/>
                    <a:pt x="-11964" y="87335"/>
                    <a:pt x="736" y="852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9916AD3F-4348-7079-4DF8-0869D1C14135}"/>
                </a:ext>
              </a:extLst>
            </p:cNvPr>
            <p:cNvSpPr/>
            <p:nvPr/>
          </p:nvSpPr>
          <p:spPr>
            <a:xfrm>
              <a:off x="4210050" y="3057448"/>
              <a:ext cx="593727" cy="419466"/>
            </a:xfrm>
            <a:custGeom>
              <a:avLst/>
              <a:gdLst>
                <a:gd name="connsiteX0" fmla="*/ 212725 w 593727"/>
                <a:gd name="connsiteY0" fmla="*/ 77 h 419466"/>
                <a:gd name="connsiteX1" fmla="*/ 349250 w 593727"/>
                <a:gd name="connsiteY1" fmla="*/ 165177 h 419466"/>
                <a:gd name="connsiteX2" fmla="*/ 336550 w 593727"/>
                <a:gd name="connsiteY2" fmla="*/ 127077 h 419466"/>
                <a:gd name="connsiteX3" fmla="*/ 390525 w 593727"/>
                <a:gd name="connsiteY3" fmla="*/ 241377 h 419466"/>
                <a:gd name="connsiteX4" fmla="*/ 346075 w 593727"/>
                <a:gd name="connsiteY4" fmla="*/ 209627 h 419466"/>
                <a:gd name="connsiteX5" fmla="*/ 539750 w 593727"/>
                <a:gd name="connsiteY5" fmla="*/ 323927 h 419466"/>
                <a:gd name="connsiteX6" fmla="*/ 488950 w 593727"/>
                <a:gd name="connsiteY6" fmla="*/ 304877 h 419466"/>
                <a:gd name="connsiteX7" fmla="*/ 593725 w 593727"/>
                <a:gd name="connsiteY7" fmla="*/ 419177 h 419466"/>
                <a:gd name="connsiteX8" fmla="*/ 485775 w 593727"/>
                <a:gd name="connsiteY8" fmla="*/ 333452 h 419466"/>
                <a:gd name="connsiteX9" fmla="*/ 342900 w 593727"/>
                <a:gd name="connsiteY9" fmla="*/ 206452 h 419466"/>
                <a:gd name="connsiteX10" fmla="*/ 225425 w 593727"/>
                <a:gd name="connsiteY10" fmla="*/ 95327 h 419466"/>
                <a:gd name="connsiteX11" fmla="*/ 0 w 593727"/>
                <a:gd name="connsiteY11" fmla="*/ 31827 h 419466"/>
                <a:gd name="connsiteX12" fmla="*/ 225425 w 593727"/>
                <a:gd name="connsiteY12" fmla="*/ 73102 h 419466"/>
                <a:gd name="connsiteX13" fmla="*/ 276225 w 593727"/>
                <a:gd name="connsiteY13" fmla="*/ 101677 h 419466"/>
                <a:gd name="connsiteX14" fmla="*/ 327025 w 593727"/>
                <a:gd name="connsiteY14" fmla="*/ 142952 h 419466"/>
                <a:gd name="connsiteX15" fmla="*/ 212725 w 593727"/>
                <a:gd name="connsiteY15" fmla="*/ 77 h 419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3727" h="419466">
                  <a:moveTo>
                    <a:pt x="212725" y="77"/>
                  </a:moveTo>
                  <a:cubicBezTo>
                    <a:pt x="216429" y="3781"/>
                    <a:pt x="328613" y="144010"/>
                    <a:pt x="349250" y="165177"/>
                  </a:cubicBezTo>
                  <a:cubicBezTo>
                    <a:pt x="369888" y="186344"/>
                    <a:pt x="329671" y="114377"/>
                    <a:pt x="336550" y="127077"/>
                  </a:cubicBezTo>
                  <a:cubicBezTo>
                    <a:pt x="343429" y="139777"/>
                    <a:pt x="388938" y="227619"/>
                    <a:pt x="390525" y="241377"/>
                  </a:cubicBezTo>
                  <a:cubicBezTo>
                    <a:pt x="392112" y="255135"/>
                    <a:pt x="321204" y="195869"/>
                    <a:pt x="346075" y="209627"/>
                  </a:cubicBezTo>
                  <a:cubicBezTo>
                    <a:pt x="370946" y="223385"/>
                    <a:pt x="515938" y="308052"/>
                    <a:pt x="539750" y="323927"/>
                  </a:cubicBezTo>
                  <a:cubicBezTo>
                    <a:pt x="563563" y="339802"/>
                    <a:pt x="479954" y="289002"/>
                    <a:pt x="488950" y="304877"/>
                  </a:cubicBezTo>
                  <a:cubicBezTo>
                    <a:pt x="497946" y="320752"/>
                    <a:pt x="594254" y="414415"/>
                    <a:pt x="593725" y="419177"/>
                  </a:cubicBezTo>
                  <a:cubicBezTo>
                    <a:pt x="593196" y="423940"/>
                    <a:pt x="527579" y="368906"/>
                    <a:pt x="485775" y="333452"/>
                  </a:cubicBezTo>
                  <a:cubicBezTo>
                    <a:pt x="443971" y="297998"/>
                    <a:pt x="386292" y="246140"/>
                    <a:pt x="342900" y="206452"/>
                  </a:cubicBezTo>
                  <a:cubicBezTo>
                    <a:pt x="299508" y="166765"/>
                    <a:pt x="282575" y="124431"/>
                    <a:pt x="225425" y="95327"/>
                  </a:cubicBezTo>
                  <a:cubicBezTo>
                    <a:pt x="168275" y="66223"/>
                    <a:pt x="0" y="35531"/>
                    <a:pt x="0" y="31827"/>
                  </a:cubicBezTo>
                  <a:cubicBezTo>
                    <a:pt x="0" y="28123"/>
                    <a:pt x="179388" y="61460"/>
                    <a:pt x="225425" y="73102"/>
                  </a:cubicBezTo>
                  <a:cubicBezTo>
                    <a:pt x="271462" y="84744"/>
                    <a:pt x="259292" y="90035"/>
                    <a:pt x="276225" y="101677"/>
                  </a:cubicBezTo>
                  <a:cubicBezTo>
                    <a:pt x="293158" y="113319"/>
                    <a:pt x="337079" y="158827"/>
                    <a:pt x="327025" y="142952"/>
                  </a:cubicBezTo>
                  <a:cubicBezTo>
                    <a:pt x="316971" y="127077"/>
                    <a:pt x="209021" y="-3627"/>
                    <a:pt x="212725" y="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781C8A16-21AD-C8FF-963E-20CABA849519}"/>
                </a:ext>
              </a:extLst>
            </p:cNvPr>
            <p:cNvSpPr/>
            <p:nvPr/>
          </p:nvSpPr>
          <p:spPr>
            <a:xfrm>
              <a:off x="4167958" y="3127204"/>
              <a:ext cx="627316" cy="382471"/>
            </a:xfrm>
            <a:custGeom>
              <a:avLst/>
              <a:gdLst>
                <a:gd name="connsiteX0" fmla="*/ 817 w 627316"/>
                <a:gd name="connsiteY0" fmla="*/ 171 h 382471"/>
                <a:gd name="connsiteX1" fmla="*/ 191317 w 627316"/>
                <a:gd name="connsiteY1" fmla="*/ 54146 h 382471"/>
                <a:gd name="connsiteX2" fmla="*/ 210367 w 627316"/>
                <a:gd name="connsiteY2" fmla="*/ 44621 h 382471"/>
                <a:gd name="connsiteX3" fmla="*/ 321492 w 627316"/>
                <a:gd name="connsiteY3" fmla="*/ 120821 h 382471"/>
                <a:gd name="connsiteX4" fmla="*/ 270692 w 627316"/>
                <a:gd name="connsiteY4" fmla="*/ 89071 h 382471"/>
                <a:gd name="connsiteX5" fmla="*/ 445317 w 627316"/>
                <a:gd name="connsiteY5" fmla="*/ 212896 h 382471"/>
                <a:gd name="connsiteX6" fmla="*/ 416742 w 627316"/>
                <a:gd name="connsiteY6" fmla="*/ 212896 h 382471"/>
                <a:gd name="connsiteX7" fmla="*/ 527867 w 627316"/>
                <a:gd name="connsiteY7" fmla="*/ 317671 h 382471"/>
                <a:gd name="connsiteX8" fmla="*/ 626292 w 627316"/>
                <a:gd name="connsiteY8" fmla="*/ 381171 h 382471"/>
                <a:gd name="connsiteX9" fmla="*/ 464367 w 627316"/>
                <a:gd name="connsiteY9" fmla="*/ 260521 h 382471"/>
                <a:gd name="connsiteX10" fmla="*/ 277042 w 627316"/>
                <a:gd name="connsiteY10" fmla="*/ 98596 h 382471"/>
                <a:gd name="connsiteX11" fmla="*/ 334192 w 627316"/>
                <a:gd name="connsiteY11" fmla="*/ 143046 h 382471"/>
                <a:gd name="connsiteX12" fmla="*/ 283392 w 627316"/>
                <a:gd name="connsiteY12" fmla="*/ 76371 h 382471"/>
                <a:gd name="connsiteX13" fmla="*/ 817 w 627316"/>
                <a:gd name="connsiteY13" fmla="*/ 171 h 38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7316" h="382471">
                  <a:moveTo>
                    <a:pt x="817" y="171"/>
                  </a:moveTo>
                  <a:cubicBezTo>
                    <a:pt x="-14529" y="-3533"/>
                    <a:pt x="191317" y="54146"/>
                    <a:pt x="191317" y="54146"/>
                  </a:cubicBezTo>
                  <a:cubicBezTo>
                    <a:pt x="226242" y="61554"/>
                    <a:pt x="188671" y="33509"/>
                    <a:pt x="210367" y="44621"/>
                  </a:cubicBezTo>
                  <a:cubicBezTo>
                    <a:pt x="232063" y="55733"/>
                    <a:pt x="311438" y="113413"/>
                    <a:pt x="321492" y="120821"/>
                  </a:cubicBezTo>
                  <a:cubicBezTo>
                    <a:pt x="331546" y="128229"/>
                    <a:pt x="250055" y="73725"/>
                    <a:pt x="270692" y="89071"/>
                  </a:cubicBezTo>
                  <a:cubicBezTo>
                    <a:pt x="291329" y="104417"/>
                    <a:pt x="420975" y="192259"/>
                    <a:pt x="445317" y="212896"/>
                  </a:cubicBezTo>
                  <a:cubicBezTo>
                    <a:pt x="469659" y="233533"/>
                    <a:pt x="402984" y="195434"/>
                    <a:pt x="416742" y="212896"/>
                  </a:cubicBezTo>
                  <a:cubicBezTo>
                    <a:pt x="430500" y="230358"/>
                    <a:pt x="492942" y="289625"/>
                    <a:pt x="527867" y="317671"/>
                  </a:cubicBezTo>
                  <a:cubicBezTo>
                    <a:pt x="562792" y="345717"/>
                    <a:pt x="636875" y="390696"/>
                    <a:pt x="626292" y="381171"/>
                  </a:cubicBezTo>
                  <a:cubicBezTo>
                    <a:pt x="615709" y="371646"/>
                    <a:pt x="522575" y="307617"/>
                    <a:pt x="464367" y="260521"/>
                  </a:cubicBezTo>
                  <a:cubicBezTo>
                    <a:pt x="406159" y="213425"/>
                    <a:pt x="298738" y="118175"/>
                    <a:pt x="277042" y="98596"/>
                  </a:cubicBezTo>
                  <a:cubicBezTo>
                    <a:pt x="255346" y="79017"/>
                    <a:pt x="333134" y="146750"/>
                    <a:pt x="334192" y="143046"/>
                  </a:cubicBezTo>
                  <a:cubicBezTo>
                    <a:pt x="335250" y="139342"/>
                    <a:pt x="335779" y="106533"/>
                    <a:pt x="283392" y="76371"/>
                  </a:cubicBezTo>
                  <a:cubicBezTo>
                    <a:pt x="231005" y="46209"/>
                    <a:pt x="16163" y="3875"/>
                    <a:pt x="817" y="1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>
              <a:extLst>
                <a:ext uri="{FF2B5EF4-FFF2-40B4-BE49-F238E27FC236}">
                  <a16:creationId xmlns:a16="http://schemas.microsoft.com/office/drawing/2014/main" id="{B0204091-A614-AB04-659B-D134C571B0DF}"/>
                </a:ext>
              </a:extLst>
            </p:cNvPr>
            <p:cNvSpPr/>
            <p:nvPr/>
          </p:nvSpPr>
          <p:spPr>
            <a:xfrm>
              <a:off x="3738718" y="3155654"/>
              <a:ext cx="484055" cy="346046"/>
            </a:xfrm>
            <a:custGeom>
              <a:avLst/>
              <a:gdLst>
                <a:gd name="connsiteX0" fmla="*/ 484032 w 484055"/>
                <a:gd name="connsiteY0" fmla="*/ 95546 h 346046"/>
                <a:gd name="connsiteX1" fmla="*/ 207807 w 484055"/>
                <a:gd name="connsiteY1" fmla="*/ 28871 h 346046"/>
                <a:gd name="connsiteX2" fmla="*/ 141132 w 484055"/>
                <a:gd name="connsiteY2" fmla="*/ 16171 h 346046"/>
                <a:gd name="connsiteX3" fmla="*/ 217332 w 484055"/>
                <a:gd name="connsiteY3" fmla="*/ 41571 h 346046"/>
                <a:gd name="connsiteX4" fmla="*/ 71282 w 484055"/>
                <a:gd name="connsiteY4" fmla="*/ 57446 h 346046"/>
                <a:gd name="connsiteX5" fmla="*/ 1432 w 484055"/>
                <a:gd name="connsiteY5" fmla="*/ 111421 h 346046"/>
                <a:gd name="connsiteX6" fmla="*/ 23657 w 484055"/>
                <a:gd name="connsiteY6" fmla="*/ 47921 h 346046"/>
                <a:gd name="connsiteX7" fmla="*/ 17307 w 484055"/>
                <a:gd name="connsiteY7" fmla="*/ 162221 h 346046"/>
                <a:gd name="connsiteX8" fmla="*/ 74457 w 484055"/>
                <a:gd name="connsiteY8" fmla="*/ 343196 h 346046"/>
                <a:gd name="connsiteX9" fmla="*/ 26832 w 484055"/>
                <a:gd name="connsiteY9" fmla="*/ 257471 h 346046"/>
                <a:gd name="connsiteX10" fmla="*/ 14132 w 484055"/>
                <a:gd name="connsiteY10" fmla="*/ 54271 h 346046"/>
                <a:gd name="connsiteX11" fmla="*/ 61757 w 484055"/>
                <a:gd name="connsiteY11" fmla="*/ 89196 h 346046"/>
                <a:gd name="connsiteX12" fmla="*/ 99857 w 484055"/>
                <a:gd name="connsiteY12" fmla="*/ 38396 h 346046"/>
                <a:gd name="connsiteX13" fmla="*/ 217332 w 484055"/>
                <a:gd name="connsiteY13" fmla="*/ 44746 h 346046"/>
                <a:gd name="connsiteX14" fmla="*/ 191932 w 484055"/>
                <a:gd name="connsiteY14" fmla="*/ 296 h 346046"/>
                <a:gd name="connsiteX15" fmla="*/ 484032 w 484055"/>
                <a:gd name="connsiteY15" fmla="*/ 95546 h 34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4055" h="346046">
                  <a:moveTo>
                    <a:pt x="484032" y="95546"/>
                  </a:moveTo>
                  <a:cubicBezTo>
                    <a:pt x="486678" y="100308"/>
                    <a:pt x="264957" y="42100"/>
                    <a:pt x="207807" y="28871"/>
                  </a:cubicBezTo>
                  <a:cubicBezTo>
                    <a:pt x="150657" y="15642"/>
                    <a:pt x="139544" y="14054"/>
                    <a:pt x="141132" y="16171"/>
                  </a:cubicBezTo>
                  <a:cubicBezTo>
                    <a:pt x="142720" y="18288"/>
                    <a:pt x="228974" y="34692"/>
                    <a:pt x="217332" y="41571"/>
                  </a:cubicBezTo>
                  <a:cubicBezTo>
                    <a:pt x="205690" y="48450"/>
                    <a:pt x="107265" y="45804"/>
                    <a:pt x="71282" y="57446"/>
                  </a:cubicBezTo>
                  <a:cubicBezTo>
                    <a:pt x="35299" y="69088"/>
                    <a:pt x="9370" y="113009"/>
                    <a:pt x="1432" y="111421"/>
                  </a:cubicBezTo>
                  <a:cubicBezTo>
                    <a:pt x="-6506" y="109833"/>
                    <a:pt x="21011" y="39454"/>
                    <a:pt x="23657" y="47921"/>
                  </a:cubicBezTo>
                  <a:cubicBezTo>
                    <a:pt x="26303" y="56388"/>
                    <a:pt x="8840" y="113008"/>
                    <a:pt x="17307" y="162221"/>
                  </a:cubicBezTo>
                  <a:cubicBezTo>
                    <a:pt x="25774" y="211434"/>
                    <a:pt x="72869" y="327321"/>
                    <a:pt x="74457" y="343196"/>
                  </a:cubicBezTo>
                  <a:cubicBezTo>
                    <a:pt x="76044" y="359071"/>
                    <a:pt x="36886" y="305625"/>
                    <a:pt x="26832" y="257471"/>
                  </a:cubicBezTo>
                  <a:cubicBezTo>
                    <a:pt x="16778" y="209317"/>
                    <a:pt x="8311" y="82317"/>
                    <a:pt x="14132" y="54271"/>
                  </a:cubicBezTo>
                  <a:cubicBezTo>
                    <a:pt x="19953" y="26225"/>
                    <a:pt x="47470" y="91842"/>
                    <a:pt x="61757" y="89196"/>
                  </a:cubicBezTo>
                  <a:cubicBezTo>
                    <a:pt x="76044" y="86550"/>
                    <a:pt x="73928" y="45804"/>
                    <a:pt x="99857" y="38396"/>
                  </a:cubicBezTo>
                  <a:cubicBezTo>
                    <a:pt x="125786" y="30988"/>
                    <a:pt x="201986" y="51096"/>
                    <a:pt x="217332" y="44746"/>
                  </a:cubicBezTo>
                  <a:cubicBezTo>
                    <a:pt x="232678" y="38396"/>
                    <a:pt x="145365" y="-3937"/>
                    <a:pt x="191932" y="296"/>
                  </a:cubicBezTo>
                  <a:cubicBezTo>
                    <a:pt x="238499" y="4529"/>
                    <a:pt x="481386" y="90784"/>
                    <a:pt x="484032" y="955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>
              <a:extLst>
                <a:ext uri="{FF2B5EF4-FFF2-40B4-BE49-F238E27FC236}">
                  <a16:creationId xmlns:a16="http://schemas.microsoft.com/office/drawing/2014/main" id="{BCEB51BD-4448-6D19-7D86-3D72B4C38EF0}"/>
                </a:ext>
              </a:extLst>
            </p:cNvPr>
            <p:cNvSpPr/>
            <p:nvPr/>
          </p:nvSpPr>
          <p:spPr>
            <a:xfrm>
              <a:off x="4019277" y="3378187"/>
              <a:ext cx="324611" cy="29303"/>
            </a:xfrm>
            <a:custGeom>
              <a:avLst/>
              <a:gdLst>
                <a:gd name="connsiteX0" fmla="*/ 273 w 324611"/>
                <a:gd name="connsiteY0" fmla="*/ 19063 h 29303"/>
                <a:gd name="connsiteX1" fmla="*/ 209823 w 324611"/>
                <a:gd name="connsiteY1" fmla="*/ 28588 h 29303"/>
                <a:gd name="connsiteX2" fmla="*/ 324123 w 324611"/>
                <a:gd name="connsiteY2" fmla="*/ 25413 h 29303"/>
                <a:gd name="connsiteX3" fmla="*/ 168548 w 324611"/>
                <a:gd name="connsiteY3" fmla="*/ 13 h 29303"/>
                <a:gd name="connsiteX4" fmla="*/ 273 w 324611"/>
                <a:gd name="connsiteY4" fmla="*/ 19063 h 29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611" h="29303">
                  <a:moveTo>
                    <a:pt x="273" y="19063"/>
                  </a:moveTo>
                  <a:cubicBezTo>
                    <a:pt x="7152" y="23825"/>
                    <a:pt x="155848" y="27530"/>
                    <a:pt x="209823" y="28588"/>
                  </a:cubicBezTo>
                  <a:cubicBezTo>
                    <a:pt x="263798" y="29646"/>
                    <a:pt x="331002" y="30175"/>
                    <a:pt x="324123" y="25413"/>
                  </a:cubicBezTo>
                  <a:cubicBezTo>
                    <a:pt x="317244" y="20651"/>
                    <a:pt x="218819" y="542"/>
                    <a:pt x="168548" y="13"/>
                  </a:cubicBezTo>
                  <a:cubicBezTo>
                    <a:pt x="118277" y="-516"/>
                    <a:pt x="-6606" y="14301"/>
                    <a:pt x="273" y="190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>
              <a:extLst>
                <a:ext uri="{FF2B5EF4-FFF2-40B4-BE49-F238E27FC236}">
                  <a16:creationId xmlns:a16="http://schemas.microsoft.com/office/drawing/2014/main" id="{D19ED49D-99FC-77FE-6893-5CFE8948F7E0}"/>
                </a:ext>
              </a:extLst>
            </p:cNvPr>
            <p:cNvSpPr/>
            <p:nvPr/>
          </p:nvSpPr>
          <p:spPr>
            <a:xfrm>
              <a:off x="5384602" y="3118499"/>
              <a:ext cx="866528" cy="454163"/>
            </a:xfrm>
            <a:custGeom>
              <a:avLst/>
              <a:gdLst>
                <a:gd name="connsiteX0" fmla="*/ 425648 w 866528"/>
                <a:gd name="connsiteY0" fmla="*/ 218426 h 454163"/>
                <a:gd name="connsiteX1" fmla="*/ 152598 w 866528"/>
                <a:gd name="connsiteY1" fmla="*/ 339076 h 454163"/>
                <a:gd name="connsiteX2" fmla="*/ 266898 w 866528"/>
                <a:gd name="connsiteY2" fmla="*/ 288276 h 454163"/>
                <a:gd name="connsiteX3" fmla="*/ 104973 w 866528"/>
                <a:gd name="connsiteY3" fmla="*/ 393051 h 454163"/>
                <a:gd name="connsiteX4" fmla="*/ 198 w 866528"/>
                <a:gd name="connsiteY4" fmla="*/ 453376 h 454163"/>
                <a:gd name="connsiteX5" fmla="*/ 130373 w 866528"/>
                <a:gd name="connsiteY5" fmla="*/ 351776 h 454163"/>
                <a:gd name="connsiteX6" fmla="*/ 270073 w 866528"/>
                <a:gd name="connsiteY6" fmla="*/ 218426 h 454163"/>
                <a:gd name="connsiteX7" fmla="*/ 127198 w 866528"/>
                <a:gd name="connsiteY7" fmla="*/ 307326 h 454163"/>
                <a:gd name="connsiteX8" fmla="*/ 263723 w 866528"/>
                <a:gd name="connsiteY8" fmla="*/ 231126 h 454163"/>
                <a:gd name="connsiteX9" fmla="*/ 244673 w 866528"/>
                <a:gd name="connsiteY9" fmla="*/ 104126 h 454163"/>
                <a:gd name="connsiteX10" fmla="*/ 235148 w 866528"/>
                <a:gd name="connsiteY10" fmla="*/ 173976 h 454163"/>
                <a:gd name="connsiteX11" fmla="*/ 352623 w 866528"/>
                <a:gd name="connsiteY11" fmla="*/ 202551 h 454163"/>
                <a:gd name="connsiteX12" fmla="*/ 324048 w 866528"/>
                <a:gd name="connsiteY12" fmla="*/ 97776 h 454163"/>
                <a:gd name="connsiteX13" fmla="*/ 362148 w 866528"/>
                <a:gd name="connsiteY13" fmla="*/ 173976 h 454163"/>
                <a:gd name="connsiteX14" fmla="*/ 416123 w 866528"/>
                <a:gd name="connsiteY14" fmla="*/ 85076 h 454163"/>
                <a:gd name="connsiteX15" fmla="*/ 463748 w 866528"/>
                <a:gd name="connsiteY15" fmla="*/ 158101 h 454163"/>
                <a:gd name="connsiteX16" fmla="*/ 505023 w 866528"/>
                <a:gd name="connsiteY16" fmla="*/ 50151 h 454163"/>
                <a:gd name="connsiteX17" fmla="*/ 492323 w 866528"/>
                <a:gd name="connsiteY17" fmla="*/ 139051 h 454163"/>
                <a:gd name="connsiteX18" fmla="*/ 527248 w 866528"/>
                <a:gd name="connsiteY18" fmla="*/ 135876 h 454163"/>
                <a:gd name="connsiteX19" fmla="*/ 539948 w 866528"/>
                <a:gd name="connsiteY19" fmla="*/ 2526 h 454163"/>
                <a:gd name="connsiteX20" fmla="*/ 539948 w 866528"/>
                <a:gd name="connsiteY20" fmla="*/ 56501 h 454163"/>
                <a:gd name="connsiteX21" fmla="*/ 578048 w 866528"/>
                <a:gd name="connsiteY21" fmla="*/ 154926 h 454163"/>
                <a:gd name="connsiteX22" fmla="*/ 644723 w 866528"/>
                <a:gd name="connsiteY22" fmla="*/ 31101 h 454163"/>
                <a:gd name="connsiteX23" fmla="*/ 632023 w 866528"/>
                <a:gd name="connsiteY23" fmla="*/ 129526 h 454163"/>
                <a:gd name="connsiteX24" fmla="*/ 711398 w 866528"/>
                <a:gd name="connsiteY24" fmla="*/ 189851 h 454163"/>
                <a:gd name="connsiteX25" fmla="*/ 666948 w 866528"/>
                <a:gd name="connsiteY25" fmla="*/ 196201 h 454163"/>
                <a:gd name="connsiteX26" fmla="*/ 822523 w 866528"/>
                <a:gd name="connsiteY26" fmla="*/ 202551 h 454163"/>
                <a:gd name="connsiteX27" fmla="*/ 746323 w 866528"/>
                <a:gd name="connsiteY27" fmla="*/ 253351 h 454163"/>
                <a:gd name="connsiteX28" fmla="*/ 819348 w 866528"/>
                <a:gd name="connsiteY28" fmla="*/ 269226 h 454163"/>
                <a:gd name="connsiteX29" fmla="*/ 863798 w 866528"/>
                <a:gd name="connsiteY29" fmla="*/ 342251 h 454163"/>
                <a:gd name="connsiteX30" fmla="*/ 739973 w 866528"/>
                <a:gd name="connsiteY30" fmla="*/ 326376 h 454163"/>
                <a:gd name="connsiteX31" fmla="*/ 832048 w 866528"/>
                <a:gd name="connsiteY31" fmla="*/ 380351 h 454163"/>
                <a:gd name="connsiteX32" fmla="*/ 657423 w 866528"/>
                <a:gd name="connsiteY32" fmla="*/ 307326 h 454163"/>
                <a:gd name="connsiteX33" fmla="*/ 489148 w 866528"/>
                <a:gd name="connsiteY33" fmla="*/ 234301 h 454163"/>
                <a:gd name="connsiteX34" fmla="*/ 622498 w 866528"/>
                <a:gd name="connsiteY34" fmla="*/ 262876 h 454163"/>
                <a:gd name="connsiteX35" fmla="*/ 425648 w 866528"/>
                <a:gd name="connsiteY35" fmla="*/ 218426 h 454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66528" h="454163">
                  <a:moveTo>
                    <a:pt x="425648" y="218426"/>
                  </a:moveTo>
                  <a:cubicBezTo>
                    <a:pt x="347331" y="231126"/>
                    <a:pt x="152598" y="339076"/>
                    <a:pt x="152598" y="339076"/>
                  </a:cubicBezTo>
                  <a:cubicBezTo>
                    <a:pt x="126140" y="350718"/>
                    <a:pt x="274835" y="279280"/>
                    <a:pt x="266898" y="288276"/>
                  </a:cubicBezTo>
                  <a:cubicBezTo>
                    <a:pt x="258960" y="297272"/>
                    <a:pt x="149423" y="365534"/>
                    <a:pt x="104973" y="393051"/>
                  </a:cubicBezTo>
                  <a:cubicBezTo>
                    <a:pt x="60523" y="420568"/>
                    <a:pt x="-4035" y="460255"/>
                    <a:pt x="198" y="453376"/>
                  </a:cubicBezTo>
                  <a:cubicBezTo>
                    <a:pt x="4431" y="446497"/>
                    <a:pt x="85394" y="390934"/>
                    <a:pt x="130373" y="351776"/>
                  </a:cubicBezTo>
                  <a:cubicBezTo>
                    <a:pt x="175352" y="312618"/>
                    <a:pt x="270602" y="225834"/>
                    <a:pt x="270073" y="218426"/>
                  </a:cubicBezTo>
                  <a:cubicBezTo>
                    <a:pt x="269544" y="211018"/>
                    <a:pt x="128256" y="305209"/>
                    <a:pt x="127198" y="307326"/>
                  </a:cubicBezTo>
                  <a:cubicBezTo>
                    <a:pt x="126140" y="309443"/>
                    <a:pt x="244144" y="264993"/>
                    <a:pt x="263723" y="231126"/>
                  </a:cubicBezTo>
                  <a:cubicBezTo>
                    <a:pt x="283302" y="197259"/>
                    <a:pt x="249436" y="113651"/>
                    <a:pt x="244673" y="104126"/>
                  </a:cubicBezTo>
                  <a:cubicBezTo>
                    <a:pt x="239910" y="94601"/>
                    <a:pt x="217156" y="157572"/>
                    <a:pt x="235148" y="173976"/>
                  </a:cubicBezTo>
                  <a:cubicBezTo>
                    <a:pt x="253140" y="190380"/>
                    <a:pt x="337806" y="215251"/>
                    <a:pt x="352623" y="202551"/>
                  </a:cubicBezTo>
                  <a:cubicBezTo>
                    <a:pt x="367440" y="189851"/>
                    <a:pt x="322461" y="102538"/>
                    <a:pt x="324048" y="97776"/>
                  </a:cubicBezTo>
                  <a:cubicBezTo>
                    <a:pt x="325635" y="93014"/>
                    <a:pt x="346802" y="176093"/>
                    <a:pt x="362148" y="173976"/>
                  </a:cubicBezTo>
                  <a:cubicBezTo>
                    <a:pt x="377494" y="171859"/>
                    <a:pt x="399190" y="87722"/>
                    <a:pt x="416123" y="85076"/>
                  </a:cubicBezTo>
                  <a:cubicBezTo>
                    <a:pt x="433056" y="82430"/>
                    <a:pt x="448931" y="163922"/>
                    <a:pt x="463748" y="158101"/>
                  </a:cubicBezTo>
                  <a:cubicBezTo>
                    <a:pt x="478565" y="152280"/>
                    <a:pt x="500261" y="53326"/>
                    <a:pt x="505023" y="50151"/>
                  </a:cubicBezTo>
                  <a:cubicBezTo>
                    <a:pt x="509785" y="46976"/>
                    <a:pt x="488619" y="124764"/>
                    <a:pt x="492323" y="139051"/>
                  </a:cubicBezTo>
                  <a:cubicBezTo>
                    <a:pt x="496027" y="153338"/>
                    <a:pt x="519311" y="158630"/>
                    <a:pt x="527248" y="135876"/>
                  </a:cubicBezTo>
                  <a:cubicBezTo>
                    <a:pt x="535186" y="113122"/>
                    <a:pt x="537831" y="15755"/>
                    <a:pt x="539948" y="2526"/>
                  </a:cubicBezTo>
                  <a:cubicBezTo>
                    <a:pt x="542065" y="-10703"/>
                    <a:pt x="533598" y="31101"/>
                    <a:pt x="539948" y="56501"/>
                  </a:cubicBezTo>
                  <a:cubicBezTo>
                    <a:pt x="546298" y="81901"/>
                    <a:pt x="560586" y="159159"/>
                    <a:pt x="578048" y="154926"/>
                  </a:cubicBezTo>
                  <a:cubicBezTo>
                    <a:pt x="595510" y="150693"/>
                    <a:pt x="635727" y="35334"/>
                    <a:pt x="644723" y="31101"/>
                  </a:cubicBezTo>
                  <a:cubicBezTo>
                    <a:pt x="653719" y="26868"/>
                    <a:pt x="620911" y="103068"/>
                    <a:pt x="632023" y="129526"/>
                  </a:cubicBezTo>
                  <a:cubicBezTo>
                    <a:pt x="643136" y="155984"/>
                    <a:pt x="705577" y="178739"/>
                    <a:pt x="711398" y="189851"/>
                  </a:cubicBezTo>
                  <a:cubicBezTo>
                    <a:pt x="717219" y="200963"/>
                    <a:pt x="648427" y="194084"/>
                    <a:pt x="666948" y="196201"/>
                  </a:cubicBezTo>
                  <a:cubicBezTo>
                    <a:pt x="685469" y="198318"/>
                    <a:pt x="809294" y="193026"/>
                    <a:pt x="822523" y="202551"/>
                  </a:cubicBezTo>
                  <a:cubicBezTo>
                    <a:pt x="835752" y="212076"/>
                    <a:pt x="746852" y="242239"/>
                    <a:pt x="746323" y="253351"/>
                  </a:cubicBezTo>
                  <a:cubicBezTo>
                    <a:pt x="745794" y="264463"/>
                    <a:pt x="799769" y="254409"/>
                    <a:pt x="819348" y="269226"/>
                  </a:cubicBezTo>
                  <a:cubicBezTo>
                    <a:pt x="838927" y="284043"/>
                    <a:pt x="877027" y="332726"/>
                    <a:pt x="863798" y="342251"/>
                  </a:cubicBezTo>
                  <a:cubicBezTo>
                    <a:pt x="850569" y="351776"/>
                    <a:pt x="745265" y="320026"/>
                    <a:pt x="739973" y="326376"/>
                  </a:cubicBezTo>
                  <a:cubicBezTo>
                    <a:pt x="734681" y="332726"/>
                    <a:pt x="845806" y="383526"/>
                    <a:pt x="832048" y="380351"/>
                  </a:cubicBezTo>
                  <a:cubicBezTo>
                    <a:pt x="818290" y="377176"/>
                    <a:pt x="657423" y="307326"/>
                    <a:pt x="657423" y="307326"/>
                  </a:cubicBezTo>
                  <a:cubicBezTo>
                    <a:pt x="600273" y="282984"/>
                    <a:pt x="494969" y="241709"/>
                    <a:pt x="489148" y="234301"/>
                  </a:cubicBezTo>
                  <a:cubicBezTo>
                    <a:pt x="483327" y="226893"/>
                    <a:pt x="635727" y="266051"/>
                    <a:pt x="622498" y="262876"/>
                  </a:cubicBezTo>
                  <a:cubicBezTo>
                    <a:pt x="609269" y="259701"/>
                    <a:pt x="503965" y="205726"/>
                    <a:pt x="425648" y="2184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>
              <a:extLst>
                <a:ext uri="{FF2B5EF4-FFF2-40B4-BE49-F238E27FC236}">
                  <a16:creationId xmlns:a16="http://schemas.microsoft.com/office/drawing/2014/main" id="{6131D5E8-11D6-0033-4EED-FCF60121175E}"/>
                </a:ext>
              </a:extLst>
            </p:cNvPr>
            <p:cNvSpPr/>
            <p:nvPr/>
          </p:nvSpPr>
          <p:spPr>
            <a:xfrm>
              <a:off x="5549781" y="3346512"/>
              <a:ext cx="638952" cy="327100"/>
            </a:xfrm>
            <a:custGeom>
              <a:avLst/>
              <a:gdLst>
                <a:gd name="connsiteX0" fmla="*/ 292219 w 638952"/>
                <a:gd name="connsiteY0" fmla="*/ 3113 h 327100"/>
                <a:gd name="connsiteX1" fmla="*/ 501769 w 638952"/>
                <a:gd name="connsiteY1" fmla="*/ 104713 h 327100"/>
                <a:gd name="connsiteX2" fmla="*/ 584319 w 638952"/>
                <a:gd name="connsiteY2" fmla="*/ 133288 h 327100"/>
                <a:gd name="connsiteX3" fmla="*/ 530344 w 638952"/>
                <a:gd name="connsiteY3" fmla="*/ 152338 h 327100"/>
                <a:gd name="connsiteX4" fmla="*/ 638294 w 638952"/>
                <a:gd name="connsiteY4" fmla="*/ 253938 h 327100"/>
                <a:gd name="connsiteX5" fmla="*/ 571619 w 638952"/>
                <a:gd name="connsiteY5" fmla="*/ 225363 h 327100"/>
                <a:gd name="connsiteX6" fmla="*/ 489069 w 638952"/>
                <a:gd name="connsiteY6" fmla="*/ 180913 h 327100"/>
                <a:gd name="connsiteX7" fmla="*/ 368419 w 638952"/>
                <a:gd name="connsiteY7" fmla="*/ 212663 h 327100"/>
                <a:gd name="connsiteX8" fmla="*/ 330319 w 638952"/>
                <a:gd name="connsiteY8" fmla="*/ 269813 h 327100"/>
                <a:gd name="connsiteX9" fmla="*/ 314444 w 638952"/>
                <a:gd name="connsiteY9" fmla="*/ 209488 h 327100"/>
                <a:gd name="connsiteX10" fmla="*/ 266819 w 638952"/>
                <a:gd name="connsiteY10" fmla="*/ 215838 h 327100"/>
                <a:gd name="connsiteX11" fmla="*/ 247769 w 638952"/>
                <a:gd name="connsiteY11" fmla="*/ 326963 h 327100"/>
                <a:gd name="connsiteX12" fmla="*/ 231894 w 638952"/>
                <a:gd name="connsiteY12" fmla="*/ 238063 h 327100"/>
                <a:gd name="connsiteX13" fmla="*/ 187444 w 638952"/>
                <a:gd name="connsiteY13" fmla="*/ 203138 h 327100"/>
                <a:gd name="connsiteX14" fmla="*/ 133469 w 638952"/>
                <a:gd name="connsiteY14" fmla="*/ 272988 h 327100"/>
                <a:gd name="connsiteX15" fmla="*/ 130294 w 638952"/>
                <a:gd name="connsiteY15" fmla="*/ 241238 h 327100"/>
                <a:gd name="connsiteX16" fmla="*/ 79494 w 638952"/>
                <a:gd name="connsiteY16" fmla="*/ 234888 h 327100"/>
                <a:gd name="connsiteX17" fmla="*/ 119 w 638952"/>
                <a:gd name="connsiteY17" fmla="*/ 203138 h 327100"/>
                <a:gd name="connsiteX18" fmla="*/ 98544 w 638952"/>
                <a:gd name="connsiteY18" fmla="*/ 276163 h 327100"/>
                <a:gd name="connsiteX19" fmla="*/ 35044 w 638952"/>
                <a:gd name="connsiteY19" fmla="*/ 203138 h 327100"/>
                <a:gd name="connsiteX20" fmla="*/ 177919 w 638952"/>
                <a:gd name="connsiteY20" fmla="*/ 219013 h 327100"/>
                <a:gd name="connsiteX21" fmla="*/ 108069 w 638952"/>
                <a:gd name="connsiteY21" fmla="*/ 206313 h 327100"/>
                <a:gd name="connsiteX22" fmla="*/ 390644 w 638952"/>
                <a:gd name="connsiteY22" fmla="*/ 177738 h 327100"/>
                <a:gd name="connsiteX23" fmla="*/ 438269 w 638952"/>
                <a:gd name="connsiteY23" fmla="*/ 152338 h 327100"/>
                <a:gd name="connsiteX24" fmla="*/ 377944 w 638952"/>
                <a:gd name="connsiteY24" fmla="*/ 158688 h 327100"/>
                <a:gd name="connsiteX25" fmla="*/ 571619 w 638952"/>
                <a:gd name="connsiteY25" fmla="*/ 117413 h 327100"/>
                <a:gd name="connsiteX26" fmla="*/ 597019 w 638952"/>
                <a:gd name="connsiteY26" fmla="*/ 101538 h 327100"/>
                <a:gd name="connsiteX27" fmla="*/ 466844 w 638952"/>
                <a:gd name="connsiteY27" fmla="*/ 31688 h 327100"/>
                <a:gd name="connsiteX28" fmla="*/ 292219 w 638952"/>
                <a:gd name="connsiteY28" fmla="*/ 3113 h 32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8952" h="327100">
                  <a:moveTo>
                    <a:pt x="292219" y="3113"/>
                  </a:moveTo>
                  <a:cubicBezTo>
                    <a:pt x="298040" y="15284"/>
                    <a:pt x="453086" y="83017"/>
                    <a:pt x="501769" y="104713"/>
                  </a:cubicBezTo>
                  <a:cubicBezTo>
                    <a:pt x="550452" y="126409"/>
                    <a:pt x="579557" y="125351"/>
                    <a:pt x="584319" y="133288"/>
                  </a:cubicBezTo>
                  <a:cubicBezTo>
                    <a:pt x="589082" y="141226"/>
                    <a:pt x="521348" y="132230"/>
                    <a:pt x="530344" y="152338"/>
                  </a:cubicBezTo>
                  <a:cubicBezTo>
                    <a:pt x="539340" y="172446"/>
                    <a:pt x="631415" y="241767"/>
                    <a:pt x="638294" y="253938"/>
                  </a:cubicBezTo>
                  <a:cubicBezTo>
                    <a:pt x="645173" y="266109"/>
                    <a:pt x="596490" y="237534"/>
                    <a:pt x="571619" y="225363"/>
                  </a:cubicBezTo>
                  <a:cubicBezTo>
                    <a:pt x="546748" y="213192"/>
                    <a:pt x="522936" y="183030"/>
                    <a:pt x="489069" y="180913"/>
                  </a:cubicBezTo>
                  <a:cubicBezTo>
                    <a:pt x="455202" y="178796"/>
                    <a:pt x="394877" y="197846"/>
                    <a:pt x="368419" y="212663"/>
                  </a:cubicBezTo>
                  <a:cubicBezTo>
                    <a:pt x="341961" y="227480"/>
                    <a:pt x="339315" y="270342"/>
                    <a:pt x="330319" y="269813"/>
                  </a:cubicBezTo>
                  <a:cubicBezTo>
                    <a:pt x="321323" y="269284"/>
                    <a:pt x="325027" y="218484"/>
                    <a:pt x="314444" y="209488"/>
                  </a:cubicBezTo>
                  <a:cubicBezTo>
                    <a:pt x="303861" y="200492"/>
                    <a:pt x="277931" y="196259"/>
                    <a:pt x="266819" y="215838"/>
                  </a:cubicBezTo>
                  <a:cubicBezTo>
                    <a:pt x="255707" y="235417"/>
                    <a:pt x="253590" y="323259"/>
                    <a:pt x="247769" y="326963"/>
                  </a:cubicBezTo>
                  <a:cubicBezTo>
                    <a:pt x="241948" y="330667"/>
                    <a:pt x="241948" y="258701"/>
                    <a:pt x="231894" y="238063"/>
                  </a:cubicBezTo>
                  <a:cubicBezTo>
                    <a:pt x="221840" y="217425"/>
                    <a:pt x="203848" y="197317"/>
                    <a:pt x="187444" y="203138"/>
                  </a:cubicBezTo>
                  <a:cubicBezTo>
                    <a:pt x="171040" y="208959"/>
                    <a:pt x="142994" y="266638"/>
                    <a:pt x="133469" y="272988"/>
                  </a:cubicBezTo>
                  <a:cubicBezTo>
                    <a:pt x="123944" y="279338"/>
                    <a:pt x="139290" y="247588"/>
                    <a:pt x="130294" y="241238"/>
                  </a:cubicBezTo>
                  <a:cubicBezTo>
                    <a:pt x="121298" y="234888"/>
                    <a:pt x="101190" y="241238"/>
                    <a:pt x="79494" y="234888"/>
                  </a:cubicBezTo>
                  <a:cubicBezTo>
                    <a:pt x="57798" y="228538"/>
                    <a:pt x="-3056" y="196259"/>
                    <a:pt x="119" y="203138"/>
                  </a:cubicBezTo>
                  <a:cubicBezTo>
                    <a:pt x="3294" y="210017"/>
                    <a:pt x="92723" y="276163"/>
                    <a:pt x="98544" y="276163"/>
                  </a:cubicBezTo>
                  <a:cubicBezTo>
                    <a:pt x="104365" y="276163"/>
                    <a:pt x="21815" y="212663"/>
                    <a:pt x="35044" y="203138"/>
                  </a:cubicBezTo>
                  <a:cubicBezTo>
                    <a:pt x="48273" y="193613"/>
                    <a:pt x="165748" y="218484"/>
                    <a:pt x="177919" y="219013"/>
                  </a:cubicBezTo>
                  <a:cubicBezTo>
                    <a:pt x="190090" y="219542"/>
                    <a:pt x="72615" y="213192"/>
                    <a:pt x="108069" y="206313"/>
                  </a:cubicBezTo>
                  <a:cubicBezTo>
                    <a:pt x="143523" y="199434"/>
                    <a:pt x="335611" y="186734"/>
                    <a:pt x="390644" y="177738"/>
                  </a:cubicBezTo>
                  <a:cubicBezTo>
                    <a:pt x="445677" y="168742"/>
                    <a:pt x="440386" y="155513"/>
                    <a:pt x="438269" y="152338"/>
                  </a:cubicBezTo>
                  <a:cubicBezTo>
                    <a:pt x="436152" y="149163"/>
                    <a:pt x="355719" y="164509"/>
                    <a:pt x="377944" y="158688"/>
                  </a:cubicBezTo>
                  <a:cubicBezTo>
                    <a:pt x="400169" y="152867"/>
                    <a:pt x="535107" y="126938"/>
                    <a:pt x="571619" y="117413"/>
                  </a:cubicBezTo>
                  <a:cubicBezTo>
                    <a:pt x="608131" y="107888"/>
                    <a:pt x="614481" y="115825"/>
                    <a:pt x="597019" y="101538"/>
                  </a:cubicBezTo>
                  <a:cubicBezTo>
                    <a:pt x="579557" y="87251"/>
                    <a:pt x="511294" y="45975"/>
                    <a:pt x="466844" y="31688"/>
                  </a:cubicBezTo>
                  <a:cubicBezTo>
                    <a:pt x="422394" y="17401"/>
                    <a:pt x="286398" y="-9058"/>
                    <a:pt x="292219" y="31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>
              <a:extLst>
                <a:ext uri="{FF2B5EF4-FFF2-40B4-BE49-F238E27FC236}">
                  <a16:creationId xmlns:a16="http://schemas.microsoft.com/office/drawing/2014/main" id="{1E2E04BF-C8BA-74DD-2CB4-453CF3BE297E}"/>
                </a:ext>
              </a:extLst>
            </p:cNvPr>
            <p:cNvSpPr/>
            <p:nvPr/>
          </p:nvSpPr>
          <p:spPr>
            <a:xfrm>
              <a:off x="5398156" y="3215957"/>
              <a:ext cx="508001" cy="217038"/>
            </a:xfrm>
            <a:custGeom>
              <a:avLst/>
              <a:gdLst>
                <a:gd name="connsiteX0" fmla="*/ 504169 w 508001"/>
                <a:gd name="connsiteY0" fmla="*/ 318 h 217038"/>
                <a:gd name="connsiteX1" fmla="*/ 313669 w 508001"/>
                <a:gd name="connsiteY1" fmla="*/ 73343 h 217038"/>
                <a:gd name="connsiteX2" fmla="*/ 148569 w 508001"/>
                <a:gd name="connsiteY2" fmla="*/ 168593 h 217038"/>
                <a:gd name="connsiteX3" fmla="*/ 266044 w 508001"/>
                <a:gd name="connsiteY3" fmla="*/ 98743 h 217038"/>
                <a:gd name="connsiteX4" fmla="*/ 85069 w 508001"/>
                <a:gd name="connsiteY4" fmla="*/ 165418 h 217038"/>
                <a:gd name="connsiteX5" fmla="*/ 50144 w 508001"/>
                <a:gd name="connsiteY5" fmla="*/ 216218 h 217038"/>
                <a:gd name="connsiteX6" fmla="*/ 132694 w 508001"/>
                <a:gd name="connsiteY6" fmla="*/ 124143 h 217038"/>
                <a:gd name="connsiteX7" fmla="*/ 2519 w 508001"/>
                <a:gd name="connsiteY7" fmla="*/ 181293 h 217038"/>
                <a:gd name="connsiteX8" fmla="*/ 272394 w 508001"/>
                <a:gd name="connsiteY8" fmla="*/ 57468 h 217038"/>
                <a:gd name="connsiteX9" fmla="*/ 129519 w 508001"/>
                <a:gd name="connsiteY9" fmla="*/ 101918 h 217038"/>
                <a:gd name="connsiteX10" fmla="*/ 504169 w 508001"/>
                <a:gd name="connsiteY10" fmla="*/ 318 h 217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8001" h="217038">
                  <a:moveTo>
                    <a:pt x="504169" y="318"/>
                  </a:moveTo>
                  <a:cubicBezTo>
                    <a:pt x="534860" y="-4444"/>
                    <a:pt x="372936" y="45297"/>
                    <a:pt x="313669" y="73343"/>
                  </a:cubicBezTo>
                  <a:cubicBezTo>
                    <a:pt x="254402" y="101389"/>
                    <a:pt x="156506" y="164360"/>
                    <a:pt x="148569" y="168593"/>
                  </a:cubicBezTo>
                  <a:cubicBezTo>
                    <a:pt x="140632" y="172826"/>
                    <a:pt x="276627" y="99272"/>
                    <a:pt x="266044" y="98743"/>
                  </a:cubicBezTo>
                  <a:cubicBezTo>
                    <a:pt x="255461" y="98214"/>
                    <a:pt x="121052" y="145839"/>
                    <a:pt x="85069" y="165418"/>
                  </a:cubicBezTo>
                  <a:cubicBezTo>
                    <a:pt x="49086" y="184997"/>
                    <a:pt x="42206" y="223097"/>
                    <a:pt x="50144" y="216218"/>
                  </a:cubicBezTo>
                  <a:cubicBezTo>
                    <a:pt x="58082" y="209339"/>
                    <a:pt x="140631" y="129964"/>
                    <a:pt x="132694" y="124143"/>
                  </a:cubicBezTo>
                  <a:cubicBezTo>
                    <a:pt x="124757" y="118322"/>
                    <a:pt x="-20764" y="192405"/>
                    <a:pt x="2519" y="181293"/>
                  </a:cubicBezTo>
                  <a:cubicBezTo>
                    <a:pt x="25802" y="170181"/>
                    <a:pt x="251227" y="70697"/>
                    <a:pt x="272394" y="57468"/>
                  </a:cubicBezTo>
                  <a:cubicBezTo>
                    <a:pt x="293561" y="44239"/>
                    <a:pt x="95652" y="107739"/>
                    <a:pt x="129519" y="101918"/>
                  </a:cubicBezTo>
                  <a:cubicBezTo>
                    <a:pt x="163386" y="96097"/>
                    <a:pt x="473478" y="5080"/>
                    <a:pt x="504169" y="3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576743C9-50F8-C9E7-C099-7B6F33D8B657}"/>
                </a:ext>
              </a:extLst>
            </p:cNvPr>
            <p:cNvSpPr/>
            <p:nvPr/>
          </p:nvSpPr>
          <p:spPr>
            <a:xfrm>
              <a:off x="5419120" y="3513475"/>
              <a:ext cx="619756" cy="38527"/>
            </a:xfrm>
            <a:custGeom>
              <a:avLst/>
              <a:gdLst>
                <a:gd name="connsiteX0" fmla="*/ 605 w 619756"/>
                <a:gd name="connsiteY0" fmla="*/ 7600 h 38527"/>
                <a:gd name="connsiteX1" fmla="*/ 210155 w 619756"/>
                <a:gd name="connsiteY1" fmla="*/ 13950 h 38527"/>
                <a:gd name="connsiteX2" fmla="*/ 372080 w 619756"/>
                <a:gd name="connsiteY2" fmla="*/ 13950 h 38527"/>
                <a:gd name="connsiteX3" fmla="*/ 295880 w 619756"/>
                <a:gd name="connsiteY3" fmla="*/ 13950 h 38527"/>
                <a:gd name="connsiteX4" fmla="*/ 441930 w 619756"/>
                <a:gd name="connsiteY4" fmla="*/ 1250 h 38527"/>
                <a:gd name="connsiteX5" fmla="*/ 619730 w 619756"/>
                <a:gd name="connsiteY5" fmla="*/ 4425 h 38527"/>
                <a:gd name="connsiteX6" fmla="*/ 429230 w 619756"/>
                <a:gd name="connsiteY6" fmla="*/ 36175 h 38527"/>
                <a:gd name="connsiteX7" fmla="*/ 137130 w 619756"/>
                <a:gd name="connsiteY7" fmla="*/ 36175 h 38527"/>
                <a:gd name="connsiteX8" fmla="*/ 280005 w 619756"/>
                <a:gd name="connsiteY8" fmla="*/ 36175 h 38527"/>
                <a:gd name="connsiteX9" fmla="*/ 605 w 619756"/>
                <a:gd name="connsiteY9" fmla="*/ 7600 h 38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9756" h="38527">
                  <a:moveTo>
                    <a:pt x="605" y="7600"/>
                  </a:moveTo>
                  <a:cubicBezTo>
                    <a:pt x="-11037" y="3896"/>
                    <a:pt x="148243" y="12892"/>
                    <a:pt x="210155" y="13950"/>
                  </a:cubicBezTo>
                  <a:cubicBezTo>
                    <a:pt x="272067" y="15008"/>
                    <a:pt x="372080" y="13950"/>
                    <a:pt x="372080" y="13950"/>
                  </a:cubicBezTo>
                  <a:cubicBezTo>
                    <a:pt x="386367" y="13950"/>
                    <a:pt x="284238" y="16067"/>
                    <a:pt x="295880" y="13950"/>
                  </a:cubicBezTo>
                  <a:cubicBezTo>
                    <a:pt x="307522" y="11833"/>
                    <a:pt x="387955" y="2837"/>
                    <a:pt x="441930" y="1250"/>
                  </a:cubicBezTo>
                  <a:cubicBezTo>
                    <a:pt x="495905" y="-338"/>
                    <a:pt x="621847" y="-1396"/>
                    <a:pt x="619730" y="4425"/>
                  </a:cubicBezTo>
                  <a:cubicBezTo>
                    <a:pt x="617613" y="10246"/>
                    <a:pt x="509663" y="30883"/>
                    <a:pt x="429230" y="36175"/>
                  </a:cubicBezTo>
                  <a:cubicBezTo>
                    <a:pt x="348797" y="41467"/>
                    <a:pt x="137130" y="36175"/>
                    <a:pt x="137130" y="36175"/>
                  </a:cubicBezTo>
                  <a:cubicBezTo>
                    <a:pt x="112259" y="36175"/>
                    <a:pt x="295880" y="38292"/>
                    <a:pt x="280005" y="36175"/>
                  </a:cubicBezTo>
                  <a:cubicBezTo>
                    <a:pt x="264130" y="34058"/>
                    <a:pt x="12247" y="11304"/>
                    <a:pt x="605" y="76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>
              <a:extLst>
                <a:ext uri="{FF2B5EF4-FFF2-40B4-BE49-F238E27FC236}">
                  <a16:creationId xmlns:a16="http://schemas.microsoft.com/office/drawing/2014/main" id="{B8678659-1720-6E63-97F5-070E164848FD}"/>
                </a:ext>
              </a:extLst>
            </p:cNvPr>
            <p:cNvSpPr/>
            <p:nvPr/>
          </p:nvSpPr>
          <p:spPr>
            <a:xfrm>
              <a:off x="5379906" y="3317687"/>
              <a:ext cx="271600" cy="263727"/>
            </a:xfrm>
            <a:custGeom>
              <a:avLst/>
              <a:gdLst>
                <a:gd name="connsiteX0" fmla="*/ 271594 w 271600"/>
                <a:gd name="connsiteY0" fmla="*/ 188 h 263727"/>
                <a:gd name="connsiteX1" fmla="*/ 93794 w 271600"/>
                <a:gd name="connsiteY1" fmla="*/ 162113 h 263727"/>
                <a:gd name="connsiteX2" fmla="*/ 4894 w 271600"/>
                <a:gd name="connsiteY2" fmla="*/ 222438 h 263727"/>
                <a:gd name="connsiteX3" fmla="*/ 17594 w 271600"/>
                <a:gd name="connsiteY3" fmla="*/ 247838 h 263727"/>
                <a:gd name="connsiteX4" fmla="*/ 68394 w 271600"/>
                <a:gd name="connsiteY4" fmla="*/ 247838 h 263727"/>
                <a:gd name="connsiteX5" fmla="*/ 27119 w 271600"/>
                <a:gd name="connsiteY5" fmla="*/ 263713 h 263727"/>
                <a:gd name="connsiteX6" fmla="*/ 179519 w 271600"/>
                <a:gd name="connsiteY6" fmla="*/ 244663 h 263727"/>
                <a:gd name="connsiteX7" fmla="*/ 55694 w 271600"/>
                <a:gd name="connsiteY7" fmla="*/ 263713 h 263727"/>
                <a:gd name="connsiteX8" fmla="*/ 14419 w 271600"/>
                <a:gd name="connsiteY8" fmla="*/ 241488 h 263727"/>
                <a:gd name="connsiteX9" fmla="*/ 144594 w 271600"/>
                <a:gd name="connsiteY9" fmla="*/ 158938 h 263727"/>
                <a:gd name="connsiteX10" fmla="*/ 87444 w 271600"/>
                <a:gd name="connsiteY10" fmla="*/ 197038 h 263727"/>
                <a:gd name="connsiteX11" fmla="*/ 271594 w 271600"/>
                <a:gd name="connsiteY11" fmla="*/ 188 h 26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1600" h="263727">
                  <a:moveTo>
                    <a:pt x="271594" y="188"/>
                  </a:moveTo>
                  <a:cubicBezTo>
                    <a:pt x="272652" y="-5633"/>
                    <a:pt x="138244" y="125071"/>
                    <a:pt x="93794" y="162113"/>
                  </a:cubicBezTo>
                  <a:cubicBezTo>
                    <a:pt x="49344" y="199155"/>
                    <a:pt x="17594" y="208151"/>
                    <a:pt x="4894" y="222438"/>
                  </a:cubicBezTo>
                  <a:cubicBezTo>
                    <a:pt x="-7806" y="236726"/>
                    <a:pt x="7011" y="243605"/>
                    <a:pt x="17594" y="247838"/>
                  </a:cubicBezTo>
                  <a:cubicBezTo>
                    <a:pt x="28177" y="252071"/>
                    <a:pt x="66806" y="245192"/>
                    <a:pt x="68394" y="247838"/>
                  </a:cubicBezTo>
                  <a:cubicBezTo>
                    <a:pt x="69981" y="250484"/>
                    <a:pt x="8598" y="264242"/>
                    <a:pt x="27119" y="263713"/>
                  </a:cubicBezTo>
                  <a:cubicBezTo>
                    <a:pt x="45640" y="263184"/>
                    <a:pt x="174757" y="244663"/>
                    <a:pt x="179519" y="244663"/>
                  </a:cubicBezTo>
                  <a:cubicBezTo>
                    <a:pt x="184281" y="244663"/>
                    <a:pt x="83211" y="264242"/>
                    <a:pt x="55694" y="263713"/>
                  </a:cubicBezTo>
                  <a:cubicBezTo>
                    <a:pt x="28177" y="263184"/>
                    <a:pt x="-398" y="258950"/>
                    <a:pt x="14419" y="241488"/>
                  </a:cubicBezTo>
                  <a:cubicBezTo>
                    <a:pt x="29236" y="224026"/>
                    <a:pt x="132423" y="166346"/>
                    <a:pt x="144594" y="158938"/>
                  </a:cubicBezTo>
                  <a:cubicBezTo>
                    <a:pt x="156765" y="151530"/>
                    <a:pt x="65748" y="219263"/>
                    <a:pt x="87444" y="197038"/>
                  </a:cubicBezTo>
                  <a:cubicBezTo>
                    <a:pt x="109140" y="174813"/>
                    <a:pt x="270536" y="6009"/>
                    <a:pt x="271594" y="1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円/楕円 34">
              <a:extLst>
                <a:ext uri="{FF2B5EF4-FFF2-40B4-BE49-F238E27FC236}">
                  <a16:creationId xmlns:a16="http://schemas.microsoft.com/office/drawing/2014/main" id="{908F5A9D-C0EE-F3F9-6E5C-A9F37047CE92}"/>
                </a:ext>
              </a:extLst>
            </p:cNvPr>
            <p:cNvSpPr/>
            <p:nvPr/>
          </p:nvSpPr>
          <p:spPr>
            <a:xfrm>
              <a:off x="5731999" y="3389225"/>
              <a:ext cx="60325" cy="603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月 35">
              <a:extLst>
                <a:ext uri="{FF2B5EF4-FFF2-40B4-BE49-F238E27FC236}">
                  <a16:creationId xmlns:a16="http://schemas.microsoft.com/office/drawing/2014/main" id="{F622023E-6832-7875-1E09-11C8D33E29E3}"/>
                </a:ext>
              </a:extLst>
            </p:cNvPr>
            <p:cNvSpPr/>
            <p:nvPr/>
          </p:nvSpPr>
          <p:spPr>
            <a:xfrm rot="14006809">
              <a:off x="5730669" y="3375014"/>
              <a:ext cx="123130" cy="152974"/>
            </a:xfrm>
            <a:prstGeom prst="mo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 36">
              <a:extLst>
                <a:ext uri="{FF2B5EF4-FFF2-40B4-BE49-F238E27FC236}">
                  <a16:creationId xmlns:a16="http://schemas.microsoft.com/office/drawing/2014/main" id="{8E5B4594-0F59-F51A-4DCA-2E5B4A02BA0C}"/>
                </a:ext>
              </a:extLst>
            </p:cNvPr>
            <p:cNvSpPr/>
            <p:nvPr/>
          </p:nvSpPr>
          <p:spPr>
            <a:xfrm>
              <a:off x="5192065" y="3254358"/>
              <a:ext cx="294335" cy="197046"/>
            </a:xfrm>
            <a:custGeom>
              <a:avLst/>
              <a:gdLst>
                <a:gd name="connsiteX0" fmla="*/ 294335 w 294335"/>
                <a:gd name="connsiteY0" fmla="*/ 17 h 197046"/>
                <a:gd name="connsiteX1" fmla="*/ 87960 w 294335"/>
                <a:gd name="connsiteY1" fmla="*/ 123842 h 197046"/>
                <a:gd name="connsiteX2" fmla="*/ 214960 w 294335"/>
                <a:gd name="connsiteY2" fmla="*/ 63517 h 197046"/>
                <a:gd name="connsiteX3" fmla="*/ 33985 w 294335"/>
                <a:gd name="connsiteY3" fmla="*/ 158767 h 197046"/>
                <a:gd name="connsiteX4" fmla="*/ 8585 w 294335"/>
                <a:gd name="connsiteY4" fmla="*/ 193692 h 197046"/>
                <a:gd name="connsiteX5" fmla="*/ 135585 w 294335"/>
                <a:gd name="connsiteY5" fmla="*/ 82567 h 197046"/>
                <a:gd name="connsiteX6" fmla="*/ 87960 w 294335"/>
                <a:gd name="connsiteY6" fmla="*/ 114317 h 197046"/>
                <a:gd name="connsiteX7" fmla="*/ 294335 w 294335"/>
                <a:gd name="connsiteY7" fmla="*/ 17 h 197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4335" h="197046">
                  <a:moveTo>
                    <a:pt x="294335" y="17"/>
                  </a:moveTo>
                  <a:cubicBezTo>
                    <a:pt x="294335" y="1604"/>
                    <a:pt x="101189" y="113259"/>
                    <a:pt x="87960" y="123842"/>
                  </a:cubicBezTo>
                  <a:cubicBezTo>
                    <a:pt x="74731" y="134425"/>
                    <a:pt x="223956" y="57696"/>
                    <a:pt x="214960" y="63517"/>
                  </a:cubicBezTo>
                  <a:cubicBezTo>
                    <a:pt x="205964" y="69338"/>
                    <a:pt x="68381" y="137071"/>
                    <a:pt x="33985" y="158767"/>
                  </a:cubicBezTo>
                  <a:cubicBezTo>
                    <a:pt x="-411" y="180463"/>
                    <a:pt x="-8348" y="206392"/>
                    <a:pt x="8585" y="193692"/>
                  </a:cubicBezTo>
                  <a:cubicBezTo>
                    <a:pt x="25518" y="180992"/>
                    <a:pt x="122356" y="95796"/>
                    <a:pt x="135585" y="82567"/>
                  </a:cubicBezTo>
                  <a:cubicBezTo>
                    <a:pt x="148814" y="69338"/>
                    <a:pt x="68381" y="124371"/>
                    <a:pt x="87960" y="114317"/>
                  </a:cubicBezTo>
                  <a:cubicBezTo>
                    <a:pt x="107539" y="104263"/>
                    <a:pt x="294335" y="-1570"/>
                    <a:pt x="294335" y="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 37">
              <a:extLst>
                <a:ext uri="{FF2B5EF4-FFF2-40B4-BE49-F238E27FC236}">
                  <a16:creationId xmlns:a16="http://schemas.microsoft.com/office/drawing/2014/main" id="{48B046CC-B7E7-7376-CFDF-06EB527DFD1E}"/>
                </a:ext>
              </a:extLst>
            </p:cNvPr>
            <p:cNvSpPr/>
            <p:nvPr/>
          </p:nvSpPr>
          <p:spPr>
            <a:xfrm>
              <a:off x="5362310" y="3088904"/>
              <a:ext cx="515390" cy="191548"/>
            </a:xfrm>
            <a:custGeom>
              <a:avLst/>
              <a:gdLst>
                <a:gd name="connsiteX0" fmla="*/ 265 w 515390"/>
                <a:gd name="connsiteY0" fmla="*/ 190871 h 191548"/>
                <a:gd name="connsiteX1" fmla="*/ 216165 w 515390"/>
                <a:gd name="connsiteY1" fmla="*/ 117846 h 191548"/>
                <a:gd name="connsiteX2" fmla="*/ 165365 w 515390"/>
                <a:gd name="connsiteY2" fmla="*/ 143246 h 191548"/>
                <a:gd name="connsiteX3" fmla="*/ 311415 w 515390"/>
                <a:gd name="connsiteY3" fmla="*/ 79746 h 191548"/>
                <a:gd name="connsiteX4" fmla="*/ 390790 w 515390"/>
                <a:gd name="connsiteY4" fmla="*/ 79746 h 191548"/>
                <a:gd name="connsiteX5" fmla="*/ 286015 w 515390"/>
                <a:gd name="connsiteY5" fmla="*/ 89271 h 191548"/>
                <a:gd name="connsiteX6" fmla="*/ 419365 w 515390"/>
                <a:gd name="connsiteY6" fmla="*/ 79746 h 191548"/>
                <a:gd name="connsiteX7" fmla="*/ 514615 w 515390"/>
                <a:gd name="connsiteY7" fmla="*/ 371 h 191548"/>
                <a:gd name="connsiteX8" fmla="*/ 457465 w 515390"/>
                <a:gd name="connsiteY8" fmla="*/ 51171 h 191548"/>
                <a:gd name="connsiteX9" fmla="*/ 336815 w 515390"/>
                <a:gd name="connsiteY9" fmla="*/ 79746 h 191548"/>
                <a:gd name="connsiteX10" fmla="*/ 181240 w 515390"/>
                <a:gd name="connsiteY10" fmla="*/ 76571 h 191548"/>
                <a:gd name="connsiteX11" fmla="*/ 266965 w 515390"/>
                <a:gd name="connsiteY11" fmla="*/ 67046 h 191548"/>
                <a:gd name="connsiteX12" fmla="*/ 265 w 515390"/>
                <a:gd name="connsiteY12" fmla="*/ 190871 h 19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390" h="191548">
                  <a:moveTo>
                    <a:pt x="265" y="190871"/>
                  </a:moveTo>
                  <a:cubicBezTo>
                    <a:pt x="-8202" y="199338"/>
                    <a:pt x="188649" y="125783"/>
                    <a:pt x="216165" y="117846"/>
                  </a:cubicBezTo>
                  <a:cubicBezTo>
                    <a:pt x="243681" y="109909"/>
                    <a:pt x="149490" y="149596"/>
                    <a:pt x="165365" y="143246"/>
                  </a:cubicBezTo>
                  <a:cubicBezTo>
                    <a:pt x="181240" y="136896"/>
                    <a:pt x="273844" y="90329"/>
                    <a:pt x="311415" y="79746"/>
                  </a:cubicBezTo>
                  <a:cubicBezTo>
                    <a:pt x="348986" y="69163"/>
                    <a:pt x="395023" y="78159"/>
                    <a:pt x="390790" y="79746"/>
                  </a:cubicBezTo>
                  <a:cubicBezTo>
                    <a:pt x="386557" y="81333"/>
                    <a:pt x="281253" y="89271"/>
                    <a:pt x="286015" y="89271"/>
                  </a:cubicBezTo>
                  <a:cubicBezTo>
                    <a:pt x="290777" y="89271"/>
                    <a:pt x="381265" y="94563"/>
                    <a:pt x="419365" y="79746"/>
                  </a:cubicBezTo>
                  <a:cubicBezTo>
                    <a:pt x="457465" y="64929"/>
                    <a:pt x="508265" y="5133"/>
                    <a:pt x="514615" y="371"/>
                  </a:cubicBezTo>
                  <a:cubicBezTo>
                    <a:pt x="520965" y="-4391"/>
                    <a:pt x="487098" y="37942"/>
                    <a:pt x="457465" y="51171"/>
                  </a:cubicBezTo>
                  <a:cubicBezTo>
                    <a:pt x="427832" y="64400"/>
                    <a:pt x="382853" y="75513"/>
                    <a:pt x="336815" y="79746"/>
                  </a:cubicBezTo>
                  <a:cubicBezTo>
                    <a:pt x="290778" y="83979"/>
                    <a:pt x="192882" y="78688"/>
                    <a:pt x="181240" y="76571"/>
                  </a:cubicBezTo>
                  <a:cubicBezTo>
                    <a:pt x="169598" y="74454"/>
                    <a:pt x="294482" y="47996"/>
                    <a:pt x="266965" y="67046"/>
                  </a:cubicBezTo>
                  <a:cubicBezTo>
                    <a:pt x="239448" y="86096"/>
                    <a:pt x="8732" y="182404"/>
                    <a:pt x="265" y="1908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>
              <a:extLst>
                <a:ext uri="{FF2B5EF4-FFF2-40B4-BE49-F238E27FC236}">
                  <a16:creationId xmlns:a16="http://schemas.microsoft.com/office/drawing/2014/main" id="{8A65590E-AC70-1C28-8D87-DCB8CE6B084A}"/>
                </a:ext>
              </a:extLst>
            </p:cNvPr>
            <p:cNvSpPr/>
            <p:nvPr/>
          </p:nvSpPr>
          <p:spPr>
            <a:xfrm>
              <a:off x="5371481" y="3057060"/>
              <a:ext cx="223535" cy="229496"/>
            </a:xfrm>
            <a:custGeom>
              <a:avLst/>
              <a:gdLst>
                <a:gd name="connsiteX0" fmla="*/ 222869 w 223535"/>
                <a:gd name="connsiteY0" fmla="*/ 465 h 229496"/>
                <a:gd name="connsiteX1" fmla="*/ 111744 w 223535"/>
                <a:gd name="connsiteY1" fmla="*/ 67140 h 229496"/>
                <a:gd name="connsiteX2" fmla="*/ 70469 w 223535"/>
                <a:gd name="connsiteY2" fmla="*/ 133815 h 229496"/>
                <a:gd name="connsiteX3" fmla="*/ 102219 w 223535"/>
                <a:gd name="connsiteY3" fmla="*/ 89365 h 229496"/>
                <a:gd name="connsiteX4" fmla="*/ 619 w 223535"/>
                <a:gd name="connsiteY4" fmla="*/ 229065 h 229496"/>
                <a:gd name="connsiteX5" fmla="*/ 60944 w 223535"/>
                <a:gd name="connsiteY5" fmla="*/ 130640 h 229496"/>
                <a:gd name="connsiteX6" fmla="*/ 89519 w 223535"/>
                <a:gd name="connsiteY6" fmla="*/ 60790 h 229496"/>
                <a:gd name="connsiteX7" fmla="*/ 54594 w 223535"/>
                <a:gd name="connsiteY7" fmla="*/ 102065 h 229496"/>
                <a:gd name="connsiteX8" fmla="*/ 222869 w 223535"/>
                <a:gd name="connsiteY8" fmla="*/ 465 h 22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535" h="229496">
                  <a:moveTo>
                    <a:pt x="222869" y="465"/>
                  </a:moveTo>
                  <a:cubicBezTo>
                    <a:pt x="232394" y="-5356"/>
                    <a:pt x="137144" y="44915"/>
                    <a:pt x="111744" y="67140"/>
                  </a:cubicBezTo>
                  <a:cubicBezTo>
                    <a:pt x="86344" y="89365"/>
                    <a:pt x="72056" y="130111"/>
                    <a:pt x="70469" y="133815"/>
                  </a:cubicBezTo>
                  <a:cubicBezTo>
                    <a:pt x="68882" y="137519"/>
                    <a:pt x="113861" y="73490"/>
                    <a:pt x="102219" y="89365"/>
                  </a:cubicBezTo>
                  <a:cubicBezTo>
                    <a:pt x="90577" y="105240"/>
                    <a:pt x="7498" y="222186"/>
                    <a:pt x="619" y="229065"/>
                  </a:cubicBezTo>
                  <a:cubicBezTo>
                    <a:pt x="-6260" y="235944"/>
                    <a:pt x="46127" y="158686"/>
                    <a:pt x="60944" y="130640"/>
                  </a:cubicBezTo>
                  <a:cubicBezTo>
                    <a:pt x="75761" y="102594"/>
                    <a:pt x="90577" y="65552"/>
                    <a:pt x="89519" y="60790"/>
                  </a:cubicBezTo>
                  <a:cubicBezTo>
                    <a:pt x="88461" y="56028"/>
                    <a:pt x="30781" y="111590"/>
                    <a:pt x="54594" y="102065"/>
                  </a:cubicBezTo>
                  <a:cubicBezTo>
                    <a:pt x="78406" y="92540"/>
                    <a:pt x="213344" y="6286"/>
                    <a:pt x="222869" y="4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>
              <a:extLst>
                <a:ext uri="{FF2B5EF4-FFF2-40B4-BE49-F238E27FC236}">
                  <a16:creationId xmlns:a16="http://schemas.microsoft.com/office/drawing/2014/main" id="{F862FBB2-B110-2521-EC94-2379F616623E}"/>
                </a:ext>
              </a:extLst>
            </p:cNvPr>
            <p:cNvSpPr/>
            <p:nvPr/>
          </p:nvSpPr>
          <p:spPr>
            <a:xfrm>
              <a:off x="5511789" y="2967026"/>
              <a:ext cx="489386" cy="173115"/>
            </a:xfrm>
            <a:custGeom>
              <a:avLst/>
              <a:gdLst>
                <a:gd name="connsiteX0" fmla="*/ 11 w 489386"/>
                <a:gd name="connsiteY0" fmla="*/ 173049 h 173115"/>
                <a:gd name="connsiteX1" fmla="*/ 219086 w 489386"/>
                <a:gd name="connsiteY1" fmla="*/ 77799 h 173115"/>
                <a:gd name="connsiteX2" fmla="*/ 301636 w 489386"/>
                <a:gd name="connsiteY2" fmla="*/ 49224 h 173115"/>
                <a:gd name="connsiteX3" fmla="*/ 215911 w 489386"/>
                <a:gd name="connsiteY3" fmla="*/ 42874 h 173115"/>
                <a:gd name="connsiteX4" fmla="*/ 390536 w 489386"/>
                <a:gd name="connsiteY4" fmla="*/ 42874 h 173115"/>
                <a:gd name="connsiteX5" fmla="*/ 339736 w 489386"/>
                <a:gd name="connsiteY5" fmla="*/ 4774 h 173115"/>
                <a:gd name="connsiteX6" fmla="*/ 488961 w 489386"/>
                <a:gd name="connsiteY6" fmla="*/ 1599 h 173115"/>
                <a:gd name="connsiteX7" fmla="*/ 381011 w 489386"/>
                <a:gd name="connsiteY7" fmla="*/ 14299 h 173115"/>
                <a:gd name="connsiteX8" fmla="*/ 269886 w 489386"/>
                <a:gd name="connsiteY8" fmla="*/ 49224 h 173115"/>
                <a:gd name="connsiteX9" fmla="*/ 92086 w 489386"/>
                <a:gd name="connsiteY9" fmla="*/ 112724 h 173115"/>
                <a:gd name="connsiteX10" fmla="*/ 228611 w 489386"/>
                <a:gd name="connsiteY10" fmla="*/ 61924 h 173115"/>
                <a:gd name="connsiteX11" fmla="*/ 11 w 489386"/>
                <a:gd name="connsiteY11" fmla="*/ 173049 h 17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9386" h="173115">
                  <a:moveTo>
                    <a:pt x="11" y="173049"/>
                  </a:moveTo>
                  <a:cubicBezTo>
                    <a:pt x="-1577" y="175695"/>
                    <a:pt x="168815" y="98436"/>
                    <a:pt x="219086" y="77799"/>
                  </a:cubicBezTo>
                  <a:cubicBezTo>
                    <a:pt x="269357" y="57162"/>
                    <a:pt x="302165" y="55045"/>
                    <a:pt x="301636" y="49224"/>
                  </a:cubicBezTo>
                  <a:cubicBezTo>
                    <a:pt x="301107" y="43403"/>
                    <a:pt x="201094" y="43932"/>
                    <a:pt x="215911" y="42874"/>
                  </a:cubicBezTo>
                  <a:cubicBezTo>
                    <a:pt x="230728" y="41816"/>
                    <a:pt x="369899" y="49224"/>
                    <a:pt x="390536" y="42874"/>
                  </a:cubicBezTo>
                  <a:cubicBezTo>
                    <a:pt x="411173" y="36524"/>
                    <a:pt x="323332" y="11653"/>
                    <a:pt x="339736" y="4774"/>
                  </a:cubicBezTo>
                  <a:cubicBezTo>
                    <a:pt x="356140" y="-2105"/>
                    <a:pt x="482082" y="12"/>
                    <a:pt x="488961" y="1599"/>
                  </a:cubicBezTo>
                  <a:cubicBezTo>
                    <a:pt x="495840" y="3186"/>
                    <a:pt x="417523" y="6362"/>
                    <a:pt x="381011" y="14299"/>
                  </a:cubicBezTo>
                  <a:cubicBezTo>
                    <a:pt x="344499" y="22236"/>
                    <a:pt x="318040" y="32820"/>
                    <a:pt x="269886" y="49224"/>
                  </a:cubicBezTo>
                  <a:cubicBezTo>
                    <a:pt x="221732" y="65628"/>
                    <a:pt x="98965" y="110607"/>
                    <a:pt x="92086" y="112724"/>
                  </a:cubicBezTo>
                  <a:cubicBezTo>
                    <a:pt x="85207" y="114841"/>
                    <a:pt x="240782" y="55045"/>
                    <a:pt x="228611" y="61924"/>
                  </a:cubicBezTo>
                  <a:cubicBezTo>
                    <a:pt x="216440" y="68803"/>
                    <a:pt x="1599" y="170403"/>
                    <a:pt x="11" y="1730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40">
              <a:extLst>
                <a:ext uri="{FF2B5EF4-FFF2-40B4-BE49-F238E27FC236}">
                  <a16:creationId xmlns:a16="http://schemas.microsoft.com/office/drawing/2014/main" id="{D3E77002-F05A-F397-8E1D-329E60DCD6B3}"/>
                </a:ext>
              </a:extLst>
            </p:cNvPr>
            <p:cNvSpPr/>
            <p:nvPr/>
          </p:nvSpPr>
          <p:spPr>
            <a:xfrm>
              <a:off x="5517543" y="3013288"/>
              <a:ext cx="634438" cy="152519"/>
            </a:xfrm>
            <a:custGeom>
              <a:avLst/>
              <a:gdLst>
                <a:gd name="connsiteX0" fmla="*/ 19657 w 634438"/>
                <a:gd name="connsiteY0" fmla="*/ 145837 h 152519"/>
                <a:gd name="connsiteX1" fmla="*/ 318107 w 634438"/>
                <a:gd name="connsiteY1" fmla="*/ 12487 h 152519"/>
                <a:gd name="connsiteX2" fmla="*/ 403832 w 634438"/>
                <a:gd name="connsiteY2" fmla="*/ 34712 h 152519"/>
                <a:gd name="connsiteX3" fmla="*/ 308582 w 634438"/>
                <a:gd name="connsiteY3" fmla="*/ 53762 h 152519"/>
                <a:gd name="connsiteX4" fmla="*/ 632432 w 634438"/>
                <a:gd name="connsiteY4" fmla="*/ 28362 h 152519"/>
                <a:gd name="connsiteX5" fmla="*/ 441932 w 634438"/>
                <a:gd name="connsiteY5" fmla="*/ 34712 h 152519"/>
                <a:gd name="connsiteX6" fmla="*/ 368907 w 634438"/>
                <a:gd name="connsiteY6" fmla="*/ 2962 h 152519"/>
                <a:gd name="connsiteX7" fmla="*/ 64107 w 634438"/>
                <a:gd name="connsiteY7" fmla="*/ 120437 h 152519"/>
                <a:gd name="connsiteX8" fmla="*/ 19657 w 634438"/>
                <a:gd name="connsiteY8" fmla="*/ 145837 h 152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4438" h="152519">
                  <a:moveTo>
                    <a:pt x="19657" y="145837"/>
                  </a:moveTo>
                  <a:cubicBezTo>
                    <a:pt x="61990" y="127845"/>
                    <a:pt x="254078" y="31008"/>
                    <a:pt x="318107" y="12487"/>
                  </a:cubicBezTo>
                  <a:cubicBezTo>
                    <a:pt x="382136" y="-6034"/>
                    <a:pt x="405419" y="27833"/>
                    <a:pt x="403832" y="34712"/>
                  </a:cubicBezTo>
                  <a:cubicBezTo>
                    <a:pt x="402245" y="41591"/>
                    <a:pt x="270482" y="54820"/>
                    <a:pt x="308582" y="53762"/>
                  </a:cubicBezTo>
                  <a:cubicBezTo>
                    <a:pt x="346682" y="52704"/>
                    <a:pt x="610207" y="31537"/>
                    <a:pt x="632432" y="28362"/>
                  </a:cubicBezTo>
                  <a:cubicBezTo>
                    <a:pt x="654657" y="25187"/>
                    <a:pt x="485853" y="38945"/>
                    <a:pt x="441932" y="34712"/>
                  </a:cubicBezTo>
                  <a:cubicBezTo>
                    <a:pt x="398011" y="30479"/>
                    <a:pt x="431878" y="-11325"/>
                    <a:pt x="368907" y="2962"/>
                  </a:cubicBezTo>
                  <a:cubicBezTo>
                    <a:pt x="305936" y="17249"/>
                    <a:pt x="119669" y="98741"/>
                    <a:pt x="64107" y="120437"/>
                  </a:cubicBezTo>
                  <a:cubicBezTo>
                    <a:pt x="8545" y="142133"/>
                    <a:pt x="-22676" y="163829"/>
                    <a:pt x="19657" y="1458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 41">
              <a:extLst>
                <a:ext uri="{FF2B5EF4-FFF2-40B4-BE49-F238E27FC236}">
                  <a16:creationId xmlns:a16="http://schemas.microsoft.com/office/drawing/2014/main" id="{4D611FE6-0C56-E418-398E-268163C6B7AC}"/>
                </a:ext>
              </a:extLst>
            </p:cNvPr>
            <p:cNvSpPr/>
            <p:nvPr/>
          </p:nvSpPr>
          <p:spPr>
            <a:xfrm>
              <a:off x="5619244" y="3048000"/>
              <a:ext cx="569498" cy="86444"/>
            </a:xfrm>
            <a:custGeom>
              <a:avLst/>
              <a:gdLst>
                <a:gd name="connsiteX0" fmla="*/ 506 w 569498"/>
                <a:gd name="connsiteY0" fmla="*/ 85725 h 86444"/>
                <a:gd name="connsiteX1" fmla="*/ 184656 w 569498"/>
                <a:gd name="connsiteY1" fmla="*/ 63500 h 86444"/>
                <a:gd name="connsiteX2" fmla="*/ 311656 w 569498"/>
                <a:gd name="connsiteY2" fmla="*/ 19050 h 86444"/>
                <a:gd name="connsiteX3" fmla="*/ 556131 w 569498"/>
                <a:gd name="connsiteY3" fmla="*/ 12700 h 86444"/>
                <a:gd name="connsiteX4" fmla="*/ 502156 w 569498"/>
                <a:gd name="connsiteY4" fmla="*/ 0 h 86444"/>
                <a:gd name="connsiteX5" fmla="*/ 206881 w 569498"/>
                <a:gd name="connsiteY5" fmla="*/ 12700 h 86444"/>
                <a:gd name="connsiteX6" fmla="*/ 292606 w 569498"/>
                <a:gd name="connsiteY6" fmla="*/ 9525 h 86444"/>
                <a:gd name="connsiteX7" fmla="*/ 244981 w 569498"/>
                <a:gd name="connsiteY7" fmla="*/ 38100 h 86444"/>
                <a:gd name="connsiteX8" fmla="*/ 506 w 569498"/>
                <a:gd name="connsiteY8" fmla="*/ 85725 h 86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9498" h="86444">
                  <a:moveTo>
                    <a:pt x="506" y="85725"/>
                  </a:moveTo>
                  <a:cubicBezTo>
                    <a:pt x="-9548" y="89958"/>
                    <a:pt x="132798" y="74612"/>
                    <a:pt x="184656" y="63500"/>
                  </a:cubicBezTo>
                  <a:cubicBezTo>
                    <a:pt x="236514" y="52388"/>
                    <a:pt x="249744" y="27517"/>
                    <a:pt x="311656" y="19050"/>
                  </a:cubicBezTo>
                  <a:cubicBezTo>
                    <a:pt x="373568" y="10583"/>
                    <a:pt x="524381" y="15875"/>
                    <a:pt x="556131" y="12700"/>
                  </a:cubicBezTo>
                  <a:cubicBezTo>
                    <a:pt x="587881" y="9525"/>
                    <a:pt x="560364" y="0"/>
                    <a:pt x="502156" y="0"/>
                  </a:cubicBezTo>
                  <a:cubicBezTo>
                    <a:pt x="443948" y="0"/>
                    <a:pt x="206881" y="12700"/>
                    <a:pt x="206881" y="12700"/>
                  </a:cubicBezTo>
                  <a:cubicBezTo>
                    <a:pt x="171956" y="14288"/>
                    <a:pt x="286256" y="5292"/>
                    <a:pt x="292606" y="9525"/>
                  </a:cubicBezTo>
                  <a:cubicBezTo>
                    <a:pt x="298956" y="13758"/>
                    <a:pt x="291018" y="27517"/>
                    <a:pt x="244981" y="38100"/>
                  </a:cubicBezTo>
                  <a:cubicBezTo>
                    <a:pt x="198944" y="48683"/>
                    <a:pt x="10560" y="81492"/>
                    <a:pt x="506" y="857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 42">
              <a:extLst>
                <a:ext uri="{FF2B5EF4-FFF2-40B4-BE49-F238E27FC236}">
                  <a16:creationId xmlns:a16="http://schemas.microsoft.com/office/drawing/2014/main" id="{9FE3A97C-B5AA-3928-3CA1-A0AB650712D2}"/>
                </a:ext>
              </a:extLst>
            </p:cNvPr>
            <p:cNvSpPr/>
            <p:nvPr/>
          </p:nvSpPr>
          <p:spPr>
            <a:xfrm>
              <a:off x="5822938" y="2955775"/>
              <a:ext cx="424698" cy="70000"/>
            </a:xfrm>
            <a:custGeom>
              <a:avLst/>
              <a:gdLst>
                <a:gd name="connsiteX0" fmla="*/ 12 w 424698"/>
                <a:gd name="connsiteY0" fmla="*/ 70000 h 70000"/>
                <a:gd name="connsiteX1" fmla="*/ 298462 w 424698"/>
                <a:gd name="connsiteY1" fmla="*/ 9675 h 70000"/>
                <a:gd name="connsiteX2" fmla="*/ 158762 w 424698"/>
                <a:gd name="connsiteY2" fmla="*/ 150 h 70000"/>
                <a:gd name="connsiteX3" fmla="*/ 419112 w 424698"/>
                <a:gd name="connsiteY3" fmla="*/ 9675 h 70000"/>
                <a:gd name="connsiteX4" fmla="*/ 311162 w 424698"/>
                <a:gd name="connsiteY4" fmla="*/ 9675 h 70000"/>
                <a:gd name="connsiteX5" fmla="*/ 12 w 424698"/>
                <a:gd name="connsiteY5" fmla="*/ 70000 h 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4698" h="70000">
                  <a:moveTo>
                    <a:pt x="12" y="70000"/>
                  </a:moveTo>
                  <a:cubicBezTo>
                    <a:pt x="-2105" y="70000"/>
                    <a:pt x="272004" y="21317"/>
                    <a:pt x="298462" y="9675"/>
                  </a:cubicBezTo>
                  <a:cubicBezTo>
                    <a:pt x="324920" y="-1967"/>
                    <a:pt x="138654" y="150"/>
                    <a:pt x="158762" y="150"/>
                  </a:cubicBezTo>
                  <a:cubicBezTo>
                    <a:pt x="178870" y="150"/>
                    <a:pt x="393712" y="8087"/>
                    <a:pt x="419112" y="9675"/>
                  </a:cubicBezTo>
                  <a:cubicBezTo>
                    <a:pt x="444512" y="11262"/>
                    <a:pt x="378895" y="-1967"/>
                    <a:pt x="311162" y="9675"/>
                  </a:cubicBezTo>
                  <a:cubicBezTo>
                    <a:pt x="243429" y="21317"/>
                    <a:pt x="2129" y="70000"/>
                    <a:pt x="12" y="700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 43">
              <a:extLst>
                <a:ext uri="{FF2B5EF4-FFF2-40B4-BE49-F238E27FC236}">
                  <a16:creationId xmlns:a16="http://schemas.microsoft.com/office/drawing/2014/main" id="{CEB00265-B8F2-B738-48D0-8AD756106724}"/>
                </a:ext>
              </a:extLst>
            </p:cNvPr>
            <p:cNvSpPr/>
            <p:nvPr/>
          </p:nvSpPr>
          <p:spPr>
            <a:xfrm>
              <a:off x="5921371" y="3009416"/>
              <a:ext cx="472314" cy="93274"/>
            </a:xfrm>
            <a:custGeom>
              <a:avLst/>
              <a:gdLst>
                <a:gd name="connsiteX0" fmla="*/ 4 w 472314"/>
                <a:gd name="connsiteY0" fmla="*/ 38584 h 93274"/>
                <a:gd name="connsiteX1" fmla="*/ 238129 w 472314"/>
                <a:gd name="connsiteY1" fmla="*/ 22709 h 93274"/>
                <a:gd name="connsiteX2" fmla="*/ 301629 w 472314"/>
                <a:gd name="connsiteY2" fmla="*/ 38584 h 93274"/>
                <a:gd name="connsiteX3" fmla="*/ 222254 w 472314"/>
                <a:gd name="connsiteY3" fmla="*/ 484 h 93274"/>
                <a:gd name="connsiteX4" fmla="*/ 352429 w 472314"/>
                <a:gd name="connsiteY4" fmla="*/ 70334 h 93274"/>
                <a:gd name="connsiteX5" fmla="*/ 469904 w 472314"/>
                <a:gd name="connsiteY5" fmla="*/ 89384 h 93274"/>
                <a:gd name="connsiteX6" fmla="*/ 415929 w 472314"/>
                <a:gd name="connsiteY6" fmla="*/ 89384 h 93274"/>
                <a:gd name="connsiteX7" fmla="*/ 234954 w 472314"/>
                <a:gd name="connsiteY7" fmla="*/ 48109 h 93274"/>
                <a:gd name="connsiteX8" fmla="*/ 320679 w 472314"/>
                <a:gd name="connsiteY8" fmla="*/ 73509 h 93274"/>
                <a:gd name="connsiteX9" fmla="*/ 254004 w 472314"/>
                <a:gd name="connsiteY9" fmla="*/ 25884 h 93274"/>
                <a:gd name="connsiteX10" fmla="*/ 177804 w 472314"/>
                <a:gd name="connsiteY10" fmla="*/ 484 h 93274"/>
                <a:gd name="connsiteX11" fmla="*/ 244479 w 472314"/>
                <a:gd name="connsiteY11" fmla="*/ 41759 h 93274"/>
                <a:gd name="connsiteX12" fmla="*/ 4 w 472314"/>
                <a:gd name="connsiteY12" fmla="*/ 38584 h 93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314" h="93274">
                  <a:moveTo>
                    <a:pt x="4" y="38584"/>
                  </a:moveTo>
                  <a:cubicBezTo>
                    <a:pt x="-1054" y="35409"/>
                    <a:pt x="187858" y="22709"/>
                    <a:pt x="238129" y="22709"/>
                  </a:cubicBezTo>
                  <a:cubicBezTo>
                    <a:pt x="288400" y="22709"/>
                    <a:pt x="304275" y="42288"/>
                    <a:pt x="301629" y="38584"/>
                  </a:cubicBezTo>
                  <a:cubicBezTo>
                    <a:pt x="298983" y="34880"/>
                    <a:pt x="213787" y="-4808"/>
                    <a:pt x="222254" y="484"/>
                  </a:cubicBezTo>
                  <a:cubicBezTo>
                    <a:pt x="230721" y="5776"/>
                    <a:pt x="311154" y="55517"/>
                    <a:pt x="352429" y="70334"/>
                  </a:cubicBezTo>
                  <a:cubicBezTo>
                    <a:pt x="393704" y="85151"/>
                    <a:pt x="459321" y="86209"/>
                    <a:pt x="469904" y="89384"/>
                  </a:cubicBezTo>
                  <a:cubicBezTo>
                    <a:pt x="480487" y="92559"/>
                    <a:pt x="455087" y="96263"/>
                    <a:pt x="415929" y="89384"/>
                  </a:cubicBezTo>
                  <a:cubicBezTo>
                    <a:pt x="376771" y="82505"/>
                    <a:pt x="250829" y="50755"/>
                    <a:pt x="234954" y="48109"/>
                  </a:cubicBezTo>
                  <a:cubicBezTo>
                    <a:pt x="219079" y="45463"/>
                    <a:pt x="317504" y="77213"/>
                    <a:pt x="320679" y="73509"/>
                  </a:cubicBezTo>
                  <a:cubicBezTo>
                    <a:pt x="323854" y="69805"/>
                    <a:pt x="277817" y="38055"/>
                    <a:pt x="254004" y="25884"/>
                  </a:cubicBezTo>
                  <a:cubicBezTo>
                    <a:pt x="230192" y="13713"/>
                    <a:pt x="179392" y="-2162"/>
                    <a:pt x="177804" y="484"/>
                  </a:cubicBezTo>
                  <a:cubicBezTo>
                    <a:pt x="176217" y="3130"/>
                    <a:pt x="267762" y="32763"/>
                    <a:pt x="244479" y="41759"/>
                  </a:cubicBezTo>
                  <a:cubicBezTo>
                    <a:pt x="221196" y="50755"/>
                    <a:pt x="1062" y="41759"/>
                    <a:pt x="4" y="385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 44">
              <a:extLst>
                <a:ext uri="{FF2B5EF4-FFF2-40B4-BE49-F238E27FC236}">
                  <a16:creationId xmlns:a16="http://schemas.microsoft.com/office/drawing/2014/main" id="{F03D2322-BA67-6C9A-FB3A-9B13E4D286F7}"/>
                </a:ext>
              </a:extLst>
            </p:cNvPr>
            <p:cNvSpPr/>
            <p:nvPr/>
          </p:nvSpPr>
          <p:spPr>
            <a:xfrm>
              <a:off x="5911831" y="2947627"/>
              <a:ext cx="479401" cy="152751"/>
            </a:xfrm>
            <a:custGeom>
              <a:avLst/>
              <a:gdLst>
                <a:gd name="connsiteX0" fmla="*/ 19 w 479401"/>
                <a:gd name="connsiteY0" fmla="*/ 62273 h 152751"/>
                <a:gd name="connsiteX1" fmla="*/ 222269 w 479401"/>
                <a:gd name="connsiteY1" fmla="*/ 36873 h 152751"/>
                <a:gd name="connsiteX2" fmla="*/ 333394 w 479401"/>
                <a:gd name="connsiteY2" fmla="*/ 62273 h 152751"/>
                <a:gd name="connsiteX3" fmla="*/ 301644 w 479401"/>
                <a:gd name="connsiteY3" fmla="*/ 1948 h 152751"/>
                <a:gd name="connsiteX4" fmla="*/ 473094 w 479401"/>
                <a:gd name="connsiteY4" fmla="*/ 147998 h 152751"/>
                <a:gd name="connsiteX5" fmla="*/ 428644 w 479401"/>
                <a:gd name="connsiteY5" fmla="*/ 109898 h 152751"/>
                <a:gd name="connsiteX6" fmla="*/ 298469 w 479401"/>
                <a:gd name="connsiteY6" fmla="*/ 36873 h 152751"/>
                <a:gd name="connsiteX7" fmla="*/ 209569 w 479401"/>
                <a:gd name="connsiteY7" fmla="*/ 27348 h 152751"/>
                <a:gd name="connsiteX8" fmla="*/ 19 w 479401"/>
                <a:gd name="connsiteY8" fmla="*/ 62273 h 15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9401" h="152751">
                  <a:moveTo>
                    <a:pt x="19" y="62273"/>
                  </a:moveTo>
                  <a:cubicBezTo>
                    <a:pt x="2136" y="63861"/>
                    <a:pt x="166707" y="36873"/>
                    <a:pt x="222269" y="36873"/>
                  </a:cubicBezTo>
                  <a:cubicBezTo>
                    <a:pt x="277831" y="36873"/>
                    <a:pt x="320165" y="68094"/>
                    <a:pt x="333394" y="62273"/>
                  </a:cubicBezTo>
                  <a:cubicBezTo>
                    <a:pt x="346623" y="56452"/>
                    <a:pt x="278361" y="-12339"/>
                    <a:pt x="301644" y="1948"/>
                  </a:cubicBezTo>
                  <a:cubicBezTo>
                    <a:pt x="324927" y="16235"/>
                    <a:pt x="473094" y="147998"/>
                    <a:pt x="473094" y="147998"/>
                  </a:cubicBezTo>
                  <a:cubicBezTo>
                    <a:pt x="494261" y="165990"/>
                    <a:pt x="457748" y="128419"/>
                    <a:pt x="428644" y="109898"/>
                  </a:cubicBezTo>
                  <a:cubicBezTo>
                    <a:pt x="399540" y="91377"/>
                    <a:pt x="334981" y="50631"/>
                    <a:pt x="298469" y="36873"/>
                  </a:cubicBezTo>
                  <a:cubicBezTo>
                    <a:pt x="261957" y="23115"/>
                    <a:pt x="253490" y="23644"/>
                    <a:pt x="209569" y="27348"/>
                  </a:cubicBezTo>
                  <a:cubicBezTo>
                    <a:pt x="165648" y="31052"/>
                    <a:pt x="-2098" y="60685"/>
                    <a:pt x="19" y="622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 45">
              <a:extLst>
                <a:ext uri="{FF2B5EF4-FFF2-40B4-BE49-F238E27FC236}">
                  <a16:creationId xmlns:a16="http://schemas.microsoft.com/office/drawing/2014/main" id="{EBD5D0CC-453C-BEF8-3A5B-0C6D6A85FFA2}"/>
                </a:ext>
              </a:extLst>
            </p:cNvPr>
            <p:cNvSpPr/>
            <p:nvPr/>
          </p:nvSpPr>
          <p:spPr>
            <a:xfrm>
              <a:off x="4806783" y="3359483"/>
              <a:ext cx="66902" cy="575411"/>
            </a:xfrm>
            <a:custGeom>
              <a:avLst/>
              <a:gdLst>
                <a:gd name="connsiteX0" fmla="*/ 167 w 66902"/>
                <a:gd name="connsiteY0" fmla="*/ 9192 h 575411"/>
                <a:gd name="connsiteX1" fmla="*/ 63667 w 66902"/>
                <a:gd name="connsiteY1" fmla="*/ 555292 h 575411"/>
                <a:gd name="connsiteX2" fmla="*/ 54142 w 66902"/>
                <a:gd name="connsiteY2" fmla="*/ 428292 h 575411"/>
                <a:gd name="connsiteX3" fmla="*/ 66842 w 66902"/>
                <a:gd name="connsiteY3" fmla="*/ 148892 h 575411"/>
                <a:gd name="connsiteX4" fmla="*/ 47792 w 66902"/>
                <a:gd name="connsiteY4" fmla="*/ 304467 h 575411"/>
                <a:gd name="connsiteX5" fmla="*/ 44617 w 66902"/>
                <a:gd name="connsiteY5" fmla="*/ 133017 h 575411"/>
                <a:gd name="connsiteX6" fmla="*/ 44617 w 66902"/>
                <a:gd name="connsiteY6" fmla="*/ 206042 h 575411"/>
                <a:gd name="connsiteX7" fmla="*/ 167 w 66902"/>
                <a:gd name="connsiteY7" fmla="*/ 9192 h 575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902" h="575411">
                  <a:moveTo>
                    <a:pt x="167" y="9192"/>
                  </a:moveTo>
                  <a:cubicBezTo>
                    <a:pt x="3342" y="67400"/>
                    <a:pt x="54671" y="485442"/>
                    <a:pt x="63667" y="555292"/>
                  </a:cubicBezTo>
                  <a:cubicBezTo>
                    <a:pt x="72663" y="625142"/>
                    <a:pt x="53613" y="496025"/>
                    <a:pt x="54142" y="428292"/>
                  </a:cubicBezTo>
                  <a:cubicBezTo>
                    <a:pt x="54671" y="360559"/>
                    <a:pt x="67900" y="169529"/>
                    <a:pt x="66842" y="148892"/>
                  </a:cubicBezTo>
                  <a:cubicBezTo>
                    <a:pt x="65784" y="128255"/>
                    <a:pt x="51496" y="307113"/>
                    <a:pt x="47792" y="304467"/>
                  </a:cubicBezTo>
                  <a:cubicBezTo>
                    <a:pt x="44088" y="301821"/>
                    <a:pt x="45146" y="149421"/>
                    <a:pt x="44617" y="133017"/>
                  </a:cubicBezTo>
                  <a:cubicBezTo>
                    <a:pt x="44088" y="116613"/>
                    <a:pt x="49380" y="224563"/>
                    <a:pt x="44617" y="206042"/>
                  </a:cubicBezTo>
                  <a:cubicBezTo>
                    <a:pt x="39854" y="187521"/>
                    <a:pt x="-3008" y="-49016"/>
                    <a:pt x="167" y="9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 46">
              <a:extLst>
                <a:ext uri="{FF2B5EF4-FFF2-40B4-BE49-F238E27FC236}">
                  <a16:creationId xmlns:a16="http://schemas.microsoft.com/office/drawing/2014/main" id="{D6A8EB23-006C-7BF8-82AE-2136727DECCC}"/>
                </a:ext>
              </a:extLst>
            </p:cNvPr>
            <p:cNvSpPr/>
            <p:nvPr/>
          </p:nvSpPr>
          <p:spPr>
            <a:xfrm>
              <a:off x="4752642" y="3799731"/>
              <a:ext cx="96918" cy="379967"/>
            </a:xfrm>
            <a:custGeom>
              <a:avLst/>
              <a:gdLst>
                <a:gd name="connsiteX0" fmla="*/ 95583 w 96918"/>
                <a:gd name="connsiteY0" fmla="*/ 744 h 379967"/>
                <a:gd name="connsiteX1" fmla="*/ 333 w 96918"/>
                <a:gd name="connsiteY1" fmla="*/ 378569 h 379967"/>
                <a:gd name="connsiteX2" fmla="*/ 63833 w 96918"/>
                <a:gd name="connsiteY2" fmla="*/ 134094 h 379967"/>
                <a:gd name="connsiteX3" fmla="*/ 57483 w 96918"/>
                <a:gd name="connsiteY3" fmla="*/ 276969 h 379967"/>
                <a:gd name="connsiteX4" fmla="*/ 95583 w 96918"/>
                <a:gd name="connsiteY4" fmla="*/ 744 h 379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18" h="379967">
                  <a:moveTo>
                    <a:pt x="95583" y="744"/>
                  </a:moveTo>
                  <a:cubicBezTo>
                    <a:pt x="86058" y="17677"/>
                    <a:pt x="5625" y="356344"/>
                    <a:pt x="333" y="378569"/>
                  </a:cubicBezTo>
                  <a:cubicBezTo>
                    <a:pt x="-4959" y="400794"/>
                    <a:pt x="54308" y="151027"/>
                    <a:pt x="63833" y="134094"/>
                  </a:cubicBezTo>
                  <a:cubicBezTo>
                    <a:pt x="73358" y="117161"/>
                    <a:pt x="54308" y="292844"/>
                    <a:pt x="57483" y="276969"/>
                  </a:cubicBezTo>
                  <a:cubicBezTo>
                    <a:pt x="60658" y="261094"/>
                    <a:pt x="105108" y="-16189"/>
                    <a:pt x="95583" y="7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 47">
              <a:extLst>
                <a:ext uri="{FF2B5EF4-FFF2-40B4-BE49-F238E27FC236}">
                  <a16:creationId xmlns:a16="http://schemas.microsoft.com/office/drawing/2014/main" id="{77282415-6D61-02EE-F8DF-183EAD662EF6}"/>
                </a:ext>
              </a:extLst>
            </p:cNvPr>
            <p:cNvSpPr/>
            <p:nvPr/>
          </p:nvSpPr>
          <p:spPr>
            <a:xfrm>
              <a:off x="5023202" y="3357609"/>
              <a:ext cx="158909" cy="849235"/>
            </a:xfrm>
            <a:custGeom>
              <a:avLst/>
              <a:gdLst>
                <a:gd name="connsiteX0" fmla="*/ 158398 w 158909"/>
                <a:gd name="connsiteY0" fmla="*/ 1541 h 849235"/>
                <a:gd name="connsiteX1" fmla="*/ 59973 w 158909"/>
                <a:gd name="connsiteY1" fmla="*/ 217441 h 849235"/>
                <a:gd name="connsiteX2" fmla="*/ 40923 w 158909"/>
                <a:gd name="connsiteY2" fmla="*/ 436516 h 849235"/>
                <a:gd name="connsiteX3" fmla="*/ 25048 w 158909"/>
                <a:gd name="connsiteY3" fmla="*/ 357141 h 849235"/>
                <a:gd name="connsiteX4" fmla="*/ 129823 w 158909"/>
                <a:gd name="connsiteY4" fmla="*/ 823866 h 849235"/>
                <a:gd name="connsiteX5" fmla="*/ 104423 w 158909"/>
                <a:gd name="connsiteY5" fmla="*/ 750841 h 849235"/>
                <a:gd name="connsiteX6" fmla="*/ 2823 w 158909"/>
                <a:gd name="connsiteY6" fmla="*/ 442866 h 849235"/>
                <a:gd name="connsiteX7" fmla="*/ 59973 w 158909"/>
                <a:gd name="connsiteY7" fmla="*/ 576216 h 849235"/>
                <a:gd name="connsiteX8" fmla="*/ 18698 w 158909"/>
                <a:gd name="connsiteY8" fmla="*/ 309516 h 849235"/>
                <a:gd name="connsiteX9" fmla="*/ 12348 w 158909"/>
                <a:gd name="connsiteY9" fmla="*/ 331741 h 849235"/>
                <a:gd name="connsiteX10" fmla="*/ 158398 w 158909"/>
                <a:gd name="connsiteY10" fmla="*/ 1541 h 84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8909" h="849235">
                  <a:moveTo>
                    <a:pt x="158398" y="1541"/>
                  </a:moveTo>
                  <a:cubicBezTo>
                    <a:pt x="166335" y="-17509"/>
                    <a:pt x="79552" y="144945"/>
                    <a:pt x="59973" y="217441"/>
                  </a:cubicBezTo>
                  <a:cubicBezTo>
                    <a:pt x="40394" y="289937"/>
                    <a:pt x="46744" y="413233"/>
                    <a:pt x="40923" y="436516"/>
                  </a:cubicBezTo>
                  <a:cubicBezTo>
                    <a:pt x="35102" y="459799"/>
                    <a:pt x="10231" y="292583"/>
                    <a:pt x="25048" y="357141"/>
                  </a:cubicBezTo>
                  <a:cubicBezTo>
                    <a:pt x="39865" y="421699"/>
                    <a:pt x="116594" y="758249"/>
                    <a:pt x="129823" y="823866"/>
                  </a:cubicBezTo>
                  <a:cubicBezTo>
                    <a:pt x="143052" y="889483"/>
                    <a:pt x="125590" y="814341"/>
                    <a:pt x="104423" y="750841"/>
                  </a:cubicBezTo>
                  <a:cubicBezTo>
                    <a:pt x="83256" y="687341"/>
                    <a:pt x="10231" y="471970"/>
                    <a:pt x="2823" y="442866"/>
                  </a:cubicBezTo>
                  <a:cubicBezTo>
                    <a:pt x="-4585" y="413762"/>
                    <a:pt x="57327" y="598441"/>
                    <a:pt x="59973" y="576216"/>
                  </a:cubicBezTo>
                  <a:cubicBezTo>
                    <a:pt x="62619" y="553991"/>
                    <a:pt x="26635" y="350262"/>
                    <a:pt x="18698" y="309516"/>
                  </a:cubicBezTo>
                  <a:cubicBezTo>
                    <a:pt x="10761" y="268770"/>
                    <a:pt x="-15169" y="382012"/>
                    <a:pt x="12348" y="331741"/>
                  </a:cubicBezTo>
                  <a:cubicBezTo>
                    <a:pt x="39865" y="281470"/>
                    <a:pt x="150461" y="20591"/>
                    <a:pt x="158398" y="15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 48">
              <a:extLst>
                <a:ext uri="{FF2B5EF4-FFF2-40B4-BE49-F238E27FC236}">
                  <a16:creationId xmlns:a16="http://schemas.microsoft.com/office/drawing/2014/main" id="{785CB42F-51CC-E9C0-760E-C6A102F3B2FB}"/>
                </a:ext>
              </a:extLst>
            </p:cNvPr>
            <p:cNvSpPr/>
            <p:nvPr/>
          </p:nvSpPr>
          <p:spPr>
            <a:xfrm>
              <a:off x="5093567" y="3387717"/>
              <a:ext cx="148436" cy="935656"/>
            </a:xfrm>
            <a:custGeom>
              <a:avLst/>
              <a:gdLst>
                <a:gd name="connsiteX0" fmla="*/ 107083 w 148436"/>
                <a:gd name="connsiteY0" fmla="*/ 8 h 935656"/>
                <a:gd name="connsiteX1" fmla="*/ 15008 w 148436"/>
                <a:gd name="connsiteY1" fmla="*/ 307983 h 935656"/>
                <a:gd name="connsiteX2" fmla="*/ 56283 w 148436"/>
                <a:gd name="connsiteY2" fmla="*/ 577858 h 935656"/>
                <a:gd name="connsiteX3" fmla="*/ 37233 w 148436"/>
                <a:gd name="connsiteY3" fmla="*/ 498483 h 935656"/>
                <a:gd name="connsiteX4" fmla="*/ 94383 w 148436"/>
                <a:gd name="connsiteY4" fmla="*/ 806458 h 935656"/>
                <a:gd name="connsiteX5" fmla="*/ 94383 w 148436"/>
                <a:gd name="connsiteY5" fmla="*/ 771533 h 935656"/>
                <a:gd name="connsiteX6" fmla="*/ 148358 w 148436"/>
                <a:gd name="connsiteY6" fmla="*/ 933458 h 935656"/>
                <a:gd name="connsiteX7" fmla="*/ 103908 w 148436"/>
                <a:gd name="connsiteY7" fmla="*/ 825508 h 935656"/>
                <a:gd name="connsiteX8" fmla="*/ 8658 w 148436"/>
                <a:gd name="connsiteY8" fmla="*/ 323858 h 935656"/>
                <a:gd name="connsiteX9" fmla="*/ 8658 w 148436"/>
                <a:gd name="connsiteY9" fmla="*/ 279408 h 935656"/>
                <a:gd name="connsiteX10" fmla="*/ 5483 w 148436"/>
                <a:gd name="connsiteY10" fmla="*/ 317508 h 935656"/>
                <a:gd name="connsiteX11" fmla="*/ 107083 w 148436"/>
                <a:gd name="connsiteY11" fmla="*/ 8 h 93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8436" h="935656">
                  <a:moveTo>
                    <a:pt x="107083" y="8"/>
                  </a:moveTo>
                  <a:cubicBezTo>
                    <a:pt x="108670" y="-1579"/>
                    <a:pt x="23475" y="211675"/>
                    <a:pt x="15008" y="307983"/>
                  </a:cubicBezTo>
                  <a:cubicBezTo>
                    <a:pt x="6541" y="404291"/>
                    <a:pt x="52579" y="546108"/>
                    <a:pt x="56283" y="577858"/>
                  </a:cubicBezTo>
                  <a:cubicBezTo>
                    <a:pt x="59987" y="609608"/>
                    <a:pt x="30883" y="460383"/>
                    <a:pt x="37233" y="498483"/>
                  </a:cubicBezTo>
                  <a:cubicBezTo>
                    <a:pt x="43583" y="536583"/>
                    <a:pt x="84858" y="760950"/>
                    <a:pt x="94383" y="806458"/>
                  </a:cubicBezTo>
                  <a:cubicBezTo>
                    <a:pt x="103908" y="851966"/>
                    <a:pt x="85387" y="750366"/>
                    <a:pt x="94383" y="771533"/>
                  </a:cubicBezTo>
                  <a:cubicBezTo>
                    <a:pt x="103379" y="792700"/>
                    <a:pt x="146771" y="924462"/>
                    <a:pt x="148358" y="933458"/>
                  </a:cubicBezTo>
                  <a:cubicBezTo>
                    <a:pt x="149945" y="942454"/>
                    <a:pt x="127191" y="927108"/>
                    <a:pt x="103908" y="825508"/>
                  </a:cubicBezTo>
                  <a:cubicBezTo>
                    <a:pt x="80625" y="723908"/>
                    <a:pt x="24533" y="414875"/>
                    <a:pt x="8658" y="323858"/>
                  </a:cubicBezTo>
                  <a:cubicBezTo>
                    <a:pt x="-7217" y="232841"/>
                    <a:pt x="9187" y="280466"/>
                    <a:pt x="8658" y="279408"/>
                  </a:cubicBezTo>
                  <a:cubicBezTo>
                    <a:pt x="8129" y="278350"/>
                    <a:pt x="-8275" y="362487"/>
                    <a:pt x="5483" y="317508"/>
                  </a:cubicBezTo>
                  <a:cubicBezTo>
                    <a:pt x="19241" y="272529"/>
                    <a:pt x="105496" y="1595"/>
                    <a:pt x="107083" y="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>
              <a:extLst>
                <a:ext uri="{FF2B5EF4-FFF2-40B4-BE49-F238E27FC236}">
                  <a16:creationId xmlns:a16="http://schemas.microsoft.com/office/drawing/2014/main" id="{0FA5BABD-A4BA-24F6-FEE8-77AB255D675F}"/>
                </a:ext>
              </a:extLst>
            </p:cNvPr>
            <p:cNvSpPr/>
            <p:nvPr/>
          </p:nvSpPr>
          <p:spPr>
            <a:xfrm>
              <a:off x="4790733" y="3708381"/>
              <a:ext cx="22858" cy="432246"/>
            </a:xfrm>
            <a:custGeom>
              <a:avLst/>
              <a:gdLst>
                <a:gd name="connsiteX0" fmla="*/ 22567 w 22858"/>
                <a:gd name="connsiteY0" fmla="*/ 19 h 432246"/>
                <a:gd name="connsiteX1" fmla="*/ 6692 w 22858"/>
                <a:gd name="connsiteY1" fmla="*/ 200044 h 432246"/>
                <a:gd name="connsiteX2" fmla="*/ 342 w 22858"/>
                <a:gd name="connsiteY2" fmla="*/ 431819 h 432246"/>
                <a:gd name="connsiteX3" fmla="*/ 16217 w 22858"/>
                <a:gd name="connsiteY3" fmla="*/ 139719 h 432246"/>
                <a:gd name="connsiteX4" fmla="*/ 16217 w 22858"/>
                <a:gd name="connsiteY4" fmla="*/ 187344 h 432246"/>
                <a:gd name="connsiteX5" fmla="*/ 22567 w 22858"/>
                <a:gd name="connsiteY5" fmla="*/ 19 h 432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58" h="432246">
                  <a:moveTo>
                    <a:pt x="22567" y="19"/>
                  </a:moveTo>
                  <a:cubicBezTo>
                    <a:pt x="20979" y="2136"/>
                    <a:pt x="10396" y="128077"/>
                    <a:pt x="6692" y="200044"/>
                  </a:cubicBezTo>
                  <a:cubicBezTo>
                    <a:pt x="2988" y="272011"/>
                    <a:pt x="-1245" y="441873"/>
                    <a:pt x="342" y="431819"/>
                  </a:cubicBezTo>
                  <a:cubicBezTo>
                    <a:pt x="1929" y="421765"/>
                    <a:pt x="13571" y="180465"/>
                    <a:pt x="16217" y="139719"/>
                  </a:cubicBezTo>
                  <a:cubicBezTo>
                    <a:pt x="18863" y="98973"/>
                    <a:pt x="13571" y="206394"/>
                    <a:pt x="16217" y="187344"/>
                  </a:cubicBezTo>
                  <a:cubicBezTo>
                    <a:pt x="18863" y="168294"/>
                    <a:pt x="24155" y="-2098"/>
                    <a:pt x="22567" y="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50">
              <a:extLst>
                <a:ext uri="{FF2B5EF4-FFF2-40B4-BE49-F238E27FC236}">
                  <a16:creationId xmlns:a16="http://schemas.microsoft.com/office/drawing/2014/main" id="{CF17A345-8F67-B54D-89FA-E7B0F2464C43}"/>
                </a:ext>
              </a:extLst>
            </p:cNvPr>
            <p:cNvSpPr/>
            <p:nvPr/>
          </p:nvSpPr>
          <p:spPr>
            <a:xfrm>
              <a:off x="4914401" y="3451914"/>
              <a:ext cx="48148" cy="802042"/>
            </a:xfrm>
            <a:custGeom>
              <a:avLst/>
              <a:gdLst>
                <a:gd name="connsiteX0" fmla="*/ 48124 w 48148"/>
                <a:gd name="connsiteY0" fmla="*/ 2486 h 802042"/>
                <a:gd name="connsiteX1" fmla="*/ 3674 w 48148"/>
                <a:gd name="connsiteY1" fmla="*/ 685111 h 802042"/>
                <a:gd name="connsiteX2" fmla="*/ 3674 w 48148"/>
                <a:gd name="connsiteY2" fmla="*/ 777186 h 802042"/>
                <a:gd name="connsiteX3" fmla="*/ 13199 w 48148"/>
                <a:gd name="connsiteY3" fmla="*/ 415236 h 802042"/>
                <a:gd name="connsiteX4" fmla="*/ 10024 w 48148"/>
                <a:gd name="connsiteY4" fmla="*/ 453336 h 802042"/>
                <a:gd name="connsiteX5" fmla="*/ 48124 w 48148"/>
                <a:gd name="connsiteY5" fmla="*/ 2486 h 802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48" h="802042">
                  <a:moveTo>
                    <a:pt x="48124" y="2486"/>
                  </a:moveTo>
                  <a:cubicBezTo>
                    <a:pt x="47066" y="41115"/>
                    <a:pt x="11082" y="555994"/>
                    <a:pt x="3674" y="685111"/>
                  </a:cubicBezTo>
                  <a:cubicBezTo>
                    <a:pt x="-3734" y="814228"/>
                    <a:pt x="2087" y="822165"/>
                    <a:pt x="3674" y="777186"/>
                  </a:cubicBezTo>
                  <a:cubicBezTo>
                    <a:pt x="5261" y="732207"/>
                    <a:pt x="12141" y="469211"/>
                    <a:pt x="13199" y="415236"/>
                  </a:cubicBezTo>
                  <a:cubicBezTo>
                    <a:pt x="14257" y="361261"/>
                    <a:pt x="4203" y="519482"/>
                    <a:pt x="10024" y="453336"/>
                  </a:cubicBezTo>
                  <a:cubicBezTo>
                    <a:pt x="15845" y="387190"/>
                    <a:pt x="49182" y="-36143"/>
                    <a:pt x="48124" y="24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 51">
              <a:extLst>
                <a:ext uri="{FF2B5EF4-FFF2-40B4-BE49-F238E27FC236}">
                  <a16:creationId xmlns:a16="http://schemas.microsoft.com/office/drawing/2014/main" id="{33F28883-1776-C3B9-A22A-732B1C3D9C0C}"/>
                </a:ext>
              </a:extLst>
            </p:cNvPr>
            <p:cNvSpPr/>
            <p:nvPr/>
          </p:nvSpPr>
          <p:spPr>
            <a:xfrm>
              <a:off x="4732970" y="4155937"/>
              <a:ext cx="214936" cy="307189"/>
            </a:xfrm>
            <a:custGeom>
              <a:avLst/>
              <a:gdLst>
                <a:gd name="connsiteX0" fmla="*/ 64455 w 214936"/>
                <a:gd name="connsiteY0" fmla="*/ 138 h 307189"/>
                <a:gd name="connsiteX1" fmla="*/ 39055 w 214936"/>
                <a:gd name="connsiteY1" fmla="*/ 123963 h 307189"/>
                <a:gd name="connsiteX2" fmla="*/ 83505 w 214936"/>
                <a:gd name="connsiteY2" fmla="*/ 203338 h 307189"/>
                <a:gd name="connsiteX3" fmla="*/ 48580 w 214936"/>
                <a:gd name="connsiteY3" fmla="*/ 184288 h 307189"/>
                <a:gd name="connsiteX4" fmla="*/ 210505 w 214936"/>
                <a:gd name="connsiteY4" fmla="*/ 304938 h 307189"/>
                <a:gd name="connsiteX5" fmla="*/ 159705 w 214936"/>
                <a:gd name="connsiteY5" fmla="*/ 257313 h 307189"/>
                <a:gd name="connsiteX6" fmla="*/ 58105 w 214936"/>
                <a:gd name="connsiteY6" fmla="*/ 187463 h 307189"/>
                <a:gd name="connsiteX7" fmla="*/ 23180 w 214936"/>
                <a:gd name="connsiteY7" fmla="*/ 158888 h 307189"/>
                <a:gd name="connsiteX8" fmla="*/ 955 w 214936"/>
                <a:gd name="connsiteY8" fmla="*/ 149363 h 307189"/>
                <a:gd name="connsiteX9" fmla="*/ 64455 w 214936"/>
                <a:gd name="connsiteY9" fmla="*/ 138 h 307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936" h="307189">
                  <a:moveTo>
                    <a:pt x="64455" y="138"/>
                  </a:moveTo>
                  <a:cubicBezTo>
                    <a:pt x="70805" y="-4095"/>
                    <a:pt x="35880" y="90096"/>
                    <a:pt x="39055" y="123963"/>
                  </a:cubicBezTo>
                  <a:cubicBezTo>
                    <a:pt x="42230" y="157830"/>
                    <a:pt x="81918" y="193284"/>
                    <a:pt x="83505" y="203338"/>
                  </a:cubicBezTo>
                  <a:cubicBezTo>
                    <a:pt x="85092" y="213392"/>
                    <a:pt x="27413" y="167355"/>
                    <a:pt x="48580" y="184288"/>
                  </a:cubicBezTo>
                  <a:cubicBezTo>
                    <a:pt x="69747" y="201221"/>
                    <a:pt x="191984" y="292767"/>
                    <a:pt x="210505" y="304938"/>
                  </a:cubicBezTo>
                  <a:cubicBezTo>
                    <a:pt x="229026" y="317109"/>
                    <a:pt x="185105" y="276892"/>
                    <a:pt x="159705" y="257313"/>
                  </a:cubicBezTo>
                  <a:cubicBezTo>
                    <a:pt x="134305" y="237734"/>
                    <a:pt x="80859" y="203867"/>
                    <a:pt x="58105" y="187463"/>
                  </a:cubicBezTo>
                  <a:cubicBezTo>
                    <a:pt x="35351" y="171059"/>
                    <a:pt x="32705" y="165238"/>
                    <a:pt x="23180" y="158888"/>
                  </a:cubicBezTo>
                  <a:cubicBezTo>
                    <a:pt x="13655" y="152538"/>
                    <a:pt x="-4337" y="168413"/>
                    <a:pt x="955" y="149363"/>
                  </a:cubicBezTo>
                  <a:cubicBezTo>
                    <a:pt x="6247" y="130313"/>
                    <a:pt x="58105" y="4371"/>
                    <a:pt x="64455" y="1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 52">
              <a:extLst>
                <a:ext uri="{FF2B5EF4-FFF2-40B4-BE49-F238E27FC236}">
                  <a16:creationId xmlns:a16="http://schemas.microsoft.com/office/drawing/2014/main" id="{7D88AE74-EDCA-8A46-F624-593B0D6D8E25}"/>
                </a:ext>
              </a:extLst>
            </p:cNvPr>
            <p:cNvSpPr/>
            <p:nvPr/>
          </p:nvSpPr>
          <p:spPr>
            <a:xfrm>
              <a:off x="4879304" y="4197328"/>
              <a:ext cx="123451" cy="247957"/>
            </a:xfrm>
            <a:custGeom>
              <a:avLst/>
              <a:gdLst>
                <a:gd name="connsiteX0" fmla="*/ 57821 w 123451"/>
                <a:gd name="connsiteY0" fmla="*/ 22 h 247957"/>
                <a:gd name="connsiteX1" fmla="*/ 26071 w 123451"/>
                <a:gd name="connsiteY1" fmla="*/ 111147 h 247957"/>
                <a:gd name="connsiteX2" fmla="*/ 67346 w 123451"/>
                <a:gd name="connsiteY2" fmla="*/ 174647 h 247957"/>
                <a:gd name="connsiteX3" fmla="*/ 29246 w 123451"/>
                <a:gd name="connsiteY3" fmla="*/ 165122 h 247957"/>
                <a:gd name="connsiteX4" fmla="*/ 121321 w 123451"/>
                <a:gd name="connsiteY4" fmla="*/ 247672 h 247957"/>
                <a:gd name="connsiteX5" fmla="*/ 86396 w 123451"/>
                <a:gd name="connsiteY5" fmla="*/ 190522 h 247957"/>
                <a:gd name="connsiteX6" fmla="*/ 671 w 123451"/>
                <a:gd name="connsiteY6" fmla="*/ 142897 h 247957"/>
                <a:gd name="connsiteX7" fmla="*/ 45121 w 123451"/>
                <a:gd name="connsiteY7" fmla="*/ 92097 h 247957"/>
                <a:gd name="connsiteX8" fmla="*/ 19721 w 123451"/>
                <a:gd name="connsiteY8" fmla="*/ 120672 h 247957"/>
                <a:gd name="connsiteX9" fmla="*/ 57821 w 123451"/>
                <a:gd name="connsiteY9" fmla="*/ 22 h 24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451" h="247957">
                  <a:moveTo>
                    <a:pt x="57821" y="22"/>
                  </a:moveTo>
                  <a:cubicBezTo>
                    <a:pt x="58879" y="-1566"/>
                    <a:pt x="24484" y="82043"/>
                    <a:pt x="26071" y="111147"/>
                  </a:cubicBezTo>
                  <a:cubicBezTo>
                    <a:pt x="27658" y="140251"/>
                    <a:pt x="66817" y="165651"/>
                    <a:pt x="67346" y="174647"/>
                  </a:cubicBezTo>
                  <a:cubicBezTo>
                    <a:pt x="67875" y="183643"/>
                    <a:pt x="20250" y="152951"/>
                    <a:pt x="29246" y="165122"/>
                  </a:cubicBezTo>
                  <a:cubicBezTo>
                    <a:pt x="38242" y="177293"/>
                    <a:pt x="111796" y="243439"/>
                    <a:pt x="121321" y="247672"/>
                  </a:cubicBezTo>
                  <a:cubicBezTo>
                    <a:pt x="130846" y="251905"/>
                    <a:pt x="106504" y="207984"/>
                    <a:pt x="86396" y="190522"/>
                  </a:cubicBezTo>
                  <a:cubicBezTo>
                    <a:pt x="66288" y="173060"/>
                    <a:pt x="7550" y="159301"/>
                    <a:pt x="671" y="142897"/>
                  </a:cubicBezTo>
                  <a:cubicBezTo>
                    <a:pt x="-6208" y="126493"/>
                    <a:pt x="41946" y="95801"/>
                    <a:pt x="45121" y="92097"/>
                  </a:cubicBezTo>
                  <a:cubicBezTo>
                    <a:pt x="48296" y="88393"/>
                    <a:pt x="16017" y="135489"/>
                    <a:pt x="19721" y="120672"/>
                  </a:cubicBezTo>
                  <a:cubicBezTo>
                    <a:pt x="23425" y="105855"/>
                    <a:pt x="56763" y="1610"/>
                    <a:pt x="57821" y="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>
              <a:extLst>
                <a:ext uri="{FF2B5EF4-FFF2-40B4-BE49-F238E27FC236}">
                  <a16:creationId xmlns:a16="http://schemas.microsoft.com/office/drawing/2014/main" id="{E79C0D70-2DFC-7328-ABA9-F34A1A5A2D3F}"/>
                </a:ext>
              </a:extLst>
            </p:cNvPr>
            <p:cNvSpPr/>
            <p:nvPr/>
          </p:nvSpPr>
          <p:spPr>
            <a:xfrm>
              <a:off x="5018708" y="3914771"/>
              <a:ext cx="90187" cy="348183"/>
            </a:xfrm>
            <a:custGeom>
              <a:avLst/>
              <a:gdLst>
                <a:gd name="connsiteX0" fmla="*/ 20017 w 90187"/>
                <a:gd name="connsiteY0" fmla="*/ 4 h 348183"/>
                <a:gd name="connsiteX1" fmla="*/ 23192 w 90187"/>
                <a:gd name="connsiteY1" fmla="*/ 225429 h 348183"/>
                <a:gd name="connsiteX2" fmla="*/ 35892 w 90187"/>
                <a:gd name="connsiteY2" fmla="*/ 292104 h 348183"/>
                <a:gd name="connsiteX3" fmla="*/ 80342 w 90187"/>
                <a:gd name="connsiteY3" fmla="*/ 342904 h 348183"/>
                <a:gd name="connsiteX4" fmla="*/ 83517 w 90187"/>
                <a:gd name="connsiteY4" fmla="*/ 336554 h 348183"/>
                <a:gd name="connsiteX5" fmla="*/ 4142 w 90187"/>
                <a:gd name="connsiteY5" fmla="*/ 254004 h 348183"/>
                <a:gd name="connsiteX6" fmla="*/ 10492 w 90187"/>
                <a:gd name="connsiteY6" fmla="*/ 231779 h 348183"/>
                <a:gd name="connsiteX7" fmla="*/ 20017 w 90187"/>
                <a:gd name="connsiteY7" fmla="*/ 4 h 348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187" h="348183">
                  <a:moveTo>
                    <a:pt x="20017" y="4"/>
                  </a:moveTo>
                  <a:cubicBezTo>
                    <a:pt x="22134" y="-1054"/>
                    <a:pt x="20546" y="176746"/>
                    <a:pt x="23192" y="225429"/>
                  </a:cubicBezTo>
                  <a:cubicBezTo>
                    <a:pt x="25838" y="274112"/>
                    <a:pt x="26367" y="272525"/>
                    <a:pt x="35892" y="292104"/>
                  </a:cubicBezTo>
                  <a:cubicBezTo>
                    <a:pt x="45417" y="311683"/>
                    <a:pt x="80342" y="342904"/>
                    <a:pt x="80342" y="342904"/>
                  </a:cubicBezTo>
                  <a:cubicBezTo>
                    <a:pt x="88280" y="350312"/>
                    <a:pt x="96217" y="351371"/>
                    <a:pt x="83517" y="336554"/>
                  </a:cubicBezTo>
                  <a:cubicBezTo>
                    <a:pt x="70817" y="321737"/>
                    <a:pt x="16313" y="271466"/>
                    <a:pt x="4142" y="254004"/>
                  </a:cubicBezTo>
                  <a:cubicBezTo>
                    <a:pt x="-8029" y="236542"/>
                    <a:pt x="10492" y="269879"/>
                    <a:pt x="10492" y="231779"/>
                  </a:cubicBezTo>
                  <a:cubicBezTo>
                    <a:pt x="10492" y="193679"/>
                    <a:pt x="17900" y="1062"/>
                    <a:pt x="20017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 54">
              <a:extLst>
                <a:ext uri="{FF2B5EF4-FFF2-40B4-BE49-F238E27FC236}">
                  <a16:creationId xmlns:a16="http://schemas.microsoft.com/office/drawing/2014/main" id="{859856A4-551C-57EE-E3F9-E18B154378C9}"/>
                </a:ext>
              </a:extLst>
            </p:cNvPr>
            <p:cNvSpPr/>
            <p:nvPr/>
          </p:nvSpPr>
          <p:spPr>
            <a:xfrm>
              <a:off x="5003710" y="4187326"/>
              <a:ext cx="111289" cy="241831"/>
            </a:xfrm>
            <a:custGeom>
              <a:avLst/>
              <a:gdLst>
                <a:gd name="connsiteX0" fmla="*/ 9615 w 111289"/>
                <a:gd name="connsiteY0" fmla="*/ 499 h 241831"/>
                <a:gd name="connsiteX1" fmla="*/ 82640 w 111289"/>
                <a:gd name="connsiteY1" fmla="*/ 105274 h 241831"/>
                <a:gd name="connsiteX2" fmla="*/ 92165 w 111289"/>
                <a:gd name="connsiteY2" fmla="*/ 143374 h 241831"/>
                <a:gd name="connsiteX3" fmla="*/ 90 w 111289"/>
                <a:gd name="connsiteY3" fmla="*/ 241799 h 241831"/>
                <a:gd name="connsiteX4" fmla="*/ 111215 w 111289"/>
                <a:gd name="connsiteY4" fmla="*/ 152899 h 241831"/>
                <a:gd name="connsiteX5" fmla="*/ 9615 w 111289"/>
                <a:gd name="connsiteY5" fmla="*/ 499 h 24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289" h="241831">
                  <a:moveTo>
                    <a:pt x="9615" y="499"/>
                  </a:moveTo>
                  <a:cubicBezTo>
                    <a:pt x="4852" y="-7439"/>
                    <a:pt x="68882" y="81462"/>
                    <a:pt x="82640" y="105274"/>
                  </a:cubicBezTo>
                  <a:cubicBezTo>
                    <a:pt x="96398" y="129086"/>
                    <a:pt x="105923" y="120620"/>
                    <a:pt x="92165" y="143374"/>
                  </a:cubicBezTo>
                  <a:cubicBezTo>
                    <a:pt x="78407" y="166128"/>
                    <a:pt x="-3085" y="240212"/>
                    <a:pt x="90" y="241799"/>
                  </a:cubicBezTo>
                  <a:cubicBezTo>
                    <a:pt x="3265" y="243386"/>
                    <a:pt x="108040" y="186766"/>
                    <a:pt x="111215" y="152899"/>
                  </a:cubicBezTo>
                  <a:cubicBezTo>
                    <a:pt x="114390" y="119032"/>
                    <a:pt x="14378" y="8437"/>
                    <a:pt x="9615" y="4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 55">
              <a:extLst>
                <a:ext uri="{FF2B5EF4-FFF2-40B4-BE49-F238E27FC236}">
                  <a16:creationId xmlns:a16="http://schemas.microsoft.com/office/drawing/2014/main" id="{2EFA6CF3-A639-B04E-F802-5CE75B8DAACB}"/>
                </a:ext>
              </a:extLst>
            </p:cNvPr>
            <p:cNvSpPr/>
            <p:nvPr/>
          </p:nvSpPr>
          <p:spPr>
            <a:xfrm>
              <a:off x="4629050" y="4216042"/>
              <a:ext cx="176149" cy="194316"/>
            </a:xfrm>
            <a:custGeom>
              <a:avLst/>
              <a:gdLst>
                <a:gd name="connsiteX0" fmla="*/ 100 w 176149"/>
                <a:gd name="connsiteY0" fmla="*/ 152758 h 194316"/>
                <a:gd name="connsiteX1" fmla="*/ 79475 w 176149"/>
                <a:gd name="connsiteY1" fmla="*/ 143233 h 194316"/>
                <a:gd name="connsiteX2" fmla="*/ 174725 w 176149"/>
                <a:gd name="connsiteY2" fmla="*/ 194033 h 194316"/>
                <a:gd name="connsiteX3" fmla="*/ 133450 w 176149"/>
                <a:gd name="connsiteY3" fmla="*/ 162283 h 194316"/>
                <a:gd name="connsiteX4" fmla="*/ 89000 w 176149"/>
                <a:gd name="connsiteY4" fmla="*/ 130533 h 194316"/>
                <a:gd name="connsiteX5" fmla="*/ 114400 w 176149"/>
                <a:gd name="connsiteY5" fmla="*/ 358 h 194316"/>
                <a:gd name="connsiteX6" fmla="*/ 92175 w 176149"/>
                <a:gd name="connsiteY6" fmla="*/ 92433 h 194316"/>
                <a:gd name="connsiteX7" fmla="*/ 63600 w 176149"/>
                <a:gd name="connsiteY7" fmla="*/ 111483 h 194316"/>
                <a:gd name="connsiteX8" fmla="*/ 100 w 176149"/>
                <a:gd name="connsiteY8" fmla="*/ 152758 h 194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149" h="194316">
                  <a:moveTo>
                    <a:pt x="100" y="152758"/>
                  </a:moveTo>
                  <a:cubicBezTo>
                    <a:pt x="2746" y="158050"/>
                    <a:pt x="50371" y="136354"/>
                    <a:pt x="79475" y="143233"/>
                  </a:cubicBezTo>
                  <a:cubicBezTo>
                    <a:pt x="108579" y="150112"/>
                    <a:pt x="165729" y="190858"/>
                    <a:pt x="174725" y="194033"/>
                  </a:cubicBezTo>
                  <a:cubicBezTo>
                    <a:pt x="183721" y="197208"/>
                    <a:pt x="147738" y="172866"/>
                    <a:pt x="133450" y="162283"/>
                  </a:cubicBezTo>
                  <a:cubicBezTo>
                    <a:pt x="119163" y="151700"/>
                    <a:pt x="92175" y="157521"/>
                    <a:pt x="89000" y="130533"/>
                  </a:cubicBezTo>
                  <a:cubicBezTo>
                    <a:pt x="85825" y="103545"/>
                    <a:pt x="113871" y="6708"/>
                    <a:pt x="114400" y="358"/>
                  </a:cubicBezTo>
                  <a:cubicBezTo>
                    <a:pt x="114929" y="-5992"/>
                    <a:pt x="100642" y="73912"/>
                    <a:pt x="92175" y="92433"/>
                  </a:cubicBezTo>
                  <a:cubicBezTo>
                    <a:pt x="83708" y="110954"/>
                    <a:pt x="79475" y="101958"/>
                    <a:pt x="63600" y="111483"/>
                  </a:cubicBezTo>
                  <a:cubicBezTo>
                    <a:pt x="47725" y="121008"/>
                    <a:pt x="-2546" y="147466"/>
                    <a:pt x="100" y="1527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>
              <a:extLst>
                <a:ext uri="{FF2B5EF4-FFF2-40B4-BE49-F238E27FC236}">
                  <a16:creationId xmlns:a16="http://schemas.microsoft.com/office/drawing/2014/main" id="{FD503648-FAA0-BE30-37B2-07DE434096DE}"/>
                </a:ext>
              </a:extLst>
            </p:cNvPr>
            <p:cNvSpPr/>
            <p:nvPr/>
          </p:nvSpPr>
          <p:spPr>
            <a:xfrm>
              <a:off x="5079671" y="4197302"/>
              <a:ext cx="143604" cy="267226"/>
            </a:xfrm>
            <a:custGeom>
              <a:avLst/>
              <a:gdLst>
                <a:gd name="connsiteX0" fmla="*/ 28904 w 143604"/>
                <a:gd name="connsiteY0" fmla="*/ 48 h 267226"/>
                <a:gd name="connsiteX1" fmla="*/ 79704 w 143604"/>
                <a:gd name="connsiteY1" fmla="*/ 146098 h 267226"/>
                <a:gd name="connsiteX2" fmla="*/ 82879 w 143604"/>
                <a:gd name="connsiteY2" fmla="*/ 161973 h 267226"/>
                <a:gd name="connsiteX3" fmla="*/ 329 w 143604"/>
                <a:gd name="connsiteY3" fmla="*/ 266748 h 267226"/>
                <a:gd name="connsiteX4" fmla="*/ 57479 w 143604"/>
                <a:gd name="connsiteY4" fmla="*/ 200073 h 267226"/>
                <a:gd name="connsiteX5" fmla="*/ 143204 w 143604"/>
                <a:gd name="connsiteY5" fmla="*/ 181023 h 267226"/>
                <a:gd name="connsiteX6" fmla="*/ 89229 w 143604"/>
                <a:gd name="connsiteY6" fmla="*/ 168323 h 267226"/>
                <a:gd name="connsiteX7" fmla="*/ 79704 w 143604"/>
                <a:gd name="connsiteY7" fmla="*/ 130223 h 267226"/>
                <a:gd name="connsiteX8" fmla="*/ 28904 w 143604"/>
                <a:gd name="connsiteY8" fmla="*/ 48 h 267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604" h="267226">
                  <a:moveTo>
                    <a:pt x="28904" y="48"/>
                  </a:moveTo>
                  <a:cubicBezTo>
                    <a:pt x="28904" y="2694"/>
                    <a:pt x="70708" y="119111"/>
                    <a:pt x="79704" y="146098"/>
                  </a:cubicBezTo>
                  <a:cubicBezTo>
                    <a:pt x="88700" y="173085"/>
                    <a:pt x="96108" y="141865"/>
                    <a:pt x="82879" y="161973"/>
                  </a:cubicBezTo>
                  <a:cubicBezTo>
                    <a:pt x="69650" y="182081"/>
                    <a:pt x="4562" y="260398"/>
                    <a:pt x="329" y="266748"/>
                  </a:cubicBezTo>
                  <a:cubicBezTo>
                    <a:pt x="-3904" y="273098"/>
                    <a:pt x="33667" y="214360"/>
                    <a:pt x="57479" y="200073"/>
                  </a:cubicBezTo>
                  <a:cubicBezTo>
                    <a:pt x="81291" y="185786"/>
                    <a:pt x="137912" y="186315"/>
                    <a:pt x="143204" y="181023"/>
                  </a:cubicBezTo>
                  <a:cubicBezTo>
                    <a:pt x="148496" y="175731"/>
                    <a:pt x="99812" y="176790"/>
                    <a:pt x="89229" y="168323"/>
                  </a:cubicBezTo>
                  <a:cubicBezTo>
                    <a:pt x="78646" y="159856"/>
                    <a:pt x="88700" y="157210"/>
                    <a:pt x="79704" y="130223"/>
                  </a:cubicBezTo>
                  <a:cubicBezTo>
                    <a:pt x="70708" y="103236"/>
                    <a:pt x="28904" y="-2598"/>
                    <a:pt x="28904" y="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>
              <a:extLst>
                <a:ext uri="{FF2B5EF4-FFF2-40B4-BE49-F238E27FC236}">
                  <a16:creationId xmlns:a16="http://schemas.microsoft.com/office/drawing/2014/main" id="{DAEDA4F3-24D2-714D-0514-43125FA2BB4D}"/>
                </a:ext>
              </a:extLst>
            </p:cNvPr>
            <p:cNvSpPr/>
            <p:nvPr/>
          </p:nvSpPr>
          <p:spPr>
            <a:xfrm>
              <a:off x="4613263" y="4260842"/>
              <a:ext cx="53993" cy="298579"/>
            </a:xfrm>
            <a:custGeom>
              <a:avLst/>
              <a:gdLst>
                <a:gd name="connsiteX0" fmla="*/ 34937 w 53993"/>
                <a:gd name="connsiteY0" fmla="*/ 8 h 298579"/>
                <a:gd name="connsiteX1" fmla="*/ 19062 w 53993"/>
                <a:gd name="connsiteY1" fmla="*/ 146058 h 298579"/>
                <a:gd name="connsiteX2" fmla="*/ 53987 w 53993"/>
                <a:gd name="connsiteY2" fmla="*/ 269883 h 298579"/>
                <a:gd name="connsiteX3" fmla="*/ 15887 w 53993"/>
                <a:gd name="connsiteY3" fmla="*/ 161933 h 298579"/>
                <a:gd name="connsiteX4" fmla="*/ 44462 w 53993"/>
                <a:gd name="connsiteY4" fmla="*/ 298458 h 298579"/>
                <a:gd name="connsiteX5" fmla="*/ 3187 w 53993"/>
                <a:gd name="connsiteY5" fmla="*/ 133358 h 298579"/>
                <a:gd name="connsiteX6" fmla="*/ 6362 w 53993"/>
                <a:gd name="connsiteY6" fmla="*/ 152408 h 298579"/>
                <a:gd name="connsiteX7" fmla="*/ 34937 w 53993"/>
                <a:gd name="connsiteY7" fmla="*/ 8 h 298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993" h="298579">
                  <a:moveTo>
                    <a:pt x="34937" y="8"/>
                  </a:moveTo>
                  <a:cubicBezTo>
                    <a:pt x="37054" y="-1050"/>
                    <a:pt x="15887" y="101079"/>
                    <a:pt x="19062" y="146058"/>
                  </a:cubicBezTo>
                  <a:cubicBezTo>
                    <a:pt x="22237" y="191037"/>
                    <a:pt x="54516" y="267237"/>
                    <a:pt x="53987" y="269883"/>
                  </a:cubicBezTo>
                  <a:cubicBezTo>
                    <a:pt x="53458" y="272529"/>
                    <a:pt x="17474" y="157171"/>
                    <a:pt x="15887" y="161933"/>
                  </a:cubicBezTo>
                  <a:cubicBezTo>
                    <a:pt x="14300" y="166695"/>
                    <a:pt x="46579" y="303220"/>
                    <a:pt x="44462" y="298458"/>
                  </a:cubicBezTo>
                  <a:cubicBezTo>
                    <a:pt x="42345" y="293696"/>
                    <a:pt x="9537" y="157700"/>
                    <a:pt x="3187" y="133358"/>
                  </a:cubicBezTo>
                  <a:cubicBezTo>
                    <a:pt x="-3163" y="109016"/>
                    <a:pt x="1070" y="171458"/>
                    <a:pt x="6362" y="152408"/>
                  </a:cubicBezTo>
                  <a:cubicBezTo>
                    <a:pt x="11654" y="133358"/>
                    <a:pt x="32820" y="1066"/>
                    <a:pt x="34937" y="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 58">
              <a:extLst>
                <a:ext uri="{FF2B5EF4-FFF2-40B4-BE49-F238E27FC236}">
                  <a16:creationId xmlns:a16="http://schemas.microsoft.com/office/drawing/2014/main" id="{15627F78-679D-F5F6-D0FB-3B72F88CB425}"/>
                </a:ext>
              </a:extLst>
            </p:cNvPr>
            <p:cNvSpPr/>
            <p:nvPr/>
          </p:nvSpPr>
          <p:spPr>
            <a:xfrm>
              <a:off x="4838698" y="4422775"/>
              <a:ext cx="124977" cy="159829"/>
            </a:xfrm>
            <a:custGeom>
              <a:avLst/>
              <a:gdLst>
                <a:gd name="connsiteX0" fmla="*/ 2 w 124977"/>
                <a:gd name="connsiteY0" fmla="*/ 0 h 159829"/>
                <a:gd name="connsiteX1" fmla="*/ 95252 w 124977"/>
                <a:gd name="connsiteY1" fmla="*/ 57150 h 159829"/>
                <a:gd name="connsiteX2" fmla="*/ 82552 w 124977"/>
                <a:gd name="connsiteY2" fmla="*/ 107950 h 159829"/>
                <a:gd name="connsiteX3" fmla="*/ 123827 w 124977"/>
                <a:gd name="connsiteY3" fmla="*/ 158750 h 159829"/>
                <a:gd name="connsiteX4" fmla="*/ 107952 w 124977"/>
                <a:gd name="connsiteY4" fmla="*/ 136525 h 159829"/>
                <a:gd name="connsiteX5" fmla="*/ 50802 w 124977"/>
                <a:gd name="connsiteY5" fmla="*/ 66675 h 159829"/>
                <a:gd name="connsiteX6" fmla="*/ 73027 w 124977"/>
                <a:gd name="connsiteY6" fmla="*/ 88900 h 159829"/>
                <a:gd name="connsiteX7" fmla="*/ 98427 w 124977"/>
                <a:gd name="connsiteY7" fmla="*/ 57150 h 159829"/>
                <a:gd name="connsiteX8" fmla="*/ 2 w 124977"/>
                <a:gd name="connsiteY8" fmla="*/ 0 h 1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977" h="159829">
                  <a:moveTo>
                    <a:pt x="2" y="0"/>
                  </a:moveTo>
                  <a:cubicBezTo>
                    <a:pt x="-527" y="0"/>
                    <a:pt x="81494" y="39158"/>
                    <a:pt x="95252" y="57150"/>
                  </a:cubicBezTo>
                  <a:cubicBezTo>
                    <a:pt x="109010" y="75142"/>
                    <a:pt x="77790" y="91017"/>
                    <a:pt x="82552" y="107950"/>
                  </a:cubicBezTo>
                  <a:cubicBezTo>
                    <a:pt x="87314" y="124883"/>
                    <a:pt x="119594" y="153988"/>
                    <a:pt x="123827" y="158750"/>
                  </a:cubicBezTo>
                  <a:cubicBezTo>
                    <a:pt x="128060" y="163512"/>
                    <a:pt x="120123" y="151871"/>
                    <a:pt x="107952" y="136525"/>
                  </a:cubicBezTo>
                  <a:cubicBezTo>
                    <a:pt x="95781" y="121179"/>
                    <a:pt x="56623" y="74612"/>
                    <a:pt x="50802" y="66675"/>
                  </a:cubicBezTo>
                  <a:cubicBezTo>
                    <a:pt x="44981" y="58738"/>
                    <a:pt x="65089" y="90488"/>
                    <a:pt x="73027" y="88900"/>
                  </a:cubicBezTo>
                  <a:cubicBezTo>
                    <a:pt x="80965" y="87312"/>
                    <a:pt x="110069" y="70908"/>
                    <a:pt x="98427" y="57150"/>
                  </a:cubicBezTo>
                  <a:cubicBezTo>
                    <a:pt x="86785" y="43392"/>
                    <a:pt x="531" y="0"/>
                    <a:pt x="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>
              <a:extLst>
                <a:ext uri="{FF2B5EF4-FFF2-40B4-BE49-F238E27FC236}">
                  <a16:creationId xmlns:a16="http://schemas.microsoft.com/office/drawing/2014/main" id="{479C9B22-6A9A-0CE5-2CA0-4F90692CAF62}"/>
                </a:ext>
              </a:extLst>
            </p:cNvPr>
            <p:cNvSpPr/>
            <p:nvPr/>
          </p:nvSpPr>
          <p:spPr>
            <a:xfrm>
              <a:off x="5159366" y="4105242"/>
              <a:ext cx="113490" cy="308246"/>
            </a:xfrm>
            <a:custGeom>
              <a:avLst/>
              <a:gdLst>
                <a:gd name="connsiteX0" fmla="*/ 69859 w 113490"/>
                <a:gd name="connsiteY0" fmla="*/ 33 h 308246"/>
                <a:gd name="connsiteX1" fmla="*/ 95259 w 113490"/>
                <a:gd name="connsiteY1" fmla="*/ 212758 h 308246"/>
                <a:gd name="connsiteX2" fmla="*/ 101609 w 113490"/>
                <a:gd name="connsiteY2" fmla="*/ 266733 h 308246"/>
                <a:gd name="connsiteX3" fmla="*/ 9 w 113490"/>
                <a:gd name="connsiteY3" fmla="*/ 308008 h 308246"/>
                <a:gd name="connsiteX4" fmla="*/ 107959 w 113490"/>
                <a:gd name="connsiteY4" fmla="*/ 279433 h 308246"/>
                <a:gd name="connsiteX5" fmla="*/ 95259 w 113490"/>
                <a:gd name="connsiteY5" fmla="*/ 196883 h 308246"/>
                <a:gd name="connsiteX6" fmla="*/ 69859 w 113490"/>
                <a:gd name="connsiteY6" fmla="*/ 33 h 308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490" h="308246">
                  <a:moveTo>
                    <a:pt x="69859" y="33"/>
                  </a:moveTo>
                  <a:cubicBezTo>
                    <a:pt x="69859" y="2679"/>
                    <a:pt x="89967" y="168308"/>
                    <a:pt x="95259" y="212758"/>
                  </a:cubicBezTo>
                  <a:cubicBezTo>
                    <a:pt x="100551" y="257208"/>
                    <a:pt x="117484" y="250858"/>
                    <a:pt x="101609" y="266733"/>
                  </a:cubicBezTo>
                  <a:cubicBezTo>
                    <a:pt x="85734" y="282608"/>
                    <a:pt x="-1049" y="305891"/>
                    <a:pt x="9" y="308008"/>
                  </a:cubicBezTo>
                  <a:cubicBezTo>
                    <a:pt x="1067" y="310125"/>
                    <a:pt x="92084" y="297954"/>
                    <a:pt x="107959" y="279433"/>
                  </a:cubicBezTo>
                  <a:cubicBezTo>
                    <a:pt x="123834" y="260912"/>
                    <a:pt x="101080" y="239746"/>
                    <a:pt x="95259" y="196883"/>
                  </a:cubicBezTo>
                  <a:cubicBezTo>
                    <a:pt x="89438" y="154021"/>
                    <a:pt x="69859" y="-2613"/>
                    <a:pt x="69859" y="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 60">
              <a:extLst>
                <a:ext uri="{FF2B5EF4-FFF2-40B4-BE49-F238E27FC236}">
                  <a16:creationId xmlns:a16="http://schemas.microsoft.com/office/drawing/2014/main" id="{0416FF9D-CBBD-B157-E7A8-B2994E80E611}"/>
                </a:ext>
              </a:extLst>
            </p:cNvPr>
            <p:cNvSpPr/>
            <p:nvPr/>
          </p:nvSpPr>
          <p:spPr>
            <a:xfrm>
              <a:off x="5135637" y="3521072"/>
              <a:ext cx="132293" cy="604407"/>
            </a:xfrm>
            <a:custGeom>
              <a:avLst/>
              <a:gdLst>
                <a:gd name="connsiteX0" fmla="*/ 65013 w 132293"/>
                <a:gd name="connsiteY0" fmla="*/ 3 h 604407"/>
                <a:gd name="connsiteX1" fmla="*/ 39613 w 132293"/>
                <a:gd name="connsiteY1" fmla="*/ 238128 h 604407"/>
                <a:gd name="connsiteX2" fmla="*/ 49138 w 132293"/>
                <a:gd name="connsiteY2" fmla="*/ 457203 h 604407"/>
                <a:gd name="connsiteX3" fmla="*/ 58663 w 132293"/>
                <a:gd name="connsiteY3" fmla="*/ 381003 h 604407"/>
                <a:gd name="connsiteX4" fmla="*/ 131688 w 132293"/>
                <a:gd name="connsiteY4" fmla="*/ 603253 h 604407"/>
                <a:gd name="connsiteX5" fmla="*/ 90413 w 132293"/>
                <a:gd name="connsiteY5" fmla="*/ 460378 h 604407"/>
                <a:gd name="connsiteX6" fmla="*/ 36438 w 132293"/>
                <a:gd name="connsiteY6" fmla="*/ 288928 h 604407"/>
                <a:gd name="connsiteX7" fmla="*/ 26913 w 132293"/>
                <a:gd name="connsiteY7" fmla="*/ 330203 h 604407"/>
                <a:gd name="connsiteX8" fmla="*/ 26913 w 132293"/>
                <a:gd name="connsiteY8" fmla="*/ 101603 h 604407"/>
                <a:gd name="connsiteX9" fmla="*/ 1513 w 132293"/>
                <a:gd name="connsiteY9" fmla="*/ 231778 h 604407"/>
                <a:gd name="connsiteX10" fmla="*/ 65013 w 132293"/>
                <a:gd name="connsiteY10" fmla="*/ 3 h 604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2293" h="604407">
                  <a:moveTo>
                    <a:pt x="65013" y="3"/>
                  </a:moveTo>
                  <a:cubicBezTo>
                    <a:pt x="71363" y="1061"/>
                    <a:pt x="42259" y="161928"/>
                    <a:pt x="39613" y="238128"/>
                  </a:cubicBezTo>
                  <a:cubicBezTo>
                    <a:pt x="36967" y="314328"/>
                    <a:pt x="45963" y="433391"/>
                    <a:pt x="49138" y="457203"/>
                  </a:cubicBezTo>
                  <a:cubicBezTo>
                    <a:pt x="52313" y="481016"/>
                    <a:pt x="44905" y="356661"/>
                    <a:pt x="58663" y="381003"/>
                  </a:cubicBezTo>
                  <a:cubicBezTo>
                    <a:pt x="72421" y="405345"/>
                    <a:pt x="126396" y="590024"/>
                    <a:pt x="131688" y="603253"/>
                  </a:cubicBezTo>
                  <a:cubicBezTo>
                    <a:pt x="136980" y="616482"/>
                    <a:pt x="106288" y="512765"/>
                    <a:pt x="90413" y="460378"/>
                  </a:cubicBezTo>
                  <a:cubicBezTo>
                    <a:pt x="74538" y="407991"/>
                    <a:pt x="47021" y="310624"/>
                    <a:pt x="36438" y="288928"/>
                  </a:cubicBezTo>
                  <a:cubicBezTo>
                    <a:pt x="25855" y="267232"/>
                    <a:pt x="28500" y="361424"/>
                    <a:pt x="26913" y="330203"/>
                  </a:cubicBezTo>
                  <a:cubicBezTo>
                    <a:pt x="25326" y="298982"/>
                    <a:pt x="31146" y="118007"/>
                    <a:pt x="26913" y="101603"/>
                  </a:cubicBezTo>
                  <a:cubicBezTo>
                    <a:pt x="22680" y="85199"/>
                    <a:pt x="-6954" y="245536"/>
                    <a:pt x="1513" y="231778"/>
                  </a:cubicBezTo>
                  <a:cubicBezTo>
                    <a:pt x="9980" y="218020"/>
                    <a:pt x="58663" y="-1055"/>
                    <a:pt x="65013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 61">
              <a:extLst>
                <a:ext uri="{FF2B5EF4-FFF2-40B4-BE49-F238E27FC236}">
                  <a16:creationId xmlns:a16="http://schemas.microsoft.com/office/drawing/2014/main" id="{BFF370AA-425A-E4A3-2EAC-3CC26E9713F6}"/>
                </a:ext>
              </a:extLst>
            </p:cNvPr>
            <p:cNvSpPr/>
            <p:nvPr/>
          </p:nvSpPr>
          <p:spPr>
            <a:xfrm>
              <a:off x="4710711" y="3816314"/>
              <a:ext cx="77500" cy="457545"/>
            </a:xfrm>
            <a:custGeom>
              <a:avLst/>
              <a:gdLst>
                <a:gd name="connsiteX0" fmla="*/ 67664 w 77500"/>
                <a:gd name="connsiteY0" fmla="*/ 36 h 457545"/>
                <a:gd name="connsiteX1" fmla="*/ 16864 w 77500"/>
                <a:gd name="connsiteY1" fmla="*/ 311186 h 457545"/>
                <a:gd name="connsiteX2" fmla="*/ 32739 w 77500"/>
                <a:gd name="connsiteY2" fmla="*/ 279436 h 457545"/>
                <a:gd name="connsiteX3" fmla="*/ 989 w 77500"/>
                <a:gd name="connsiteY3" fmla="*/ 454061 h 457545"/>
                <a:gd name="connsiteX4" fmla="*/ 77189 w 77500"/>
                <a:gd name="connsiteY4" fmla="*/ 95286 h 457545"/>
                <a:gd name="connsiteX5" fmla="*/ 29564 w 77500"/>
                <a:gd name="connsiteY5" fmla="*/ 288961 h 457545"/>
                <a:gd name="connsiteX6" fmla="*/ 67664 w 77500"/>
                <a:gd name="connsiteY6" fmla="*/ 36 h 4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500" h="457545">
                  <a:moveTo>
                    <a:pt x="67664" y="36"/>
                  </a:moveTo>
                  <a:cubicBezTo>
                    <a:pt x="65547" y="3740"/>
                    <a:pt x="22685" y="264619"/>
                    <a:pt x="16864" y="311186"/>
                  </a:cubicBezTo>
                  <a:cubicBezTo>
                    <a:pt x="11043" y="357753"/>
                    <a:pt x="35385" y="255624"/>
                    <a:pt x="32739" y="279436"/>
                  </a:cubicBezTo>
                  <a:cubicBezTo>
                    <a:pt x="30093" y="303248"/>
                    <a:pt x="-6419" y="484753"/>
                    <a:pt x="989" y="454061"/>
                  </a:cubicBezTo>
                  <a:cubicBezTo>
                    <a:pt x="8397" y="423369"/>
                    <a:pt x="72427" y="122803"/>
                    <a:pt x="77189" y="95286"/>
                  </a:cubicBezTo>
                  <a:cubicBezTo>
                    <a:pt x="81951" y="67769"/>
                    <a:pt x="30622" y="301132"/>
                    <a:pt x="29564" y="288961"/>
                  </a:cubicBezTo>
                  <a:cubicBezTo>
                    <a:pt x="28506" y="276790"/>
                    <a:pt x="69781" y="-3668"/>
                    <a:pt x="67664" y="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 62">
              <a:extLst>
                <a:ext uri="{FF2B5EF4-FFF2-40B4-BE49-F238E27FC236}">
                  <a16:creationId xmlns:a16="http://schemas.microsoft.com/office/drawing/2014/main" id="{2ED5ABCD-472E-D78F-9C6B-34C03CDAFFB5}"/>
                </a:ext>
              </a:extLst>
            </p:cNvPr>
            <p:cNvSpPr/>
            <p:nvPr/>
          </p:nvSpPr>
          <p:spPr>
            <a:xfrm>
              <a:off x="5001485" y="4145914"/>
              <a:ext cx="82454" cy="267444"/>
            </a:xfrm>
            <a:custGeom>
              <a:avLst/>
              <a:gdLst>
                <a:gd name="connsiteX0" fmla="*/ 81690 w 82454"/>
                <a:gd name="connsiteY0" fmla="*/ 636 h 267444"/>
                <a:gd name="connsiteX1" fmla="*/ 40415 w 82454"/>
                <a:gd name="connsiteY1" fmla="*/ 146686 h 267444"/>
                <a:gd name="connsiteX2" fmla="*/ 5490 w 82454"/>
                <a:gd name="connsiteY2" fmla="*/ 267336 h 267444"/>
                <a:gd name="connsiteX3" fmla="*/ 21365 w 82454"/>
                <a:gd name="connsiteY3" fmla="*/ 168911 h 267444"/>
                <a:gd name="connsiteX4" fmla="*/ 2315 w 82454"/>
                <a:gd name="connsiteY4" fmla="*/ 207011 h 267444"/>
                <a:gd name="connsiteX5" fmla="*/ 81690 w 82454"/>
                <a:gd name="connsiteY5" fmla="*/ 636 h 267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454" h="267444">
                  <a:moveTo>
                    <a:pt x="81690" y="636"/>
                  </a:moveTo>
                  <a:cubicBezTo>
                    <a:pt x="88040" y="-9418"/>
                    <a:pt x="53115" y="102236"/>
                    <a:pt x="40415" y="146686"/>
                  </a:cubicBezTo>
                  <a:cubicBezTo>
                    <a:pt x="27715" y="191136"/>
                    <a:pt x="8665" y="263632"/>
                    <a:pt x="5490" y="267336"/>
                  </a:cubicBezTo>
                  <a:cubicBezTo>
                    <a:pt x="2315" y="271040"/>
                    <a:pt x="21894" y="178965"/>
                    <a:pt x="21365" y="168911"/>
                  </a:cubicBezTo>
                  <a:cubicBezTo>
                    <a:pt x="20836" y="158857"/>
                    <a:pt x="-8268" y="230823"/>
                    <a:pt x="2315" y="207011"/>
                  </a:cubicBezTo>
                  <a:cubicBezTo>
                    <a:pt x="12898" y="183199"/>
                    <a:pt x="75340" y="10690"/>
                    <a:pt x="81690" y="6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4" name="フリーフォーム 1023">
              <a:extLst>
                <a:ext uri="{FF2B5EF4-FFF2-40B4-BE49-F238E27FC236}">
                  <a16:creationId xmlns:a16="http://schemas.microsoft.com/office/drawing/2014/main" id="{DBE76C24-6FDC-3CC5-7CFF-D329FFE61A6C}"/>
                </a:ext>
              </a:extLst>
            </p:cNvPr>
            <p:cNvSpPr/>
            <p:nvPr/>
          </p:nvSpPr>
          <p:spPr>
            <a:xfrm>
              <a:off x="4969437" y="3893872"/>
              <a:ext cx="28128" cy="508681"/>
            </a:xfrm>
            <a:custGeom>
              <a:avLst/>
              <a:gdLst>
                <a:gd name="connsiteX0" fmla="*/ 15313 w 28128"/>
                <a:gd name="connsiteY0" fmla="*/ 1853 h 508681"/>
                <a:gd name="connsiteX1" fmla="*/ 12138 w 28128"/>
                <a:gd name="connsiteY1" fmla="*/ 373328 h 508681"/>
                <a:gd name="connsiteX2" fmla="*/ 28013 w 28128"/>
                <a:gd name="connsiteY2" fmla="*/ 503503 h 508681"/>
                <a:gd name="connsiteX3" fmla="*/ 2613 w 28128"/>
                <a:gd name="connsiteY3" fmla="*/ 220928 h 508681"/>
                <a:gd name="connsiteX4" fmla="*/ 2613 w 28128"/>
                <a:gd name="connsiteY4" fmla="*/ 230453 h 508681"/>
                <a:gd name="connsiteX5" fmla="*/ 15313 w 28128"/>
                <a:gd name="connsiteY5" fmla="*/ 1853 h 508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128" h="508681">
                  <a:moveTo>
                    <a:pt x="15313" y="1853"/>
                  </a:moveTo>
                  <a:cubicBezTo>
                    <a:pt x="16901" y="25666"/>
                    <a:pt x="10021" y="289720"/>
                    <a:pt x="12138" y="373328"/>
                  </a:cubicBezTo>
                  <a:cubicBezTo>
                    <a:pt x="14255" y="456936"/>
                    <a:pt x="29601" y="528903"/>
                    <a:pt x="28013" y="503503"/>
                  </a:cubicBezTo>
                  <a:cubicBezTo>
                    <a:pt x="26426" y="478103"/>
                    <a:pt x="6846" y="266436"/>
                    <a:pt x="2613" y="220928"/>
                  </a:cubicBezTo>
                  <a:cubicBezTo>
                    <a:pt x="-1620" y="175420"/>
                    <a:pt x="-33" y="270140"/>
                    <a:pt x="2613" y="230453"/>
                  </a:cubicBezTo>
                  <a:cubicBezTo>
                    <a:pt x="5259" y="190766"/>
                    <a:pt x="13725" y="-21960"/>
                    <a:pt x="15313" y="18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5" name="フリーフォーム 1024">
              <a:extLst>
                <a:ext uri="{FF2B5EF4-FFF2-40B4-BE49-F238E27FC236}">
                  <a16:creationId xmlns:a16="http://schemas.microsoft.com/office/drawing/2014/main" id="{1880530B-544F-C0CC-F23D-64A2FAA6E941}"/>
                </a:ext>
              </a:extLst>
            </p:cNvPr>
            <p:cNvSpPr/>
            <p:nvPr/>
          </p:nvSpPr>
          <p:spPr>
            <a:xfrm>
              <a:off x="4984936" y="3367724"/>
              <a:ext cx="91891" cy="373594"/>
            </a:xfrm>
            <a:custGeom>
              <a:avLst/>
              <a:gdLst>
                <a:gd name="connsiteX0" fmla="*/ 91889 w 91891"/>
                <a:gd name="connsiteY0" fmla="*/ 951 h 373594"/>
                <a:gd name="connsiteX1" fmla="*/ 6164 w 91891"/>
                <a:gd name="connsiteY1" fmla="*/ 324801 h 373594"/>
                <a:gd name="connsiteX2" fmla="*/ 22039 w 91891"/>
                <a:gd name="connsiteY2" fmla="*/ 239076 h 373594"/>
                <a:gd name="connsiteX3" fmla="*/ 6164 w 91891"/>
                <a:gd name="connsiteY3" fmla="*/ 372426 h 373594"/>
                <a:gd name="connsiteX4" fmla="*/ 25214 w 91891"/>
                <a:gd name="connsiteY4" fmla="*/ 147001 h 373594"/>
                <a:gd name="connsiteX5" fmla="*/ 2989 w 91891"/>
                <a:gd name="connsiteY5" fmla="*/ 223201 h 373594"/>
                <a:gd name="connsiteX6" fmla="*/ 91889 w 91891"/>
                <a:gd name="connsiteY6" fmla="*/ 951 h 37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891" h="373594">
                  <a:moveTo>
                    <a:pt x="91889" y="951"/>
                  </a:moveTo>
                  <a:cubicBezTo>
                    <a:pt x="92418" y="17884"/>
                    <a:pt x="17806" y="285114"/>
                    <a:pt x="6164" y="324801"/>
                  </a:cubicBezTo>
                  <a:cubicBezTo>
                    <a:pt x="-5478" y="364489"/>
                    <a:pt x="22039" y="231139"/>
                    <a:pt x="22039" y="239076"/>
                  </a:cubicBezTo>
                  <a:cubicBezTo>
                    <a:pt x="22039" y="247013"/>
                    <a:pt x="5635" y="387772"/>
                    <a:pt x="6164" y="372426"/>
                  </a:cubicBezTo>
                  <a:cubicBezTo>
                    <a:pt x="6693" y="357080"/>
                    <a:pt x="25743" y="171872"/>
                    <a:pt x="25214" y="147001"/>
                  </a:cubicBezTo>
                  <a:cubicBezTo>
                    <a:pt x="24685" y="122130"/>
                    <a:pt x="-10240" y="248072"/>
                    <a:pt x="2989" y="223201"/>
                  </a:cubicBezTo>
                  <a:cubicBezTo>
                    <a:pt x="16218" y="198330"/>
                    <a:pt x="91360" y="-15982"/>
                    <a:pt x="91889" y="9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7" name="フリーフォーム 1026">
              <a:extLst>
                <a:ext uri="{FF2B5EF4-FFF2-40B4-BE49-F238E27FC236}">
                  <a16:creationId xmlns:a16="http://schemas.microsoft.com/office/drawing/2014/main" id="{B009322E-97AB-B82E-7F91-6ED9296F0E78}"/>
                </a:ext>
              </a:extLst>
            </p:cNvPr>
            <p:cNvSpPr/>
            <p:nvPr/>
          </p:nvSpPr>
          <p:spPr>
            <a:xfrm>
              <a:off x="5219647" y="4063995"/>
              <a:ext cx="89357" cy="333550"/>
            </a:xfrm>
            <a:custGeom>
              <a:avLst/>
              <a:gdLst>
                <a:gd name="connsiteX0" fmla="*/ 53 w 89357"/>
                <a:gd name="connsiteY0" fmla="*/ 5 h 333550"/>
                <a:gd name="connsiteX1" fmla="*/ 69903 w 89357"/>
                <a:gd name="connsiteY1" fmla="*/ 206380 h 333550"/>
                <a:gd name="connsiteX2" fmla="*/ 63553 w 89357"/>
                <a:gd name="connsiteY2" fmla="*/ 333380 h 333550"/>
                <a:gd name="connsiteX3" fmla="*/ 85778 w 89357"/>
                <a:gd name="connsiteY3" fmla="*/ 180980 h 333550"/>
                <a:gd name="connsiteX4" fmla="*/ 82603 w 89357"/>
                <a:gd name="connsiteY4" fmla="*/ 212730 h 333550"/>
                <a:gd name="connsiteX5" fmla="*/ 53 w 89357"/>
                <a:gd name="connsiteY5" fmla="*/ 5 h 33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357" h="333550">
                  <a:moveTo>
                    <a:pt x="53" y="5"/>
                  </a:moveTo>
                  <a:cubicBezTo>
                    <a:pt x="-2064" y="-1053"/>
                    <a:pt x="59320" y="150818"/>
                    <a:pt x="69903" y="206380"/>
                  </a:cubicBezTo>
                  <a:cubicBezTo>
                    <a:pt x="80486" y="261943"/>
                    <a:pt x="60907" y="337613"/>
                    <a:pt x="63553" y="333380"/>
                  </a:cubicBezTo>
                  <a:cubicBezTo>
                    <a:pt x="66199" y="329147"/>
                    <a:pt x="82603" y="201088"/>
                    <a:pt x="85778" y="180980"/>
                  </a:cubicBezTo>
                  <a:cubicBezTo>
                    <a:pt x="88953" y="160872"/>
                    <a:pt x="93186" y="239717"/>
                    <a:pt x="82603" y="212730"/>
                  </a:cubicBezTo>
                  <a:cubicBezTo>
                    <a:pt x="72020" y="185743"/>
                    <a:pt x="2170" y="1063"/>
                    <a:pt x="53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9" name="フリーフォーム 1028">
              <a:extLst>
                <a:ext uri="{FF2B5EF4-FFF2-40B4-BE49-F238E27FC236}">
                  <a16:creationId xmlns:a16="http://schemas.microsoft.com/office/drawing/2014/main" id="{6ED49402-53D5-5560-E984-78DECF64D051}"/>
                </a:ext>
              </a:extLst>
            </p:cNvPr>
            <p:cNvSpPr/>
            <p:nvPr/>
          </p:nvSpPr>
          <p:spPr>
            <a:xfrm>
              <a:off x="4673550" y="4412793"/>
              <a:ext cx="263857" cy="121107"/>
            </a:xfrm>
            <a:custGeom>
              <a:avLst/>
              <a:gdLst>
                <a:gd name="connsiteX0" fmla="*/ 50 w 263857"/>
                <a:gd name="connsiteY0" fmla="*/ 35382 h 121107"/>
                <a:gd name="connsiteX1" fmla="*/ 184200 w 263857"/>
                <a:gd name="connsiteY1" fmla="*/ 29032 h 121107"/>
                <a:gd name="connsiteX2" fmla="*/ 177850 w 263857"/>
                <a:gd name="connsiteY2" fmla="*/ 63957 h 121107"/>
                <a:gd name="connsiteX3" fmla="*/ 263575 w 263857"/>
                <a:gd name="connsiteY3" fmla="*/ 121107 h 121107"/>
                <a:gd name="connsiteX4" fmla="*/ 203250 w 263857"/>
                <a:gd name="connsiteY4" fmla="*/ 63957 h 121107"/>
                <a:gd name="connsiteX5" fmla="*/ 142925 w 263857"/>
                <a:gd name="connsiteY5" fmla="*/ 457 h 121107"/>
                <a:gd name="connsiteX6" fmla="*/ 165150 w 263857"/>
                <a:gd name="connsiteY6" fmla="*/ 35382 h 121107"/>
                <a:gd name="connsiteX7" fmla="*/ 50 w 263857"/>
                <a:gd name="connsiteY7" fmla="*/ 35382 h 12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857" h="121107">
                  <a:moveTo>
                    <a:pt x="50" y="35382"/>
                  </a:moveTo>
                  <a:cubicBezTo>
                    <a:pt x="3225" y="34324"/>
                    <a:pt x="154567" y="24270"/>
                    <a:pt x="184200" y="29032"/>
                  </a:cubicBezTo>
                  <a:cubicBezTo>
                    <a:pt x="213833" y="33794"/>
                    <a:pt x="164621" y="48611"/>
                    <a:pt x="177850" y="63957"/>
                  </a:cubicBezTo>
                  <a:cubicBezTo>
                    <a:pt x="191079" y="79303"/>
                    <a:pt x="259342" y="121107"/>
                    <a:pt x="263575" y="121107"/>
                  </a:cubicBezTo>
                  <a:cubicBezTo>
                    <a:pt x="267808" y="121107"/>
                    <a:pt x="223358" y="84065"/>
                    <a:pt x="203250" y="63957"/>
                  </a:cubicBezTo>
                  <a:cubicBezTo>
                    <a:pt x="183142" y="43849"/>
                    <a:pt x="149275" y="5219"/>
                    <a:pt x="142925" y="457"/>
                  </a:cubicBezTo>
                  <a:cubicBezTo>
                    <a:pt x="136575" y="-4305"/>
                    <a:pt x="186846" y="29561"/>
                    <a:pt x="165150" y="35382"/>
                  </a:cubicBezTo>
                  <a:cubicBezTo>
                    <a:pt x="143454" y="41203"/>
                    <a:pt x="-3125" y="36440"/>
                    <a:pt x="50" y="353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0" name="フリーフォーム 1029">
              <a:extLst>
                <a:ext uri="{FF2B5EF4-FFF2-40B4-BE49-F238E27FC236}">
                  <a16:creationId xmlns:a16="http://schemas.microsoft.com/office/drawing/2014/main" id="{4EF7F98F-AC89-1435-CB9E-4ADEB9ABC048}"/>
                </a:ext>
              </a:extLst>
            </p:cNvPr>
            <p:cNvSpPr/>
            <p:nvPr/>
          </p:nvSpPr>
          <p:spPr>
            <a:xfrm>
              <a:off x="4994117" y="4433164"/>
              <a:ext cx="210971" cy="161095"/>
            </a:xfrm>
            <a:custGeom>
              <a:avLst/>
              <a:gdLst>
                <a:gd name="connsiteX0" fmla="*/ 158 w 210971"/>
                <a:gd name="connsiteY0" fmla="*/ 15011 h 161095"/>
                <a:gd name="connsiteX1" fmla="*/ 60483 w 210971"/>
                <a:gd name="connsiteY1" fmla="*/ 84861 h 161095"/>
                <a:gd name="connsiteX2" fmla="*/ 108108 w 210971"/>
                <a:gd name="connsiteY2" fmla="*/ 161061 h 161095"/>
                <a:gd name="connsiteX3" fmla="*/ 76358 w 210971"/>
                <a:gd name="connsiteY3" fmla="*/ 75336 h 161095"/>
                <a:gd name="connsiteX4" fmla="*/ 209708 w 210971"/>
                <a:gd name="connsiteY4" fmla="*/ 2311 h 161095"/>
                <a:gd name="connsiteX5" fmla="*/ 139858 w 210971"/>
                <a:gd name="connsiteY5" fmla="*/ 21361 h 161095"/>
                <a:gd name="connsiteX6" fmla="*/ 79533 w 210971"/>
                <a:gd name="connsiteY6" fmla="*/ 53111 h 161095"/>
                <a:gd name="connsiteX7" fmla="*/ 158 w 210971"/>
                <a:gd name="connsiteY7" fmla="*/ 15011 h 161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0971" h="161095">
                  <a:moveTo>
                    <a:pt x="158" y="15011"/>
                  </a:moveTo>
                  <a:cubicBezTo>
                    <a:pt x="-3017" y="20303"/>
                    <a:pt x="42491" y="60519"/>
                    <a:pt x="60483" y="84861"/>
                  </a:cubicBezTo>
                  <a:cubicBezTo>
                    <a:pt x="78475" y="109203"/>
                    <a:pt x="105462" y="162649"/>
                    <a:pt x="108108" y="161061"/>
                  </a:cubicBezTo>
                  <a:cubicBezTo>
                    <a:pt x="110754" y="159474"/>
                    <a:pt x="59425" y="101794"/>
                    <a:pt x="76358" y="75336"/>
                  </a:cubicBezTo>
                  <a:cubicBezTo>
                    <a:pt x="93291" y="48878"/>
                    <a:pt x="199125" y="11307"/>
                    <a:pt x="209708" y="2311"/>
                  </a:cubicBezTo>
                  <a:cubicBezTo>
                    <a:pt x="220291" y="-6685"/>
                    <a:pt x="161554" y="12894"/>
                    <a:pt x="139858" y="21361"/>
                  </a:cubicBezTo>
                  <a:cubicBezTo>
                    <a:pt x="118162" y="29828"/>
                    <a:pt x="100170" y="52053"/>
                    <a:pt x="79533" y="53111"/>
                  </a:cubicBezTo>
                  <a:cubicBezTo>
                    <a:pt x="58896" y="54169"/>
                    <a:pt x="3333" y="9719"/>
                    <a:pt x="158" y="150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2" name="フリーフォーム 1031">
              <a:extLst>
                <a:ext uri="{FF2B5EF4-FFF2-40B4-BE49-F238E27FC236}">
                  <a16:creationId xmlns:a16="http://schemas.microsoft.com/office/drawing/2014/main" id="{009FD1DE-8CB1-E1C1-3614-67E3390D7B3D}"/>
                </a:ext>
              </a:extLst>
            </p:cNvPr>
            <p:cNvSpPr/>
            <p:nvPr/>
          </p:nvSpPr>
          <p:spPr>
            <a:xfrm>
              <a:off x="5140016" y="4403542"/>
              <a:ext cx="243228" cy="50983"/>
            </a:xfrm>
            <a:custGeom>
              <a:avLst/>
              <a:gdLst>
                <a:gd name="connsiteX0" fmla="*/ 309 w 243228"/>
                <a:gd name="connsiteY0" fmla="*/ 41458 h 50983"/>
                <a:gd name="connsiteX1" fmla="*/ 143184 w 243228"/>
                <a:gd name="connsiteY1" fmla="*/ 16058 h 50983"/>
                <a:gd name="connsiteX2" fmla="*/ 241609 w 243228"/>
                <a:gd name="connsiteY2" fmla="*/ 50983 h 50983"/>
                <a:gd name="connsiteX3" fmla="*/ 200334 w 243228"/>
                <a:gd name="connsiteY3" fmla="*/ 16058 h 50983"/>
                <a:gd name="connsiteX4" fmla="*/ 146359 w 243228"/>
                <a:gd name="connsiteY4" fmla="*/ 183 h 50983"/>
                <a:gd name="connsiteX5" fmla="*/ 184459 w 243228"/>
                <a:gd name="connsiteY5" fmla="*/ 25583 h 50983"/>
                <a:gd name="connsiteX6" fmla="*/ 309 w 243228"/>
                <a:gd name="connsiteY6" fmla="*/ 41458 h 50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3228" h="50983">
                  <a:moveTo>
                    <a:pt x="309" y="41458"/>
                  </a:moveTo>
                  <a:cubicBezTo>
                    <a:pt x="-6570" y="39871"/>
                    <a:pt x="102967" y="14470"/>
                    <a:pt x="143184" y="16058"/>
                  </a:cubicBezTo>
                  <a:cubicBezTo>
                    <a:pt x="183401" y="17646"/>
                    <a:pt x="232084" y="50983"/>
                    <a:pt x="241609" y="50983"/>
                  </a:cubicBezTo>
                  <a:cubicBezTo>
                    <a:pt x="251134" y="50983"/>
                    <a:pt x="216209" y="24525"/>
                    <a:pt x="200334" y="16058"/>
                  </a:cubicBezTo>
                  <a:cubicBezTo>
                    <a:pt x="184459" y="7591"/>
                    <a:pt x="149005" y="-1405"/>
                    <a:pt x="146359" y="183"/>
                  </a:cubicBezTo>
                  <a:cubicBezTo>
                    <a:pt x="143713" y="1770"/>
                    <a:pt x="204038" y="21350"/>
                    <a:pt x="184459" y="25583"/>
                  </a:cubicBezTo>
                  <a:cubicBezTo>
                    <a:pt x="164880" y="29816"/>
                    <a:pt x="7188" y="43045"/>
                    <a:pt x="309" y="414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4" name="フリーフォーム 1033">
              <a:extLst>
                <a:ext uri="{FF2B5EF4-FFF2-40B4-BE49-F238E27FC236}">
                  <a16:creationId xmlns:a16="http://schemas.microsoft.com/office/drawing/2014/main" id="{94AE6B80-5829-34DB-E452-498A84F59946}"/>
                </a:ext>
              </a:extLst>
            </p:cNvPr>
            <p:cNvSpPr/>
            <p:nvPr/>
          </p:nvSpPr>
          <p:spPr>
            <a:xfrm>
              <a:off x="5187814" y="4451941"/>
              <a:ext cx="188011" cy="124427"/>
            </a:xfrm>
            <a:custGeom>
              <a:avLst/>
              <a:gdLst>
                <a:gd name="connsiteX0" fmla="*/ 136 w 188011"/>
                <a:gd name="connsiteY0" fmla="*/ 15284 h 124427"/>
                <a:gd name="connsiteX1" fmla="*/ 114436 w 188011"/>
                <a:gd name="connsiteY1" fmla="*/ 50209 h 124427"/>
                <a:gd name="connsiteX2" fmla="*/ 136661 w 188011"/>
                <a:gd name="connsiteY2" fmla="*/ 94659 h 124427"/>
                <a:gd name="connsiteX3" fmla="*/ 111261 w 188011"/>
                <a:gd name="connsiteY3" fmla="*/ 120059 h 124427"/>
                <a:gd name="connsiteX4" fmla="*/ 187461 w 188011"/>
                <a:gd name="connsiteY4" fmla="*/ 2584 h 124427"/>
                <a:gd name="connsiteX5" fmla="*/ 139836 w 188011"/>
                <a:gd name="connsiteY5" fmla="*/ 37509 h 124427"/>
                <a:gd name="connsiteX6" fmla="*/ 136 w 188011"/>
                <a:gd name="connsiteY6" fmla="*/ 15284 h 124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011" h="124427">
                  <a:moveTo>
                    <a:pt x="136" y="15284"/>
                  </a:moveTo>
                  <a:cubicBezTo>
                    <a:pt x="-4097" y="17401"/>
                    <a:pt x="91682" y="36980"/>
                    <a:pt x="114436" y="50209"/>
                  </a:cubicBezTo>
                  <a:cubicBezTo>
                    <a:pt x="137190" y="63438"/>
                    <a:pt x="137190" y="83017"/>
                    <a:pt x="136661" y="94659"/>
                  </a:cubicBezTo>
                  <a:cubicBezTo>
                    <a:pt x="136132" y="106301"/>
                    <a:pt x="102794" y="135405"/>
                    <a:pt x="111261" y="120059"/>
                  </a:cubicBezTo>
                  <a:cubicBezTo>
                    <a:pt x="119728" y="104713"/>
                    <a:pt x="182699" y="16342"/>
                    <a:pt x="187461" y="2584"/>
                  </a:cubicBezTo>
                  <a:cubicBezTo>
                    <a:pt x="192223" y="-11174"/>
                    <a:pt x="165236" y="34334"/>
                    <a:pt x="139836" y="37509"/>
                  </a:cubicBezTo>
                  <a:cubicBezTo>
                    <a:pt x="114436" y="40684"/>
                    <a:pt x="4369" y="13167"/>
                    <a:pt x="136" y="152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5" name="フリーフォーム 1034">
              <a:extLst>
                <a:ext uri="{FF2B5EF4-FFF2-40B4-BE49-F238E27FC236}">
                  <a16:creationId xmlns:a16="http://schemas.microsoft.com/office/drawing/2014/main" id="{ED1447DE-8459-303C-FFAD-1597C55CA8D1}"/>
                </a:ext>
              </a:extLst>
            </p:cNvPr>
            <p:cNvSpPr/>
            <p:nvPr/>
          </p:nvSpPr>
          <p:spPr>
            <a:xfrm>
              <a:off x="4867275" y="3981450"/>
              <a:ext cx="16815" cy="302878"/>
            </a:xfrm>
            <a:custGeom>
              <a:avLst/>
              <a:gdLst>
                <a:gd name="connsiteX0" fmla="*/ 0 w 16815"/>
                <a:gd name="connsiteY0" fmla="*/ 0 h 302878"/>
                <a:gd name="connsiteX1" fmla="*/ 3175 w 16815"/>
                <a:gd name="connsiteY1" fmla="*/ 301625 h 302878"/>
                <a:gd name="connsiteX2" fmla="*/ 15875 w 16815"/>
                <a:gd name="connsiteY2" fmla="*/ 111125 h 302878"/>
                <a:gd name="connsiteX3" fmla="*/ 15875 w 16815"/>
                <a:gd name="connsiteY3" fmla="*/ 203200 h 302878"/>
                <a:gd name="connsiteX4" fmla="*/ 0 w 16815"/>
                <a:gd name="connsiteY4" fmla="*/ 0 h 30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15" h="302878">
                  <a:moveTo>
                    <a:pt x="0" y="0"/>
                  </a:moveTo>
                  <a:cubicBezTo>
                    <a:pt x="264" y="141552"/>
                    <a:pt x="529" y="283104"/>
                    <a:pt x="3175" y="301625"/>
                  </a:cubicBezTo>
                  <a:cubicBezTo>
                    <a:pt x="5821" y="320146"/>
                    <a:pt x="13758" y="127529"/>
                    <a:pt x="15875" y="111125"/>
                  </a:cubicBezTo>
                  <a:cubicBezTo>
                    <a:pt x="17992" y="94721"/>
                    <a:pt x="15875" y="203200"/>
                    <a:pt x="15875" y="20320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6" name="フリーフォーム 1035">
              <a:extLst>
                <a:ext uri="{FF2B5EF4-FFF2-40B4-BE49-F238E27FC236}">
                  <a16:creationId xmlns:a16="http://schemas.microsoft.com/office/drawing/2014/main" id="{D8A02FF1-26C3-72F4-B7B8-20DE21A9A28E}"/>
                </a:ext>
              </a:extLst>
            </p:cNvPr>
            <p:cNvSpPr/>
            <p:nvPr/>
          </p:nvSpPr>
          <p:spPr>
            <a:xfrm>
              <a:off x="4669132" y="4368795"/>
              <a:ext cx="191894" cy="168280"/>
            </a:xfrm>
            <a:custGeom>
              <a:avLst/>
              <a:gdLst>
                <a:gd name="connsiteX0" fmla="*/ 191793 w 191894"/>
                <a:gd name="connsiteY0" fmla="*/ 5 h 168280"/>
                <a:gd name="connsiteX1" fmla="*/ 36218 w 191894"/>
                <a:gd name="connsiteY1" fmla="*/ 50805 h 168280"/>
                <a:gd name="connsiteX2" fmla="*/ 10818 w 191894"/>
                <a:gd name="connsiteY2" fmla="*/ 98430 h 168280"/>
                <a:gd name="connsiteX3" fmla="*/ 10818 w 191894"/>
                <a:gd name="connsiteY3" fmla="*/ 168280 h 168280"/>
                <a:gd name="connsiteX4" fmla="*/ 10818 w 191894"/>
                <a:gd name="connsiteY4" fmla="*/ 53980 h 168280"/>
                <a:gd name="connsiteX5" fmla="*/ 191793 w 191894"/>
                <a:gd name="connsiteY5" fmla="*/ 5 h 168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1894" h="168280">
                  <a:moveTo>
                    <a:pt x="191793" y="5"/>
                  </a:moveTo>
                  <a:cubicBezTo>
                    <a:pt x="196026" y="-524"/>
                    <a:pt x="66380" y="34401"/>
                    <a:pt x="36218" y="50805"/>
                  </a:cubicBezTo>
                  <a:cubicBezTo>
                    <a:pt x="6056" y="67209"/>
                    <a:pt x="15051" y="78851"/>
                    <a:pt x="10818" y="98430"/>
                  </a:cubicBezTo>
                  <a:cubicBezTo>
                    <a:pt x="6585" y="118009"/>
                    <a:pt x="10818" y="168280"/>
                    <a:pt x="10818" y="168280"/>
                  </a:cubicBezTo>
                  <a:cubicBezTo>
                    <a:pt x="10818" y="160872"/>
                    <a:pt x="-13524" y="80438"/>
                    <a:pt x="10818" y="53980"/>
                  </a:cubicBezTo>
                  <a:cubicBezTo>
                    <a:pt x="35160" y="27522"/>
                    <a:pt x="187560" y="534"/>
                    <a:pt x="191793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7" name="フリーフォーム 1036">
              <a:extLst>
                <a:ext uri="{FF2B5EF4-FFF2-40B4-BE49-F238E27FC236}">
                  <a16:creationId xmlns:a16="http://schemas.microsoft.com/office/drawing/2014/main" id="{DFEC646C-70F0-7A2A-620D-D142ED3B1200}"/>
                </a:ext>
              </a:extLst>
            </p:cNvPr>
            <p:cNvSpPr/>
            <p:nvPr/>
          </p:nvSpPr>
          <p:spPr>
            <a:xfrm>
              <a:off x="4933937" y="4374982"/>
              <a:ext cx="77890" cy="206815"/>
            </a:xfrm>
            <a:custGeom>
              <a:avLst/>
              <a:gdLst>
                <a:gd name="connsiteX0" fmla="*/ 13 w 77890"/>
                <a:gd name="connsiteY0" fmla="*/ 168 h 206815"/>
                <a:gd name="connsiteX1" fmla="*/ 69863 w 77890"/>
                <a:gd name="connsiteY1" fmla="*/ 130343 h 206815"/>
                <a:gd name="connsiteX2" fmla="*/ 69863 w 77890"/>
                <a:gd name="connsiteY2" fmla="*/ 206543 h 206815"/>
                <a:gd name="connsiteX3" fmla="*/ 76213 w 77890"/>
                <a:gd name="connsiteY3" fmla="*/ 104943 h 206815"/>
                <a:gd name="connsiteX4" fmla="*/ 13 w 77890"/>
                <a:gd name="connsiteY4" fmla="*/ 168 h 20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890" h="206815">
                  <a:moveTo>
                    <a:pt x="13" y="168"/>
                  </a:moveTo>
                  <a:cubicBezTo>
                    <a:pt x="-1045" y="4401"/>
                    <a:pt x="58221" y="95947"/>
                    <a:pt x="69863" y="130343"/>
                  </a:cubicBezTo>
                  <a:cubicBezTo>
                    <a:pt x="81505" y="164739"/>
                    <a:pt x="68805" y="210776"/>
                    <a:pt x="69863" y="206543"/>
                  </a:cubicBezTo>
                  <a:cubicBezTo>
                    <a:pt x="70921" y="202310"/>
                    <a:pt x="82034" y="137222"/>
                    <a:pt x="76213" y="104943"/>
                  </a:cubicBezTo>
                  <a:cubicBezTo>
                    <a:pt x="70392" y="72664"/>
                    <a:pt x="1071" y="-4065"/>
                    <a:pt x="13" y="1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8" name="フリーフォーム 1037">
              <a:extLst>
                <a:ext uri="{FF2B5EF4-FFF2-40B4-BE49-F238E27FC236}">
                  <a16:creationId xmlns:a16="http://schemas.microsoft.com/office/drawing/2014/main" id="{2647C2D8-FD7B-76AA-8856-37C49615A883}"/>
                </a:ext>
              </a:extLst>
            </p:cNvPr>
            <p:cNvSpPr/>
            <p:nvPr/>
          </p:nvSpPr>
          <p:spPr>
            <a:xfrm>
              <a:off x="4958951" y="4422449"/>
              <a:ext cx="89368" cy="186893"/>
            </a:xfrm>
            <a:custGeom>
              <a:avLst/>
              <a:gdLst>
                <a:gd name="connsiteX0" fmla="*/ 89299 w 89368"/>
                <a:gd name="connsiteY0" fmla="*/ 326 h 186893"/>
                <a:gd name="connsiteX1" fmla="*/ 38499 w 89368"/>
                <a:gd name="connsiteY1" fmla="*/ 86051 h 186893"/>
                <a:gd name="connsiteX2" fmla="*/ 54374 w 89368"/>
                <a:gd name="connsiteY2" fmla="*/ 184476 h 186893"/>
                <a:gd name="connsiteX3" fmla="*/ 44849 w 89368"/>
                <a:gd name="connsiteY3" fmla="*/ 149551 h 186893"/>
                <a:gd name="connsiteX4" fmla="*/ 399 w 89368"/>
                <a:gd name="connsiteY4" fmla="*/ 70176 h 186893"/>
                <a:gd name="connsiteX5" fmla="*/ 25799 w 89368"/>
                <a:gd name="connsiteY5" fmla="*/ 117801 h 186893"/>
                <a:gd name="connsiteX6" fmla="*/ 89299 w 89368"/>
                <a:gd name="connsiteY6" fmla="*/ 326 h 18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368" h="186893">
                  <a:moveTo>
                    <a:pt x="89299" y="326"/>
                  </a:moveTo>
                  <a:cubicBezTo>
                    <a:pt x="91416" y="-4966"/>
                    <a:pt x="44320" y="55359"/>
                    <a:pt x="38499" y="86051"/>
                  </a:cubicBezTo>
                  <a:cubicBezTo>
                    <a:pt x="32678" y="116743"/>
                    <a:pt x="53316" y="173893"/>
                    <a:pt x="54374" y="184476"/>
                  </a:cubicBezTo>
                  <a:cubicBezTo>
                    <a:pt x="55432" y="195059"/>
                    <a:pt x="53845" y="168601"/>
                    <a:pt x="44849" y="149551"/>
                  </a:cubicBezTo>
                  <a:cubicBezTo>
                    <a:pt x="35853" y="130501"/>
                    <a:pt x="3574" y="75468"/>
                    <a:pt x="399" y="70176"/>
                  </a:cubicBezTo>
                  <a:cubicBezTo>
                    <a:pt x="-2776" y="64884"/>
                    <a:pt x="13628" y="125738"/>
                    <a:pt x="25799" y="117801"/>
                  </a:cubicBezTo>
                  <a:cubicBezTo>
                    <a:pt x="37970" y="109864"/>
                    <a:pt x="87182" y="5618"/>
                    <a:pt x="89299" y="3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9" name="フリーフォーム 1038">
              <a:extLst>
                <a:ext uri="{FF2B5EF4-FFF2-40B4-BE49-F238E27FC236}">
                  <a16:creationId xmlns:a16="http://schemas.microsoft.com/office/drawing/2014/main" id="{0327B90B-3022-51DC-7009-7B903E619179}"/>
                </a:ext>
              </a:extLst>
            </p:cNvPr>
            <p:cNvSpPr/>
            <p:nvPr/>
          </p:nvSpPr>
          <p:spPr>
            <a:xfrm>
              <a:off x="5101946" y="4485810"/>
              <a:ext cx="118326" cy="67374"/>
            </a:xfrm>
            <a:custGeom>
              <a:avLst/>
              <a:gdLst>
                <a:gd name="connsiteX0" fmla="*/ 279 w 118326"/>
                <a:gd name="connsiteY0" fmla="*/ 67140 h 67374"/>
                <a:gd name="connsiteX1" fmla="*/ 60604 w 118326"/>
                <a:gd name="connsiteY1" fmla="*/ 22690 h 67374"/>
                <a:gd name="connsiteX2" fmla="*/ 117754 w 118326"/>
                <a:gd name="connsiteY2" fmla="*/ 25865 h 67374"/>
                <a:gd name="connsiteX3" fmla="*/ 86004 w 118326"/>
                <a:gd name="connsiteY3" fmla="*/ 465 h 67374"/>
                <a:gd name="connsiteX4" fmla="*/ 279 w 118326"/>
                <a:gd name="connsiteY4" fmla="*/ 67140 h 6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326" h="67374">
                  <a:moveTo>
                    <a:pt x="279" y="67140"/>
                  </a:moveTo>
                  <a:cubicBezTo>
                    <a:pt x="-3954" y="70844"/>
                    <a:pt x="41025" y="29569"/>
                    <a:pt x="60604" y="22690"/>
                  </a:cubicBezTo>
                  <a:cubicBezTo>
                    <a:pt x="80183" y="15811"/>
                    <a:pt x="113521" y="29569"/>
                    <a:pt x="117754" y="25865"/>
                  </a:cubicBezTo>
                  <a:cubicBezTo>
                    <a:pt x="121987" y="22161"/>
                    <a:pt x="101879" y="-3768"/>
                    <a:pt x="86004" y="465"/>
                  </a:cubicBezTo>
                  <a:cubicBezTo>
                    <a:pt x="70129" y="4698"/>
                    <a:pt x="4512" y="63436"/>
                    <a:pt x="279" y="671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0" name="フリーフォーム 1039">
              <a:extLst>
                <a:ext uri="{FF2B5EF4-FFF2-40B4-BE49-F238E27FC236}">
                  <a16:creationId xmlns:a16="http://schemas.microsoft.com/office/drawing/2014/main" id="{26650CDF-E3CA-95CA-2104-6444810133E4}"/>
                </a:ext>
              </a:extLst>
            </p:cNvPr>
            <p:cNvSpPr/>
            <p:nvPr/>
          </p:nvSpPr>
          <p:spPr>
            <a:xfrm>
              <a:off x="4740249" y="4479472"/>
              <a:ext cx="144227" cy="77848"/>
            </a:xfrm>
            <a:custGeom>
              <a:avLst/>
              <a:gdLst>
                <a:gd name="connsiteX0" fmla="*/ 26 w 144227"/>
                <a:gd name="connsiteY0" fmla="*/ 453 h 77848"/>
                <a:gd name="connsiteX1" fmla="*/ 92101 w 144227"/>
                <a:gd name="connsiteY1" fmla="*/ 16328 h 77848"/>
                <a:gd name="connsiteX2" fmla="*/ 142901 w 144227"/>
                <a:gd name="connsiteY2" fmla="*/ 76653 h 77848"/>
                <a:gd name="connsiteX3" fmla="*/ 127026 w 144227"/>
                <a:gd name="connsiteY3" fmla="*/ 54428 h 77848"/>
                <a:gd name="connsiteX4" fmla="*/ 101626 w 144227"/>
                <a:gd name="connsiteY4" fmla="*/ 29028 h 77848"/>
                <a:gd name="connsiteX5" fmla="*/ 26 w 144227"/>
                <a:gd name="connsiteY5" fmla="*/ 453 h 77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227" h="77848">
                  <a:moveTo>
                    <a:pt x="26" y="453"/>
                  </a:moveTo>
                  <a:cubicBezTo>
                    <a:pt x="-1562" y="-1664"/>
                    <a:pt x="68289" y="3628"/>
                    <a:pt x="92101" y="16328"/>
                  </a:cubicBezTo>
                  <a:cubicBezTo>
                    <a:pt x="115914" y="29028"/>
                    <a:pt x="137080" y="70303"/>
                    <a:pt x="142901" y="76653"/>
                  </a:cubicBezTo>
                  <a:cubicBezTo>
                    <a:pt x="148722" y="83003"/>
                    <a:pt x="133905" y="62366"/>
                    <a:pt x="127026" y="54428"/>
                  </a:cubicBezTo>
                  <a:cubicBezTo>
                    <a:pt x="120147" y="46490"/>
                    <a:pt x="118030" y="37495"/>
                    <a:pt x="101626" y="29028"/>
                  </a:cubicBezTo>
                  <a:cubicBezTo>
                    <a:pt x="85222" y="20561"/>
                    <a:pt x="1614" y="2570"/>
                    <a:pt x="26" y="4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1" name="フリーフォーム 1040">
              <a:extLst>
                <a:ext uri="{FF2B5EF4-FFF2-40B4-BE49-F238E27FC236}">
                  <a16:creationId xmlns:a16="http://schemas.microsoft.com/office/drawing/2014/main" id="{AAE036B3-1CEE-276D-6B1C-2ED2C6002811}"/>
                </a:ext>
              </a:extLst>
            </p:cNvPr>
            <p:cNvSpPr/>
            <p:nvPr/>
          </p:nvSpPr>
          <p:spPr>
            <a:xfrm>
              <a:off x="4733922" y="3422641"/>
              <a:ext cx="77109" cy="336587"/>
            </a:xfrm>
            <a:custGeom>
              <a:avLst/>
              <a:gdLst>
                <a:gd name="connsiteX0" fmla="*/ 3 w 77109"/>
                <a:gd name="connsiteY0" fmla="*/ 9 h 336587"/>
                <a:gd name="connsiteX1" fmla="*/ 73028 w 77109"/>
                <a:gd name="connsiteY1" fmla="*/ 234959 h 336587"/>
                <a:gd name="connsiteX2" fmla="*/ 66678 w 77109"/>
                <a:gd name="connsiteY2" fmla="*/ 174634 h 336587"/>
                <a:gd name="connsiteX3" fmla="*/ 57153 w 77109"/>
                <a:gd name="connsiteY3" fmla="*/ 336559 h 336587"/>
                <a:gd name="connsiteX4" fmla="*/ 53978 w 77109"/>
                <a:gd name="connsiteY4" fmla="*/ 187334 h 336587"/>
                <a:gd name="connsiteX5" fmla="*/ 31753 w 77109"/>
                <a:gd name="connsiteY5" fmla="*/ 139709 h 336587"/>
                <a:gd name="connsiteX6" fmla="*/ 76203 w 77109"/>
                <a:gd name="connsiteY6" fmla="*/ 244484 h 336587"/>
                <a:gd name="connsiteX7" fmla="*/ 3 w 77109"/>
                <a:gd name="connsiteY7" fmla="*/ 9 h 33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109" h="336587">
                  <a:moveTo>
                    <a:pt x="3" y="9"/>
                  </a:moveTo>
                  <a:cubicBezTo>
                    <a:pt x="-526" y="-1578"/>
                    <a:pt x="61916" y="205855"/>
                    <a:pt x="73028" y="234959"/>
                  </a:cubicBezTo>
                  <a:cubicBezTo>
                    <a:pt x="84141" y="264063"/>
                    <a:pt x="69324" y="157701"/>
                    <a:pt x="66678" y="174634"/>
                  </a:cubicBezTo>
                  <a:cubicBezTo>
                    <a:pt x="64032" y="191567"/>
                    <a:pt x="59270" y="334442"/>
                    <a:pt x="57153" y="336559"/>
                  </a:cubicBezTo>
                  <a:cubicBezTo>
                    <a:pt x="55036" y="338676"/>
                    <a:pt x="58211" y="220142"/>
                    <a:pt x="53978" y="187334"/>
                  </a:cubicBezTo>
                  <a:cubicBezTo>
                    <a:pt x="49745" y="154526"/>
                    <a:pt x="28049" y="130184"/>
                    <a:pt x="31753" y="139709"/>
                  </a:cubicBezTo>
                  <a:cubicBezTo>
                    <a:pt x="35457" y="149234"/>
                    <a:pt x="77261" y="262475"/>
                    <a:pt x="76203" y="244484"/>
                  </a:cubicBezTo>
                  <a:cubicBezTo>
                    <a:pt x="75145" y="226493"/>
                    <a:pt x="532" y="1596"/>
                    <a:pt x="3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2" name="フリーフォーム 1041">
              <a:extLst>
                <a:ext uri="{FF2B5EF4-FFF2-40B4-BE49-F238E27FC236}">
                  <a16:creationId xmlns:a16="http://schemas.microsoft.com/office/drawing/2014/main" id="{020342AA-C30F-1AE1-D9FD-86A19A06EE9A}"/>
                </a:ext>
              </a:extLst>
            </p:cNvPr>
            <p:cNvSpPr/>
            <p:nvPr/>
          </p:nvSpPr>
          <p:spPr>
            <a:xfrm>
              <a:off x="4636665" y="3685669"/>
              <a:ext cx="103654" cy="356856"/>
            </a:xfrm>
            <a:custGeom>
              <a:avLst/>
              <a:gdLst>
                <a:gd name="connsiteX0" fmla="*/ 103610 w 103654"/>
                <a:gd name="connsiteY0" fmla="*/ 506 h 356856"/>
                <a:gd name="connsiteX1" fmla="*/ 8360 w 103654"/>
                <a:gd name="connsiteY1" fmla="*/ 248156 h 356856"/>
                <a:gd name="connsiteX2" fmla="*/ 5185 w 103654"/>
                <a:gd name="connsiteY2" fmla="*/ 175131 h 356856"/>
                <a:gd name="connsiteX3" fmla="*/ 11535 w 103654"/>
                <a:gd name="connsiteY3" fmla="*/ 356106 h 356856"/>
                <a:gd name="connsiteX4" fmla="*/ 8360 w 103654"/>
                <a:gd name="connsiteY4" fmla="*/ 235456 h 356856"/>
                <a:gd name="connsiteX5" fmla="*/ 27410 w 103654"/>
                <a:gd name="connsiteY5" fmla="*/ 133856 h 356856"/>
                <a:gd name="connsiteX6" fmla="*/ 21060 w 103654"/>
                <a:gd name="connsiteY6" fmla="*/ 181481 h 356856"/>
                <a:gd name="connsiteX7" fmla="*/ 103610 w 103654"/>
                <a:gd name="connsiteY7" fmla="*/ 506 h 356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654" h="356856">
                  <a:moveTo>
                    <a:pt x="103610" y="506"/>
                  </a:moveTo>
                  <a:cubicBezTo>
                    <a:pt x="101493" y="11618"/>
                    <a:pt x="24764" y="219052"/>
                    <a:pt x="8360" y="248156"/>
                  </a:cubicBezTo>
                  <a:cubicBezTo>
                    <a:pt x="-8044" y="277260"/>
                    <a:pt x="4656" y="157139"/>
                    <a:pt x="5185" y="175131"/>
                  </a:cubicBezTo>
                  <a:cubicBezTo>
                    <a:pt x="5714" y="193123"/>
                    <a:pt x="11006" y="346052"/>
                    <a:pt x="11535" y="356106"/>
                  </a:cubicBezTo>
                  <a:cubicBezTo>
                    <a:pt x="12064" y="366160"/>
                    <a:pt x="5714" y="272498"/>
                    <a:pt x="8360" y="235456"/>
                  </a:cubicBezTo>
                  <a:cubicBezTo>
                    <a:pt x="11006" y="198414"/>
                    <a:pt x="25293" y="142852"/>
                    <a:pt x="27410" y="133856"/>
                  </a:cubicBezTo>
                  <a:cubicBezTo>
                    <a:pt x="29527" y="124860"/>
                    <a:pt x="9948" y="198414"/>
                    <a:pt x="21060" y="181481"/>
                  </a:cubicBezTo>
                  <a:cubicBezTo>
                    <a:pt x="32172" y="164548"/>
                    <a:pt x="105727" y="-10606"/>
                    <a:pt x="103610" y="5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3" name="フリーフォーム 1042">
              <a:extLst>
                <a:ext uri="{FF2B5EF4-FFF2-40B4-BE49-F238E27FC236}">
                  <a16:creationId xmlns:a16="http://schemas.microsoft.com/office/drawing/2014/main" id="{B190CCDC-E7E3-9C3A-B7C1-1E3219075D72}"/>
                </a:ext>
              </a:extLst>
            </p:cNvPr>
            <p:cNvSpPr/>
            <p:nvPr/>
          </p:nvSpPr>
          <p:spPr>
            <a:xfrm>
              <a:off x="4586462" y="4216090"/>
              <a:ext cx="78114" cy="337726"/>
            </a:xfrm>
            <a:custGeom>
              <a:avLst/>
              <a:gdLst>
                <a:gd name="connsiteX0" fmla="*/ 36338 w 78114"/>
                <a:gd name="connsiteY0" fmla="*/ 310 h 337726"/>
                <a:gd name="connsiteX1" fmla="*/ 10938 w 78114"/>
                <a:gd name="connsiteY1" fmla="*/ 162235 h 337726"/>
                <a:gd name="connsiteX2" fmla="*/ 26813 w 78114"/>
                <a:gd name="connsiteY2" fmla="*/ 254310 h 337726"/>
                <a:gd name="connsiteX3" fmla="*/ 1413 w 78114"/>
                <a:gd name="connsiteY3" fmla="*/ 206685 h 337726"/>
                <a:gd name="connsiteX4" fmla="*/ 77613 w 78114"/>
                <a:gd name="connsiteY4" fmla="*/ 336860 h 337726"/>
                <a:gd name="connsiteX5" fmla="*/ 33163 w 78114"/>
                <a:gd name="connsiteY5" fmla="*/ 260660 h 337726"/>
                <a:gd name="connsiteX6" fmla="*/ 7763 w 78114"/>
                <a:gd name="connsiteY6" fmla="*/ 206685 h 337726"/>
                <a:gd name="connsiteX7" fmla="*/ 36338 w 78114"/>
                <a:gd name="connsiteY7" fmla="*/ 310 h 337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114" h="337726">
                  <a:moveTo>
                    <a:pt x="36338" y="310"/>
                  </a:moveTo>
                  <a:cubicBezTo>
                    <a:pt x="36867" y="-7098"/>
                    <a:pt x="12525" y="119902"/>
                    <a:pt x="10938" y="162235"/>
                  </a:cubicBezTo>
                  <a:cubicBezTo>
                    <a:pt x="9350" y="204568"/>
                    <a:pt x="28400" y="246902"/>
                    <a:pt x="26813" y="254310"/>
                  </a:cubicBezTo>
                  <a:cubicBezTo>
                    <a:pt x="25226" y="261718"/>
                    <a:pt x="-7054" y="192927"/>
                    <a:pt x="1413" y="206685"/>
                  </a:cubicBezTo>
                  <a:cubicBezTo>
                    <a:pt x="9880" y="220443"/>
                    <a:pt x="72321" y="327864"/>
                    <a:pt x="77613" y="336860"/>
                  </a:cubicBezTo>
                  <a:cubicBezTo>
                    <a:pt x="82905" y="345856"/>
                    <a:pt x="44805" y="282356"/>
                    <a:pt x="33163" y="260660"/>
                  </a:cubicBezTo>
                  <a:cubicBezTo>
                    <a:pt x="21521" y="238964"/>
                    <a:pt x="9880" y="243197"/>
                    <a:pt x="7763" y="206685"/>
                  </a:cubicBezTo>
                  <a:cubicBezTo>
                    <a:pt x="5646" y="170173"/>
                    <a:pt x="35809" y="7718"/>
                    <a:pt x="36338" y="3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4" name="フリーフォーム 1043">
              <a:extLst>
                <a:ext uri="{FF2B5EF4-FFF2-40B4-BE49-F238E27FC236}">
                  <a16:creationId xmlns:a16="http://schemas.microsoft.com/office/drawing/2014/main" id="{FFA34CBB-95B2-EE68-6937-809232600762}"/>
                </a:ext>
              </a:extLst>
            </p:cNvPr>
            <p:cNvSpPr/>
            <p:nvPr/>
          </p:nvSpPr>
          <p:spPr>
            <a:xfrm>
              <a:off x="5275990" y="4316362"/>
              <a:ext cx="111124" cy="128666"/>
            </a:xfrm>
            <a:custGeom>
              <a:avLst/>
              <a:gdLst>
                <a:gd name="connsiteX0" fmla="*/ 860 w 111124"/>
                <a:gd name="connsiteY0" fmla="*/ 1638 h 128666"/>
                <a:gd name="connsiteX1" fmla="*/ 92935 w 111124"/>
                <a:gd name="connsiteY1" fmla="*/ 77838 h 128666"/>
                <a:gd name="connsiteX2" fmla="*/ 99285 w 111124"/>
                <a:gd name="connsiteY2" fmla="*/ 128638 h 128666"/>
                <a:gd name="connsiteX3" fmla="*/ 108810 w 111124"/>
                <a:gd name="connsiteY3" fmla="*/ 84188 h 128666"/>
                <a:gd name="connsiteX4" fmla="*/ 51660 w 111124"/>
                <a:gd name="connsiteY4" fmla="*/ 30213 h 128666"/>
                <a:gd name="connsiteX5" fmla="*/ 860 w 111124"/>
                <a:gd name="connsiteY5" fmla="*/ 1638 h 128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124" h="128666">
                  <a:moveTo>
                    <a:pt x="860" y="1638"/>
                  </a:moveTo>
                  <a:cubicBezTo>
                    <a:pt x="7739" y="9576"/>
                    <a:pt x="76531" y="56671"/>
                    <a:pt x="92935" y="77838"/>
                  </a:cubicBezTo>
                  <a:cubicBezTo>
                    <a:pt x="109339" y="99005"/>
                    <a:pt x="96639" y="127580"/>
                    <a:pt x="99285" y="128638"/>
                  </a:cubicBezTo>
                  <a:cubicBezTo>
                    <a:pt x="101931" y="129696"/>
                    <a:pt x="116748" y="100592"/>
                    <a:pt x="108810" y="84188"/>
                  </a:cubicBezTo>
                  <a:cubicBezTo>
                    <a:pt x="100873" y="67784"/>
                    <a:pt x="73356" y="43971"/>
                    <a:pt x="51660" y="30213"/>
                  </a:cubicBezTo>
                  <a:cubicBezTo>
                    <a:pt x="29964" y="16455"/>
                    <a:pt x="-6019" y="-6300"/>
                    <a:pt x="860" y="16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5" name="フリーフォーム 1044">
              <a:extLst>
                <a:ext uri="{FF2B5EF4-FFF2-40B4-BE49-F238E27FC236}">
                  <a16:creationId xmlns:a16="http://schemas.microsoft.com/office/drawing/2014/main" id="{4DA92035-BEDE-C8AB-F0AA-F63995B6652B}"/>
                </a:ext>
              </a:extLst>
            </p:cNvPr>
            <p:cNvSpPr/>
            <p:nvPr/>
          </p:nvSpPr>
          <p:spPr>
            <a:xfrm>
              <a:off x="5213099" y="3415534"/>
              <a:ext cx="298780" cy="297229"/>
            </a:xfrm>
            <a:custGeom>
              <a:avLst/>
              <a:gdLst>
                <a:gd name="connsiteX0" fmla="*/ 295526 w 298780"/>
                <a:gd name="connsiteY0" fmla="*/ 766 h 297229"/>
                <a:gd name="connsiteX1" fmla="*/ 149476 w 298780"/>
                <a:gd name="connsiteY1" fmla="*/ 76966 h 297229"/>
                <a:gd name="connsiteX2" fmla="*/ 16126 w 298780"/>
                <a:gd name="connsiteY2" fmla="*/ 124591 h 297229"/>
                <a:gd name="connsiteX3" fmla="*/ 82801 w 298780"/>
                <a:gd name="connsiteY3" fmla="*/ 115066 h 297229"/>
                <a:gd name="connsiteX4" fmla="*/ 35176 w 298780"/>
                <a:gd name="connsiteY4" fmla="*/ 172216 h 297229"/>
                <a:gd name="connsiteX5" fmla="*/ 32001 w 298780"/>
                <a:gd name="connsiteY5" fmla="*/ 257941 h 297229"/>
                <a:gd name="connsiteX6" fmla="*/ 22476 w 298780"/>
                <a:gd name="connsiteY6" fmla="*/ 296041 h 297229"/>
                <a:gd name="connsiteX7" fmla="*/ 32001 w 298780"/>
                <a:gd name="connsiteY7" fmla="*/ 216666 h 297229"/>
                <a:gd name="connsiteX8" fmla="*/ 54226 w 298780"/>
                <a:gd name="connsiteY8" fmla="*/ 137291 h 297229"/>
                <a:gd name="connsiteX9" fmla="*/ 47876 w 298780"/>
                <a:gd name="connsiteY9" fmla="*/ 102366 h 297229"/>
                <a:gd name="connsiteX10" fmla="*/ 152651 w 298780"/>
                <a:gd name="connsiteY10" fmla="*/ 3941 h 297229"/>
                <a:gd name="connsiteX11" fmla="*/ 66926 w 298780"/>
                <a:gd name="connsiteY11" fmla="*/ 111891 h 297229"/>
                <a:gd name="connsiteX12" fmla="*/ 117726 w 298780"/>
                <a:gd name="connsiteY12" fmla="*/ 96016 h 297229"/>
                <a:gd name="connsiteX13" fmla="*/ 219326 w 298780"/>
                <a:gd name="connsiteY13" fmla="*/ 64266 h 297229"/>
                <a:gd name="connsiteX14" fmla="*/ 251 w 298780"/>
                <a:gd name="connsiteY14" fmla="*/ 127766 h 297229"/>
                <a:gd name="connsiteX15" fmla="*/ 295526 w 298780"/>
                <a:gd name="connsiteY15" fmla="*/ 766 h 297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80" h="297229">
                  <a:moveTo>
                    <a:pt x="295526" y="766"/>
                  </a:moveTo>
                  <a:cubicBezTo>
                    <a:pt x="320397" y="-7701"/>
                    <a:pt x="196043" y="56328"/>
                    <a:pt x="149476" y="76966"/>
                  </a:cubicBezTo>
                  <a:cubicBezTo>
                    <a:pt x="102909" y="97604"/>
                    <a:pt x="27238" y="118241"/>
                    <a:pt x="16126" y="124591"/>
                  </a:cubicBezTo>
                  <a:cubicBezTo>
                    <a:pt x="5014" y="130941"/>
                    <a:pt x="79626" y="107128"/>
                    <a:pt x="82801" y="115066"/>
                  </a:cubicBezTo>
                  <a:cubicBezTo>
                    <a:pt x="85976" y="123004"/>
                    <a:pt x="43643" y="148404"/>
                    <a:pt x="35176" y="172216"/>
                  </a:cubicBezTo>
                  <a:cubicBezTo>
                    <a:pt x="26709" y="196028"/>
                    <a:pt x="34118" y="237304"/>
                    <a:pt x="32001" y="257941"/>
                  </a:cubicBezTo>
                  <a:cubicBezTo>
                    <a:pt x="29884" y="278578"/>
                    <a:pt x="22476" y="302920"/>
                    <a:pt x="22476" y="296041"/>
                  </a:cubicBezTo>
                  <a:cubicBezTo>
                    <a:pt x="22476" y="289162"/>
                    <a:pt x="26709" y="243124"/>
                    <a:pt x="32001" y="216666"/>
                  </a:cubicBezTo>
                  <a:cubicBezTo>
                    <a:pt x="37293" y="190208"/>
                    <a:pt x="51580" y="156341"/>
                    <a:pt x="54226" y="137291"/>
                  </a:cubicBezTo>
                  <a:cubicBezTo>
                    <a:pt x="56872" y="118241"/>
                    <a:pt x="31472" y="124591"/>
                    <a:pt x="47876" y="102366"/>
                  </a:cubicBezTo>
                  <a:cubicBezTo>
                    <a:pt x="64280" y="80141"/>
                    <a:pt x="149476" y="2354"/>
                    <a:pt x="152651" y="3941"/>
                  </a:cubicBezTo>
                  <a:cubicBezTo>
                    <a:pt x="155826" y="5528"/>
                    <a:pt x="72747" y="96545"/>
                    <a:pt x="66926" y="111891"/>
                  </a:cubicBezTo>
                  <a:cubicBezTo>
                    <a:pt x="61105" y="127237"/>
                    <a:pt x="117726" y="96016"/>
                    <a:pt x="117726" y="96016"/>
                  </a:cubicBezTo>
                  <a:lnTo>
                    <a:pt x="219326" y="64266"/>
                  </a:lnTo>
                  <a:cubicBezTo>
                    <a:pt x="199747" y="69558"/>
                    <a:pt x="-8216" y="138878"/>
                    <a:pt x="251" y="127766"/>
                  </a:cubicBezTo>
                  <a:cubicBezTo>
                    <a:pt x="8718" y="116654"/>
                    <a:pt x="270655" y="9233"/>
                    <a:pt x="295526" y="7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6" name="フリーフォーム 1045">
              <a:extLst>
                <a:ext uri="{FF2B5EF4-FFF2-40B4-BE49-F238E27FC236}">
                  <a16:creationId xmlns:a16="http://schemas.microsoft.com/office/drawing/2014/main" id="{25482FF4-B0ED-DC0A-2F0A-874078C7EFD7}"/>
                </a:ext>
              </a:extLst>
            </p:cNvPr>
            <p:cNvSpPr/>
            <p:nvPr/>
          </p:nvSpPr>
          <p:spPr>
            <a:xfrm>
              <a:off x="4687067" y="4524250"/>
              <a:ext cx="177284" cy="140472"/>
            </a:xfrm>
            <a:custGeom>
              <a:avLst/>
              <a:gdLst>
                <a:gd name="connsiteX0" fmla="*/ 24633 w 177284"/>
                <a:gd name="connsiteY0" fmla="*/ 125 h 140472"/>
                <a:gd name="connsiteX1" fmla="*/ 34158 w 177284"/>
                <a:gd name="connsiteY1" fmla="*/ 69975 h 140472"/>
                <a:gd name="connsiteX2" fmla="*/ 126233 w 177284"/>
                <a:gd name="connsiteY2" fmla="*/ 89025 h 140472"/>
                <a:gd name="connsiteX3" fmla="*/ 177033 w 177284"/>
                <a:gd name="connsiteY3" fmla="*/ 139825 h 140472"/>
                <a:gd name="connsiteX4" fmla="*/ 138933 w 177284"/>
                <a:gd name="connsiteY4" fmla="*/ 114425 h 140472"/>
                <a:gd name="connsiteX5" fmla="*/ 2408 w 177284"/>
                <a:gd name="connsiteY5" fmla="*/ 66800 h 140472"/>
                <a:gd name="connsiteX6" fmla="*/ 50033 w 177284"/>
                <a:gd name="connsiteY6" fmla="*/ 89025 h 140472"/>
                <a:gd name="connsiteX7" fmla="*/ 24633 w 177284"/>
                <a:gd name="connsiteY7" fmla="*/ 125 h 140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7284" h="140472">
                  <a:moveTo>
                    <a:pt x="24633" y="125"/>
                  </a:moveTo>
                  <a:cubicBezTo>
                    <a:pt x="21987" y="-3050"/>
                    <a:pt x="17225" y="55158"/>
                    <a:pt x="34158" y="69975"/>
                  </a:cubicBezTo>
                  <a:cubicBezTo>
                    <a:pt x="51091" y="84792"/>
                    <a:pt x="102420" y="77383"/>
                    <a:pt x="126233" y="89025"/>
                  </a:cubicBezTo>
                  <a:cubicBezTo>
                    <a:pt x="150046" y="100667"/>
                    <a:pt x="174916" y="135592"/>
                    <a:pt x="177033" y="139825"/>
                  </a:cubicBezTo>
                  <a:cubicBezTo>
                    <a:pt x="179150" y="144058"/>
                    <a:pt x="168037" y="126596"/>
                    <a:pt x="138933" y="114425"/>
                  </a:cubicBezTo>
                  <a:cubicBezTo>
                    <a:pt x="109829" y="102254"/>
                    <a:pt x="17225" y="71033"/>
                    <a:pt x="2408" y="66800"/>
                  </a:cubicBezTo>
                  <a:cubicBezTo>
                    <a:pt x="-12409" y="62567"/>
                    <a:pt x="45800" y="93258"/>
                    <a:pt x="50033" y="89025"/>
                  </a:cubicBezTo>
                  <a:cubicBezTo>
                    <a:pt x="54266" y="84792"/>
                    <a:pt x="27279" y="3300"/>
                    <a:pt x="24633" y="1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7" name="フリーフォーム 1046">
              <a:extLst>
                <a:ext uri="{FF2B5EF4-FFF2-40B4-BE49-F238E27FC236}">
                  <a16:creationId xmlns:a16="http://schemas.microsoft.com/office/drawing/2014/main" id="{18B4567B-0DFA-89E4-17B0-FEAE50788E3C}"/>
                </a:ext>
              </a:extLst>
            </p:cNvPr>
            <p:cNvSpPr/>
            <p:nvPr/>
          </p:nvSpPr>
          <p:spPr>
            <a:xfrm>
              <a:off x="5062656" y="4548209"/>
              <a:ext cx="206779" cy="72029"/>
            </a:xfrm>
            <a:custGeom>
              <a:avLst/>
              <a:gdLst>
                <a:gd name="connsiteX0" fmla="*/ 1469 w 206779"/>
                <a:gd name="connsiteY0" fmla="*/ 58716 h 72029"/>
                <a:gd name="connsiteX1" fmla="*/ 204669 w 206779"/>
                <a:gd name="connsiteY1" fmla="*/ 1566 h 72029"/>
                <a:gd name="connsiteX2" fmla="*/ 109419 w 206779"/>
                <a:gd name="connsiteY2" fmla="*/ 20616 h 72029"/>
                <a:gd name="connsiteX3" fmla="*/ 141169 w 206779"/>
                <a:gd name="connsiteY3" fmla="*/ 68241 h 72029"/>
                <a:gd name="connsiteX4" fmla="*/ 99894 w 206779"/>
                <a:gd name="connsiteY4" fmla="*/ 65066 h 72029"/>
                <a:gd name="connsiteX5" fmla="*/ 112594 w 206779"/>
                <a:gd name="connsiteY5" fmla="*/ 33316 h 72029"/>
                <a:gd name="connsiteX6" fmla="*/ 1469 w 206779"/>
                <a:gd name="connsiteY6" fmla="*/ 58716 h 72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6779" h="72029">
                  <a:moveTo>
                    <a:pt x="1469" y="58716"/>
                  </a:moveTo>
                  <a:cubicBezTo>
                    <a:pt x="16815" y="53424"/>
                    <a:pt x="186677" y="7916"/>
                    <a:pt x="204669" y="1566"/>
                  </a:cubicBezTo>
                  <a:cubicBezTo>
                    <a:pt x="222661" y="-4784"/>
                    <a:pt x="120002" y="9504"/>
                    <a:pt x="109419" y="20616"/>
                  </a:cubicBezTo>
                  <a:cubicBezTo>
                    <a:pt x="98836" y="31728"/>
                    <a:pt x="142756" y="60833"/>
                    <a:pt x="141169" y="68241"/>
                  </a:cubicBezTo>
                  <a:cubicBezTo>
                    <a:pt x="139582" y="75649"/>
                    <a:pt x="104656" y="70887"/>
                    <a:pt x="99894" y="65066"/>
                  </a:cubicBezTo>
                  <a:cubicBezTo>
                    <a:pt x="95132" y="59245"/>
                    <a:pt x="129527" y="34903"/>
                    <a:pt x="112594" y="33316"/>
                  </a:cubicBezTo>
                  <a:cubicBezTo>
                    <a:pt x="95661" y="31728"/>
                    <a:pt x="-13877" y="64008"/>
                    <a:pt x="1469" y="587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8" name="フリーフォーム 1047">
              <a:extLst>
                <a:ext uri="{FF2B5EF4-FFF2-40B4-BE49-F238E27FC236}">
                  <a16:creationId xmlns:a16="http://schemas.microsoft.com/office/drawing/2014/main" id="{C6962217-A9A9-0661-C4AA-C1E7F35D3417}"/>
                </a:ext>
              </a:extLst>
            </p:cNvPr>
            <p:cNvSpPr/>
            <p:nvPr/>
          </p:nvSpPr>
          <p:spPr>
            <a:xfrm>
              <a:off x="4883150" y="4663972"/>
              <a:ext cx="69875" cy="241892"/>
            </a:xfrm>
            <a:custGeom>
              <a:avLst/>
              <a:gdLst>
                <a:gd name="connsiteX0" fmla="*/ 57150 w 69875"/>
                <a:gd name="connsiteY0" fmla="*/ 103 h 241892"/>
                <a:gd name="connsiteX1" fmla="*/ 31750 w 69875"/>
                <a:gd name="connsiteY1" fmla="*/ 120753 h 241892"/>
                <a:gd name="connsiteX2" fmla="*/ 69850 w 69875"/>
                <a:gd name="connsiteY2" fmla="*/ 168378 h 241892"/>
                <a:gd name="connsiteX3" fmla="*/ 38100 w 69875"/>
                <a:gd name="connsiteY3" fmla="*/ 171553 h 241892"/>
                <a:gd name="connsiteX4" fmla="*/ 63500 w 69875"/>
                <a:gd name="connsiteY4" fmla="*/ 241403 h 241892"/>
                <a:gd name="connsiteX5" fmla="*/ 34925 w 69875"/>
                <a:gd name="connsiteY5" fmla="*/ 200128 h 241892"/>
                <a:gd name="connsiteX6" fmla="*/ 0 w 69875"/>
                <a:gd name="connsiteY6" fmla="*/ 152503 h 241892"/>
                <a:gd name="connsiteX7" fmla="*/ 34925 w 69875"/>
                <a:gd name="connsiteY7" fmla="*/ 174728 h 241892"/>
                <a:gd name="connsiteX8" fmla="*/ 25400 w 69875"/>
                <a:gd name="connsiteY8" fmla="*/ 117578 h 241892"/>
                <a:gd name="connsiteX9" fmla="*/ 9525 w 69875"/>
                <a:gd name="connsiteY9" fmla="*/ 142978 h 241892"/>
                <a:gd name="connsiteX10" fmla="*/ 57150 w 69875"/>
                <a:gd name="connsiteY10" fmla="*/ 103 h 241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75" h="241892">
                  <a:moveTo>
                    <a:pt x="57150" y="103"/>
                  </a:moveTo>
                  <a:cubicBezTo>
                    <a:pt x="60854" y="-3601"/>
                    <a:pt x="29633" y="92707"/>
                    <a:pt x="31750" y="120753"/>
                  </a:cubicBezTo>
                  <a:cubicBezTo>
                    <a:pt x="33867" y="148799"/>
                    <a:pt x="68792" y="159911"/>
                    <a:pt x="69850" y="168378"/>
                  </a:cubicBezTo>
                  <a:cubicBezTo>
                    <a:pt x="70908" y="176845"/>
                    <a:pt x="39158" y="159382"/>
                    <a:pt x="38100" y="171553"/>
                  </a:cubicBezTo>
                  <a:cubicBezTo>
                    <a:pt x="37042" y="183724"/>
                    <a:pt x="64029" y="236641"/>
                    <a:pt x="63500" y="241403"/>
                  </a:cubicBezTo>
                  <a:cubicBezTo>
                    <a:pt x="62971" y="246166"/>
                    <a:pt x="45508" y="214945"/>
                    <a:pt x="34925" y="200128"/>
                  </a:cubicBezTo>
                  <a:cubicBezTo>
                    <a:pt x="24342" y="185311"/>
                    <a:pt x="0" y="156736"/>
                    <a:pt x="0" y="152503"/>
                  </a:cubicBezTo>
                  <a:cubicBezTo>
                    <a:pt x="0" y="148270"/>
                    <a:pt x="30692" y="180549"/>
                    <a:pt x="34925" y="174728"/>
                  </a:cubicBezTo>
                  <a:cubicBezTo>
                    <a:pt x="39158" y="168907"/>
                    <a:pt x="29633" y="122870"/>
                    <a:pt x="25400" y="117578"/>
                  </a:cubicBezTo>
                  <a:cubicBezTo>
                    <a:pt x="21167" y="112286"/>
                    <a:pt x="4233" y="160970"/>
                    <a:pt x="9525" y="142978"/>
                  </a:cubicBezTo>
                  <a:cubicBezTo>
                    <a:pt x="14817" y="124986"/>
                    <a:pt x="53446" y="3807"/>
                    <a:pt x="57150" y="1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" name="フリーフォーム 1048">
              <a:extLst>
                <a:ext uri="{FF2B5EF4-FFF2-40B4-BE49-F238E27FC236}">
                  <a16:creationId xmlns:a16="http://schemas.microsoft.com/office/drawing/2014/main" id="{A5B67878-835D-3884-F76A-477961C26FFC}"/>
                </a:ext>
              </a:extLst>
            </p:cNvPr>
            <p:cNvSpPr/>
            <p:nvPr/>
          </p:nvSpPr>
          <p:spPr>
            <a:xfrm>
              <a:off x="4978375" y="4590999"/>
              <a:ext cx="60397" cy="314490"/>
            </a:xfrm>
            <a:custGeom>
              <a:avLst/>
              <a:gdLst>
                <a:gd name="connsiteX0" fmla="*/ 60350 w 60397"/>
                <a:gd name="connsiteY0" fmla="*/ 51 h 314490"/>
                <a:gd name="connsiteX1" fmla="*/ 44475 w 60397"/>
                <a:gd name="connsiteY1" fmla="*/ 92126 h 314490"/>
                <a:gd name="connsiteX2" fmla="*/ 60350 w 60397"/>
                <a:gd name="connsiteY2" fmla="*/ 184201 h 314490"/>
                <a:gd name="connsiteX3" fmla="*/ 41300 w 60397"/>
                <a:gd name="connsiteY3" fmla="*/ 142926 h 314490"/>
                <a:gd name="connsiteX4" fmla="*/ 60350 w 60397"/>
                <a:gd name="connsiteY4" fmla="*/ 219126 h 314490"/>
                <a:gd name="connsiteX5" fmla="*/ 41300 w 60397"/>
                <a:gd name="connsiteY5" fmla="*/ 257226 h 314490"/>
                <a:gd name="connsiteX6" fmla="*/ 25 w 60397"/>
                <a:gd name="connsiteY6" fmla="*/ 314376 h 314490"/>
                <a:gd name="connsiteX7" fmla="*/ 47650 w 60397"/>
                <a:gd name="connsiteY7" fmla="*/ 241351 h 314490"/>
                <a:gd name="connsiteX8" fmla="*/ 57175 w 60397"/>
                <a:gd name="connsiteY8" fmla="*/ 203251 h 314490"/>
                <a:gd name="connsiteX9" fmla="*/ 12725 w 60397"/>
                <a:gd name="connsiteY9" fmla="*/ 152451 h 314490"/>
                <a:gd name="connsiteX10" fmla="*/ 19075 w 60397"/>
                <a:gd name="connsiteY10" fmla="*/ 200076 h 314490"/>
                <a:gd name="connsiteX11" fmla="*/ 38125 w 60397"/>
                <a:gd name="connsiteY11" fmla="*/ 104826 h 314490"/>
                <a:gd name="connsiteX12" fmla="*/ 60350 w 60397"/>
                <a:gd name="connsiteY12" fmla="*/ 51 h 31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397" h="314490">
                  <a:moveTo>
                    <a:pt x="60350" y="51"/>
                  </a:moveTo>
                  <a:cubicBezTo>
                    <a:pt x="61408" y="-2066"/>
                    <a:pt x="44475" y="61434"/>
                    <a:pt x="44475" y="92126"/>
                  </a:cubicBezTo>
                  <a:cubicBezTo>
                    <a:pt x="44475" y="122818"/>
                    <a:pt x="60879" y="175734"/>
                    <a:pt x="60350" y="184201"/>
                  </a:cubicBezTo>
                  <a:cubicBezTo>
                    <a:pt x="59821" y="192668"/>
                    <a:pt x="41300" y="137105"/>
                    <a:pt x="41300" y="142926"/>
                  </a:cubicBezTo>
                  <a:cubicBezTo>
                    <a:pt x="41300" y="148747"/>
                    <a:pt x="60350" y="200076"/>
                    <a:pt x="60350" y="219126"/>
                  </a:cubicBezTo>
                  <a:cubicBezTo>
                    <a:pt x="60350" y="238176"/>
                    <a:pt x="51354" y="241351"/>
                    <a:pt x="41300" y="257226"/>
                  </a:cubicBezTo>
                  <a:cubicBezTo>
                    <a:pt x="31246" y="273101"/>
                    <a:pt x="-1033" y="317022"/>
                    <a:pt x="25" y="314376"/>
                  </a:cubicBezTo>
                  <a:cubicBezTo>
                    <a:pt x="1083" y="311730"/>
                    <a:pt x="38125" y="259872"/>
                    <a:pt x="47650" y="241351"/>
                  </a:cubicBezTo>
                  <a:cubicBezTo>
                    <a:pt x="57175" y="222830"/>
                    <a:pt x="62996" y="218068"/>
                    <a:pt x="57175" y="203251"/>
                  </a:cubicBezTo>
                  <a:cubicBezTo>
                    <a:pt x="51354" y="188434"/>
                    <a:pt x="19075" y="152980"/>
                    <a:pt x="12725" y="152451"/>
                  </a:cubicBezTo>
                  <a:cubicBezTo>
                    <a:pt x="6375" y="151922"/>
                    <a:pt x="14842" y="208013"/>
                    <a:pt x="19075" y="200076"/>
                  </a:cubicBezTo>
                  <a:cubicBezTo>
                    <a:pt x="23308" y="192139"/>
                    <a:pt x="30188" y="135518"/>
                    <a:pt x="38125" y="104826"/>
                  </a:cubicBezTo>
                  <a:cubicBezTo>
                    <a:pt x="46062" y="74134"/>
                    <a:pt x="59292" y="2168"/>
                    <a:pt x="60350" y="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" name="フリーフォーム 1049">
              <a:extLst>
                <a:ext uri="{FF2B5EF4-FFF2-40B4-BE49-F238E27FC236}">
                  <a16:creationId xmlns:a16="http://schemas.microsoft.com/office/drawing/2014/main" id="{8AF64E75-512F-A1EF-DDC2-629D4004DEE2}"/>
                </a:ext>
              </a:extLst>
            </p:cNvPr>
            <p:cNvSpPr/>
            <p:nvPr/>
          </p:nvSpPr>
          <p:spPr>
            <a:xfrm>
              <a:off x="4784583" y="4654521"/>
              <a:ext cx="85867" cy="206517"/>
            </a:xfrm>
            <a:custGeom>
              <a:avLst/>
              <a:gdLst>
                <a:gd name="connsiteX0" fmla="*/ 85867 w 85867"/>
                <a:gd name="connsiteY0" fmla="*/ 29 h 206517"/>
                <a:gd name="connsiteX1" fmla="*/ 12842 w 85867"/>
                <a:gd name="connsiteY1" fmla="*/ 136554 h 206517"/>
                <a:gd name="connsiteX2" fmla="*/ 12842 w 85867"/>
                <a:gd name="connsiteY2" fmla="*/ 158779 h 206517"/>
                <a:gd name="connsiteX3" fmla="*/ 12842 w 85867"/>
                <a:gd name="connsiteY3" fmla="*/ 114329 h 206517"/>
                <a:gd name="connsiteX4" fmla="*/ 142 w 85867"/>
                <a:gd name="connsiteY4" fmla="*/ 206404 h 206517"/>
                <a:gd name="connsiteX5" fmla="*/ 22367 w 85867"/>
                <a:gd name="connsiteY5" fmla="*/ 92104 h 206517"/>
                <a:gd name="connsiteX6" fmla="*/ 12842 w 85867"/>
                <a:gd name="connsiteY6" fmla="*/ 123854 h 206517"/>
                <a:gd name="connsiteX7" fmla="*/ 85867 w 85867"/>
                <a:gd name="connsiteY7" fmla="*/ 29 h 206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867" h="206517">
                  <a:moveTo>
                    <a:pt x="85867" y="29"/>
                  </a:moveTo>
                  <a:cubicBezTo>
                    <a:pt x="85867" y="2146"/>
                    <a:pt x="25013" y="110096"/>
                    <a:pt x="12842" y="136554"/>
                  </a:cubicBezTo>
                  <a:cubicBezTo>
                    <a:pt x="671" y="163012"/>
                    <a:pt x="12842" y="158779"/>
                    <a:pt x="12842" y="158779"/>
                  </a:cubicBezTo>
                  <a:cubicBezTo>
                    <a:pt x="12842" y="155075"/>
                    <a:pt x="14959" y="106392"/>
                    <a:pt x="12842" y="114329"/>
                  </a:cubicBezTo>
                  <a:cubicBezTo>
                    <a:pt x="10725" y="122266"/>
                    <a:pt x="-1445" y="210108"/>
                    <a:pt x="142" y="206404"/>
                  </a:cubicBezTo>
                  <a:cubicBezTo>
                    <a:pt x="1729" y="202700"/>
                    <a:pt x="20250" y="105862"/>
                    <a:pt x="22367" y="92104"/>
                  </a:cubicBezTo>
                  <a:cubicBezTo>
                    <a:pt x="24484" y="78346"/>
                    <a:pt x="2259" y="135496"/>
                    <a:pt x="12842" y="123854"/>
                  </a:cubicBezTo>
                  <a:cubicBezTo>
                    <a:pt x="23425" y="112212"/>
                    <a:pt x="85867" y="-2088"/>
                    <a:pt x="85867" y="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1" name="フリーフォーム 1050">
              <a:extLst>
                <a:ext uri="{FF2B5EF4-FFF2-40B4-BE49-F238E27FC236}">
                  <a16:creationId xmlns:a16="http://schemas.microsoft.com/office/drawing/2014/main" id="{2BC39031-C5F9-A40E-9649-62987A2F57EE}"/>
                </a:ext>
              </a:extLst>
            </p:cNvPr>
            <p:cNvSpPr/>
            <p:nvPr/>
          </p:nvSpPr>
          <p:spPr>
            <a:xfrm>
              <a:off x="5089317" y="4645021"/>
              <a:ext cx="47897" cy="262342"/>
            </a:xfrm>
            <a:custGeom>
              <a:avLst/>
              <a:gdLst>
                <a:gd name="connsiteX0" fmla="*/ 208 w 47897"/>
                <a:gd name="connsiteY0" fmla="*/ 4 h 262342"/>
                <a:gd name="connsiteX1" fmla="*/ 28783 w 47897"/>
                <a:gd name="connsiteY1" fmla="*/ 215904 h 262342"/>
                <a:gd name="connsiteX2" fmla="*/ 47833 w 47897"/>
                <a:gd name="connsiteY2" fmla="*/ 257179 h 262342"/>
                <a:gd name="connsiteX3" fmla="*/ 22433 w 47897"/>
                <a:gd name="connsiteY3" fmla="*/ 136529 h 262342"/>
                <a:gd name="connsiteX4" fmla="*/ 44658 w 47897"/>
                <a:gd name="connsiteY4" fmla="*/ 209554 h 262342"/>
                <a:gd name="connsiteX5" fmla="*/ 208 w 47897"/>
                <a:gd name="connsiteY5" fmla="*/ 4 h 262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897" h="262342">
                  <a:moveTo>
                    <a:pt x="208" y="4"/>
                  </a:moveTo>
                  <a:cubicBezTo>
                    <a:pt x="-2438" y="1062"/>
                    <a:pt x="20846" y="173042"/>
                    <a:pt x="28783" y="215904"/>
                  </a:cubicBezTo>
                  <a:cubicBezTo>
                    <a:pt x="36720" y="258766"/>
                    <a:pt x="48891" y="270408"/>
                    <a:pt x="47833" y="257179"/>
                  </a:cubicBezTo>
                  <a:cubicBezTo>
                    <a:pt x="46775" y="243950"/>
                    <a:pt x="22962" y="144467"/>
                    <a:pt x="22433" y="136529"/>
                  </a:cubicBezTo>
                  <a:cubicBezTo>
                    <a:pt x="21904" y="128592"/>
                    <a:pt x="48362" y="227546"/>
                    <a:pt x="44658" y="209554"/>
                  </a:cubicBezTo>
                  <a:cubicBezTo>
                    <a:pt x="40954" y="191562"/>
                    <a:pt x="2854" y="-1054"/>
                    <a:pt x="208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2" name="フリーフォーム 1051">
              <a:extLst>
                <a:ext uri="{FF2B5EF4-FFF2-40B4-BE49-F238E27FC236}">
                  <a16:creationId xmlns:a16="http://schemas.microsoft.com/office/drawing/2014/main" id="{4CEB89A2-02FD-0C91-844D-A6AF49170438}"/>
                </a:ext>
              </a:extLst>
            </p:cNvPr>
            <p:cNvSpPr/>
            <p:nvPr/>
          </p:nvSpPr>
          <p:spPr>
            <a:xfrm>
              <a:off x="4800550" y="4524365"/>
              <a:ext cx="193725" cy="260385"/>
            </a:xfrm>
            <a:custGeom>
              <a:avLst/>
              <a:gdLst>
                <a:gd name="connsiteX0" fmla="*/ 50 w 193725"/>
                <a:gd name="connsiteY0" fmla="*/ 10 h 260385"/>
                <a:gd name="connsiteX1" fmla="*/ 117525 w 193725"/>
                <a:gd name="connsiteY1" fmla="*/ 82560 h 260385"/>
                <a:gd name="connsiteX2" fmla="*/ 111175 w 193725"/>
                <a:gd name="connsiteY2" fmla="*/ 73035 h 260385"/>
                <a:gd name="connsiteX3" fmla="*/ 174675 w 193725"/>
                <a:gd name="connsiteY3" fmla="*/ 82560 h 260385"/>
                <a:gd name="connsiteX4" fmla="*/ 177850 w 193725"/>
                <a:gd name="connsiteY4" fmla="*/ 130185 h 260385"/>
                <a:gd name="connsiteX5" fmla="*/ 193725 w 193725"/>
                <a:gd name="connsiteY5" fmla="*/ 111135 h 260385"/>
                <a:gd name="connsiteX6" fmla="*/ 177850 w 193725"/>
                <a:gd name="connsiteY6" fmla="*/ 260360 h 260385"/>
                <a:gd name="connsiteX7" fmla="*/ 184200 w 193725"/>
                <a:gd name="connsiteY7" fmla="*/ 98435 h 260385"/>
                <a:gd name="connsiteX8" fmla="*/ 73075 w 193725"/>
                <a:gd name="connsiteY8" fmla="*/ 9535 h 260385"/>
                <a:gd name="connsiteX9" fmla="*/ 133400 w 193725"/>
                <a:gd name="connsiteY9" fmla="*/ 76210 h 260385"/>
                <a:gd name="connsiteX10" fmla="*/ 50 w 193725"/>
                <a:gd name="connsiteY10" fmla="*/ 10 h 26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3725" h="260385">
                  <a:moveTo>
                    <a:pt x="50" y="10"/>
                  </a:moveTo>
                  <a:cubicBezTo>
                    <a:pt x="-2596" y="1068"/>
                    <a:pt x="99004" y="70389"/>
                    <a:pt x="117525" y="82560"/>
                  </a:cubicBezTo>
                  <a:cubicBezTo>
                    <a:pt x="136046" y="94731"/>
                    <a:pt x="101650" y="73035"/>
                    <a:pt x="111175" y="73035"/>
                  </a:cubicBezTo>
                  <a:cubicBezTo>
                    <a:pt x="120700" y="73035"/>
                    <a:pt x="163563" y="73035"/>
                    <a:pt x="174675" y="82560"/>
                  </a:cubicBezTo>
                  <a:cubicBezTo>
                    <a:pt x="185788" y="92085"/>
                    <a:pt x="177850" y="130185"/>
                    <a:pt x="177850" y="130185"/>
                  </a:cubicBezTo>
                  <a:cubicBezTo>
                    <a:pt x="181025" y="134947"/>
                    <a:pt x="193725" y="89439"/>
                    <a:pt x="193725" y="111135"/>
                  </a:cubicBezTo>
                  <a:cubicBezTo>
                    <a:pt x="193725" y="132831"/>
                    <a:pt x="179438" y="262477"/>
                    <a:pt x="177850" y="260360"/>
                  </a:cubicBezTo>
                  <a:cubicBezTo>
                    <a:pt x="176262" y="258243"/>
                    <a:pt x="201662" y="140239"/>
                    <a:pt x="184200" y="98435"/>
                  </a:cubicBezTo>
                  <a:cubicBezTo>
                    <a:pt x="166738" y="56631"/>
                    <a:pt x="81542" y="13239"/>
                    <a:pt x="73075" y="9535"/>
                  </a:cubicBezTo>
                  <a:cubicBezTo>
                    <a:pt x="64608" y="5831"/>
                    <a:pt x="144513" y="73035"/>
                    <a:pt x="133400" y="76210"/>
                  </a:cubicBezTo>
                  <a:cubicBezTo>
                    <a:pt x="122287" y="79385"/>
                    <a:pt x="2696" y="-1048"/>
                    <a:pt x="50" y="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3" name="フリーフォーム 1052">
              <a:extLst>
                <a:ext uri="{FF2B5EF4-FFF2-40B4-BE49-F238E27FC236}">
                  <a16:creationId xmlns:a16="http://schemas.microsoft.com/office/drawing/2014/main" id="{4D61DA1E-0580-0F88-18EC-94642CA45949}"/>
                </a:ext>
              </a:extLst>
            </p:cNvPr>
            <p:cNvSpPr/>
            <p:nvPr/>
          </p:nvSpPr>
          <p:spPr>
            <a:xfrm>
              <a:off x="4568825" y="4279715"/>
              <a:ext cx="85791" cy="298636"/>
            </a:xfrm>
            <a:custGeom>
              <a:avLst/>
              <a:gdLst>
                <a:gd name="connsiteX0" fmla="*/ 22225 w 85791"/>
                <a:gd name="connsiteY0" fmla="*/ 185 h 298636"/>
                <a:gd name="connsiteX1" fmla="*/ 9525 w 85791"/>
                <a:gd name="connsiteY1" fmla="*/ 177985 h 298636"/>
                <a:gd name="connsiteX2" fmla="*/ 9525 w 85791"/>
                <a:gd name="connsiteY2" fmla="*/ 155760 h 298636"/>
                <a:gd name="connsiteX3" fmla="*/ 44450 w 85791"/>
                <a:gd name="connsiteY3" fmla="*/ 289110 h 298636"/>
                <a:gd name="connsiteX4" fmla="*/ 31750 w 85791"/>
                <a:gd name="connsiteY4" fmla="*/ 190685 h 298636"/>
                <a:gd name="connsiteX5" fmla="*/ 85725 w 85791"/>
                <a:gd name="connsiteY5" fmla="*/ 298635 h 298636"/>
                <a:gd name="connsiteX6" fmla="*/ 19050 w 85791"/>
                <a:gd name="connsiteY6" fmla="*/ 187510 h 298636"/>
                <a:gd name="connsiteX7" fmla="*/ 0 w 85791"/>
                <a:gd name="connsiteY7" fmla="*/ 216085 h 298636"/>
                <a:gd name="connsiteX8" fmla="*/ 22225 w 85791"/>
                <a:gd name="connsiteY8" fmla="*/ 185 h 298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791" h="298636">
                  <a:moveTo>
                    <a:pt x="22225" y="185"/>
                  </a:moveTo>
                  <a:cubicBezTo>
                    <a:pt x="23813" y="-6165"/>
                    <a:pt x="11642" y="152056"/>
                    <a:pt x="9525" y="177985"/>
                  </a:cubicBezTo>
                  <a:cubicBezTo>
                    <a:pt x="7408" y="203914"/>
                    <a:pt x="3704" y="137239"/>
                    <a:pt x="9525" y="155760"/>
                  </a:cubicBezTo>
                  <a:cubicBezTo>
                    <a:pt x="15346" y="174281"/>
                    <a:pt x="40746" y="283289"/>
                    <a:pt x="44450" y="289110"/>
                  </a:cubicBezTo>
                  <a:cubicBezTo>
                    <a:pt x="48154" y="294931"/>
                    <a:pt x="24871" y="189098"/>
                    <a:pt x="31750" y="190685"/>
                  </a:cubicBezTo>
                  <a:cubicBezTo>
                    <a:pt x="38629" y="192272"/>
                    <a:pt x="87842" y="299164"/>
                    <a:pt x="85725" y="298635"/>
                  </a:cubicBezTo>
                  <a:cubicBezTo>
                    <a:pt x="83608" y="298106"/>
                    <a:pt x="33338" y="201268"/>
                    <a:pt x="19050" y="187510"/>
                  </a:cubicBezTo>
                  <a:cubicBezTo>
                    <a:pt x="4762" y="173752"/>
                    <a:pt x="0" y="250481"/>
                    <a:pt x="0" y="216085"/>
                  </a:cubicBezTo>
                  <a:cubicBezTo>
                    <a:pt x="0" y="181689"/>
                    <a:pt x="20637" y="6535"/>
                    <a:pt x="22225" y="1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4" name="フリーフォーム 1053">
              <a:extLst>
                <a:ext uri="{FF2B5EF4-FFF2-40B4-BE49-F238E27FC236}">
                  <a16:creationId xmlns:a16="http://schemas.microsoft.com/office/drawing/2014/main" id="{9015715F-B892-3FAF-9549-99FD4CE4E276}"/>
                </a:ext>
              </a:extLst>
            </p:cNvPr>
            <p:cNvSpPr/>
            <p:nvPr/>
          </p:nvSpPr>
          <p:spPr>
            <a:xfrm>
              <a:off x="4193912" y="3590716"/>
              <a:ext cx="418049" cy="200288"/>
            </a:xfrm>
            <a:custGeom>
              <a:avLst/>
              <a:gdLst>
                <a:gd name="connsiteX0" fmla="*/ 263 w 418049"/>
                <a:gd name="connsiteY0" fmla="*/ 25609 h 200288"/>
                <a:gd name="connsiteX1" fmla="*/ 317763 w 418049"/>
                <a:gd name="connsiteY1" fmla="*/ 31959 h 200288"/>
                <a:gd name="connsiteX2" fmla="*/ 273313 w 418049"/>
                <a:gd name="connsiteY2" fmla="*/ 6559 h 200288"/>
                <a:gd name="connsiteX3" fmla="*/ 384438 w 418049"/>
                <a:gd name="connsiteY3" fmla="*/ 92284 h 200288"/>
                <a:gd name="connsiteX4" fmla="*/ 327288 w 418049"/>
                <a:gd name="connsiteY4" fmla="*/ 136734 h 200288"/>
                <a:gd name="connsiteX5" fmla="*/ 413013 w 418049"/>
                <a:gd name="connsiteY5" fmla="*/ 111334 h 200288"/>
                <a:gd name="connsiteX6" fmla="*/ 149488 w 418049"/>
                <a:gd name="connsiteY6" fmla="*/ 200234 h 200288"/>
                <a:gd name="connsiteX7" fmla="*/ 355863 w 418049"/>
                <a:gd name="connsiteY7" fmla="*/ 124034 h 200288"/>
                <a:gd name="connsiteX8" fmla="*/ 365388 w 418049"/>
                <a:gd name="connsiteY8" fmla="*/ 92284 h 200288"/>
                <a:gd name="connsiteX9" fmla="*/ 286013 w 418049"/>
                <a:gd name="connsiteY9" fmla="*/ 19259 h 200288"/>
                <a:gd name="connsiteX10" fmla="*/ 355863 w 418049"/>
                <a:gd name="connsiteY10" fmla="*/ 57359 h 200288"/>
                <a:gd name="connsiteX11" fmla="*/ 133613 w 418049"/>
                <a:gd name="connsiteY11" fmla="*/ 209 h 200288"/>
                <a:gd name="connsiteX12" fmla="*/ 260613 w 418049"/>
                <a:gd name="connsiteY12" fmla="*/ 38309 h 200288"/>
                <a:gd name="connsiteX13" fmla="*/ 263 w 418049"/>
                <a:gd name="connsiteY13" fmla="*/ 25609 h 2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18049" h="200288">
                  <a:moveTo>
                    <a:pt x="263" y="25609"/>
                  </a:moveTo>
                  <a:cubicBezTo>
                    <a:pt x="9788" y="24551"/>
                    <a:pt x="272255" y="35134"/>
                    <a:pt x="317763" y="31959"/>
                  </a:cubicBezTo>
                  <a:cubicBezTo>
                    <a:pt x="363271" y="28784"/>
                    <a:pt x="262201" y="-3495"/>
                    <a:pt x="273313" y="6559"/>
                  </a:cubicBezTo>
                  <a:cubicBezTo>
                    <a:pt x="284425" y="16613"/>
                    <a:pt x="375442" y="70588"/>
                    <a:pt x="384438" y="92284"/>
                  </a:cubicBezTo>
                  <a:cubicBezTo>
                    <a:pt x="393434" y="113980"/>
                    <a:pt x="322526" y="133559"/>
                    <a:pt x="327288" y="136734"/>
                  </a:cubicBezTo>
                  <a:cubicBezTo>
                    <a:pt x="332050" y="139909"/>
                    <a:pt x="442646" y="100751"/>
                    <a:pt x="413013" y="111334"/>
                  </a:cubicBezTo>
                  <a:cubicBezTo>
                    <a:pt x="383380" y="121917"/>
                    <a:pt x="159013" y="198117"/>
                    <a:pt x="149488" y="200234"/>
                  </a:cubicBezTo>
                  <a:cubicBezTo>
                    <a:pt x="139963" y="202351"/>
                    <a:pt x="319880" y="142026"/>
                    <a:pt x="355863" y="124034"/>
                  </a:cubicBezTo>
                  <a:cubicBezTo>
                    <a:pt x="391846" y="106042"/>
                    <a:pt x="377030" y="109746"/>
                    <a:pt x="365388" y="92284"/>
                  </a:cubicBezTo>
                  <a:cubicBezTo>
                    <a:pt x="353746" y="74822"/>
                    <a:pt x="287601" y="25080"/>
                    <a:pt x="286013" y="19259"/>
                  </a:cubicBezTo>
                  <a:cubicBezTo>
                    <a:pt x="284426" y="13438"/>
                    <a:pt x="381263" y="60534"/>
                    <a:pt x="355863" y="57359"/>
                  </a:cubicBezTo>
                  <a:cubicBezTo>
                    <a:pt x="330463" y="54184"/>
                    <a:pt x="149488" y="3384"/>
                    <a:pt x="133613" y="209"/>
                  </a:cubicBezTo>
                  <a:cubicBezTo>
                    <a:pt x="117738" y="-2966"/>
                    <a:pt x="279134" y="30901"/>
                    <a:pt x="260613" y="38309"/>
                  </a:cubicBezTo>
                  <a:cubicBezTo>
                    <a:pt x="242092" y="45717"/>
                    <a:pt x="-9262" y="26667"/>
                    <a:pt x="263" y="256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5" name="フリーフォーム 1054">
              <a:extLst>
                <a:ext uri="{FF2B5EF4-FFF2-40B4-BE49-F238E27FC236}">
                  <a16:creationId xmlns:a16="http://schemas.microsoft.com/office/drawing/2014/main" id="{E260DA06-0EEC-D930-EC83-6D2AC41439AB}"/>
                </a:ext>
              </a:extLst>
            </p:cNvPr>
            <p:cNvSpPr/>
            <p:nvPr/>
          </p:nvSpPr>
          <p:spPr>
            <a:xfrm>
              <a:off x="5280021" y="3549510"/>
              <a:ext cx="409849" cy="127348"/>
            </a:xfrm>
            <a:custGeom>
              <a:avLst/>
              <a:gdLst>
                <a:gd name="connsiteX0" fmla="*/ 317504 w 409849"/>
                <a:gd name="connsiteY0" fmla="*/ 140 h 127348"/>
                <a:gd name="connsiteX1" fmla="*/ 244479 w 409849"/>
                <a:gd name="connsiteY1" fmla="*/ 66815 h 127348"/>
                <a:gd name="connsiteX2" fmla="*/ 4 w 409849"/>
                <a:gd name="connsiteY2" fmla="*/ 111265 h 127348"/>
                <a:gd name="connsiteX3" fmla="*/ 250829 w 409849"/>
                <a:gd name="connsiteY3" fmla="*/ 85865 h 127348"/>
                <a:gd name="connsiteX4" fmla="*/ 133354 w 409849"/>
                <a:gd name="connsiteY4" fmla="*/ 127140 h 127348"/>
                <a:gd name="connsiteX5" fmla="*/ 295279 w 409849"/>
                <a:gd name="connsiteY5" fmla="*/ 101740 h 127348"/>
                <a:gd name="connsiteX6" fmla="*/ 409579 w 409849"/>
                <a:gd name="connsiteY6" fmla="*/ 98565 h 127348"/>
                <a:gd name="connsiteX7" fmla="*/ 263529 w 409849"/>
                <a:gd name="connsiteY7" fmla="*/ 95390 h 127348"/>
                <a:gd name="connsiteX8" fmla="*/ 146054 w 409849"/>
                <a:gd name="connsiteY8" fmla="*/ 85865 h 127348"/>
                <a:gd name="connsiteX9" fmla="*/ 260354 w 409849"/>
                <a:gd name="connsiteY9" fmla="*/ 85865 h 127348"/>
                <a:gd name="connsiteX10" fmla="*/ 317504 w 409849"/>
                <a:gd name="connsiteY10" fmla="*/ 140 h 127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9849" h="127348">
                  <a:moveTo>
                    <a:pt x="317504" y="140"/>
                  </a:moveTo>
                  <a:cubicBezTo>
                    <a:pt x="314858" y="-3035"/>
                    <a:pt x="297395" y="48294"/>
                    <a:pt x="244479" y="66815"/>
                  </a:cubicBezTo>
                  <a:cubicBezTo>
                    <a:pt x="191563" y="85336"/>
                    <a:pt x="-1054" y="108090"/>
                    <a:pt x="4" y="111265"/>
                  </a:cubicBezTo>
                  <a:cubicBezTo>
                    <a:pt x="1062" y="114440"/>
                    <a:pt x="228604" y="83219"/>
                    <a:pt x="250829" y="85865"/>
                  </a:cubicBezTo>
                  <a:cubicBezTo>
                    <a:pt x="273054" y="88511"/>
                    <a:pt x="125946" y="124494"/>
                    <a:pt x="133354" y="127140"/>
                  </a:cubicBezTo>
                  <a:cubicBezTo>
                    <a:pt x="140762" y="129786"/>
                    <a:pt x="249241" y="106503"/>
                    <a:pt x="295279" y="101740"/>
                  </a:cubicBezTo>
                  <a:cubicBezTo>
                    <a:pt x="341317" y="96978"/>
                    <a:pt x="414870" y="99623"/>
                    <a:pt x="409579" y="98565"/>
                  </a:cubicBezTo>
                  <a:cubicBezTo>
                    <a:pt x="404288" y="97507"/>
                    <a:pt x="307450" y="97507"/>
                    <a:pt x="263529" y="95390"/>
                  </a:cubicBezTo>
                  <a:cubicBezTo>
                    <a:pt x="219608" y="93273"/>
                    <a:pt x="146583" y="87452"/>
                    <a:pt x="146054" y="85865"/>
                  </a:cubicBezTo>
                  <a:cubicBezTo>
                    <a:pt x="145525" y="84278"/>
                    <a:pt x="231779" y="95919"/>
                    <a:pt x="260354" y="85865"/>
                  </a:cubicBezTo>
                  <a:cubicBezTo>
                    <a:pt x="288929" y="75811"/>
                    <a:pt x="320150" y="3315"/>
                    <a:pt x="317504" y="1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6" name="フリーフォーム 1055">
              <a:extLst>
                <a:ext uri="{FF2B5EF4-FFF2-40B4-BE49-F238E27FC236}">
                  <a16:creationId xmlns:a16="http://schemas.microsoft.com/office/drawing/2014/main" id="{2B473082-73BA-2BF2-5A3D-5D829000F6F6}"/>
                </a:ext>
              </a:extLst>
            </p:cNvPr>
            <p:cNvSpPr/>
            <p:nvPr/>
          </p:nvSpPr>
          <p:spPr>
            <a:xfrm>
              <a:off x="5035550" y="4657647"/>
              <a:ext cx="38515" cy="266840"/>
            </a:xfrm>
            <a:custGeom>
              <a:avLst/>
              <a:gdLst>
                <a:gd name="connsiteX0" fmla="*/ 31750 w 38515"/>
                <a:gd name="connsiteY0" fmla="*/ 78 h 266840"/>
                <a:gd name="connsiteX1" fmla="*/ 28575 w 38515"/>
                <a:gd name="connsiteY1" fmla="*/ 209628 h 266840"/>
                <a:gd name="connsiteX2" fmla="*/ 34925 w 38515"/>
                <a:gd name="connsiteY2" fmla="*/ 177878 h 266840"/>
                <a:gd name="connsiteX3" fmla="*/ 0 w 38515"/>
                <a:gd name="connsiteY3" fmla="*/ 266778 h 266840"/>
                <a:gd name="connsiteX4" fmla="*/ 34925 w 38515"/>
                <a:gd name="connsiteY4" fmla="*/ 162003 h 266840"/>
                <a:gd name="connsiteX5" fmla="*/ 38100 w 38515"/>
                <a:gd name="connsiteY5" fmla="*/ 184228 h 266840"/>
                <a:gd name="connsiteX6" fmla="*/ 31750 w 38515"/>
                <a:gd name="connsiteY6" fmla="*/ 78 h 266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5" h="266840">
                  <a:moveTo>
                    <a:pt x="31750" y="78"/>
                  </a:moveTo>
                  <a:cubicBezTo>
                    <a:pt x="30163" y="4311"/>
                    <a:pt x="28046" y="179995"/>
                    <a:pt x="28575" y="209628"/>
                  </a:cubicBezTo>
                  <a:cubicBezTo>
                    <a:pt x="29104" y="239261"/>
                    <a:pt x="39688" y="168353"/>
                    <a:pt x="34925" y="177878"/>
                  </a:cubicBezTo>
                  <a:cubicBezTo>
                    <a:pt x="30162" y="187403"/>
                    <a:pt x="0" y="269424"/>
                    <a:pt x="0" y="266778"/>
                  </a:cubicBezTo>
                  <a:cubicBezTo>
                    <a:pt x="0" y="264132"/>
                    <a:pt x="28575" y="175761"/>
                    <a:pt x="34925" y="162003"/>
                  </a:cubicBezTo>
                  <a:cubicBezTo>
                    <a:pt x="41275" y="148245"/>
                    <a:pt x="37042" y="205395"/>
                    <a:pt x="38100" y="184228"/>
                  </a:cubicBezTo>
                  <a:cubicBezTo>
                    <a:pt x="39158" y="163061"/>
                    <a:pt x="33337" y="-4155"/>
                    <a:pt x="31750" y="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7" name="フリーフォーム 1056">
              <a:extLst>
                <a:ext uri="{FF2B5EF4-FFF2-40B4-BE49-F238E27FC236}">
                  <a16:creationId xmlns:a16="http://schemas.microsoft.com/office/drawing/2014/main" id="{FE48DA99-5FE5-CE21-0B9B-D1688423BCAA}"/>
                </a:ext>
              </a:extLst>
            </p:cNvPr>
            <p:cNvSpPr/>
            <p:nvPr/>
          </p:nvSpPr>
          <p:spPr>
            <a:xfrm>
              <a:off x="4349658" y="4921250"/>
              <a:ext cx="511430" cy="121329"/>
            </a:xfrm>
            <a:custGeom>
              <a:avLst/>
              <a:gdLst>
                <a:gd name="connsiteX0" fmla="*/ 511267 w 511430"/>
                <a:gd name="connsiteY0" fmla="*/ 0 h 121329"/>
                <a:gd name="connsiteX1" fmla="*/ 308067 w 511430"/>
                <a:gd name="connsiteY1" fmla="*/ 76200 h 121329"/>
                <a:gd name="connsiteX2" fmla="*/ 339817 w 511430"/>
                <a:gd name="connsiteY2" fmla="*/ 82550 h 121329"/>
                <a:gd name="connsiteX3" fmla="*/ 196942 w 511430"/>
                <a:gd name="connsiteY3" fmla="*/ 120650 h 121329"/>
                <a:gd name="connsiteX4" fmla="*/ 257267 w 511430"/>
                <a:gd name="connsiteY4" fmla="*/ 107950 h 121329"/>
                <a:gd name="connsiteX5" fmla="*/ 92 w 511430"/>
                <a:gd name="connsiteY5" fmla="*/ 120650 h 121329"/>
                <a:gd name="connsiteX6" fmla="*/ 228692 w 511430"/>
                <a:gd name="connsiteY6" fmla="*/ 104775 h 121329"/>
                <a:gd name="connsiteX7" fmla="*/ 320767 w 511430"/>
                <a:gd name="connsiteY7" fmla="*/ 50800 h 121329"/>
                <a:gd name="connsiteX8" fmla="*/ 269967 w 511430"/>
                <a:gd name="connsiteY8" fmla="*/ 76200 h 121329"/>
                <a:gd name="connsiteX9" fmla="*/ 511267 w 511430"/>
                <a:gd name="connsiteY9" fmla="*/ 0 h 121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1430" h="121329">
                  <a:moveTo>
                    <a:pt x="511267" y="0"/>
                  </a:moveTo>
                  <a:cubicBezTo>
                    <a:pt x="517617" y="0"/>
                    <a:pt x="336642" y="62442"/>
                    <a:pt x="308067" y="76200"/>
                  </a:cubicBezTo>
                  <a:cubicBezTo>
                    <a:pt x="279492" y="89958"/>
                    <a:pt x="358338" y="75142"/>
                    <a:pt x="339817" y="82550"/>
                  </a:cubicBezTo>
                  <a:cubicBezTo>
                    <a:pt x="321296" y="89958"/>
                    <a:pt x="210700" y="116417"/>
                    <a:pt x="196942" y="120650"/>
                  </a:cubicBezTo>
                  <a:cubicBezTo>
                    <a:pt x="183184" y="124883"/>
                    <a:pt x="290075" y="107950"/>
                    <a:pt x="257267" y="107950"/>
                  </a:cubicBezTo>
                  <a:cubicBezTo>
                    <a:pt x="224459" y="107950"/>
                    <a:pt x="4854" y="121179"/>
                    <a:pt x="92" y="120650"/>
                  </a:cubicBezTo>
                  <a:cubicBezTo>
                    <a:pt x="-4671" y="120121"/>
                    <a:pt x="175246" y="116417"/>
                    <a:pt x="228692" y="104775"/>
                  </a:cubicBezTo>
                  <a:cubicBezTo>
                    <a:pt x="282138" y="93133"/>
                    <a:pt x="313888" y="55562"/>
                    <a:pt x="320767" y="50800"/>
                  </a:cubicBezTo>
                  <a:cubicBezTo>
                    <a:pt x="327646" y="46038"/>
                    <a:pt x="245096" y="83079"/>
                    <a:pt x="269967" y="76200"/>
                  </a:cubicBezTo>
                  <a:cubicBezTo>
                    <a:pt x="294838" y="69321"/>
                    <a:pt x="504917" y="0"/>
                    <a:pt x="511267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8" name="フリーフォーム 1057">
              <a:extLst>
                <a:ext uri="{FF2B5EF4-FFF2-40B4-BE49-F238E27FC236}">
                  <a16:creationId xmlns:a16="http://schemas.microsoft.com/office/drawing/2014/main" id="{13259CA6-697A-E853-B3E1-8EBB8F549638}"/>
                </a:ext>
              </a:extLst>
            </p:cNvPr>
            <p:cNvSpPr/>
            <p:nvPr/>
          </p:nvSpPr>
          <p:spPr>
            <a:xfrm>
              <a:off x="4371967" y="5000335"/>
              <a:ext cx="249066" cy="33701"/>
            </a:xfrm>
            <a:custGeom>
              <a:avLst/>
              <a:gdLst>
                <a:gd name="connsiteX0" fmla="*/ 8 w 249066"/>
                <a:gd name="connsiteY0" fmla="*/ 32040 h 33701"/>
                <a:gd name="connsiteX1" fmla="*/ 244483 w 249066"/>
                <a:gd name="connsiteY1" fmla="*/ 28865 h 33701"/>
                <a:gd name="connsiteX2" fmla="*/ 165108 w 249066"/>
                <a:gd name="connsiteY2" fmla="*/ 25690 h 33701"/>
                <a:gd name="connsiteX3" fmla="*/ 234958 w 249066"/>
                <a:gd name="connsiteY3" fmla="*/ 290 h 33701"/>
                <a:gd name="connsiteX4" fmla="*/ 8 w 249066"/>
                <a:gd name="connsiteY4" fmla="*/ 32040 h 3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066" h="33701">
                  <a:moveTo>
                    <a:pt x="8" y="32040"/>
                  </a:moveTo>
                  <a:cubicBezTo>
                    <a:pt x="1595" y="36802"/>
                    <a:pt x="216966" y="29923"/>
                    <a:pt x="244483" y="28865"/>
                  </a:cubicBezTo>
                  <a:cubicBezTo>
                    <a:pt x="272000" y="27807"/>
                    <a:pt x="166695" y="30452"/>
                    <a:pt x="165108" y="25690"/>
                  </a:cubicBezTo>
                  <a:cubicBezTo>
                    <a:pt x="163521" y="20928"/>
                    <a:pt x="259300" y="-2885"/>
                    <a:pt x="234958" y="290"/>
                  </a:cubicBezTo>
                  <a:cubicBezTo>
                    <a:pt x="210616" y="3465"/>
                    <a:pt x="-1579" y="27278"/>
                    <a:pt x="8" y="320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9" name="フリーフォーム 1058">
              <a:extLst>
                <a:ext uri="{FF2B5EF4-FFF2-40B4-BE49-F238E27FC236}">
                  <a16:creationId xmlns:a16="http://schemas.microsoft.com/office/drawing/2014/main" id="{4054353D-D64A-A9C0-D97A-6775914FC58D}"/>
                </a:ext>
              </a:extLst>
            </p:cNvPr>
            <p:cNvSpPr/>
            <p:nvPr/>
          </p:nvSpPr>
          <p:spPr>
            <a:xfrm>
              <a:off x="4851165" y="4933923"/>
              <a:ext cx="143449" cy="73088"/>
            </a:xfrm>
            <a:custGeom>
              <a:avLst/>
              <a:gdLst>
                <a:gd name="connsiteX0" fmla="*/ 235 w 143449"/>
                <a:gd name="connsiteY0" fmla="*/ 27 h 73088"/>
                <a:gd name="connsiteX1" fmla="*/ 111360 w 143449"/>
                <a:gd name="connsiteY1" fmla="*/ 47652 h 73088"/>
                <a:gd name="connsiteX2" fmla="*/ 54210 w 143449"/>
                <a:gd name="connsiteY2" fmla="*/ 47652 h 73088"/>
                <a:gd name="connsiteX3" fmla="*/ 143110 w 143449"/>
                <a:gd name="connsiteY3" fmla="*/ 73052 h 73088"/>
                <a:gd name="connsiteX4" fmla="*/ 82785 w 143449"/>
                <a:gd name="connsiteY4" fmla="*/ 41302 h 73088"/>
                <a:gd name="connsiteX5" fmla="*/ 235 w 143449"/>
                <a:gd name="connsiteY5" fmla="*/ 27 h 73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449" h="73088">
                  <a:moveTo>
                    <a:pt x="235" y="27"/>
                  </a:moveTo>
                  <a:cubicBezTo>
                    <a:pt x="4997" y="1085"/>
                    <a:pt x="102364" y="39715"/>
                    <a:pt x="111360" y="47652"/>
                  </a:cubicBezTo>
                  <a:cubicBezTo>
                    <a:pt x="120356" y="55590"/>
                    <a:pt x="48918" y="43419"/>
                    <a:pt x="54210" y="47652"/>
                  </a:cubicBezTo>
                  <a:cubicBezTo>
                    <a:pt x="59502" y="51885"/>
                    <a:pt x="138348" y="74110"/>
                    <a:pt x="143110" y="73052"/>
                  </a:cubicBezTo>
                  <a:cubicBezTo>
                    <a:pt x="147872" y="71994"/>
                    <a:pt x="101306" y="54002"/>
                    <a:pt x="82785" y="41302"/>
                  </a:cubicBezTo>
                  <a:cubicBezTo>
                    <a:pt x="64264" y="28602"/>
                    <a:pt x="-4527" y="-1031"/>
                    <a:pt x="235" y="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0" name="フリーフォーム 1059">
              <a:extLst>
                <a:ext uri="{FF2B5EF4-FFF2-40B4-BE49-F238E27FC236}">
                  <a16:creationId xmlns:a16="http://schemas.microsoft.com/office/drawing/2014/main" id="{8BD0C322-99AD-8BE1-8AC9-232DBFE30179}"/>
                </a:ext>
              </a:extLst>
            </p:cNvPr>
            <p:cNvSpPr/>
            <p:nvPr/>
          </p:nvSpPr>
          <p:spPr>
            <a:xfrm>
              <a:off x="4902200" y="4914796"/>
              <a:ext cx="339081" cy="104922"/>
            </a:xfrm>
            <a:custGeom>
              <a:avLst/>
              <a:gdLst>
                <a:gd name="connsiteX0" fmla="*/ 0 w 339081"/>
                <a:gd name="connsiteY0" fmla="*/ 89004 h 104922"/>
                <a:gd name="connsiteX1" fmla="*/ 165100 w 339081"/>
                <a:gd name="connsiteY1" fmla="*/ 44554 h 104922"/>
                <a:gd name="connsiteX2" fmla="*/ 168275 w 339081"/>
                <a:gd name="connsiteY2" fmla="*/ 104 h 104922"/>
                <a:gd name="connsiteX3" fmla="*/ 254000 w 339081"/>
                <a:gd name="connsiteY3" fmla="*/ 31854 h 104922"/>
                <a:gd name="connsiteX4" fmla="*/ 219075 w 339081"/>
                <a:gd name="connsiteY4" fmla="*/ 19154 h 104922"/>
                <a:gd name="connsiteX5" fmla="*/ 336550 w 339081"/>
                <a:gd name="connsiteY5" fmla="*/ 69954 h 104922"/>
                <a:gd name="connsiteX6" fmla="*/ 288925 w 339081"/>
                <a:gd name="connsiteY6" fmla="*/ 44554 h 104922"/>
                <a:gd name="connsiteX7" fmla="*/ 165100 w 339081"/>
                <a:gd name="connsiteY7" fmla="*/ 69954 h 104922"/>
                <a:gd name="connsiteX8" fmla="*/ 225425 w 339081"/>
                <a:gd name="connsiteY8" fmla="*/ 47729 h 104922"/>
                <a:gd name="connsiteX9" fmla="*/ 209550 w 339081"/>
                <a:gd name="connsiteY9" fmla="*/ 22329 h 104922"/>
                <a:gd name="connsiteX10" fmla="*/ 165100 w 339081"/>
                <a:gd name="connsiteY10" fmla="*/ 50904 h 104922"/>
                <a:gd name="connsiteX11" fmla="*/ 63500 w 339081"/>
                <a:gd name="connsiteY11" fmla="*/ 104879 h 104922"/>
                <a:gd name="connsiteX12" fmla="*/ 165100 w 339081"/>
                <a:gd name="connsiteY12" fmla="*/ 41379 h 104922"/>
                <a:gd name="connsiteX13" fmla="*/ 0 w 339081"/>
                <a:gd name="connsiteY13" fmla="*/ 89004 h 104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9081" h="104922">
                  <a:moveTo>
                    <a:pt x="0" y="89004"/>
                  </a:moveTo>
                  <a:cubicBezTo>
                    <a:pt x="0" y="89533"/>
                    <a:pt x="137054" y="59371"/>
                    <a:pt x="165100" y="44554"/>
                  </a:cubicBezTo>
                  <a:cubicBezTo>
                    <a:pt x="193146" y="29737"/>
                    <a:pt x="153458" y="2221"/>
                    <a:pt x="168275" y="104"/>
                  </a:cubicBezTo>
                  <a:cubicBezTo>
                    <a:pt x="183092" y="-2013"/>
                    <a:pt x="245533" y="28679"/>
                    <a:pt x="254000" y="31854"/>
                  </a:cubicBezTo>
                  <a:cubicBezTo>
                    <a:pt x="262467" y="35029"/>
                    <a:pt x="205317" y="12804"/>
                    <a:pt x="219075" y="19154"/>
                  </a:cubicBezTo>
                  <a:cubicBezTo>
                    <a:pt x="232833" y="25504"/>
                    <a:pt x="324908" y="65721"/>
                    <a:pt x="336550" y="69954"/>
                  </a:cubicBezTo>
                  <a:cubicBezTo>
                    <a:pt x="348192" y="74187"/>
                    <a:pt x="317500" y="44554"/>
                    <a:pt x="288925" y="44554"/>
                  </a:cubicBezTo>
                  <a:cubicBezTo>
                    <a:pt x="260350" y="44554"/>
                    <a:pt x="175683" y="69425"/>
                    <a:pt x="165100" y="69954"/>
                  </a:cubicBezTo>
                  <a:cubicBezTo>
                    <a:pt x="154517" y="70483"/>
                    <a:pt x="218017" y="55666"/>
                    <a:pt x="225425" y="47729"/>
                  </a:cubicBezTo>
                  <a:cubicBezTo>
                    <a:pt x="232833" y="39791"/>
                    <a:pt x="219604" y="21800"/>
                    <a:pt x="209550" y="22329"/>
                  </a:cubicBezTo>
                  <a:cubicBezTo>
                    <a:pt x="199496" y="22858"/>
                    <a:pt x="189442" y="37146"/>
                    <a:pt x="165100" y="50904"/>
                  </a:cubicBezTo>
                  <a:cubicBezTo>
                    <a:pt x="140758" y="64662"/>
                    <a:pt x="63500" y="106466"/>
                    <a:pt x="63500" y="104879"/>
                  </a:cubicBezTo>
                  <a:cubicBezTo>
                    <a:pt x="63500" y="103292"/>
                    <a:pt x="172508" y="46141"/>
                    <a:pt x="165100" y="41379"/>
                  </a:cubicBezTo>
                  <a:cubicBezTo>
                    <a:pt x="157692" y="36616"/>
                    <a:pt x="0" y="88475"/>
                    <a:pt x="0" y="890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1" name="フリーフォーム 1060">
              <a:extLst>
                <a:ext uri="{FF2B5EF4-FFF2-40B4-BE49-F238E27FC236}">
                  <a16:creationId xmlns:a16="http://schemas.microsoft.com/office/drawing/2014/main" id="{07103A17-D640-6D2C-214F-08FA676A3782}"/>
                </a:ext>
              </a:extLst>
            </p:cNvPr>
            <p:cNvSpPr/>
            <p:nvPr/>
          </p:nvSpPr>
          <p:spPr>
            <a:xfrm>
              <a:off x="4552922" y="4933154"/>
              <a:ext cx="404829" cy="141267"/>
            </a:xfrm>
            <a:custGeom>
              <a:avLst/>
              <a:gdLst>
                <a:gd name="connsiteX0" fmla="*/ 28 w 404829"/>
                <a:gd name="connsiteY0" fmla="*/ 99221 h 141267"/>
                <a:gd name="connsiteX1" fmla="*/ 317528 w 404829"/>
                <a:gd name="connsiteY1" fmla="*/ 83346 h 141267"/>
                <a:gd name="connsiteX2" fmla="*/ 323878 w 404829"/>
                <a:gd name="connsiteY2" fmla="*/ 42071 h 141267"/>
                <a:gd name="connsiteX3" fmla="*/ 403253 w 404829"/>
                <a:gd name="connsiteY3" fmla="*/ 140496 h 141267"/>
                <a:gd name="connsiteX4" fmla="*/ 371503 w 404829"/>
                <a:gd name="connsiteY4" fmla="*/ 83346 h 141267"/>
                <a:gd name="connsiteX5" fmla="*/ 308003 w 404829"/>
                <a:gd name="connsiteY5" fmla="*/ 796 h 141267"/>
                <a:gd name="connsiteX6" fmla="*/ 320703 w 404829"/>
                <a:gd name="connsiteY6" fmla="*/ 42071 h 141267"/>
                <a:gd name="connsiteX7" fmla="*/ 228628 w 404829"/>
                <a:gd name="connsiteY7" fmla="*/ 51596 h 141267"/>
                <a:gd name="connsiteX8" fmla="*/ 336578 w 404829"/>
                <a:gd name="connsiteY8" fmla="*/ 70646 h 141267"/>
                <a:gd name="connsiteX9" fmla="*/ 28 w 404829"/>
                <a:gd name="connsiteY9" fmla="*/ 99221 h 14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4829" h="141267">
                  <a:moveTo>
                    <a:pt x="28" y="99221"/>
                  </a:moveTo>
                  <a:cubicBezTo>
                    <a:pt x="-3147" y="101338"/>
                    <a:pt x="263553" y="92871"/>
                    <a:pt x="317528" y="83346"/>
                  </a:cubicBezTo>
                  <a:cubicBezTo>
                    <a:pt x="371503" y="73821"/>
                    <a:pt x="309591" y="32546"/>
                    <a:pt x="323878" y="42071"/>
                  </a:cubicBezTo>
                  <a:cubicBezTo>
                    <a:pt x="338165" y="51596"/>
                    <a:pt x="395315" y="133617"/>
                    <a:pt x="403253" y="140496"/>
                  </a:cubicBezTo>
                  <a:cubicBezTo>
                    <a:pt x="411191" y="147375"/>
                    <a:pt x="387378" y="106629"/>
                    <a:pt x="371503" y="83346"/>
                  </a:cubicBezTo>
                  <a:cubicBezTo>
                    <a:pt x="355628" y="60063"/>
                    <a:pt x="316470" y="7675"/>
                    <a:pt x="308003" y="796"/>
                  </a:cubicBezTo>
                  <a:cubicBezTo>
                    <a:pt x="299536" y="-6083"/>
                    <a:pt x="333932" y="33604"/>
                    <a:pt x="320703" y="42071"/>
                  </a:cubicBezTo>
                  <a:cubicBezTo>
                    <a:pt x="307474" y="50538"/>
                    <a:pt x="225982" y="46834"/>
                    <a:pt x="228628" y="51596"/>
                  </a:cubicBezTo>
                  <a:cubicBezTo>
                    <a:pt x="231274" y="56358"/>
                    <a:pt x="371503" y="62179"/>
                    <a:pt x="336578" y="70646"/>
                  </a:cubicBezTo>
                  <a:cubicBezTo>
                    <a:pt x="301653" y="79113"/>
                    <a:pt x="3203" y="97104"/>
                    <a:pt x="28" y="992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2" name="フリーフォーム 1061">
              <a:extLst>
                <a:ext uri="{FF2B5EF4-FFF2-40B4-BE49-F238E27FC236}">
                  <a16:creationId xmlns:a16="http://schemas.microsoft.com/office/drawing/2014/main" id="{7701F22E-055D-15D7-4F5C-5948EACA5191}"/>
                </a:ext>
              </a:extLst>
            </p:cNvPr>
            <p:cNvSpPr/>
            <p:nvPr/>
          </p:nvSpPr>
          <p:spPr>
            <a:xfrm>
              <a:off x="4850140" y="4984734"/>
              <a:ext cx="679938" cy="48337"/>
            </a:xfrm>
            <a:custGeom>
              <a:avLst/>
              <a:gdLst>
                <a:gd name="connsiteX0" fmla="*/ 20310 w 679938"/>
                <a:gd name="connsiteY0" fmla="*/ 47641 h 48337"/>
                <a:gd name="connsiteX1" fmla="*/ 372735 w 679938"/>
                <a:gd name="connsiteY1" fmla="*/ 19066 h 48337"/>
                <a:gd name="connsiteX2" fmla="*/ 217160 w 679938"/>
                <a:gd name="connsiteY2" fmla="*/ 19066 h 48337"/>
                <a:gd name="connsiteX3" fmla="*/ 487035 w 679938"/>
                <a:gd name="connsiteY3" fmla="*/ 16 h 48337"/>
                <a:gd name="connsiteX4" fmla="*/ 366385 w 679938"/>
                <a:gd name="connsiteY4" fmla="*/ 15891 h 48337"/>
                <a:gd name="connsiteX5" fmla="*/ 677535 w 679938"/>
                <a:gd name="connsiteY5" fmla="*/ 25416 h 48337"/>
                <a:gd name="connsiteX6" fmla="*/ 499735 w 679938"/>
                <a:gd name="connsiteY6" fmla="*/ 15891 h 48337"/>
                <a:gd name="connsiteX7" fmla="*/ 302885 w 679938"/>
                <a:gd name="connsiteY7" fmla="*/ 9541 h 48337"/>
                <a:gd name="connsiteX8" fmla="*/ 363210 w 679938"/>
                <a:gd name="connsiteY8" fmla="*/ 15891 h 48337"/>
                <a:gd name="connsiteX9" fmla="*/ 74285 w 679938"/>
                <a:gd name="connsiteY9" fmla="*/ 38116 h 48337"/>
                <a:gd name="connsiteX10" fmla="*/ 20310 w 679938"/>
                <a:gd name="connsiteY10" fmla="*/ 47641 h 4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9938" h="48337">
                  <a:moveTo>
                    <a:pt x="20310" y="47641"/>
                  </a:moveTo>
                  <a:cubicBezTo>
                    <a:pt x="70052" y="44466"/>
                    <a:pt x="339927" y="23829"/>
                    <a:pt x="372735" y="19066"/>
                  </a:cubicBezTo>
                  <a:cubicBezTo>
                    <a:pt x="405543" y="14303"/>
                    <a:pt x="198110" y="22241"/>
                    <a:pt x="217160" y="19066"/>
                  </a:cubicBezTo>
                  <a:cubicBezTo>
                    <a:pt x="236210" y="15891"/>
                    <a:pt x="462164" y="545"/>
                    <a:pt x="487035" y="16"/>
                  </a:cubicBezTo>
                  <a:cubicBezTo>
                    <a:pt x="511906" y="-513"/>
                    <a:pt x="334635" y="11658"/>
                    <a:pt x="366385" y="15891"/>
                  </a:cubicBezTo>
                  <a:cubicBezTo>
                    <a:pt x="398135" y="20124"/>
                    <a:pt x="655310" y="25416"/>
                    <a:pt x="677535" y="25416"/>
                  </a:cubicBezTo>
                  <a:cubicBezTo>
                    <a:pt x="699760" y="25416"/>
                    <a:pt x="562177" y="18537"/>
                    <a:pt x="499735" y="15891"/>
                  </a:cubicBezTo>
                  <a:cubicBezTo>
                    <a:pt x="437293" y="13245"/>
                    <a:pt x="325639" y="9541"/>
                    <a:pt x="302885" y="9541"/>
                  </a:cubicBezTo>
                  <a:cubicBezTo>
                    <a:pt x="280131" y="9541"/>
                    <a:pt x="401310" y="11128"/>
                    <a:pt x="363210" y="15891"/>
                  </a:cubicBezTo>
                  <a:cubicBezTo>
                    <a:pt x="325110" y="20653"/>
                    <a:pt x="127202" y="33883"/>
                    <a:pt x="74285" y="38116"/>
                  </a:cubicBezTo>
                  <a:cubicBezTo>
                    <a:pt x="21368" y="42349"/>
                    <a:pt x="-29432" y="50816"/>
                    <a:pt x="20310" y="476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3" name="フリーフォーム 1062">
              <a:extLst>
                <a:ext uri="{FF2B5EF4-FFF2-40B4-BE49-F238E27FC236}">
                  <a16:creationId xmlns:a16="http://schemas.microsoft.com/office/drawing/2014/main" id="{EC803FDD-2A0C-2811-DF8D-E8BE3E0136E3}"/>
                </a:ext>
              </a:extLst>
            </p:cNvPr>
            <p:cNvSpPr/>
            <p:nvPr/>
          </p:nvSpPr>
          <p:spPr>
            <a:xfrm>
              <a:off x="4937125" y="4924326"/>
              <a:ext cx="166460" cy="193774"/>
            </a:xfrm>
            <a:custGeom>
              <a:avLst/>
              <a:gdLst>
                <a:gd name="connsiteX0" fmla="*/ 117475 w 166460"/>
                <a:gd name="connsiteY0" fmla="*/ 99 h 193774"/>
                <a:gd name="connsiteX1" fmla="*/ 161925 w 166460"/>
                <a:gd name="connsiteY1" fmla="*/ 69949 h 193774"/>
                <a:gd name="connsiteX2" fmla="*/ 63500 w 166460"/>
                <a:gd name="connsiteY2" fmla="*/ 130274 h 193774"/>
                <a:gd name="connsiteX3" fmla="*/ 133350 w 166460"/>
                <a:gd name="connsiteY3" fmla="*/ 104874 h 193774"/>
                <a:gd name="connsiteX4" fmla="*/ 0 w 166460"/>
                <a:gd name="connsiteY4" fmla="*/ 193774 h 193774"/>
                <a:gd name="connsiteX5" fmla="*/ 161925 w 166460"/>
                <a:gd name="connsiteY5" fmla="*/ 85824 h 193774"/>
                <a:gd name="connsiteX6" fmla="*/ 117475 w 166460"/>
                <a:gd name="connsiteY6" fmla="*/ 99 h 193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6460" h="193774">
                  <a:moveTo>
                    <a:pt x="117475" y="99"/>
                  </a:moveTo>
                  <a:cubicBezTo>
                    <a:pt x="117475" y="-2547"/>
                    <a:pt x="170921" y="48253"/>
                    <a:pt x="161925" y="69949"/>
                  </a:cubicBezTo>
                  <a:cubicBezTo>
                    <a:pt x="152929" y="91645"/>
                    <a:pt x="68262" y="124453"/>
                    <a:pt x="63500" y="130274"/>
                  </a:cubicBezTo>
                  <a:cubicBezTo>
                    <a:pt x="58738" y="136095"/>
                    <a:pt x="143933" y="94291"/>
                    <a:pt x="133350" y="104874"/>
                  </a:cubicBezTo>
                  <a:cubicBezTo>
                    <a:pt x="122767" y="115457"/>
                    <a:pt x="0" y="193774"/>
                    <a:pt x="0" y="193774"/>
                  </a:cubicBezTo>
                  <a:cubicBezTo>
                    <a:pt x="4762" y="190599"/>
                    <a:pt x="139700" y="114399"/>
                    <a:pt x="161925" y="85824"/>
                  </a:cubicBezTo>
                  <a:cubicBezTo>
                    <a:pt x="184150" y="57249"/>
                    <a:pt x="117475" y="2745"/>
                    <a:pt x="117475" y="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4" name="フリーフォーム 1063">
              <a:extLst>
                <a:ext uri="{FF2B5EF4-FFF2-40B4-BE49-F238E27FC236}">
                  <a16:creationId xmlns:a16="http://schemas.microsoft.com/office/drawing/2014/main" id="{D355FF03-BCD4-6114-8886-D7C636D82158}"/>
                </a:ext>
              </a:extLst>
            </p:cNvPr>
            <p:cNvSpPr/>
            <p:nvPr/>
          </p:nvSpPr>
          <p:spPr>
            <a:xfrm>
              <a:off x="4428604" y="5019564"/>
              <a:ext cx="629229" cy="105426"/>
            </a:xfrm>
            <a:custGeom>
              <a:avLst/>
              <a:gdLst>
                <a:gd name="connsiteX0" fmla="*/ 521 w 629229"/>
                <a:gd name="connsiteY0" fmla="*/ 35036 h 105426"/>
                <a:gd name="connsiteX1" fmla="*/ 445021 w 629229"/>
                <a:gd name="connsiteY1" fmla="*/ 28686 h 105426"/>
                <a:gd name="connsiteX2" fmla="*/ 362471 w 629229"/>
                <a:gd name="connsiteY2" fmla="*/ 19161 h 105426"/>
                <a:gd name="connsiteX3" fmla="*/ 470421 w 629229"/>
                <a:gd name="connsiteY3" fmla="*/ 50911 h 105426"/>
                <a:gd name="connsiteX4" fmla="*/ 537096 w 629229"/>
                <a:gd name="connsiteY4" fmla="*/ 104886 h 105426"/>
                <a:gd name="connsiteX5" fmla="*/ 502171 w 629229"/>
                <a:gd name="connsiteY5" fmla="*/ 76311 h 105426"/>
                <a:gd name="connsiteX6" fmla="*/ 460896 w 629229"/>
                <a:gd name="connsiteY6" fmla="*/ 38211 h 105426"/>
                <a:gd name="connsiteX7" fmla="*/ 629171 w 629229"/>
                <a:gd name="connsiteY7" fmla="*/ 47736 h 105426"/>
                <a:gd name="connsiteX8" fmla="*/ 476771 w 629229"/>
                <a:gd name="connsiteY8" fmla="*/ 44561 h 105426"/>
                <a:gd name="connsiteX9" fmla="*/ 222771 w 629229"/>
                <a:gd name="connsiteY9" fmla="*/ 111 h 105426"/>
                <a:gd name="connsiteX10" fmla="*/ 352946 w 629229"/>
                <a:gd name="connsiteY10" fmla="*/ 31861 h 105426"/>
                <a:gd name="connsiteX11" fmla="*/ 521 w 629229"/>
                <a:gd name="connsiteY11" fmla="*/ 35036 h 105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9229" h="105426">
                  <a:moveTo>
                    <a:pt x="521" y="35036"/>
                  </a:moveTo>
                  <a:cubicBezTo>
                    <a:pt x="15867" y="34507"/>
                    <a:pt x="384696" y="31332"/>
                    <a:pt x="445021" y="28686"/>
                  </a:cubicBezTo>
                  <a:cubicBezTo>
                    <a:pt x="505346" y="26040"/>
                    <a:pt x="358238" y="15457"/>
                    <a:pt x="362471" y="19161"/>
                  </a:cubicBezTo>
                  <a:cubicBezTo>
                    <a:pt x="366704" y="22865"/>
                    <a:pt x="441317" y="36624"/>
                    <a:pt x="470421" y="50911"/>
                  </a:cubicBezTo>
                  <a:cubicBezTo>
                    <a:pt x="499525" y="65198"/>
                    <a:pt x="531804" y="100653"/>
                    <a:pt x="537096" y="104886"/>
                  </a:cubicBezTo>
                  <a:cubicBezTo>
                    <a:pt x="542388" y="109119"/>
                    <a:pt x="514871" y="87423"/>
                    <a:pt x="502171" y="76311"/>
                  </a:cubicBezTo>
                  <a:cubicBezTo>
                    <a:pt x="489471" y="65199"/>
                    <a:pt x="439729" y="42973"/>
                    <a:pt x="460896" y="38211"/>
                  </a:cubicBezTo>
                  <a:cubicBezTo>
                    <a:pt x="482063" y="33449"/>
                    <a:pt x="626525" y="46678"/>
                    <a:pt x="629171" y="47736"/>
                  </a:cubicBezTo>
                  <a:cubicBezTo>
                    <a:pt x="631817" y="48794"/>
                    <a:pt x="544504" y="52498"/>
                    <a:pt x="476771" y="44561"/>
                  </a:cubicBezTo>
                  <a:cubicBezTo>
                    <a:pt x="409038" y="36624"/>
                    <a:pt x="243408" y="2228"/>
                    <a:pt x="222771" y="111"/>
                  </a:cubicBezTo>
                  <a:cubicBezTo>
                    <a:pt x="202134" y="-2006"/>
                    <a:pt x="392634" y="26569"/>
                    <a:pt x="352946" y="31861"/>
                  </a:cubicBezTo>
                  <a:cubicBezTo>
                    <a:pt x="313259" y="37153"/>
                    <a:pt x="-14825" y="35565"/>
                    <a:pt x="521" y="350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5" name="フリーフォーム 1064">
              <a:extLst>
                <a:ext uri="{FF2B5EF4-FFF2-40B4-BE49-F238E27FC236}">
                  <a16:creationId xmlns:a16="http://schemas.microsoft.com/office/drawing/2014/main" id="{29933E89-0418-5DC2-17EC-0AE46E143708}"/>
                </a:ext>
              </a:extLst>
            </p:cNvPr>
            <p:cNvSpPr/>
            <p:nvPr/>
          </p:nvSpPr>
          <p:spPr>
            <a:xfrm>
              <a:off x="4864100" y="5013325"/>
              <a:ext cx="660594" cy="146050"/>
            </a:xfrm>
            <a:custGeom>
              <a:avLst/>
              <a:gdLst>
                <a:gd name="connsiteX0" fmla="*/ 0 w 660594"/>
                <a:gd name="connsiteY0" fmla="*/ 146050 h 146050"/>
                <a:gd name="connsiteX1" fmla="*/ 222250 w 660594"/>
                <a:gd name="connsiteY1" fmla="*/ 53975 h 146050"/>
                <a:gd name="connsiteX2" fmla="*/ 206375 w 660594"/>
                <a:gd name="connsiteY2" fmla="*/ 50800 h 146050"/>
                <a:gd name="connsiteX3" fmla="*/ 314325 w 660594"/>
                <a:gd name="connsiteY3" fmla="*/ 22225 h 146050"/>
                <a:gd name="connsiteX4" fmla="*/ 311150 w 660594"/>
                <a:gd name="connsiteY4" fmla="*/ 31750 h 146050"/>
                <a:gd name="connsiteX5" fmla="*/ 488950 w 660594"/>
                <a:gd name="connsiteY5" fmla="*/ 31750 h 146050"/>
                <a:gd name="connsiteX6" fmla="*/ 371475 w 660594"/>
                <a:gd name="connsiteY6" fmla="*/ 12700 h 146050"/>
                <a:gd name="connsiteX7" fmla="*/ 533400 w 660594"/>
                <a:gd name="connsiteY7" fmla="*/ 19050 h 146050"/>
                <a:gd name="connsiteX8" fmla="*/ 660400 w 660594"/>
                <a:gd name="connsiteY8" fmla="*/ 9525 h 146050"/>
                <a:gd name="connsiteX9" fmla="*/ 504825 w 660594"/>
                <a:gd name="connsiteY9" fmla="*/ 19050 h 146050"/>
                <a:gd name="connsiteX10" fmla="*/ 269875 w 660594"/>
                <a:gd name="connsiteY10" fmla="*/ 0 h 146050"/>
                <a:gd name="connsiteX11" fmla="*/ 409575 w 660594"/>
                <a:gd name="connsiteY11" fmla="*/ 19050 h 146050"/>
                <a:gd name="connsiteX12" fmla="*/ 276225 w 660594"/>
                <a:gd name="connsiteY12" fmla="*/ 31750 h 146050"/>
                <a:gd name="connsiteX13" fmla="*/ 0 w 660594"/>
                <a:gd name="connsiteY13" fmla="*/ 146050 h 14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0594" h="146050">
                  <a:moveTo>
                    <a:pt x="0" y="146050"/>
                  </a:moveTo>
                  <a:lnTo>
                    <a:pt x="222250" y="53975"/>
                  </a:lnTo>
                  <a:cubicBezTo>
                    <a:pt x="256646" y="38100"/>
                    <a:pt x="191029" y="56092"/>
                    <a:pt x="206375" y="50800"/>
                  </a:cubicBezTo>
                  <a:cubicBezTo>
                    <a:pt x="221721" y="45508"/>
                    <a:pt x="296863" y="25400"/>
                    <a:pt x="314325" y="22225"/>
                  </a:cubicBezTo>
                  <a:cubicBezTo>
                    <a:pt x="331788" y="19050"/>
                    <a:pt x="282046" y="30163"/>
                    <a:pt x="311150" y="31750"/>
                  </a:cubicBezTo>
                  <a:cubicBezTo>
                    <a:pt x="340254" y="33337"/>
                    <a:pt x="478896" y="34925"/>
                    <a:pt x="488950" y="31750"/>
                  </a:cubicBezTo>
                  <a:cubicBezTo>
                    <a:pt x="499004" y="28575"/>
                    <a:pt x="364067" y="14817"/>
                    <a:pt x="371475" y="12700"/>
                  </a:cubicBezTo>
                  <a:cubicBezTo>
                    <a:pt x="378883" y="10583"/>
                    <a:pt x="485246" y="19579"/>
                    <a:pt x="533400" y="19050"/>
                  </a:cubicBezTo>
                  <a:cubicBezTo>
                    <a:pt x="581554" y="18521"/>
                    <a:pt x="665162" y="9525"/>
                    <a:pt x="660400" y="9525"/>
                  </a:cubicBezTo>
                  <a:cubicBezTo>
                    <a:pt x="655638" y="9525"/>
                    <a:pt x="569912" y="20637"/>
                    <a:pt x="504825" y="19050"/>
                  </a:cubicBezTo>
                  <a:cubicBezTo>
                    <a:pt x="439738" y="17463"/>
                    <a:pt x="285750" y="0"/>
                    <a:pt x="269875" y="0"/>
                  </a:cubicBezTo>
                  <a:cubicBezTo>
                    <a:pt x="254000" y="0"/>
                    <a:pt x="408517" y="13759"/>
                    <a:pt x="409575" y="19050"/>
                  </a:cubicBezTo>
                  <a:cubicBezTo>
                    <a:pt x="410633" y="24341"/>
                    <a:pt x="338667" y="10583"/>
                    <a:pt x="276225" y="31750"/>
                  </a:cubicBezTo>
                  <a:cubicBezTo>
                    <a:pt x="213783" y="52917"/>
                    <a:pt x="8996" y="142346"/>
                    <a:pt x="0" y="1460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6" name="フリーフォーム 1065">
              <a:extLst>
                <a:ext uri="{FF2B5EF4-FFF2-40B4-BE49-F238E27FC236}">
                  <a16:creationId xmlns:a16="http://schemas.microsoft.com/office/drawing/2014/main" id="{D31BD088-B38B-906B-5517-4F51289A0A27}"/>
                </a:ext>
              </a:extLst>
            </p:cNvPr>
            <p:cNvSpPr/>
            <p:nvPr/>
          </p:nvSpPr>
          <p:spPr>
            <a:xfrm>
              <a:off x="4354585" y="5043149"/>
              <a:ext cx="699276" cy="114656"/>
            </a:xfrm>
            <a:custGeom>
              <a:avLst/>
              <a:gdLst>
                <a:gd name="connsiteX0" fmla="*/ 1515 w 699276"/>
                <a:gd name="connsiteY0" fmla="*/ 20976 h 114656"/>
                <a:gd name="connsiteX1" fmla="*/ 519040 w 699276"/>
                <a:gd name="connsiteY1" fmla="*/ 33676 h 114656"/>
                <a:gd name="connsiteX2" fmla="*/ 439665 w 699276"/>
                <a:gd name="connsiteY2" fmla="*/ 55901 h 114656"/>
                <a:gd name="connsiteX3" fmla="*/ 696840 w 699276"/>
                <a:gd name="connsiteY3" fmla="*/ 113051 h 114656"/>
                <a:gd name="connsiteX4" fmla="*/ 557140 w 699276"/>
                <a:gd name="connsiteY4" fmla="*/ 94001 h 114656"/>
                <a:gd name="connsiteX5" fmla="*/ 360290 w 699276"/>
                <a:gd name="connsiteY5" fmla="*/ 43201 h 114656"/>
                <a:gd name="connsiteX6" fmla="*/ 484115 w 699276"/>
                <a:gd name="connsiteY6" fmla="*/ 62251 h 114656"/>
                <a:gd name="connsiteX7" fmla="*/ 334890 w 699276"/>
                <a:gd name="connsiteY7" fmla="*/ 1926 h 114656"/>
                <a:gd name="connsiteX8" fmla="*/ 360290 w 699276"/>
                <a:gd name="connsiteY8" fmla="*/ 14626 h 114656"/>
                <a:gd name="connsiteX9" fmla="*/ 1515 w 699276"/>
                <a:gd name="connsiteY9" fmla="*/ 20976 h 11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9276" h="114656">
                  <a:moveTo>
                    <a:pt x="1515" y="20976"/>
                  </a:moveTo>
                  <a:cubicBezTo>
                    <a:pt x="27973" y="24151"/>
                    <a:pt x="446015" y="27855"/>
                    <a:pt x="519040" y="33676"/>
                  </a:cubicBezTo>
                  <a:cubicBezTo>
                    <a:pt x="592065" y="39497"/>
                    <a:pt x="410032" y="42672"/>
                    <a:pt x="439665" y="55901"/>
                  </a:cubicBezTo>
                  <a:cubicBezTo>
                    <a:pt x="469298" y="69130"/>
                    <a:pt x="677261" y="106701"/>
                    <a:pt x="696840" y="113051"/>
                  </a:cubicBezTo>
                  <a:cubicBezTo>
                    <a:pt x="716419" y="119401"/>
                    <a:pt x="613232" y="105643"/>
                    <a:pt x="557140" y="94001"/>
                  </a:cubicBezTo>
                  <a:cubicBezTo>
                    <a:pt x="501048" y="82359"/>
                    <a:pt x="372461" y="48493"/>
                    <a:pt x="360290" y="43201"/>
                  </a:cubicBezTo>
                  <a:cubicBezTo>
                    <a:pt x="348119" y="37909"/>
                    <a:pt x="488348" y="69130"/>
                    <a:pt x="484115" y="62251"/>
                  </a:cubicBezTo>
                  <a:cubicBezTo>
                    <a:pt x="479882" y="55372"/>
                    <a:pt x="355528" y="9863"/>
                    <a:pt x="334890" y="1926"/>
                  </a:cubicBezTo>
                  <a:cubicBezTo>
                    <a:pt x="314253" y="-6012"/>
                    <a:pt x="417440" y="13038"/>
                    <a:pt x="360290" y="14626"/>
                  </a:cubicBezTo>
                  <a:cubicBezTo>
                    <a:pt x="303140" y="16213"/>
                    <a:pt x="-24943" y="17801"/>
                    <a:pt x="1515" y="209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7" name="フリーフォーム 1066">
              <a:extLst>
                <a:ext uri="{FF2B5EF4-FFF2-40B4-BE49-F238E27FC236}">
                  <a16:creationId xmlns:a16="http://schemas.microsoft.com/office/drawing/2014/main" id="{515A25F5-9B01-D17A-B1A3-A31749AFC215}"/>
                </a:ext>
              </a:extLst>
            </p:cNvPr>
            <p:cNvSpPr/>
            <p:nvPr/>
          </p:nvSpPr>
          <p:spPr>
            <a:xfrm>
              <a:off x="4914403" y="5092679"/>
              <a:ext cx="660621" cy="108025"/>
            </a:xfrm>
            <a:custGeom>
              <a:avLst/>
              <a:gdLst>
                <a:gd name="connsiteX0" fmla="*/ 497 w 660621"/>
                <a:gd name="connsiteY0" fmla="*/ 107971 h 108025"/>
                <a:gd name="connsiteX1" fmla="*/ 302122 w 660621"/>
                <a:gd name="connsiteY1" fmla="*/ 34946 h 108025"/>
                <a:gd name="connsiteX2" fmla="*/ 238622 w 660621"/>
                <a:gd name="connsiteY2" fmla="*/ 15896 h 108025"/>
                <a:gd name="connsiteX3" fmla="*/ 457697 w 660621"/>
                <a:gd name="connsiteY3" fmla="*/ 21 h 108025"/>
                <a:gd name="connsiteX4" fmla="*/ 295772 w 660621"/>
                <a:gd name="connsiteY4" fmla="*/ 12721 h 108025"/>
                <a:gd name="connsiteX5" fmla="*/ 654547 w 660621"/>
                <a:gd name="connsiteY5" fmla="*/ 22246 h 108025"/>
                <a:gd name="connsiteX6" fmla="*/ 530722 w 660621"/>
                <a:gd name="connsiteY6" fmla="*/ 15896 h 108025"/>
                <a:gd name="connsiteX7" fmla="*/ 286247 w 660621"/>
                <a:gd name="connsiteY7" fmla="*/ 9546 h 108025"/>
                <a:gd name="connsiteX8" fmla="*/ 441822 w 660621"/>
                <a:gd name="connsiteY8" fmla="*/ 19071 h 108025"/>
                <a:gd name="connsiteX9" fmla="*/ 121147 w 660621"/>
                <a:gd name="connsiteY9" fmla="*/ 107971 h 108025"/>
                <a:gd name="connsiteX10" fmla="*/ 384672 w 660621"/>
                <a:gd name="connsiteY10" fmla="*/ 22246 h 108025"/>
                <a:gd name="connsiteX11" fmla="*/ 497 w 660621"/>
                <a:gd name="connsiteY11" fmla="*/ 107971 h 10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0621" h="108025">
                  <a:moveTo>
                    <a:pt x="497" y="107971"/>
                  </a:moveTo>
                  <a:cubicBezTo>
                    <a:pt x="-13261" y="110088"/>
                    <a:pt x="262435" y="50292"/>
                    <a:pt x="302122" y="34946"/>
                  </a:cubicBezTo>
                  <a:cubicBezTo>
                    <a:pt x="341809" y="19600"/>
                    <a:pt x="212693" y="21717"/>
                    <a:pt x="238622" y="15896"/>
                  </a:cubicBezTo>
                  <a:cubicBezTo>
                    <a:pt x="264551" y="10075"/>
                    <a:pt x="448172" y="550"/>
                    <a:pt x="457697" y="21"/>
                  </a:cubicBezTo>
                  <a:cubicBezTo>
                    <a:pt x="467222" y="-508"/>
                    <a:pt x="262964" y="9017"/>
                    <a:pt x="295772" y="12721"/>
                  </a:cubicBezTo>
                  <a:cubicBezTo>
                    <a:pt x="328580" y="16425"/>
                    <a:pt x="615389" y="21717"/>
                    <a:pt x="654547" y="22246"/>
                  </a:cubicBezTo>
                  <a:cubicBezTo>
                    <a:pt x="693705" y="22775"/>
                    <a:pt x="530722" y="15896"/>
                    <a:pt x="530722" y="15896"/>
                  </a:cubicBezTo>
                  <a:lnTo>
                    <a:pt x="286247" y="9546"/>
                  </a:lnTo>
                  <a:cubicBezTo>
                    <a:pt x="271430" y="10075"/>
                    <a:pt x="469339" y="2667"/>
                    <a:pt x="441822" y="19071"/>
                  </a:cubicBezTo>
                  <a:cubicBezTo>
                    <a:pt x="414305" y="35475"/>
                    <a:pt x="130672" y="107442"/>
                    <a:pt x="121147" y="107971"/>
                  </a:cubicBezTo>
                  <a:cubicBezTo>
                    <a:pt x="111622" y="108500"/>
                    <a:pt x="400018" y="20658"/>
                    <a:pt x="384672" y="22246"/>
                  </a:cubicBezTo>
                  <a:cubicBezTo>
                    <a:pt x="369326" y="23833"/>
                    <a:pt x="14255" y="105854"/>
                    <a:pt x="497" y="1079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8" name="フリーフォーム 1067">
              <a:extLst>
                <a:ext uri="{FF2B5EF4-FFF2-40B4-BE49-F238E27FC236}">
                  <a16:creationId xmlns:a16="http://schemas.microsoft.com/office/drawing/2014/main" id="{0782AB3A-987A-03FD-65D4-C6942849D7AC}"/>
                </a:ext>
              </a:extLst>
            </p:cNvPr>
            <p:cNvSpPr/>
            <p:nvPr/>
          </p:nvSpPr>
          <p:spPr>
            <a:xfrm>
              <a:off x="5143490" y="5117147"/>
              <a:ext cx="331466" cy="232729"/>
            </a:xfrm>
            <a:custGeom>
              <a:avLst/>
              <a:gdLst>
                <a:gd name="connsiteX0" fmla="*/ 330210 w 331466"/>
                <a:gd name="connsiteY0" fmla="*/ 953 h 232729"/>
                <a:gd name="connsiteX1" fmla="*/ 133360 w 331466"/>
                <a:gd name="connsiteY1" fmla="*/ 159703 h 232729"/>
                <a:gd name="connsiteX2" fmla="*/ 76210 w 331466"/>
                <a:gd name="connsiteY2" fmla="*/ 200978 h 232729"/>
                <a:gd name="connsiteX3" fmla="*/ 196860 w 331466"/>
                <a:gd name="connsiteY3" fmla="*/ 102553 h 232729"/>
                <a:gd name="connsiteX4" fmla="*/ 10 w 331466"/>
                <a:gd name="connsiteY4" fmla="*/ 232728 h 232729"/>
                <a:gd name="connsiteX5" fmla="*/ 206385 w 331466"/>
                <a:gd name="connsiteY5" fmla="*/ 99378 h 232729"/>
                <a:gd name="connsiteX6" fmla="*/ 330210 w 331466"/>
                <a:gd name="connsiteY6" fmla="*/ 953 h 232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1466" h="232729">
                  <a:moveTo>
                    <a:pt x="330210" y="953"/>
                  </a:moveTo>
                  <a:cubicBezTo>
                    <a:pt x="318039" y="11007"/>
                    <a:pt x="175693" y="126366"/>
                    <a:pt x="133360" y="159703"/>
                  </a:cubicBezTo>
                  <a:cubicBezTo>
                    <a:pt x="91027" y="193040"/>
                    <a:pt x="65627" y="210503"/>
                    <a:pt x="76210" y="200978"/>
                  </a:cubicBezTo>
                  <a:cubicBezTo>
                    <a:pt x="86793" y="191453"/>
                    <a:pt x="209560" y="97261"/>
                    <a:pt x="196860" y="102553"/>
                  </a:cubicBezTo>
                  <a:cubicBezTo>
                    <a:pt x="184160" y="107845"/>
                    <a:pt x="-1577" y="233257"/>
                    <a:pt x="10" y="232728"/>
                  </a:cubicBezTo>
                  <a:cubicBezTo>
                    <a:pt x="1597" y="232199"/>
                    <a:pt x="149235" y="135891"/>
                    <a:pt x="206385" y="99378"/>
                  </a:cubicBezTo>
                  <a:cubicBezTo>
                    <a:pt x="263535" y="62866"/>
                    <a:pt x="342381" y="-9101"/>
                    <a:pt x="330210" y="9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9" name="フリーフォーム 1068">
              <a:extLst>
                <a:ext uri="{FF2B5EF4-FFF2-40B4-BE49-F238E27FC236}">
                  <a16:creationId xmlns:a16="http://schemas.microsoft.com/office/drawing/2014/main" id="{F39E7694-8A2F-5438-BA64-ADAAAC3E9D0B}"/>
                </a:ext>
              </a:extLst>
            </p:cNvPr>
            <p:cNvSpPr/>
            <p:nvPr/>
          </p:nvSpPr>
          <p:spPr>
            <a:xfrm>
              <a:off x="4613986" y="5117807"/>
              <a:ext cx="486209" cy="254907"/>
            </a:xfrm>
            <a:custGeom>
              <a:avLst/>
              <a:gdLst>
                <a:gd name="connsiteX0" fmla="*/ 8814 w 486209"/>
                <a:gd name="connsiteY0" fmla="*/ 293 h 254907"/>
                <a:gd name="connsiteX1" fmla="*/ 119939 w 486209"/>
                <a:gd name="connsiteY1" fmla="*/ 159043 h 254907"/>
                <a:gd name="connsiteX2" fmla="*/ 88189 w 486209"/>
                <a:gd name="connsiteY2" fmla="*/ 111418 h 254907"/>
                <a:gd name="connsiteX3" fmla="*/ 231064 w 486209"/>
                <a:gd name="connsiteY3" fmla="*/ 213018 h 254907"/>
                <a:gd name="connsiteX4" fmla="*/ 196139 w 486209"/>
                <a:gd name="connsiteY4" fmla="*/ 162218 h 254907"/>
                <a:gd name="connsiteX5" fmla="*/ 332664 w 486209"/>
                <a:gd name="connsiteY5" fmla="*/ 241593 h 254907"/>
                <a:gd name="connsiteX6" fmla="*/ 291389 w 486209"/>
                <a:gd name="connsiteY6" fmla="*/ 200318 h 254907"/>
                <a:gd name="connsiteX7" fmla="*/ 485064 w 486209"/>
                <a:gd name="connsiteY7" fmla="*/ 254293 h 254907"/>
                <a:gd name="connsiteX8" fmla="*/ 364414 w 486209"/>
                <a:gd name="connsiteY8" fmla="*/ 225718 h 254907"/>
                <a:gd name="connsiteX9" fmla="*/ 215189 w 486209"/>
                <a:gd name="connsiteY9" fmla="*/ 168568 h 254907"/>
                <a:gd name="connsiteX10" fmla="*/ 243764 w 486209"/>
                <a:gd name="connsiteY10" fmla="*/ 203493 h 254907"/>
                <a:gd name="connsiteX11" fmla="*/ 142164 w 486209"/>
                <a:gd name="connsiteY11" fmla="*/ 136818 h 254907"/>
                <a:gd name="connsiteX12" fmla="*/ 173914 w 486209"/>
                <a:gd name="connsiteY12" fmla="*/ 200318 h 254907"/>
                <a:gd name="connsiteX13" fmla="*/ 2464 w 486209"/>
                <a:gd name="connsiteY13" fmla="*/ 73318 h 254907"/>
                <a:gd name="connsiteX14" fmla="*/ 69139 w 486209"/>
                <a:gd name="connsiteY14" fmla="*/ 117768 h 254907"/>
                <a:gd name="connsiteX15" fmla="*/ 8814 w 486209"/>
                <a:gd name="connsiteY15" fmla="*/ 293 h 254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6209" h="254907">
                  <a:moveTo>
                    <a:pt x="8814" y="293"/>
                  </a:moveTo>
                  <a:cubicBezTo>
                    <a:pt x="17281" y="7172"/>
                    <a:pt x="106710" y="140522"/>
                    <a:pt x="119939" y="159043"/>
                  </a:cubicBezTo>
                  <a:cubicBezTo>
                    <a:pt x="133168" y="177564"/>
                    <a:pt x="69668" y="102422"/>
                    <a:pt x="88189" y="111418"/>
                  </a:cubicBezTo>
                  <a:cubicBezTo>
                    <a:pt x="106710" y="120414"/>
                    <a:pt x="213072" y="204551"/>
                    <a:pt x="231064" y="213018"/>
                  </a:cubicBezTo>
                  <a:cubicBezTo>
                    <a:pt x="249056" y="221485"/>
                    <a:pt x="179206" y="157456"/>
                    <a:pt x="196139" y="162218"/>
                  </a:cubicBezTo>
                  <a:cubicBezTo>
                    <a:pt x="213072" y="166980"/>
                    <a:pt x="316789" y="235243"/>
                    <a:pt x="332664" y="241593"/>
                  </a:cubicBezTo>
                  <a:cubicBezTo>
                    <a:pt x="348539" y="247943"/>
                    <a:pt x="265989" y="198201"/>
                    <a:pt x="291389" y="200318"/>
                  </a:cubicBezTo>
                  <a:cubicBezTo>
                    <a:pt x="316789" y="202435"/>
                    <a:pt x="472893" y="250060"/>
                    <a:pt x="485064" y="254293"/>
                  </a:cubicBezTo>
                  <a:cubicBezTo>
                    <a:pt x="497235" y="258526"/>
                    <a:pt x="409393" y="240005"/>
                    <a:pt x="364414" y="225718"/>
                  </a:cubicBezTo>
                  <a:cubicBezTo>
                    <a:pt x="319435" y="211431"/>
                    <a:pt x="235297" y="172272"/>
                    <a:pt x="215189" y="168568"/>
                  </a:cubicBezTo>
                  <a:cubicBezTo>
                    <a:pt x="195081" y="164864"/>
                    <a:pt x="255935" y="208785"/>
                    <a:pt x="243764" y="203493"/>
                  </a:cubicBezTo>
                  <a:cubicBezTo>
                    <a:pt x="231593" y="198201"/>
                    <a:pt x="153806" y="137347"/>
                    <a:pt x="142164" y="136818"/>
                  </a:cubicBezTo>
                  <a:cubicBezTo>
                    <a:pt x="130522" y="136289"/>
                    <a:pt x="197197" y="210901"/>
                    <a:pt x="173914" y="200318"/>
                  </a:cubicBezTo>
                  <a:cubicBezTo>
                    <a:pt x="150631" y="189735"/>
                    <a:pt x="19926" y="87076"/>
                    <a:pt x="2464" y="73318"/>
                  </a:cubicBezTo>
                  <a:cubicBezTo>
                    <a:pt x="-14998" y="59560"/>
                    <a:pt x="65964" y="125706"/>
                    <a:pt x="69139" y="117768"/>
                  </a:cubicBezTo>
                  <a:cubicBezTo>
                    <a:pt x="72314" y="109830"/>
                    <a:pt x="347" y="-6586"/>
                    <a:pt x="8814" y="2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0" name="フリーフォーム 1069">
              <a:extLst>
                <a:ext uri="{FF2B5EF4-FFF2-40B4-BE49-F238E27FC236}">
                  <a16:creationId xmlns:a16="http://schemas.microsoft.com/office/drawing/2014/main" id="{BCE5F4D0-B0F4-CA4D-BBAD-D65C74F8E586}"/>
                </a:ext>
              </a:extLst>
            </p:cNvPr>
            <p:cNvSpPr/>
            <p:nvPr/>
          </p:nvSpPr>
          <p:spPr>
            <a:xfrm>
              <a:off x="4619598" y="5089302"/>
              <a:ext cx="603632" cy="170889"/>
            </a:xfrm>
            <a:custGeom>
              <a:avLst/>
              <a:gdLst>
                <a:gd name="connsiteX0" fmla="*/ 27 w 603632"/>
                <a:gd name="connsiteY0" fmla="*/ 223 h 170889"/>
                <a:gd name="connsiteX1" fmla="*/ 247677 w 603632"/>
                <a:gd name="connsiteY1" fmla="*/ 165323 h 170889"/>
                <a:gd name="connsiteX2" fmla="*/ 215927 w 603632"/>
                <a:gd name="connsiteY2" fmla="*/ 133573 h 170889"/>
                <a:gd name="connsiteX3" fmla="*/ 396902 w 603632"/>
                <a:gd name="connsiteY3" fmla="*/ 149448 h 170889"/>
                <a:gd name="connsiteX4" fmla="*/ 603277 w 603632"/>
                <a:gd name="connsiteY4" fmla="*/ 104998 h 170889"/>
                <a:gd name="connsiteX5" fmla="*/ 441352 w 603632"/>
                <a:gd name="connsiteY5" fmla="*/ 143098 h 170889"/>
                <a:gd name="connsiteX6" fmla="*/ 247677 w 603632"/>
                <a:gd name="connsiteY6" fmla="*/ 143098 h 170889"/>
                <a:gd name="connsiteX7" fmla="*/ 327052 w 603632"/>
                <a:gd name="connsiteY7" fmla="*/ 168498 h 170889"/>
                <a:gd name="connsiteX8" fmla="*/ 231802 w 603632"/>
                <a:gd name="connsiteY8" fmla="*/ 130398 h 170889"/>
                <a:gd name="connsiteX9" fmla="*/ 27 w 603632"/>
                <a:gd name="connsiteY9" fmla="*/ 223 h 170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3632" h="170889">
                  <a:moveTo>
                    <a:pt x="27" y="223"/>
                  </a:moveTo>
                  <a:cubicBezTo>
                    <a:pt x="2673" y="6044"/>
                    <a:pt x="211694" y="143098"/>
                    <a:pt x="247677" y="165323"/>
                  </a:cubicBezTo>
                  <a:cubicBezTo>
                    <a:pt x="283660" y="187548"/>
                    <a:pt x="191056" y="136219"/>
                    <a:pt x="215927" y="133573"/>
                  </a:cubicBezTo>
                  <a:cubicBezTo>
                    <a:pt x="240798" y="130927"/>
                    <a:pt x="332344" y="154210"/>
                    <a:pt x="396902" y="149448"/>
                  </a:cubicBezTo>
                  <a:cubicBezTo>
                    <a:pt x="461460" y="144686"/>
                    <a:pt x="595869" y="106056"/>
                    <a:pt x="603277" y="104998"/>
                  </a:cubicBezTo>
                  <a:cubicBezTo>
                    <a:pt x="610685" y="103940"/>
                    <a:pt x="500619" y="136748"/>
                    <a:pt x="441352" y="143098"/>
                  </a:cubicBezTo>
                  <a:cubicBezTo>
                    <a:pt x="382085" y="149448"/>
                    <a:pt x="266727" y="138865"/>
                    <a:pt x="247677" y="143098"/>
                  </a:cubicBezTo>
                  <a:cubicBezTo>
                    <a:pt x="228627" y="147331"/>
                    <a:pt x="329698" y="170615"/>
                    <a:pt x="327052" y="168498"/>
                  </a:cubicBezTo>
                  <a:cubicBezTo>
                    <a:pt x="324406" y="166381"/>
                    <a:pt x="280485" y="156856"/>
                    <a:pt x="231802" y="130398"/>
                  </a:cubicBezTo>
                  <a:cubicBezTo>
                    <a:pt x="183119" y="103940"/>
                    <a:pt x="-2619" y="-5598"/>
                    <a:pt x="27" y="2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1" name="フリーフォーム 1070">
              <a:extLst>
                <a:ext uri="{FF2B5EF4-FFF2-40B4-BE49-F238E27FC236}">
                  <a16:creationId xmlns:a16="http://schemas.microsoft.com/office/drawing/2014/main" id="{0FD68C1C-3BAA-FE38-BF3C-67195D709438}"/>
                </a:ext>
              </a:extLst>
            </p:cNvPr>
            <p:cNvSpPr/>
            <p:nvPr/>
          </p:nvSpPr>
          <p:spPr>
            <a:xfrm>
              <a:off x="4394018" y="5057815"/>
              <a:ext cx="398906" cy="297113"/>
            </a:xfrm>
            <a:custGeom>
              <a:avLst/>
              <a:gdLst>
                <a:gd name="connsiteX0" fmla="*/ 3357 w 398906"/>
                <a:gd name="connsiteY0" fmla="*/ 3135 h 297113"/>
                <a:gd name="connsiteX1" fmla="*/ 279582 w 398906"/>
                <a:gd name="connsiteY1" fmla="*/ 225385 h 297113"/>
                <a:gd name="connsiteX2" fmla="*/ 206557 w 398906"/>
                <a:gd name="connsiteY2" fmla="*/ 152360 h 297113"/>
                <a:gd name="connsiteX3" fmla="*/ 393882 w 398906"/>
                <a:gd name="connsiteY3" fmla="*/ 295235 h 297113"/>
                <a:gd name="connsiteX4" fmla="*/ 327207 w 398906"/>
                <a:gd name="connsiteY4" fmla="*/ 225385 h 297113"/>
                <a:gd name="connsiteX5" fmla="*/ 136707 w 398906"/>
                <a:gd name="connsiteY5" fmla="*/ 101560 h 297113"/>
                <a:gd name="connsiteX6" fmla="*/ 3357 w 398906"/>
                <a:gd name="connsiteY6" fmla="*/ 3135 h 297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8906" h="297113">
                  <a:moveTo>
                    <a:pt x="3357" y="3135"/>
                  </a:moveTo>
                  <a:cubicBezTo>
                    <a:pt x="27169" y="23772"/>
                    <a:pt x="245715" y="200514"/>
                    <a:pt x="279582" y="225385"/>
                  </a:cubicBezTo>
                  <a:cubicBezTo>
                    <a:pt x="313449" y="250256"/>
                    <a:pt x="187507" y="140718"/>
                    <a:pt x="206557" y="152360"/>
                  </a:cubicBezTo>
                  <a:cubicBezTo>
                    <a:pt x="225607" y="164002"/>
                    <a:pt x="373774" y="283064"/>
                    <a:pt x="393882" y="295235"/>
                  </a:cubicBezTo>
                  <a:cubicBezTo>
                    <a:pt x="413990" y="307406"/>
                    <a:pt x="370070" y="257664"/>
                    <a:pt x="327207" y="225385"/>
                  </a:cubicBezTo>
                  <a:cubicBezTo>
                    <a:pt x="284345" y="193106"/>
                    <a:pt x="184861" y="133839"/>
                    <a:pt x="136707" y="101560"/>
                  </a:cubicBezTo>
                  <a:cubicBezTo>
                    <a:pt x="88553" y="69281"/>
                    <a:pt x="-20455" y="-17502"/>
                    <a:pt x="3357" y="31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2" name="フリーフォーム 1071">
              <a:extLst>
                <a:ext uri="{FF2B5EF4-FFF2-40B4-BE49-F238E27FC236}">
                  <a16:creationId xmlns:a16="http://schemas.microsoft.com/office/drawing/2014/main" id="{34541B08-652F-2C97-C57D-405917306B66}"/>
                </a:ext>
              </a:extLst>
            </p:cNvPr>
            <p:cNvSpPr/>
            <p:nvPr/>
          </p:nvSpPr>
          <p:spPr>
            <a:xfrm>
              <a:off x="4444596" y="5057647"/>
              <a:ext cx="216326" cy="178059"/>
            </a:xfrm>
            <a:custGeom>
              <a:avLst/>
              <a:gdLst>
                <a:gd name="connsiteX0" fmla="*/ 143279 w 216326"/>
                <a:gd name="connsiteY0" fmla="*/ 128 h 178059"/>
                <a:gd name="connsiteX1" fmla="*/ 168679 w 216326"/>
                <a:gd name="connsiteY1" fmla="*/ 108078 h 178059"/>
                <a:gd name="connsiteX2" fmla="*/ 216304 w 216326"/>
                <a:gd name="connsiteY2" fmla="*/ 177928 h 178059"/>
                <a:gd name="connsiteX3" fmla="*/ 162329 w 216326"/>
                <a:gd name="connsiteY3" fmla="*/ 123953 h 178059"/>
                <a:gd name="connsiteX4" fmla="*/ 130579 w 216326"/>
                <a:gd name="connsiteY4" fmla="*/ 66803 h 178059"/>
                <a:gd name="connsiteX5" fmla="*/ 404 w 216326"/>
                <a:gd name="connsiteY5" fmla="*/ 25528 h 178059"/>
                <a:gd name="connsiteX6" fmla="*/ 178204 w 216326"/>
                <a:gd name="connsiteY6" fmla="*/ 117603 h 178059"/>
                <a:gd name="connsiteX7" fmla="*/ 152804 w 216326"/>
                <a:gd name="connsiteY7" fmla="*/ 85853 h 178059"/>
                <a:gd name="connsiteX8" fmla="*/ 143279 w 216326"/>
                <a:gd name="connsiteY8" fmla="*/ 128 h 178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326" h="178059">
                  <a:moveTo>
                    <a:pt x="143279" y="128"/>
                  </a:moveTo>
                  <a:cubicBezTo>
                    <a:pt x="145925" y="3832"/>
                    <a:pt x="156508" y="78445"/>
                    <a:pt x="168679" y="108078"/>
                  </a:cubicBezTo>
                  <a:cubicBezTo>
                    <a:pt x="180850" y="137711"/>
                    <a:pt x="217362" y="175282"/>
                    <a:pt x="216304" y="177928"/>
                  </a:cubicBezTo>
                  <a:cubicBezTo>
                    <a:pt x="215246" y="180574"/>
                    <a:pt x="176616" y="142474"/>
                    <a:pt x="162329" y="123953"/>
                  </a:cubicBezTo>
                  <a:cubicBezTo>
                    <a:pt x="148042" y="105432"/>
                    <a:pt x="157566" y="83207"/>
                    <a:pt x="130579" y="66803"/>
                  </a:cubicBezTo>
                  <a:cubicBezTo>
                    <a:pt x="103592" y="50399"/>
                    <a:pt x="-7534" y="17061"/>
                    <a:pt x="404" y="25528"/>
                  </a:cubicBezTo>
                  <a:cubicBezTo>
                    <a:pt x="8341" y="33995"/>
                    <a:pt x="152804" y="107549"/>
                    <a:pt x="178204" y="117603"/>
                  </a:cubicBezTo>
                  <a:cubicBezTo>
                    <a:pt x="203604" y="127657"/>
                    <a:pt x="159683" y="97495"/>
                    <a:pt x="152804" y="85853"/>
                  </a:cubicBezTo>
                  <a:cubicBezTo>
                    <a:pt x="145925" y="74211"/>
                    <a:pt x="140633" y="-3576"/>
                    <a:pt x="143279" y="1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3" name="フリーフォーム 1072">
              <a:extLst>
                <a:ext uri="{FF2B5EF4-FFF2-40B4-BE49-F238E27FC236}">
                  <a16:creationId xmlns:a16="http://schemas.microsoft.com/office/drawing/2014/main" id="{E50F1127-5618-7DF4-5712-A2A59077705B}"/>
                </a:ext>
              </a:extLst>
            </p:cNvPr>
            <p:cNvSpPr/>
            <p:nvPr/>
          </p:nvSpPr>
          <p:spPr>
            <a:xfrm>
              <a:off x="4952130" y="5158829"/>
              <a:ext cx="424752" cy="199764"/>
            </a:xfrm>
            <a:custGeom>
              <a:avLst/>
              <a:gdLst>
                <a:gd name="connsiteX0" fmla="*/ 416795 w 424752"/>
                <a:gd name="connsiteY0" fmla="*/ 546 h 199764"/>
                <a:gd name="connsiteX1" fmla="*/ 308845 w 424752"/>
                <a:gd name="connsiteY1" fmla="*/ 38646 h 199764"/>
                <a:gd name="connsiteX2" fmla="*/ 54845 w 424752"/>
                <a:gd name="connsiteY2" fmla="*/ 92621 h 199764"/>
                <a:gd name="connsiteX3" fmla="*/ 870 w 424752"/>
                <a:gd name="connsiteY3" fmla="*/ 95796 h 199764"/>
                <a:gd name="connsiteX4" fmla="*/ 77070 w 424752"/>
                <a:gd name="connsiteY4" fmla="*/ 168821 h 199764"/>
                <a:gd name="connsiteX5" fmla="*/ 89770 w 424752"/>
                <a:gd name="connsiteY5" fmla="*/ 197396 h 199764"/>
                <a:gd name="connsiteX6" fmla="*/ 13570 w 424752"/>
                <a:gd name="connsiteY6" fmla="*/ 111671 h 199764"/>
                <a:gd name="connsiteX7" fmla="*/ 238995 w 424752"/>
                <a:gd name="connsiteY7" fmla="*/ 108496 h 199764"/>
                <a:gd name="connsiteX8" fmla="*/ 35795 w 424752"/>
                <a:gd name="connsiteY8" fmla="*/ 83096 h 199764"/>
                <a:gd name="connsiteX9" fmla="*/ 23095 w 424752"/>
                <a:gd name="connsiteY9" fmla="*/ 86271 h 199764"/>
                <a:gd name="connsiteX10" fmla="*/ 251695 w 424752"/>
                <a:gd name="connsiteY10" fmla="*/ 79921 h 199764"/>
                <a:gd name="connsiteX11" fmla="*/ 105645 w 424752"/>
                <a:gd name="connsiteY11" fmla="*/ 67221 h 199764"/>
                <a:gd name="connsiteX12" fmla="*/ 416795 w 424752"/>
                <a:gd name="connsiteY12" fmla="*/ 546 h 19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4752" h="199764">
                  <a:moveTo>
                    <a:pt x="416795" y="546"/>
                  </a:moveTo>
                  <a:cubicBezTo>
                    <a:pt x="450662" y="-4216"/>
                    <a:pt x="369170" y="23300"/>
                    <a:pt x="308845" y="38646"/>
                  </a:cubicBezTo>
                  <a:cubicBezTo>
                    <a:pt x="248520" y="53992"/>
                    <a:pt x="106174" y="83096"/>
                    <a:pt x="54845" y="92621"/>
                  </a:cubicBezTo>
                  <a:cubicBezTo>
                    <a:pt x="3516" y="102146"/>
                    <a:pt x="-2834" y="83096"/>
                    <a:pt x="870" y="95796"/>
                  </a:cubicBezTo>
                  <a:cubicBezTo>
                    <a:pt x="4574" y="108496"/>
                    <a:pt x="62253" y="151888"/>
                    <a:pt x="77070" y="168821"/>
                  </a:cubicBezTo>
                  <a:cubicBezTo>
                    <a:pt x="91887" y="185754"/>
                    <a:pt x="100353" y="206921"/>
                    <a:pt x="89770" y="197396"/>
                  </a:cubicBezTo>
                  <a:cubicBezTo>
                    <a:pt x="79187" y="187871"/>
                    <a:pt x="-11301" y="126488"/>
                    <a:pt x="13570" y="111671"/>
                  </a:cubicBezTo>
                  <a:cubicBezTo>
                    <a:pt x="38441" y="96854"/>
                    <a:pt x="235291" y="113258"/>
                    <a:pt x="238995" y="108496"/>
                  </a:cubicBezTo>
                  <a:cubicBezTo>
                    <a:pt x="242699" y="103734"/>
                    <a:pt x="71778" y="86800"/>
                    <a:pt x="35795" y="83096"/>
                  </a:cubicBezTo>
                  <a:cubicBezTo>
                    <a:pt x="-188" y="79392"/>
                    <a:pt x="-12888" y="86800"/>
                    <a:pt x="23095" y="86271"/>
                  </a:cubicBezTo>
                  <a:cubicBezTo>
                    <a:pt x="59078" y="85742"/>
                    <a:pt x="237937" y="83096"/>
                    <a:pt x="251695" y="79921"/>
                  </a:cubicBezTo>
                  <a:cubicBezTo>
                    <a:pt x="265453" y="76746"/>
                    <a:pt x="76541" y="76746"/>
                    <a:pt x="105645" y="67221"/>
                  </a:cubicBezTo>
                  <a:cubicBezTo>
                    <a:pt x="134749" y="57696"/>
                    <a:pt x="382928" y="5308"/>
                    <a:pt x="416795" y="5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4" name="フリーフォーム 1073">
              <a:extLst>
                <a:ext uri="{FF2B5EF4-FFF2-40B4-BE49-F238E27FC236}">
                  <a16:creationId xmlns:a16="http://schemas.microsoft.com/office/drawing/2014/main" id="{A6CBAB9E-B079-1107-C965-4282A63AD458}"/>
                </a:ext>
              </a:extLst>
            </p:cNvPr>
            <p:cNvSpPr/>
            <p:nvPr/>
          </p:nvSpPr>
          <p:spPr>
            <a:xfrm>
              <a:off x="4566416" y="5047527"/>
              <a:ext cx="495041" cy="184878"/>
            </a:xfrm>
            <a:custGeom>
              <a:avLst/>
              <a:gdLst>
                <a:gd name="connsiteX0" fmla="*/ 18284 w 495041"/>
                <a:gd name="connsiteY0" fmla="*/ 7073 h 184878"/>
                <a:gd name="connsiteX1" fmla="*/ 364359 w 495041"/>
                <a:gd name="connsiteY1" fmla="*/ 130898 h 184878"/>
                <a:gd name="connsiteX2" fmla="*/ 348484 w 495041"/>
                <a:gd name="connsiteY2" fmla="*/ 137248 h 184878"/>
                <a:gd name="connsiteX3" fmla="*/ 494534 w 495041"/>
                <a:gd name="connsiteY3" fmla="*/ 184873 h 184878"/>
                <a:gd name="connsiteX4" fmla="*/ 392934 w 495041"/>
                <a:gd name="connsiteY4" fmla="*/ 134073 h 184878"/>
                <a:gd name="connsiteX5" fmla="*/ 294509 w 495041"/>
                <a:gd name="connsiteY5" fmla="*/ 121373 h 184878"/>
                <a:gd name="connsiteX6" fmla="*/ 427859 w 495041"/>
                <a:gd name="connsiteY6" fmla="*/ 159473 h 184878"/>
                <a:gd name="connsiteX7" fmla="*/ 84959 w 495041"/>
                <a:gd name="connsiteY7" fmla="*/ 29298 h 184878"/>
                <a:gd name="connsiteX8" fmla="*/ 18284 w 495041"/>
                <a:gd name="connsiteY8" fmla="*/ 7073 h 184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5041" h="184878">
                  <a:moveTo>
                    <a:pt x="18284" y="7073"/>
                  </a:moveTo>
                  <a:lnTo>
                    <a:pt x="364359" y="130898"/>
                  </a:lnTo>
                  <a:cubicBezTo>
                    <a:pt x="419392" y="152594"/>
                    <a:pt x="326788" y="128252"/>
                    <a:pt x="348484" y="137248"/>
                  </a:cubicBezTo>
                  <a:cubicBezTo>
                    <a:pt x="370180" y="146244"/>
                    <a:pt x="487126" y="185402"/>
                    <a:pt x="494534" y="184873"/>
                  </a:cubicBezTo>
                  <a:cubicBezTo>
                    <a:pt x="501942" y="184344"/>
                    <a:pt x="426272" y="144656"/>
                    <a:pt x="392934" y="134073"/>
                  </a:cubicBezTo>
                  <a:cubicBezTo>
                    <a:pt x="359597" y="123490"/>
                    <a:pt x="288688" y="117140"/>
                    <a:pt x="294509" y="121373"/>
                  </a:cubicBezTo>
                  <a:cubicBezTo>
                    <a:pt x="300330" y="125606"/>
                    <a:pt x="462784" y="174819"/>
                    <a:pt x="427859" y="159473"/>
                  </a:cubicBezTo>
                  <a:cubicBezTo>
                    <a:pt x="392934" y="144127"/>
                    <a:pt x="148459" y="52581"/>
                    <a:pt x="84959" y="29298"/>
                  </a:cubicBezTo>
                  <a:cubicBezTo>
                    <a:pt x="21459" y="6015"/>
                    <a:pt x="-28283" y="-9860"/>
                    <a:pt x="18284" y="70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5" name="フリーフォーム 1074">
              <a:extLst>
                <a:ext uri="{FF2B5EF4-FFF2-40B4-BE49-F238E27FC236}">
                  <a16:creationId xmlns:a16="http://schemas.microsoft.com/office/drawing/2014/main" id="{46CFFA73-5E8B-48CF-1D89-A3DA17317518}"/>
                </a:ext>
              </a:extLst>
            </p:cNvPr>
            <p:cNvSpPr/>
            <p:nvPr/>
          </p:nvSpPr>
          <p:spPr>
            <a:xfrm>
              <a:off x="4901967" y="5187911"/>
              <a:ext cx="359008" cy="171994"/>
            </a:xfrm>
            <a:custGeom>
              <a:avLst/>
              <a:gdLst>
                <a:gd name="connsiteX0" fmla="*/ 233 w 359008"/>
                <a:gd name="connsiteY0" fmla="*/ 3214 h 171994"/>
                <a:gd name="connsiteX1" fmla="*/ 197083 w 359008"/>
                <a:gd name="connsiteY1" fmla="*/ 130214 h 171994"/>
                <a:gd name="connsiteX2" fmla="*/ 225658 w 359008"/>
                <a:gd name="connsiteY2" fmla="*/ 171489 h 171994"/>
                <a:gd name="connsiteX3" fmla="*/ 238358 w 359008"/>
                <a:gd name="connsiteY3" fmla="*/ 107989 h 171994"/>
                <a:gd name="connsiteX4" fmla="*/ 359008 w 359008"/>
                <a:gd name="connsiteY4" fmla="*/ 39 h 171994"/>
                <a:gd name="connsiteX5" fmla="*/ 238358 w 359008"/>
                <a:gd name="connsiteY5" fmla="*/ 95289 h 171994"/>
                <a:gd name="connsiteX6" fmla="*/ 158983 w 359008"/>
                <a:gd name="connsiteY6" fmla="*/ 82589 h 171994"/>
                <a:gd name="connsiteX7" fmla="*/ 233 w 359008"/>
                <a:gd name="connsiteY7" fmla="*/ 3214 h 171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9008" h="171994">
                  <a:moveTo>
                    <a:pt x="233" y="3214"/>
                  </a:moveTo>
                  <a:cubicBezTo>
                    <a:pt x="6583" y="11151"/>
                    <a:pt x="159512" y="102168"/>
                    <a:pt x="197083" y="130214"/>
                  </a:cubicBezTo>
                  <a:cubicBezTo>
                    <a:pt x="234654" y="158260"/>
                    <a:pt x="218779" y="175193"/>
                    <a:pt x="225658" y="171489"/>
                  </a:cubicBezTo>
                  <a:cubicBezTo>
                    <a:pt x="232537" y="167785"/>
                    <a:pt x="216133" y="136564"/>
                    <a:pt x="238358" y="107989"/>
                  </a:cubicBezTo>
                  <a:cubicBezTo>
                    <a:pt x="260583" y="79414"/>
                    <a:pt x="359008" y="2156"/>
                    <a:pt x="359008" y="39"/>
                  </a:cubicBezTo>
                  <a:cubicBezTo>
                    <a:pt x="359008" y="-2078"/>
                    <a:pt x="271695" y="81531"/>
                    <a:pt x="238358" y="95289"/>
                  </a:cubicBezTo>
                  <a:cubicBezTo>
                    <a:pt x="205021" y="109047"/>
                    <a:pt x="199200" y="98993"/>
                    <a:pt x="158983" y="82589"/>
                  </a:cubicBezTo>
                  <a:cubicBezTo>
                    <a:pt x="118766" y="66185"/>
                    <a:pt x="-6117" y="-4723"/>
                    <a:pt x="233" y="32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6" name="フリーフォーム 1075">
              <a:extLst>
                <a:ext uri="{FF2B5EF4-FFF2-40B4-BE49-F238E27FC236}">
                  <a16:creationId xmlns:a16="http://schemas.microsoft.com/office/drawing/2014/main" id="{3F813EE6-E2E9-9EA9-C0AF-374FD5ADD3A7}"/>
                </a:ext>
              </a:extLst>
            </p:cNvPr>
            <p:cNvSpPr/>
            <p:nvPr/>
          </p:nvSpPr>
          <p:spPr>
            <a:xfrm>
              <a:off x="5378255" y="4952477"/>
              <a:ext cx="360230" cy="261080"/>
            </a:xfrm>
            <a:custGeom>
              <a:avLst/>
              <a:gdLst>
                <a:gd name="connsiteX0" fmla="*/ 38295 w 360230"/>
                <a:gd name="connsiteY0" fmla="*/ 523 h 261080"/>
                <a:gd name="connsiteX1" fmla="*/ 200220 w 360230"/>
                <a:gd name="connsiteY1" fmla="*/ 32273 h 261080"/>
                <a:gd name="connsiteX2" fmla="*/ 301820 w 360230"/>
                <a:gd name="connsiteY2" fmla="*/ 44973 h 261080"/>
                <a:gd name="connsiteX3" fmla="*/ 257370 w 360230"/>
                <a:gd name="connsiteY3" fmla="*/ 57673 h 261080"/>
                <a:gd name="connsiteX4" fmla="*/ 195 w 360230"/>
                <a:gd name="connsiteY4" fmla="*/ 137048 h 261080"/>
                <a:gd name="connsiteX5" fmla="*/ 216095 w 360230"/>
                <a:gd name="connsiteY5" fmla="*/ 98948 h 261080"/>
                <a:gd name="connsiteX6" fmla="*/ 276420 w 360230"/>
                <a:gd name="connsiteY6" fmla="*/ 108473 h 261080"/>
                <a:gd name="connsiteX7" fmla="*/ 193870 w 360230"/>
                <a:gd name="connsiteY7" fmla="*/ 143398 h 261080"/>
                <a:gd name="connsiteX8" fmla="*/ 85920 w 360230"/>
                <a:gd name="connsiteY8" fmla="*/ 260873 h 261080"/>
                <a:gd name="connsiteX9" fmla="*/ 241495 w 360230"/>
                <a:gd name="connsiteY9" fmla="*/ 111648 h 261080"/>
                <a:gd name="connsiteX10" fmla="*/ 324045 w 360230"/>
                <a:gd name="connsiteY10" fmla="*/ 54498 h 261080"/>
                <a:gd name="connsiteX11" fmla="*/ 146245 w 360230"/>
                <a:gd name="connsiteY11" fmla="*/ 83073 h 261080"/>
                <a:gd name="connsiteX12" fmla="*/ 358970 w 360230"/>
                <a:gd name="connsiteY12" fmla="*/ 60848 h 261080"/>
                <a:gd name="connsiteX13" fmla="*/ 38295 w 360230"/>
                <a:gd name="connsiteY13" fmla="*/ 523 h 26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0230" h="261080">
                  <a:moveTo>
                    <a:pt x="38295" y="523"/>
                  </a:moveTo>
                  <a:cubicBezTo>
                    <a:pt x="11837" y="-4239"/>
                    <a:pt x="156299" y="24865"/>
                    <a:pt x="200220" y="32273"/>
                  </a:cubicBezTo>
                  <a:cubicBezTo>
                    <a:pt x="244141" y="39681"/>
                    <a:pt x="292295" y="40740"/>
                    <a:pt x="301820" y="44973"/>
                  </a:cubicBezTo>
                  <a:cubicBezTo>
                    <a:pt x="311345" y="49206"/>
                    <a:pt x="257370" y="57673"/>
                    <a:pt x="257370" y="57673"/>
                  </a:cubicBezTo>
                  <a:cubicBezTo>
                    <a:pt x="207099" y="73019"/>
                    <a:pt x="7074" y="130169"/>
                    <a:pt x="195" y="137048"/>
                  </a:cubicBezTo>
                  <a:cubicBezTo>
                    <a:pt x="-6684" y="143927"/>
                    <a:pt x="170058" y="103711"/>
                    <a:pt x="216095" y="98948"/>
                  </a:cubicBezTo>
                  <a:cubicBezTo>
                    <a:pt x="262133" y="94186"/>
                    <a:pt x="280124" y="101065"/>
                    <a:pt x="276420" y="108473"/>
                  </a:cubicBezTo>
                  <a:cubicBezTo>
                    <a:pt x="272716" y="115881"/>
                    <a:pt x="225620" y="117998"/>
                    <a:pt x="193870" y="143398"/>
                  </a:cubicBezTo>
                  <a:cubicBezTo>
                    <a:pt x="162120" y="168798"/>
                    <a:pt x="77983" y="266165"/>
                    <a:pt x="85920" y="260873"/>
                  </a:cubicBezTo>
                  <a:cubicBezTo>
                    <a:pt x="93857" y="255581"/>
                    <a:pt x="201808" y="146044"/>
                    <a:pt x="241495" y="111648"/>
                  </a:cubicBezTo>
                  <a:cubicBezTo>
                    <a:pt x="281182" y="77252"/>
                    <a:pt x="339920" y="59260"/>
                    <a:pt x="324045" y="54498"/>
                  </a:cubicBezTo>
                  <a:cubicBezTo>
                    <a:pt x="308170" y="49736"/>
                    <a:pt x="140424" y="82015"/>
                    <a:pt x="146245" y="83073"/>
                  </a:cubicBezTo>
                  <a:cubicBezTo>
                    <a:pt x="152066" y="84131"/>
                    <a:pt x="379078" y="73019"/>
                    <a:pt x="358970" y="60848"/>
                  </a:cubicBezTo>
                  <a:cubicBezTo>
                    <a:pt x="338862" y="48677"/>
                    <a:pt x="64753" y="5285"/>
                    <a:pt x="38295" y="5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7" name="フリーフォーム 1076">
              <a:extLst>
                <a:ext uri="{FF2B5EF4-FFF2-40B4-BE49-F238E27FC236}">
                  <a16:creationId xmlns:a16="http://schemas.microsoft.com/office/drawing/2014/main" id="{7F7CE075-B04E-0E57-360A-A55AD1806770}"/>
                </a:ext>
              </a:extLst>
            </p:cNvPr>
            <p:cNvSpPr/>
            <p:nvPr/>
          </p:nvSpPr>
          <p:spPr>
            <a:xfrm>
              <a:off x="4285900" y="4911722"/>
              <a:ext cx="349818" cy="207121"/>
            </a:xfrm>
            <a:custGeom>
              <a:avLst/>
              <a:gdLst>
                <a:gd name="connsiteX0" fmla="*/ 349600 w 349818"/>
                <a:gd name="connsiteY0" fmla="*/ 3 h 207121"/>
                <a:gd name="connsiteX1" fmla="*/ 67025 w 349818"/>
                <a:gd name="connsiteY1" fmla="*/ 76203 h 207121"/>
                <a:gd name="connsiteX2" fmla="*/ 44800 w 349818"/>
                <a:gd name="connsiteY2" fmla="*/ 82553 h 207121"/>
                <a:gd name="connsiteX3" fmla="*/ 98775 w 349818"/>
                <a:gd name="connsiteY3" fmla="*/ 63503 h 207121"/>
                <a:gd name="connsiteX4" fmla="*/ 350 w 349818"/>
                <a:gd name="connsiteY4" fmla="*/ 206378 h 207121"/>
                <a:gd name="connsiteX5" fmla="*/ 67025 w 349818"/>
                <a:gd name="connsiteY5" fmla="*/ 117478 h 207121"/>
                <a:gd name="connsiteX6" fmla="*/ 95600 w 349818"/>
                <a:gd name="connsiteY6" fmla="*/ 69853 h 207121"/>
                <a:gd name="connsiteX7" fmla="*/ 16225 w 349818"/>
                <a:gd name="connsiteY7" fmla="*/ 73028 h 207121"/>
                <a:gd name="connsiteX8" fmla="*/ 349600 w 349818"/>
                <a:gd name="connsiteY8" fmla="*/ 3 h 207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9818" h="207121">
                  <a:moveTo>
                    <a:pt x="349600" y="3"/>
                  </a:moveTo>
                  <a:cubicBezTo>
                    <a:pt x="358067" y="532"/>
                    <a:pt x="117825" y="62445"/>
                    <a:pt x="67025" y="76203"/>
                  </a:cubicBezTo>
                  <a:cubicBezTo>
                    <a:pt x="16225" y="89961"/>
                    <a:pt x="39508" y="84670"/>
                    <a:pt x="44800" y="82553"/>
                  </a:cubicBezTo>
                  <a:cubicBezTo>
                    <a:pt x="50092" y="80436"/>
                    <a:pt x="106183" y="42866"/>
                    <a:pt x="98775" y="63503"/>
                  </a:cubicBezTo>
                  <a:cubicBezTo>
                    <a:pt x="91367" y="84140"/>
                    <a:pt x="5642" y="197382"/>
                    <a:pt x="350" y="206378"/>
                  </a:cubicBezTo>
                  <a:cubicBezTo>
                    <a:pt x="-4942" y="215374"/>
                    <a:pt x="51150" y="140232"/>
                    <a:pt x="67025" y="117478"/>
                  </a:cubicBezTo>
                  <a:cubicBezTo>
                    <a:pt x="82900" y="94724"/>
                    <a:pt x="104067" y="77261"/>
                    <a:pt x="95600" y="69853"/>
                  </a:cubicBezTo>
                  <a:cubicBezTo>
                    <a:pt x="87133" y="62445"/>
                    <a:pt x="-20817" y="84140"/>
                    <a:pt x="16225" y="73028"/>
                  </a:cubicBezTo>
                  <a:cubicBezTo>
                    <a:pt x="53267" y="61916"/>
                    <a:pt x="341133" y="-526"/>
                    <a:pt x="349600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8" name="フリーフォーム 1077">
              <a:extLst>
                <a:ext uri="{FF2B5EF4-FFF2-40B4-BE49-F238E27FC236}">
                  <a16:creationId xmlns:a16="http://schemas.microsoft.com/office/drawing/2014/main" id="{BA3C5514-5FA8-0EFB-7A78-A0A9A28D8AB8}"/>
                </a:ext>
              </a:extLst>
            </p:cNvPr>
            <p:cNvSpPr/>
            <p:nvPr/>
          </p:nvSpPr>
          <p:spPr>
            <a:xfrm>
              <a:off x="5140300" y="5083059"/>
              <a:ext cx="419213" cy="311271"/>
            </a:xfrm>
            <a:custGeom>
              <a:avLst/>
              <a:gdLst>
                <a:gd name="connsiteX0" fmla="*/ 419125 w 419213"/>
                <a:gd name="connsiteY0" fmla="*/ 116 h 311271"/>
                <a:gd name="connsiteX1" fmla="*/ 158775 w 419213"/>
                <a:gd name="connsiteY1" fmla="*/ 222366 h 311271"/>
                <a:gd name="connsiteX2" fmla="*/ 225450 w 419213"/>
                <a:gd name="connsiteY2" fmla="*/ 149341 h 311271"/>
                <a:gd name="connsiteX3" fmla="*/ 25 w 419213"/>
                <a:gd name="connsiteY3" fmla="*/ 311266 h 311271"/>
                <a:gd name="connsiteX4" fmla="*/ 241325 w 419213"/>
                <a:gd name="connsiteY4" fmla="*/ 142991 h 311271"/>
                <a:gd name="connsiteX5" fmla="*/ 127025 w 419213"/>
                <a:gd name="connsiteY5" fmla="*/ 190616 h 311271"/>
                <a:gd name="connsiteX6" fmla="*/ 419125 w 419213"/>
                <a:gd name="connsiteY6" fmla="*/ 116 h 311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9213" h="311271">
                  <a:moveTo>
                    <a:pt x="419125" y="116"/>
                  </a:moveTo>
                  <a:cubicBezTo>
                    <a:pt x="424417" y="5408"/>
                    <a:pt x="191054" y="197495"/>
                    <a:pt x="158775" y="222366"/>
                  </a:cubicBezTo>
                  <a:cubicBezTo>
                    <a:pt x="126496" y="247237"/>
                    <a:pt x="251908" y="134524"/>
                    <a:pt x="225450" y="149341"/>
                  </a:cubicBezTo>
                  <a:cubicBezTo>
                    <a:pt x="198992" y="164158"/>
                    <a:pt x="-2621" y="312324"/>
                    <a:pt x="25" y="311266"/>
                  </a:cubicBezTo>
                  <a:cubicBezTo>
                    <a:pt x="2671" y="310208"/>
                    <a:pt x="220158" y="163099"/>
                    <a:pt x="241325" y="142991"/>
                  </a:cubicBezTo>
                  <a:cubicBezTo>
                    <a:pt x="262492" y="122883"/>
                    <a:pt x="102154" y="210195"/>
                    <a:pt x="127025" y="190616"/>
                  </a:cubicBezTo>
                  <a:cubicBezTo>
                    <a:pt x="151896" y="171037"/>
                    <a:pt x="413833" y="-5176"/>
                    <a:pt x="419125" y="1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9" name="フリーフォーム 1078">
              <a:extLst>
                <a:ext uri="{FF2B5EF4-FFF2-40B4-BE49-F238E27FC236}">
                  <a16:creationId xmlns:a16="http://schemas.microsoft.com/office/drawing/2014/main" id="{E3400538-719F-5648-315E-94BB42448C46}"/>
                </a:ext>
              </a:extLst>
            </p:cNvPr>
            <p:cNvSpPr/>
            <p:nvPr/>
          </p:nvSpPr>
          <p:spPr>
            <a:xfrm>
              <a:off x="4549338" y="5260973"/>
              <a:ext cx="608266" cy="128934"/>
            </a:xfrm>
            <a:custGeom>
              <a:avLst/>
              <a:gdLst>
                <a:gd name="connsiteX0" fmla="*/ 437 w 608266"/>
                <a:gd name="connsiteY0" fmla="*/ 2 h 128934"/>
                <a:gd name="connsiteX1" fmla="*/ 292537 w 608266"/>
                <a:gd name="connsiteY1" fmla="*/ 117477 h 128934"/>
                <a:gd name="connsiteX2" fmla="*/ 222687 w 608266"/>
                <a:gd name="connsiteY2" fmla="*/ 92077 h 128934"/>
                <a:gd name="connsiteX3" fmla="*/ 603687 w 608266"/>
                <a:gd name="connsiteY3" fmla="*/ 120652 h 128934"/>
                <a:gd name="connsiteX4" fmla="*/ 422712 w 608266"/>
                <a:gd name="connsiteY4" fmla="*/ 101602 h 128934"/>
                <a:gd name="connsiteX5" fmla="*/ 263962 w 608266"/>
                <a:gd name="connsiteY5" fmla="*/ 120652 h 128934"/>
                <a:gd name="connsiteX6" fmla="*/ 368737 w 608266"/>
                <a:gd name="connsiteY6" fmla="*/ 120652 h 128934"/>
                <a:gd name="connsiteX7" fmla="*/ 437 w 608266"/>
                <a:gd name="connsiteY7" fmla="*/ 2 h 128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8266" h="128934">
                  <a:moveTo>
                    <a:pt x="437" y="2"/>
                  </a:moveTo>
                  <a:cubicBezTo>
                    <a:pt x="-12263" y="-527"/>
                    <a:pt x="255495" y="102131"/>
                    <a:pt x="292537" y="117477"/>
                  </a:cubicBezTo>
                  <a:cubicBezTo>
                    <a:pt x="329579" y="132823"/>
                    <a:pt x="170829" y="91548"/>
                    <a:pt x="222687" y="92077"/>
                  </a:cubicBezTo>
                  <a:cubicBezTo>
                    <a:pt x="274545" y="92606"/>
                    <a:pt x="570350" y="119065"/>
                    <a:pt x="603687" y="120652"/>
                  </a:cubicBezTo>
                  <a:cubicBezTo>
                    <a:pt x="637024" y="122239"/>
                    <a:pt x="479333" y="101602"/>
                    <a:pt x="422712" y="101602"/>
                  </a:cubicBezTo>
                  <a:cubicBezTo>
                    <a:pt x="366091" y="101602"/>
                    <a:pt x="272958" y="117477"/>
                    <a:pt x="263962" y="120652"/>
                  </a:cubicBezTo>
                  <a:cubicBezTo>
                    <a:pt x="254966" y="123827"/>
                    <a:pt x="411599" y="137585"/>
                    <a:pt x="368737" y="120652"/>
                  </a:cubicBezTo>
                  <a:cubicBezTo>
                    <a:pt x="325875" y="103719"/>
                    <a:pt x="13137" y="531"/>
                    <a:pt x="437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0" name="フリーフォーム 1079">
              <a:extLst>
                <a:ext uri="{FF2B5EF4-FFF2-40B4-BE49-F238E27FC236}">
                  <a16:creationId xmlns:a16="http://schemas.microsoft.com/office/drawing/2014/main" id="{10924E0D-04C3-3098-B3FB-C4CA99FAAC1C}"/>
                </a:ext>
              </a:extLst>
            </p:cNvPr>
            <p:cNvSpPr/>
            <p:nvPr/>
          </p:nvSpPr>
          <p:spPr>
            <a:xfrm>
              <a:off x="4530647" y="5321229"/>
              <a:ext cx="676585" cy="102668"/>
            </a:xfrm>
            <a:custGeom>
              <a:avLst/>
              <a:gdLst>
                <a:gd name="connsiteX0" fmla="*/ 78 w 676585"/>
                <a:gd name="connsiteY0" fmla="*/ 71 h 102668"/>
                <a:gd name="connsiteX1" fmla="*/ 346153 w 676585"/>
                <a:gd name="connsiteY1" fmla="*/ 98496 h 102668"/>
                <a:gd name="connsiteX2" fmla="*/ 203278 w 676585"/>
                <a:gd name="connsiteY2" fmla="*/ 85796 h 102668"/>
                <a:gd name="connsiteX3" fmla="*/ 571578 w 676585"/>
                <a:gd name="connsiteY3" fmla="*/ 98496 h 102668"/>
                <a:gd name="connsiteX4" fmla="*/ 676353 w 676585"/>
                <a:gd name="connsiteY4" fmla="*/ 85796 h 102668"/>
                <a:gd name="connsiteX5" fmla="*/ 552528 w 676585"/>
                <a:gd name="connsiteY5" fmla="*/ 82621 h 102668"/>
                <a:gd name="connsiteX6" fmla="*/ 314403 w 676585"/>
                <a:gd name="connsiteY6" fmla="*/ 85796 h 102668"/>
                <a:gd name="connsiteX7" fmla="*/ 381078 w 676585"/>
                <a:gd name="connsiteY7" fmla="*/ 82621 h 102668"/>
                <a:gd name="connsiteX8" fmla="*/ 78 w 676585"/>
                <a:gd name="connsiteY8" fmla="*/ 71 h 102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6585" h="102668">
                  <a:moveTo>
                    <a:pt x="78" y="71"/>
                  </a:moveTo>
                  <a:cubicBezTo>
                    <a:pt x="-5743" y="2717"/>
                    <a:pt x="312286" y="84208"/>
                    <a:pt x="346153" y="98496"/>
                  </a:cubicBezTo>
                  <a:cubicBezTo>
                    <a:pt x="380020" y="112784"/>
                    <a:pt x="165707" y="85796"/>
                    <a:pt x="203278" y="85796"/>
                  </a:cubicBezTo>
                  <a:cubicBezTo>
                    <a:pt x="240849" y="85796"/>
                    <a:pt x="492732" y="98496"/>
                    <a:pt x="571578" y="98496"/>
                  </a:cubicBezTo>
                  <a:cubicBezTo>
                    <a:pt x="650424" y="98496"/>
                    <a:pt x="679528" y="88442"/>
                    <a:pt x="676353" y="85796"/>
                  </a:cubicBezTo>
                  <a:cubicBezTo>
                    <a:pt x="673178" y="83150"/>
                    <a:pt x="612853" y="82621"/>
                    <a:pt x="552528" y="82621"/>
                  </a:cubicBezTo>
                  <a:cubicBezTo>
                    <a:pt x="492203" y="82621"/>
                    <a:pt x="342978" y="85796"/>
                    <a:pt x="314403" y="85796"/>
                  </a:cubicBezTo>
                  <a:cubicBezTo>
                    <a:pt x="285828" y="85796"/>
                    <a:pt x="427645" y="95850"/>
                    <a:pt x="381078" y="82621"/>
                  </a:cubicBezTo>
                  <a:cubicBezTo>
                    <a:pt x="334511" y="69392"/>
                    <a:pt x="5899" y="-2575"/>
                    <a:pt x="78" y="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1" name="フリーフォーム 1080">
              <a:extLst>
                <a:ext uri="{FF2B5EF4-FFF2-40B4-BE49-F238E27FC236}">
                  <a16:creationId xmlns:a16="http://schemas.microsoft.com/office/drawing/2014/main" id="{CA714294-5FC9-9073-93C7-36A5BBA72EC1}"/>
                </a:ext>
              </a:extLst>
            </p:cNvPr>
            <p:cNvSpPr/>
            <p:nvPr/>
          </p:nvSpPr>
          <p:spPr>
            <a:xfrm>
              <a:off x="4565469" y="5464175"/>
              <a:ext cx="804857" cy="47632"/>
            </a:xfrm>
            <a:custGeom>
              <a:avLst/>
              <a:gdLst>
                <a:gd name="connsiteX0" fmla="*/ 9706 w 804857"/>
                <a:gd name="connsiteY0" fmla="*/ 3175 h 47632"/>
                <a:gd name="connsiteX1" fmla="*/ 654231 w 804857"/>
                <a:gd name="connsiteY1" fmla="*/ 0 h 47632"/>
                <a:gd name="connsiteX2" fmla="*/ 298631 w 804857"/>
                <a:gd name="connsiteY2" fmla="*/ 12700 h 47632"/>
                <a:gd name="connsiteX3" fmla="*/ 133531 w 804857"/>
                <a:gd name="connsiteY3" fmla="*/ 47625 h 47632"/>
                <a:gd name="connsiteX4" fmla="*/ 803456 w 804857"/>
                <a:gd name="connsiteY4" fmla="*/ 9525 h 47632"/>
                <a:gd name="connsiteX5" fmla="*/ 301806 w 804857"/>
                <a:gd name="connsiteY5" fmla="*/ 0 h 47632"/>
                <a:gd name="connsiteX6" fmla="*/ 9706 w 804857"/>
                <a:gd name="connsiteY6" fmla="*/ 3175 h 47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4857" h="47632">
                  <a:moveTo>
                    <a:pt x="9706" y="3175"/>
                  </a:moveTo>
                  <a:lnTo>
                    <a:pt x="654231" y="0"/>
                  </a:lnTo>
                  <a:cubicBezTo>
                    <a:pt x="702385" y="1587"/>
                    <a:pt x="385414" y="4763"/>
                    <a:pt x="298631" y="12700"/>
                  </a:cubicBezTo>
                  <a:cubicBezTo>
                    <a:pt x="211848" y="20637"/>
                    <a:pt x="49394" y="48154"/>
                    <a:pt x="133531" y="47625"/>
                  </a:cubicBezTo>
                  <a:cubicBezTo>
                    <a:pt x="217668" y="47096"/>
                    <a:pt x="775410" y="17463"/>
                    <a:pt x="803456" y="9525"/>
                  </a:cubicBezTo>
                  <a:cubicBezTo>
                    <a:pt x="831502" y="1587"/>
                    <a:pt x="430923" y="0"/>
                    <a:pt x="301806" y="0"/>
                  </a:cubicBezTo>
                  <a:cubicBezTo>
                    <a:pt x="172689" y="0"/>
                    <a:pt x="-49031" y="3175"/>
                    <a:pt x="9706" y="31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2" name="フリーフォーム 1081">
              <a:extLst>
                <a:ext uri="{FF2B5EF4-FFF2-40B4-BE49-F238E27FC236}">
                  <a16:creationId xmlns:a16="http://schemas.microsoft.com/office/drawing/2014/main" id="{F545D74F-F339-BDFB-1377-0A8654B2F522}"/>
                </a:ext>
              </a:extLst>
            </p:cNvPr>
            <p:cNvSpPr/>
            <p:nvPr/>
          </p:nvSpPr>
          <p:spPr>
            <a:xfrm>
              <a:off x="4836596" y="2929582"/>
              <a:ext cx="186752" cy="437656"/>
            </a:xfrm>
            <a:custGeom>
              <a:avLst/>
              <a:gdLst>
                <a:gd name="connsiteX0" fmla="*/ 176729 w 186752"/>
                <a:gd name="connsiteY0" fmla="*/ 13643 h 437656"/>
                <a:gd name="connsiteX1" fmla="*/ 21154 w 186752"/>
                <a:gd name="connsiteY1" fmla="*/ 293043 h 437656"/>
                <a:gd name="connsiteX2" fmla="*/ 17979 w 186752"/>
                <a:gd name="connsiteY2" fmla="*/ 426393 h 437656"/>
                <a:gd name="connsiteX3" fmla="*/ 8454 w 186752"/>
                <a:gd name="connsiteY3" fmla="*/ 324793 h 437656"/>
                <a:gd name="connsiteX4" fmla="*/ 2104 w 186752"/>
                <a:gd name="connsiteY4" fmla="*/ 435918 h 437656"/>
                <a:gd name="connsiteX5" fmla="*/ 30679 w 186752"/>
                <a:gd name="connsiteY5" fmla="*/ 216843 h 437656"/>
                <a:gd name="connsiteX6" fmla="*/ 5279 w 186752"/>
                <a:gd name="connsiteY6" fmla="*/ 273993 h 437656"/>
                <a:gd name="connsiteX7" fmla="*/ 154504 w 186752"/>
                <a:gd name="connsiteY7" fmla="*/ 64443 h 437656"/>
                <a:gd name="connsiteX8" fmla="*/ 176729 w 186752"/>
                <a:gd name="connsiteY8" fmla="*/ 13643 h 437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752" h="437656">
                  <a:moveTo>
                    <a:pt x="176729" y="13643"/>
                  </a:moveTo>
                  <a:cubicBezTo>
                    <a:pt x="154504" y="51743"/>
                    <a:pt x="47612" y="224251"/>
                    <a:pt x="21154" y="293043"/>
                  </a:cubicBezTo>
                  <a:cubicBezTo>
                    <a:pt x="-5304" y="361835"/>
                    <a:pt x="20096" y="421101"/>
                    <a:pt x="17979" y="426393"/>
                  </a:cubicBezTo>
                  <a:cubicBezTo>
                    <a:pt x="15862" y="431685"/>
                    <a:pt x="11100" y="323206"/>
                    <a:pt x="8454" y="324793"/>
                  </a:cubicBezTo>
                  <a:cubicBezTo>
                    <a:pt x="5808" y="326381"/>
                    <a:pt x="-1600" y="453910"/>
                    <a:pt x="2104" y="435918"/>
                  </a:cubicBezTo>
                  <a:cubicBezTo>
                    <a:pt x="5808" y="417926"/>
                    <a:pt x="30150" y="243830"/>
                    <a:pt x="30679" y="216843"/>
                  </a:cubicBezTo>
                  <a:cubicBezTo>
                    <a:pt x="31208" y="189856"/>
                    <a:pt x="-15359" y="299393"/>
                    <a:pt x="5279" y="273993"/>
                  </a:cubicBezTo>
                  <a:cubicBezTo>
                    <a:pt x="25917" y="248593"/>
                    <a:pt x="128046" y="103601"/>
                    <a:pt x="154504" y="64443"/>
                  </a:cubicBezTo>
                  <a:cubicBezTo>
                    <a:pt x="180962" y="25285"/>
                    <a:pt x="198954" y="-24457"/>
                    <a:pt x="176729" y="136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3" name="フリーフォーム 1082">
              <a:extLst>
                <a:ext uri="{FF2B5EF4-FFF2-40B4-BE49-F238E27FC236}">
                  <a16:creationId xmlns:a16="http://schemas.microsoft.com/office/drawing/2014/main" id="{920F3941-6C20-1BF1-1FB4-B1D2E4F14C37}"/>
                </a:ext>
              </a:extLst>
            </p:cNvPr>
            <p:cNvSpPr/>
            <p:nvPr/>
          </p:nvSpPr>
          <p:spPr>
            <a:xfrm>
              <a:off x="4987921" y="3098525"/>
              <a:ext cx="63127" cy="267025"/>
            </a:xfrm>
            <a:custGeom>
              <a:avLst/>
              <a:gdLst>
                <a:gd name="connsiteX0" fmla="*/ 4 w 63127"/>
                <a:gd name="connsiteY0" fmla="*/ 275 h 267025"/>
                <a:gd name="connsiteX1" fmla="*/ 57154 w 63127"/>
                <a:gd name="connsiteY1" fmla="*/ 168550 h 267025"/>
                <a:gd name="connsiteX2" fmla="*/ 53979 w 63127"/>
                <a:gd name="connsiteY2" fmla="*/ 266975 h 267025"/>
                <a:gd name="connsiteX3" fmla="*/ 57154 w 63127"/>
                <a:gd name="connsiteY3" fmla="*/ 181250 h 267025"/>
                <a:gd name="connsiteX4" fmla="*/ 60329 w 63127"/>
                <a:gd name="connsiteY4" fmla="*/ 130450 h 267025"/>
                <a:gd name="connsiteX5" fmla="*/ 4 w 63127"/>
                <a:gd name="connsiteY5" fmla="*/ 275 h 2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127" h="267025">
                  <a:moveTo>
                    <a:pt x="4" y="275"/>
                  </a:moveTo>
                  <a:cubicBezTo>
                    <a:pt x="-525" y="6625"/>
                    <a:pt x="48158" y="124100"/>
                    <a:pt x="57154" y="168550"/>
                  </a:cubicBezTo>
                  <a:cubicBezTo>
                    <a:pt x="66150" y="213000"/>
                    <a:pt x="53979" y="264858"/>
                    <a:pt x="53979" y="266975"/>
                  </a:cubicBezTo>
                  <a:cubicBezTo>
                    <a:pt x="53979" y="269092"/>
                    <a:pt x="56096" y="204004"/>
                    <a:pt x="57154" y="181250"/>
                  </a:cubicBezTo>
                  <a:cubicBezTo>
                    <a:pt x="58212" y="158496"/>
                    <a:pt x="67737" y="161671"/>
                    <a:pt x="60329" y="130450"/>
                  </a:cubicBezTo>
                  <a:cubicBezTo>
                    <a:pt x="52921" y="99229"/>
                    <a:pt x="533" y="-6075"/>
                    <a:pt x="4" y="2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4" name="フリーフォーム 1083">
              <a:extLst>
                <a:ext uri="{FF2B5EF4-FFF2-40B4-BE49-F238E27FC236}">
                  <a16:creationId xmlns:a16="http://schemas.microsoft.com/office/drawing/2014/main" id="{B02DB662-A5ED-315A-3DF4-F5EB673D16EF}"/>
                </a:ext>
              </a:extLst>
            </p:cNvPr>
            <p:cNvSpPr/>
            <p:nvPr/>
          </p:nvSpPr>
          <p:spPr>
            <a:xfrm>
              <a:off x="4679746" y="2774642"/>
              <a:ext cx="45052" cy="293131"/>
            </a:xfrm>
            <a:custGeom>
              <a:avLst/>
              <a:gdLst>
                <a:gd name="connsiteX0" fmla="*/ 35129 w 45052"/>
                <a:gd name="connsiteY0" fmla="*/ 308 h 293131"/>
                <a:gd name="connsiteX1" fmla="*/ 12904 w 45052"/>
                <a:gd name="connsiteY1" fmla="*/ 178108 h 293131"/>
                <a:gd name="connsiteX2" fmla="*/ 44654 w 45052"/>
                <a:gd name="connsiteY2" fmla="*/ 292408 h 293131"/>
                <a:gd name="connsiteX3" fmla="*/ 28779 w 45052"/>
                <a:gd name="connsiteY3" fmla="*/ 222558 h 293131"/>
                <a:gd name="connsiteX4" fmla="*/ 204 w 45052"/>
                <a:gd name="connsiteY4" fmla="*/ 136833 h 293131"/>
                <a:gd name="connsiteX5" fmla="*/ 35129 w 45052"/>
                <a:gd name="connsiteY5" fmla="*/ 308 h 293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052" h="293131">
                  <a:moveTo>
                    <a:pt x="35129" y="308"/>
                  </a:moveTo>
                  <a:cubicBezTo>
                    <a:pt x="37246" y="7187"/>
                    <a:pt x="11317" y="129425"/>
                    <a:pt x="12904" y="178108"/>
                  </a:cubicBezTo>
                  <a:cubicBezTo>
                    <a:pt x="14491" y="226791"/>
                    <a:pt x="42008" y="285000"/>
                    <a:pt x="44654" y="292408"/>
                  </a:cubicBezTo>
                  <a:cubicBezTo>
                    <a:pt x="47300" y="299816"/>
                    <a:pt x="36187" y="248487"/>
                    <a:pt x="28779" y="222558"/>
                  </a:cubicBezTo>
                  <a:cubicBezTo>
                    <a:pt x="21371" y="196629"/>
                    <a:pt x="-2442" y="170171"/>
                    <a:pt x="204" y="136833"/>
                  </a:cubicBezTo>
                  <a:cubicBezTo>
                    <a:pt x="2850" y="103496"/>
                    <a:pt x="33012" y="-6571"/>
                    <a:pt x="35129" y="3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5" name="フリーフォーム 1084">
              <a:extLst>
                <a:ext uri="{FF2B5EF4-FFF2-40B4-BE49-F238E27FC236}">
                  <a16:creationId xmlns:a16="http://schemas.microsoft.com/office/drawing/2014/main" id="{3908F197-830A-C8C0-30EE-6A857E111F5F}"/>
                </a:ext>
              </a:extLst>
            </p:cNvPr>
            <p:cNvSpPr/>
            <p:nvPr/>
          </p:nvSpPr>
          <p:spPr>
            <a:xfrm>
              <a:off x="5632397" y="2812033"/>
              <a:ext cx="709365" cy="126165"/>
            </a:xfrm>
            <a:custGeom>
              <a:avLst/>
              <a:gdLst>
                <a:gd name="connsiteX0" fmla="*/ 53 w 709365"/>
                <a:gd name="connsiteY0" fmla="*/ 102617 h 126165"/>
                <a:gd name="connsiteX1" fmla="*/ 362003 w 709365"/>
                <a:gd name="connsiteY1" fmla="*/ 48642 h 126165"/>
                <a:gd name="connsiteX2" fmla="*/ 701728 w 709365"/>
                <a:gd name="connsiteY2" fmla="*/ 124842 h 126165"/>
                <a:gd name="connsiteX3" fmla="*/ 574728 w 709365"/>
                <a:gd name="connsiteY3" fmla="*/ 89917 h 126165"/>
                <a:gd name="connsiteX4" fmla="*/ 301678 w 709365"/>
                <a:gd name="connsiteY4" fmla="*/ 1017 h 126165"/>
                <a:gd name="connsiteX5" fmla="*/ 387403 w 709365"/>
                <a:gd name="connsiteY5" fmla="*/ 45467 h 126165"/>
                <a:gd name="connsiteX6" fmla="*/ 53 w 709365"/>
                <a:gd name="connsiteY6" fmla="*/ 102617 h 12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9365" h="126165">
                  <a:moveTo>
                    <a:pt x="53" y="102617"/>
                  </a:moveTo>
                  <a:cubicBezTo>
                    <a:pt x="-4180" y="103146"/>
                    <a:pt x="245057" y="44938"/>
                    <a:pt x="362003" y="48642"/>
                  </a:cubicBezTo>
                  <a:cubicBezTo>
                    <a:pt x="478949" y="52346"/>
                    <a:pt x="666274" y="117963"/>
                    <a:pt x="701728" y="124842"/>
                  </a:cubicBezTo>
                  <a:cubicBezTo>
                    <a:pt x="737182" y="131721"/>
                    <a:pt x="641403" y="110554"/>
                    <a:pt x="574728" y="89917"/>
                  </a:cubicBezTo>
                  <a:cubicBezTo>
                    <a:pt x="508053" y="69280"/>
                    <a:pt x="332899" y="8425"/>
                    <a:pt x="301678" y="1017"/>
                  </a:cubicBezTo>
                  <a:cubicBezTo>
                    <a:pt x="270457" y="-6391"/>
                    <a:pt x="431853" y="28534"/>
                    <a:pt x="387403" y="45467"/>
                  </a:cubicBezTo>
                  <a:cubicBezTo>
                    <a:pt x="342953" y="62400"/>
                    <a:pt x="4286" y="102088"/>
                    <a:pt x="53" y="1026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6" name="フリーフォーム 1085">
              <a:extLst>
                <a:ext uri="{FF2B5EF4-FFF2-40B4-BE49-F238E27FC236}">
                  <a16:creationId xmlns:a16="http://schemas.microsoft.com/office/drawing/2014/main" id="{5D571271-E25B-A986-2B7C-80390CE487F2}"/>
                </a:ext>
              </a:extLst>
            </p:cNvPr>
            <p:cNvSpPr/>
            <p:nvPr/>
          </p:nvSpPr>
          <p:spPr>
            <a:xfrm>
              <a:off x="4631831" y="2050971"/>
              <a:ext cx="191314" cy="651100"/>
            </a:xfrm>
            <a:custGeom>
              <a:avLst/>
              <a:gdLst>
                <a:gd name="connsiteX0" fmla="*/ 190994 w 191314"/>
                <a:gd name="connsiteY0" fmla="*/ 79 h 651100"/>
                <a:gd name="connsiteX1" fmla="*/ 10019 w 191314"/>
                <a:gd name="connsiteY1" fmla="*/ 282654 h 651100"/>
                <a:gd name="connsiteX2" fmla="*/ 35419 w 191314"/>
                <a:gd name="connsiteY2" fmla="*/ 244554 h 651100"/>
                <a:gd name="connsiteX3" fmla="*/ 137019 w 191314"/>
                <a:gd name="connsiteY3" fmla="*/ 641429 h 651100"/>
                <a:gd name="connsiteX4" fmla="*/ 114794 w 191314"/>
                <a:gd name="connsiteY4" fmla="*/ 511254 h 651100"/>
                <a:gd name="connsiteX5" fmla="*/ 63994 w 191314"/>
                <a:gd name="connsiteY5" fmla="*/ 314404 h 651100"/>
                <a:gd name="connsiteX6" fmla="*/ 54469 w 191314"/>
                <a:gd name="connsiteY6" fmla="*/ 254079 h 651100"/>
                <a:gd name="connsiteX7" fmla="*/ 190994 w 191314"/>
                <a:gd name="connsiteY7" fmla="*/ 79 h 65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314" h="651100">
                  <a:moveTo>
                    <a:pt x="190994" y="79"/>
                  </a:moveTo>
                  <a:cubicBezTo>
                    <a:pt x="183586" y="4842"/>
                    <a:pt x="35948" y="241908"/>
                    <a:pt x="10019" y="282654"/>
                  </a:cubicBezTo>
                  <a:cubicBezTo>
                    <a:pt x="-15910" y="323400"/>
                    <a:pt x="14252" y="184758"/>
                    <a:pt x="35419" y="244554"/>
                  </a:cubicBezTo>
                  <a:cubicBezTo>
                    <a:pt x="56586" y="304350"/>
                    <a:pt x="123790" y="596979"/>
                    <a:pt x="137019" y="641429"/>
                  </a:cubicBezTo>
                  <a:cubicBezTo>
                    <a:pt x="150248" y="685879"/>
                    <a:pt x="126965" y="565758"/>
                    <a:pt x="114794" y="511254"/>
                  </a:cubicBezTo>
                  <a:cubicBezTo>
                    <a:pt x="102623" y="456750"/>
                    <a:pt x="74048" y="357267"/>
                    <a:pt x="63994" y="314404"/>
                  </a:cubicBezTo>
                  <a:cubicBezTo>
                    <a:pt x="53940" y="271542"/>
                    <a:pt x="33832" y="303291"/>
                    <a:pt x="54469" y="254079"/>
                  </a:cubicBezTo>
                  <a:cubicBezTo>
                    <a:pt x="75106" y="204867"/>
                    <a:pt x="198402" y="-4684"/>
                    <a:pt x="190994" y="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7" name="フリーフォーム 1086">
              <a:extLst>
                <a:ext uri="{FF2B5EF4-FFF2-40B4-BE49-F238E27FC236}">
                  <a16:creationId xmlns:a16="http://schemas.microsoft.com/office/drawing/2014/main" id="{27B7FA4C-B31C-19A5-32D9-1BE117F4176B}"/>
                </a:ext>
              </a:extLst>
            </p:cNvPr>
            <p:cNvSpPr/>
            <p:nvPr/>
          </p:nvSpPr>
          <p:spPr>
            <a:xfrm>
              <a:off x="5127624" y="1898649"/>
              <a:ext cx="149364" cy="873133"/>
            </a:xfrm>
            <a:custGeom>
              <a:avLst/>
              <a:gdLst>
                <a:gd name="connsiteX0" fmla="*/ 6351 w 149364"/>
                <a:gd name="connsiteY0" fmla="*/ 1 h 873133"/>
                <a:gd name="connsiteX1" fmla="*/ 146051 w 149364"/>
                <a:gd name="connsiteY1" fmla="*/ 603251 h 873133"/>
                <a:gd name="connsiteX2" fmla="*/ 1 w 149364"/>
                <a:gd name="connsiteY2" fmla="*/ 873126 h 873133"/>
                <a:gd name="connsiteX3" fmla="*/ 149226 w 149364"/>
                <a:gd name="connsiteY3" fmla="*/ 609601 h 873133"/>
                <a:gd name="connsiteX4" fmla="*/ 6351 w 149364"/>
                <a:gd name="connsiteY4" fmla="*/ 1 h 87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364" h="873133">
                  <a:moveTo>
                    <a:pt x="6351" y="1"/>
                  </a:moveTo>
                  <a:cubicBezTo>
                    <a:pt x="5822" y="-1057"/>
                    <a:pt x="147109" y="457730"/>
                    <a:pt x="146051" y="603251"/>
                  </a:cubicBezTo>
                  <a:cubicBezTo>
                    <a:pt x="144993" y="748772"/>
                    <a:pt x="-528" y="872068"/>
                    <a:pt x="1" y="873126"/>
                  </a:cubicBezTo>
                  <a:cubicBezTo>
                    <a:pt x="530" y="874184"/>
                    <a:pt x="143934" y="757767"/>
                    <a:pt x="149226" y="609601"/>
                  </a:cubicBezTo>
                  <a:cubicBezTo>
                    <a:pt x="154518" y="461435"/>
                    <a:pt x="6880" y="1059"/>
                    <a:pt x="6351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8" name="フリーフォーム 1087">
              <a:extLst>
                <a:ext uri="{FF2B5EF4-FFF2-40B4-BE49-F238E27FC236}">
                  <a16:creationId xmlns:a16="http://schemas.microsoft.com/office/drawing/2014/main" id="{C55C222D-9068-D147-186D-91098E982D54}"/>
                </a:ext>
              </a:extLst>
            </p:cNvPr>
            <p:cNvSpPr/>
            <p:nvPr/>
          </p:nvSpPr>
          <p:spPr>
            <a:xfrm>
              <a:off x="4048990" y="2146281"/>
              <a:ext cx="154794" cy="501258"/>
            </a:xfrm>
            <a:custGeom>
              <a:avLst/>
              <a:gdLst>
                <a:gd name="connsiteX0" fmla="*/ 154710 w 154794"/>
                <a:gd name="connsiteY0" fmla="*/ 19 h 501258"/>
                <a:gd name="connsiteX1" fmla="*/ 24535 w 154794"/>
                <a:gd name="connsiteY1" fmla="*/ 247669 h 501258"/>
                <a:gd name="connsiteX2" fmla="*/ 68985 w 154794"/>
                <a:gd name="connsiteY2" fmla="*/ 492144 h 501258"/>
                <a:gd name="connsiteX3" fmla="*/ 59460 w 154794"/>
                <a:gd name="connsiteY3" fmla="*/ 428644 h 501258"/>
                <a:gd name="connsiteX4" fmla="*/ 2310 w 154794"/>
                <a:gd name="connsiteY4" fmla="*/ 234969 h 501258"/>
                <a:gd name="connsiteX5" fmla="*/ 154710 w 154794"/>
                <a:gd name="connsiteY5" fmla="*/ 19 h 50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794" h="501258">
                  <a:moveTo>
                    <a:pt x="154710" y="19"/>
                  </a:moveTo>
                  <a:cubicBezTo>
                    <a:pt x="158414" y="2136"/>
                    <a:pt x="38823" y="165648"/>
                    <a:pt x="24535" y="247669"/>
                  </a:cubicBezTo>
                  <a:cubicBezTo>
                    <a:pt x="10247" y="329690"/>
                    <a:pt x="63164" y="461981"/>
                    <a:pt x="68985" y="492144"/>
                  </a:cubicBezTo>
                  <a:cubicBezTo>
                    <a:pt x="74806" y="522307"/>
                    <a:pt x="70572" y="471506"/>
                    <a:pt x="59460" y="428644"/>
                  </a:cubicBezTo>
                  <a:cubicBezTo>
                    <a:pt x="48348" y="385782"/>
                    <a:pt x="-12507" y="301115"/>
                    <a:pt x="2310" y="234969"/>
                  </a:cubicBezTo>
                  <a:cubicBezTo>
                    <a:pt x="17127" y="168823"/>
                    <a:pt x="151006" y="-2098"/>
                    <a:pt x="154710" y="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9" name="フリーフォーム 1088">
              <a:extLst>
                <a:ext uri="{FF2B5EF4-FFF2-40B4-BE49-F238E27FC236}">
                  <a16:creationId xmlns:a16="http://schemas.microsoft.com/office/drawing/2014/main" id="{256A5F50-32C6-CD4A-D23D-E2BDC59BB179}"/>
                </a:ext>
              </a:extLst>
            </p:cNvPr>
            <p:cNvSpPr/>
            <p:nvPr/>
          </p:nvSpPr>
          <p:spPr>
            <a:xfrm>
              <a:off x="5619720" y="2215077"/>
              <a:ext cx="238214" cy="630854"/>
            </a:xfrm>
            <a:custGeom>
              <a:avLst/>
              <a:gdLst>
                <a:gd name="connsiteX0" fmla="*/ 30 w 238214"/>
                <a:gd name="connsiteY0" fmla="*/ 1073 h 630854"/>
                <a:gd name="connsiteX1" fmla="*/ 146080 w 238214"/>
                <a:gd name="connsiteY1" fmla="*/ 302698 h 630854"/>
                <a:gd name="connsiteX2" fmla="*/ 104805 w 238214"/>
                <a:gd name="connsiteY2" fmla="*/ 629723 h 630854"/>
                <a:gd name="connsiteX3" fmla="*/ 155605 w 238214"/>
                <a:gd name="connsiteY3" fmla="*/ 401123 h 630854"/>
                <a:gd name="connsiteX4" fmla="*/ 238155 w 238214"/>
                <a:gd name="connsiteY4" fmla="*/ 156648 h 630854"/>
                <a:gd name="connsiteX5" fmla="*/ 168305 w 238214"/>
                <a:gd name="connsiteY5" fmla="*/ 347148 h 630854"/>
                <a:gd name="connsiteX6" fmla="*/ 133380 w 238214"/>
                <a:gd name="connsiteY6" fmla="*/ 207448 h 630854"/>
                <a:gd name="connsiteX7" fmla="*/ 30 w 238214"/>
                <a:gd name="connsiteY7" fmla="*/ 1073 h 630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214" h="630854">
                  <a:moveTo>
                    <a:pt x="30" y="1073"/>
                  </a:moveTo>
                  <a:cubicBezTo>
                    <a:pt x="2147" y="16948"/>
                    <a:pt x="128618" y="197923"/>
                    <a:pt x="146080" y="302698"/>
                  </a:cubicBezTo>
                  <a:cubicBezTo>
                    <a:pt x="163542" y="407473"/>
                    <a:pt x="103218" y="613319"/>
                    <a:pt x="104805" y="629723"/>
                  </a:cubicBezTo>
                  <a:cubicBezTo>
                    <a:pt x="106392" y="646127"/>
                    <a:pt x="133380" y="479969"/>
                    <a:pt x="155605" y="401123"/>
                  </a:cubicBezTo>
                  <a:cubicBezTo>
                    <a:pt x="177830" y="322277"/>
                    <a:pt x="236038" y="165644"/>
                    <a:pt x="238155" y="156648"/>
                  </a:cubicBezTo>
                  <a:cubicBezTo>
                    <a:pt x="240272" y="147652"/>
                    <a:pt x="185767" y="338681"/>
                    <a:pt x="168305" y="347148"/>
                  </a:cubicBezTo>
                  <a:cubicBezTo>
                    <a:pt x="150843" y="355615"/>
                    <a:pt x="159838" y="265127"/>
                    <a:pt x="133380" y="207448"/>
                  </a:cubicBezTo>
                  <a:cubicBezTo>
                    <a:pt x="106922" y="149769"/>
                    <a:pt x="-2087" y="-14802"/>
                    <a:pt x="30" y="10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0" name="フリーフォーム 1089">
              <a:extLst>
                <a:ext uri="{FF2B5EF4-FFF2-40B4-BE49-F238E27FC236}">
                  <a16:creationId xmlns:a16="http://schemas.microsoft.com/office/drawing/2014/main" id="{E8BA3CD8-3FA0-A01A-FD64-C3D7F7EB4242}"/>
                </a:ext>
              </a:extLst>
            </p:cNvPr>
            <p:cNvSpPr/>
            <p:nvPr/>
          </p:nvSpPr>
          <p:spPr>
            <a:xfrm>
              <a:off x="6393646" y="3869941"/>
              <a:ext cx="131129" cy="643893"/>
            </a:xfrm>
            <a:custGeom>
              <a:avLst/>
              <a:gdLst>
                <a:gd name="connsiteX0" fmla="*/ 83354 w 131129"/>
                <a:gd name="connsiteY0" fmla="*/ 384 h 643893"/>
                <a:gd name="connsiteX1" fmla="*/ 115104 w 131129"/>
                <a:gd name="connsiteY1" fmla="*/ 368684 h 643893"/>
                <a:gd name="connsiteX2" fmla="*/ 804 w 131129"/>
                <a:gd name="connsiteY2" fmla="*/ 641734 h 643893"/>
                <a:gd name="connsiteX3" fmla="*/ 67479 w 131129"/>
                <a:gd name="connsiteY3" fmla="*/ 486159 h 643893"/>
                <a:gd name="connsiteX4" fmla="*/ 130979 w 131129"/>
                <a:gd name="connsiteY4" fmla="*/ 302009 h 643893"/>
                <a:gd name="connsiteX5" fmla="*/ 83354 w 131129"/>
                <a:gd name="connsiteY5" fmla="*/ 384 h 643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1129" h="643893">
                  <a:moveTo>
                    <a:pt x="83354" y="384"/>
                  </a:moveTo>
                  <a:cubicBezTo>
                    <a:pt x="80708" y="11497"/>
                    <a:pt x="128862" y="261792"/>
                    <a:pt x="115104" y="368684"/>
                  </a:cubicBezTo>
                  <a:cubicBezTo>
                    <a:pt x="101346" y="475576"/>
                    <a:pt x="8742" y="622155"/>
                    <a:pt x="804" y="641734"/>
                  </a:cubicBezTo>
                  <a:cubicBezTo>
                    <a:pt x="-7134" y="661313"/>
                    <a:pt x="45783" y="542780"/>
                    <a:pt x="67479" y="486159"/>
                  </a:cubicBezTo>
                  <a:cubicBezTo>
                    <a:pt x="89175" y="429538"/>
                    <a:pt x="127804" y="381913"/>
                    <a:pt x="130979" y="302009"/>
                  </a:cubicBezTo>
                  <a:cubicBezTo>
                    <a:pt x="134154" y="222105"/>
                    <a:pt x="86000" y="-10729"/>
                    <a:pt x="83354" y="3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1" name="フリーフォーム 1090">
              <a:extLst>
                <a:ext uri="{FF2B5EF4-FFF2-40B4-BE49-F238E27FC236}">
                  <a16:creationId xmlns:a16="http://schemas.microsoft.com/office/drawing/2014/main" id="{814CDC66-D48B-E081-B760-519D0EE00A85}"/>
                </a:ext>
              </a:extLst>
            </p:cNvPr>
            <p:cNvSpPr/>
            <p:nvPr/>
          </p:nvSpPr>
          <p:spPr>
            <a:xfrm>
              <a:off x="5581182" y="4849774"/>
              <a:ext cx="871804" cy="906815"/>
            </a:xfrm>
            <a:custGeom>
              <a:avLst/>
              <a:gdLst>
                <a:gd name="connsiteX0" fmla="*/ 870418 w 871804"/>
                <a:gd name="connsiteY0" fmla="*/ 1626 h 906815"/>
                <a:gd name="connsiteX1" fmla="*/ 613243 w 871804"/>
                <a:gd name="connsiteY1" fmla="*/ 401676 h 906815"/>
                <a:gd name="connsiteX2" fmla="*/ 664043 w 871804"/>
                <a:gd name="connsiteY2" fmla="*/ 354051 h 906815"/>
                <a:gd name="connsiteX3" fmla="*/ 136993 w 871804"/>
                <a:gd name="connsiteY3" fmla="*/ 833476 h 906815"/>
                <a:gd name="connsiteX4" fmla="*/ 476718 w 871804"/>
                <a:gd name="connsiteY4" fmla="*/ 531851 h 906815"/>
                <a:gd name="connsiteX5" fmla="*/ 63968 w 871804"/>
                <a:gd name="connsiteY5" fmla="*/ 862051 h 906815"/>
                <a:gd name="connsiteX6" fmla="*/ 362418 w 871804"/>
                <a:gd name="connsiteY6" fmla="*/ 674726 h 906815"/>
                <a:gd name="connsiteX7" fmla="*/ 468 w 871804"/>
                <a:gd name="connsiteY7" fmla="*/ 906501 h 906815"/>
                <a:gd name="connsiteX8" fmla="*/ 454493 w 871804"/>
                <a:gd name="connsiteY8" fmla="*/ 614401 h 906815"/>
                <a:gd name="connsiteX9" fmla="*/ 622768 w 871804"/>
                <a:gd name="connsiteY9" fmla="*/ 446126 h 906815"/>
                <a:gd name="connsiteX10" fmla="*/ 422743 w 871804"/>
                <a:gd name="connsiteY10" fmla="*/ 601701 h 906815"/>
                <a:gd name="connsiteX11" fmla="*/ 825968 w 871804"/>
                <a:gd name="connsiteY11" fmla="*/ 173076 h 906815"/>
                <a:gd name="connsiteX12" fmla="*/ 721193 w 871804"/>
                <a:gd name="connsiteY12" fmla="*/ 255626 h 906815"/>
                <a:gd name="connsiteX13" fmla="*/ 870418 w 871804"/>
                <a:gd name="connsiteY13" fmla="*/ 1626 h 90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1804" h="906815">
                  <a:moveTo>
                    <a:pt x="870418" y="1626"/>
                  </a:moveTo>
                  <a:cubicBezTo>
                    <a:pt x="852426" y="25968"/>
                    <a:pt x="647639" y="342939"/>
                    <a:pt x="613243" y="401676"/>
                  </a:cubicBezTo>
                  <a:cubicBezTo>
                    <a:pt x="578847" y="460413"/>
                    <a:pt x="664043" y="354051"/>
                    <a:pt x="664043" y="354051"/>
                  </a:cubicBezTo>
                  <a:lnTo>
                    <a:pt x="136993" y="833476"/>
                  </a:lnTo>
                  <a:cubicBezTo>
                    <a:pt x="105772" y="863109"/>
                    <a:pt x="488889" y="527089"/>
                    <a:pt x="476718" y="531851"/>
                  </a:cubicBezTo>
                  <a:cubicBezTo>
                    <a:pt x="464547" y="536613"/>
                    <a:pt x="83018" y="838239"/>
                    <a:pt x="63968" y="862051"/>
                  </a:cubicBezTo>
                  <a:cubicBezTo>
                    <a:pt x="44918" y="885863"/>
                    <a:pt x="373001" y="667318"/>
                    <a:pt x="362418" y="674726"/>
                  </a:cubicBezTo>
                  <a:cubicBezTo>
                    <a:pt x="351835" y="682134"/>
                    <a:pt x="-14878" y="916555"/>
                    <a:pt x="468" y="906501"/>
                  </a:cubicBezTo>
                  <a:cubicBezTo>
                    <a:pt x="15814" y="896447"/>
                    <a:pt x="350776" y="691130"/>
                    <a:pt x="454493" y="614401"/>
                  </a:cubicBezTo>
                  <a:cubicBezTo>
                    <a:pt x="558210" y="537672"/>
                    <a:pt x="628060" y="448243"/>
                    <a:pt x="622768" y="446126"/>
                  </a:cubicBezTo>
                  <a:cubicBezTo>
                    <a:pt x="617476" y="444009"/>
                    <a:pt x="388876" y="647209"/>
                    <a:pt x="422743" y="601701"/>
                  </a:cubicBezTo>
                  <a:cubicBezTo>
                    <a:pt x="456610" y="556193"/>
                    <a:pt x="776226" y="230755"/>
                    <a:pt x="825968" y="173076"/>
                  </a:cubicBezTo>
                  <a:cubicBezTo>
                    <a:pt x="875710" y="115397"/>
                    <a:pt x="716960" y="277322"/>
                    <a:pt x="721193" y="255626"/>
                  </a:cubicBezTo>
                  <a:cubicBezTo>
                    <a:pt x="725426" y="233930"/>
                    <a:pt x="888410" y="-22716"/>
                    <a:pt x="870418" y="16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2" name="フリーフォーム 1091">
              <a:extLst>
                <a:ext uri="{FF2B5EF4-FFF2-40B4-BE49-F238E27FC236}">
                  <a16:creationId xmlns:a16="http://schemas.microsoft.com/office/drawing/2014/main" id="{0C13894F-EF8F-BD0C-BCDA-EC6112888AE9}"/>
                </a:ext>
              </a:extLst>
            </p:cNvPr>
            <p:cNvSpPr/>
            <p:nvPr/>
          </p:nvSpPr>
          <p:spPr>
            <a:xfrm>
              <a:off x="5327494" y="5488166"/>
              <a:ext cx="725078" cy="471348"/>
            </a:xfrm>
            <a:custGeom>
              <a:avLst/>
              <a:gdLst>
                <a:gd name="connsiteX0" fmla="*/ 724056 w 725078"/>
                <a:gd name="connsiteY0" fmla="*/ 1409 h 471348"/>
                <a:gd name="connsiteX1" fmla="*/ 9681 w 725078"/>
                <a:gd name="connsiteY1" fmla="*/ 464959 h 471348"/>
                <a:gd name="connsiteX2" fmla="*/ 301781 w 725078"/>
                <a:gd name="connsiteY2" fmla="*/ 274459 h 471348"/>
                <a:gd name="connsiteX3" fmla="*/ 171606 w 725078"/>
                <a:gd name="connsiteY3" fmla="*/ 318909 h 471348"/>
                <a:gd name="connsiteX4" fmla="*/ 724056 w 725078"/>
                <a:gd name="connsiteY4" fmla="*/ 1409 h 471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078" h="471348">
                  <a:moveTo>
                    <a:pt x="724056" y="1409"/>
                  </a:moveTo>
                  <a:cubicBezTo>
                    <a:pt x="697069" y="25751"/>
                    <a:pt x="9681" y="464959"/>
                    <a:pt x="9681" y="464959"/>
                  </a:cubicBezTo>
                  <a:cubicBezTo>
                    <a:pt x="-60698" y="510467"/>
                    <a:pt x="274794" y="298801"/>
                    <a:pt x="301781" y="274459"/>
                  </a:cubicBezTo>
                  <a:cubicBezTo>
                    <a:pt x="328768" y="250117"/>
                    <a:pt x="107577" y="362301"/>
                    <a:pt x="171606" y="318909"/>
                  </a:cubicBezTo>
                  <a:cubicBezTo>
                    <a:pt x="235635" y="275517"/>
                    <a:pt x="751043" y="-22933"/>
                    <a:pt x="724056" y="14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3" name="フリーフォーム 1092">
              <a:extLst>
                <a:ext uri="{FF2B5EF4-FFF2-40B4-BE49-F238E27FC236}">
                  <a16:creationId xmlns:a16="http://schemas.microsoft.com/office/drawing/2014/main" id="{CDB5F9FE-9C24-F7A1-56CC-491D3C9650B9}"/>
                </a:ext>
              </a:extLst>
            </p:cNvPr>
            <p:cNvSpPr/>
            <p:nvPr/>
          </p:nvSpPr>
          <p:spPr>
            <a:xfrm>
              <a:off x="4768120" y="5879442"/>
              <a:ext cx="708895" cy="109573"/>
            </a:xfrm>
            <a:custGeom>
              <a:avLst/>
              <a:gdLst>
                <a:gd name="connsiteX0" fmla="*/ 730 w 708895"/>
                <a:gd name="connsiteY0" fmla="*/ 86383 h 109573"/>
                <a:gd name="connsiteX1" fmla="*/ 508730 w 708895"/>
                <a:gd name="connsiteY1" fmla="*/ 70508 h 109573"/>
                <a:gd name="connsiteX2" fmla="*/ 203930 w 708895"/>
                <a:gd name="connsiteY2" fmla="*/ 108608 h 109573"/>
                <a:gd name="connsiteX3" fmla="*/ 480155 w 708895"/>
                <a:gd name="connsiteY3" fmla="*/ 89558 h 109573"/>
                <a:gd name="connsiteX4" fmla="*/ 708755 w 708895"/>
                <a:gd name="connsiteY4" fmla="*/ 658 h 109573"/>
                <a:gd name="connsiteX5" fmla="*/ 508730 w 708895"/>
                <a:gd name="connsiteY5" fmla="*/ 51458 h 109573"/>
                <a:gd name="connsiteX6" fmla="*/ 181705 w 708895"/>
                <a:gd name="connsiteY6" fmla="*/ 95908 h 109573"/>
                <a:gd name="connsiteX7" fmla="*/ 391255 w 708895"/>
                <a:gd name="connsiteY7" fmla="*/ 45108 h 109573"/>
                <a:gd name="connsiteX8" fmla="*/ 730 w 708895"/>
                <a:gd name="connsiteY8" fmla="*/ 86383 h 109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8895" h="109573">
                  <a:moveTo>
                    <a:pt x="730" y="86383"/>
                  </a:moveTo>
                  <a:cubicBezTo>
                    <a:pt x="20309" y="90616"/>
                    <a:pt x="474863" y="66804"/>
                    <a:pt x="508730" y="70508"/>
                  </a:cubicBezTo>
                  <a:cubicBezTo>
                    <a:pt x="542597" y="74212"/>
                    <a:pt x="208692" y="105433"/>
                    <a:pt x="203930" y="108608"/>
                  </a:cubicBezTo>
                  <a:cubicBezTo>
                    <a:pt x="199168" y="111783"/>
                    <a:pt x="396017" y="107550"/>
                    <a:pt x="480155" y="89558"/>
                  </a:cubicBezTo>
                  <a:cubicBezTo>
                    <a:pt x="564293" y="71566"/>
                    <a:pt x="703993" y="7008"/>
                    <a:pt x="708755" y="658"/>
                  </a:cubicBezTo>
                  <a:cubicBezTo>
                    <a:pt x="713517" y="-5692"/>
                    <a:pt x="596571" y="35583"/>
                    <a:pt x="508730" y="51458"/>
                  </a:cubicBezTo>
                  <a:cubicBezTo>
                    <a:pt x="420889" y="67333"/>
                    <a:pt x="201284" y="96966"/>
                    <a:pt x="181705" y="95908"/>
                  </a:cubicBezTo>
                  <a:cubicBezTo>
                    <a:pt x="162126" y="94850"/>
                    <a:pt x="420888" y="46166"/>
                    <a:pt x="391255" y="45108"/>
                  </a:cubicBezTo>
                  <a:cubicBezTo>
                    <a:pt x="361622" y="44050"/>
                    <a:pt x="-18849" y="82150"/>
                    <a:pt x="730" y="863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4" name="フリーフォーム 1093">
              <a:extLst>
                <a:ext uri="{FF2B5EF4-FFF2-40B4-BE49-F238E27FC236}">
                  <a16:creationId xmlns:a16="http://schemas.microsoft.com/office/drawing/2014/main" id="{14D5BCA6-4B03-73F8-CAE5-24FD7800EA99}"/>
                </a:ext>
              </a:extLst>
            </p:cNvPr>
            <p:cNvSpPr/>
            <p:nvPr/>
          </p:nvSpPr>
          <p:spPr>
            <a:xfrm>
              <a:off x="4476595" y="5441440"/>
              <a:ext cx="338542" cy="517125"/>
            </a:xfrm>
            <a:custGeom>
              <a:avLst/>
              <a:gdLst>
                <a:gd name="connsiteX0" fmla="*/ 155 w 338542"/>
                <a:gd name="connsiteY0" fmla="*/ 510 h 517125"/>
                <a:gd name="connsiteX1" fmla="*/ 247805 w 338542"/>
                <a:gd name="connsiteY1" fmla="*/ 391035 h 517125"/>
                <a:gd name="connsiteX2" fmla="*/ 336705 w 338542"/>
                <a:gd name="connsiteY2" fmla="*/ 514860 h 517125"/>
                <a:gd name="connsiteX3" fmla="*/ 295430 w 338542"/>
                <a:gd name="connsiteY3" fmla="*/ 451360 h 517125"/>
                <a:gd name="connsiteX4" fmla="*/ 152555 w 338542"/>
                <a:gd name="connsiteY4" fmla="*/ 216410 h 517125"/>
                <a:gd name="connsiteX5" fmla="*/ 209705 w 338542"/>
                <a:gd name="connsiteY5" fmla="*/ 305310 h 517125"/>
                <a:gd name="connsiteX6" fmla="*/ 155 w 338542"/>
                <a:gd name="connsiteY6" fmla="*/ 510 h 517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542" h="517125">
                  <a:moveTo>
                    <a:pt x="155" y="510"/>
                  </a:moveTo>
                  <a:cubicBezTo>
                    <a:pt x="6505" y="14798"/>
                    <a:pt x="191713" y="305310"/>
                    <a:pt x="247805" y="391035"/>
                  </a:cubicBezTo>
                  <a:cubicBezTo>
                    <a:pt x="303897" y="476760"/>
                    <a:pt x="328768" y="504806"/>
                    <a:pt x="336705" y="514860"/>
                  </a:cubicBezTo>
                  <a:cubicBezTo>
                    <a:pt x="344642" y="524914"/>
                    <a:pt x="326122" y="501102"/>
                    <a:pt x="295430" y="451360"/>
                  </a:cubicBezTo>
                  <a:cubicBezTo>
                    <a:pt x="264738" y="401618"/>
                    <a:pt x="166842" y="240752"/>
                    <a:pt x="152555" y="216410"/>
                  </a:cubicBezTo>
                  <a:cubicBezTo>
                    <a:pt x="138268" y="192068"/>
                    <a:pt x="235105" y="334414"/>
                    <a:pt x="209705" y="305310"/>
                  </a:cubicBezTo>
                  <a:cubicBezTo>
                    <a:pt x="184305" y="276206"/>
                    <a:pt x="-6195" y="-13778"/>
                    <a:pt x="155" y="5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5" name="フリーフォーム 1094">
              <a:extLst>
                <a:ext uri="{FF2B5EF4-FFF2-40B4-BE49-F238E27FC236}">
                  <a16:creationId xmlns:a16="http://schemas.microsoft.com/office/drawing/2014/main" id="{18C80A68-27C5-F6D4-115B-1770FA85B956}"/>
                </a:ext>
              </a:extLst>
            </p:cNvPr>
            <p:cNvSpPr/>
            <p:nvPr/>
          </p:nvSpPr>
          <p:spPr>
            <a:xfrm>
              <a:off x="4152753" y="5514900"/>
              <a:ext cx="595672" cy="496886"/>
            </a:xfrm>
            <a:custGeom>
              <a:avLst/>
              <a:gdLst>
                <a:gd name="connsiteX0" fmla="*/ 147 w 595672"/>
                <a:gd name="connsiteY0" fmla="*/ 75 h 496886"/>
                <a:gd name="connsiteX1" fmla="*/ 390672 w 595672"/>
                <a:gd name="connsiteY1" fmla="*/ 266775 h 496886"/>
                <a:gd name="connsiteX2" fmla="*/ 574822 w 595672"/>
                <a:gd name="connsiteY2" fmla="*/ 485850 h 496886"/>
                <a:gd name="connsiteX3" fmla="*/ 552597 w 595672"/>
                <a:gd name="connsiteY3" fmla="*/ 428700 h 496886"/>
                <a:gd name="connsiteX4" fmla="*/ 228747 w 595672"/>
                <a:gd name="connsiteY4" fmla="*/ 123900 h 496886"/>
                <a:gd name="connsiteX5" fmla="*/ 343047 w 595672"/>
                <a:gd name="connsiteY5" fmla="*/ 238200 h 496886"/>
                <a:gd name="connsiteX6" fmla="*/ 147 w 595672"/>
                <a:gd name="connsiteY6" fmla="*/ 75 h 496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5672" h="496886">
                  <a:moveTo>
                    <a:pt x="147" y="75"/>
                  </a:moveTo>
                  <a:cubicBezTo>
                    <a:pt x="8085" y="4838"/>
                    <a:pt x="294893" y="185813"/>
                    <a:pt x="390672" y="266775"/>
                  </a:cubicBezTo>
                  <a:cubicBezTo>
                    <a:pt x="486451" y="347738"/>
                    <a:pt x="547835" y="458863"/>
                    <a:pt x="574822" y="485850"/>
                  </a:cubicBezTo>
                  <a:cubicBezTo>
                    <a:pt x="601809" y="512837"/>
                    <a:pt x="610276" y="489025"/>
                    <a:pt x="552597" y="428700"/>
                  </a:cubicBezTo>
                  <a:cubicBezTo>
                    <a:pt x="494918" y="368375"/>
                    <a:pt x="263672" y="155650"/>
                    <a:pt x="228747" y="123900"/>
                  </a:cubicBezTo>
                  <a:cubicBezTo>
                    <a:pt x="193822" y="92150"/>
                    <a:pt x="378501" y="259367"/>
                    <a:pt x="343047" y="238200"/>
                  </a:cubicBezTo>
                  <a:cubicBezTo>
                    <a:pt x="307593" y="217033"/>
                    <a:pt x="-7791" y="-4688"/>
                    <a:pt x="147" y="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6" name="フリーフォーム 1095">
              <a:extLst>
                <a:ext uri="{FF2B5EF4-FFF2-40B4-BE49-F238E27FC236}">
                  <a16:creationId xmlns:a16="http://schemas.microsoft.com/office/drawing/2014/main" id="{FE345AA5-E823-54F5-CDE4-7705E5199E70}"/>
                </a:ext>
              </a:extLst>
            </p:cNvPr>
            <p:cNvSpPr/>
            <p:nvPr/>
          </p:nvSpPr>
          <p:spPr>
            <a:xfrm>
              <a:off x="3704277" y="4850651"/>
              <a:ext cx="514274" cy="753459"/>
            </a:xfrm>
            <a:custGeom>
              <a:avLst/>
              <a:gdLst>
                <a:gd name="connsiteX0" fmla="*/ 948 w 514274"/>
                <a:gd name="connsiteY0" fmla="*/ 749 h 753459"/>
                <a:gd name="connsiteX1" fmla="*/ 350198 w 514274"/>
                <a:gd name="connsiteY1" fmla="*/ 521449 h 753459"/>
                <a:gd name="connsiteX2" fmla="*/ 242248 w 514274"/>
                <a:gd name="connsiteY2" fmla="*/ 394449 h 753459"/>
                <a:gd name="connsiteX3" fmla="*/ 512123 w 514274"/>
                <a:gd name="connsiteY3" fmla="*/ 750049 h 753459"/>
                <a:gd name="connsiteX4" fmla="*/ 350198 w 514274"/>
                <a:gd name="connsiteY4" fmla="*/ 553199 h 753459"/>
                <a:gd name="connsiteX5" fmla="*/ 23173 w 514274"/>
                <a:gd name="connsiteY5" fmla="*/ 210299 h 753459"/>
                <a:gd name="connsiteX6" fmla="*/ 239073 w 514274"/>
                <a:gd name="connsiteY6" fmla="*/ 400799 h 753459"/>
                <a:gd name="connsiteX7" fmla="*/ 948 w 514274"/>
                <a:gd name="connsiteY7" fmla="*/ 749 h 753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4274" h="753459">
                  <a:moveTo>
                    <a:pt x="948" y="749"/>
                  </a:moveTo>
                  <a:cubicBezTo>
                    <a:pt x="19469" y="20857"/>
                    <a:pt x="309981" y="455832"/>
                    <a:pt x="350198" y="521449"/>
                  </a:cubicBezTo>
                  <a:cubicBezTo>
                    <a:pt x="390415" y="587066"/>
                    <a:pt x="215261" y="356349"/>
                    <a:pt x="242248" y="394449"/>
                  </a:cubicBezTo>
                  <a:cubicBezTo>
                    <a:pt x="269235" y="432549"/>
                    <a:pt x="494131" y="723591"/>
                    <a:pt x="512123" y="750049"/>
                  </a:cubicBezTo>
                  <a:cubicBezTo>
                    <a:pt x="530115" y="776507"/>
                    <a:pt x="431690" y="643157"/>
                    <a:pt x="350198" y="553199"/>
                  </a:cubicBezTo>
                  <a:cubicBezTo>
                    <a:pt x="268706" y="463241"/>
                    <a:pt x="41694" y="235699"/>
                    <a:pt x="23173" y="210299"/>
                  </a:cubicBezTo>
                  <a:cubicBezTo>
                    <a:pt x="4652" y="184899"/>
                    <a:pt x="236956" y="429903"/>
                    <a:pt x="239073" y="400799"/>
                  </a:cubicBezTo>
                  <a:cubicBezTo>
                    <a:pt x="241190" y="371695"/>
                    <a:pt x="-17573" y="-19359"/>
                    <a:pt x="948" y="7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7" name="フリーフォーム 1096">
              <a:extLst>
                <a:ext uri="{FF2B5EF4-FFF2-40B4-BE49-F238E27FC236}">
                  <a16:creationId xmlns:a16="http://schemas.microsoft.com/office/drawing/2014/main" id="{E7096C59-26F7-CDA6-DE48-8344F4C548E6}"/>
                </a:ext>
              </a:extLst>
            </p:cNvPr>
            <p:cNvSpPr/>
            <p:nvPr/>
          </p:nvSpPr>
          <p:spPr>
            <a:xfrm>
              <a:off x="3533071" y="4076645"/>
              <a:ext cx="281559" cy="924137"/>
            </a:xfrm>
            <a:custGeom>
              <a:avLst/>
              <a:gdLst>
                <a:gd name="connsiteX0" fmla="*/ 13404 w 281559"/>
                <a:gd name="connsiteY0" fmla="*/ 55 h 924137"/>
                <a:gd name="connsiteX1" fmla="*/ 70554 w 281559"/>
                <a:gd name="connsiteY1" fmla="*/ 415980 h 924137"/>
                <a:gd name="connsiteX2" fmla="*/ 115004 w 281559"/>
                <a:gd name="connsiteY2" fmla="*/ 720780 h 924137"/>
                <a:gd name="connsiteX3" fmla="*/ 57854 w 281559"/>
                <a:gd name="connsiteY3" fmla="*/ 571555 h 924137"/>
                <a:gd name="connsiteX4" fmla="*/ 280104 w 281559"/>
                <a:gd name="connsiteY4" fmla="*/ 920805 h 924137"/>
                <a:gd name="connsiteX5" fmla="*/ 146754 w 281559"/>
                <a:gd name="connsiteY5" fmla="*/ 720780 h 924137"/>
                <a:gd name="connsiteX6" fmla="*/ 3879 w 281559"/>
                <a:gd name="connsiteY6" fmla="*/ 285805 h 924137"/>
                <a:gd name="connsiteX7" fmla="*/ 38804 w 281559"/>
                <a:gd name="connsiteY7" fmla="*/ 444555 h 924137"/>
                <a:gd name="connsiteX8" fmla="*/ 13404 w 281559"/>
                <a:gd name="connsiteY8" fmla="*/ 55 h 924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1559" h="924137">
                  <a:moveTo>
                    <a:pt x="13404" y="55"/>
                  </a:moveTo>
                  <a:cubicBezTo>
                    <a:pt x="18696" y="-4708"/>
                    <a:pt x="53621" y="295859"/>
                    <a:pt x="70554" y="415980"/>
                  </a:cubicBezTo>
                  <a:cubicBezTo>
                    <a:pt x="87487" y="536101"/>
                    <a:pt x="117121" y="694851"/>
                    <a:pt x="115004" y="720780"/>
                  </a:cubicBezTo>
                  <a:cubicBezTo>
                    <a:pt x="112887" y="746709"/>
                    <a:pt x="30337" y="538217"/>
                    <a:pt x="57854" y="571555"/>
                  </a:cubicBezTo>
                  <a:cubicBezTo>
                    <a:pt x="85371" y="604893"/>
                    <a:pt x="265287" y="895934"/>
                    <a:pt x="280104" y="920805"/>
                  </a:cubicBezTo>
                  <a:cubicBezTo>
                    <a:pt x="294921" y="945676"/>
                    <a:pt x="192791" y="826613"/>
                    <a:pt x="146754" y="720780"/>
                  </a:cubicBezTo>
                  <a:cubicBezTo>
                    <a:pt x="100717" y="614947"/>
                    <a:pt x="21871" y="331842"/>
                    <a:pt x="3879" y="285805"/>
                  </a:cubicBezTo>
                  <a:cubicBezTo>
                    <a:pt x="-14113" y="239768"/>
                    <a:pt x="36158" y="493768"/>
                    <a:pt x="38804" y="444555"/>
                  </a:cubicBezTo>
                  <a:cubicBezTo>
                    <a:pt x="41450" y="395343"/>
                    <a:pt x="8112" y="4818"/>
                    <a:pt x="13404" y="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8" name="フリーフォーム 1097">
              <a:extLst>
                <a:ext uri="{FF2B5EF4-FFF2-40B4-BE49-F238E27FC236}">
                  <a16:creationId xmlns:a16="http://schemas.microsoft.com/office/drawing/2014/main" id="{7E1B9053-1CFA-CA09-9557-43BD893ADD0A}"/>
                </a:ext>
              </a:extLst>
            </p:cNvPr>
            <p:cNvSpPr/>
            <p:nvPr/>
          </p:nvSpPr>
          <p:spPr>
            <a:xfrm>
              <a:off x="3475760" y="3431984"/>
              <a:ext cx="61190" cy="711602"/>
            </a:xfrm>
            <a:custGeom>
              <a:avLst/>
              <a:gdLst>
                <a:gd name="connsiteX0" fmla="*/ 35790 w 61190"/>
                <a:gd name="connsiteY0" fmla="*/ 191 h 711602"/>
                <a:gd name="connsiteX1" fmla="*/ 29440 w 61190"/>
                <a:gd name="connsiteY1" fmla="*/ 343091 h 711602"/>
                <a:gd name="connsiteX2" fmla="*/ 61190 w 61190"/>
                <a:gd name="connsiteY2" fmla="*/ 524066 h 711602"/>
                <a:gd name="connsiteX3" fmla="*/ 29440 w 61190"/>
                <a:gd name="connsiteY3" fmla="*/ 397066 h 711602"/>
                <a:gd name="connsiteX4" fmla="*/ 38965 w 61190"/>
                <a:gd name="connsiteY4" fmla="*/ 711391 h 711602"/>
                <a:gd name="connsiteX5" fmla="*/ 26265 w 61190"/>
                <a:gd name="connsiteY5" fmla="*/ 441516 h 711602"/>
                <a:gd name="connsiteX6" fmla="*/ 865 w 61190"/>
                <a:gd name="connsiteY6" fmla="*/ 181166 h 711602"/>
                <a:gd name="connsiteX7" fmla="*/ 7215 w 61190"/>
                <a:gd name="connsiteY7" fmla="*/ 292291 h 711602"/>
                <a:gd name="connsiteX8" fmla="*/ 35790 w 61190"/>
                <a:gd name="connsiteY8" fmla="*/ 191 h 711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190" h="711602">
                  <a:moveTo>
                    <a:pt x="35790" y="191"/>
                  </a:moveTo>
                  <a:cubicBezTo>
                    <a:pt x="39494" y="8658"/>
                    <a:pt x="25207" y="255779"/>
                    <a:pt x="29440" y="343091"/>
                  </a:cubicBezTo>
                  <a:cubicBezTo>
                    <a:pt x="33673" y="430404"/>
                    <a:pt x="61190" y="515070"/>
                    <a:pt x="61190" y="524066"/>
                  </a:cubicBezTo>
                  <a:cubicBezTo>
                    <a:pt x="61190" y="533062"/>
                    <a:pt x="33144" y="365845"/>
                    <a:pt x="29440" y="397066"/>
                  </a:cubicBezTo>
                  <a:cubicBezTo>
                    <a:pt x="25736" y="428287"/>
                    <a:pt x="39494" y="703983"/>
                    <a:pt x="38965" y="711391"/>
                  </a:cubicBezTo>
                  <a:cubicBezTo>
                    <a:pt x="38436" y="718799"/>
                    <a:pt x="32615" y="529887"/>
                    <a:pt x="26265" y="441516"/>
                  </a:cubicBezTo>
                  <a:cubicBezTo>
                    <a:pt x="19915" y="353145"/>
                    <a:pt x="4040" y="206037"/>
                    <a:pt x="865" y="181166"/>
                  </a:cubicBezTo>
                  <a:cubicBezTo>
                    <a:pt x="-2310" y="156295"/>
                    <a:pt x="4040" y="317162"/>
                    <a:pt x="7215" y="292291"/>
                  </a:cubicBezTo>
                  <a:cubicBezTo>
                    <a:pt x="10390" y="267420"/>
                    <a:pt x="32086" y="-8276"/>
                    <a:pt x="35790" y="1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9" name="フリーフォーム 1098">
              <a:extLst>
                <a:ext uri="{FF2B5EF4-FFF2-40B4-BE49-F238E27FC236}">
                  <a16:creationId xmlns:a16="http://schemas.microsoft.com/office/drawing/2014/main" id="{537373F9-F0CD-8062-683C-A7F898901901}"/>
                </a:ext>
              </a:extLst>
            </p:cNvPr>
            <p:cNvSpPr/>
            <p:nvPr/>
          </p:nvSpPr>
          <p:spPr>
            <a:xfrm>
              <a:off x="3539989" y="2482277"/>
              <a:ext cx="127198" cy="540845"/>
            </a:xfrm>
            <a:custGeom>
              <a:avLst/>
              <a:gdLst>
                <a:gd name="connsiteX0" fmla="*/ 127136 w 127198"/>
                <a:gd name="connsiteY0" fmla="*/ 573 h 540845"/>
                <a:gd name="connsiteX1" fmla="*/ 16011 w 127198"/>
                <a:gd name="connsiteY1" fmla="*/ 352998 h 540845"/>
                <a:gd name="connsiteX2" fmla="*/ 136 w 127198"/>
                <a:gd name="connsiteY2" fmla="*/ 527623 h 540845"/>
                <a:gd name="connsiteX3" fmla="*/ 9661 w 127198"/>
                <a:gd name="connsiteY3" fmla="*/ 6923 h 540845"/>
                <a:gd name="connsiteX4" fmla="*/ 31886 w 127198"/>
                <a:gd name="connsiteY4" fmla="*/ 264098 h 540845"/>
                <a:gd name="connsiteX5" fmla="*/ 127136 w 127198"/>
                <a:gd name="connsiteY5" fmla="*/ 573 h 540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198" h="540845">
                  <a:moveTo>
                    <a:pt x="127136" y="573"/>
                  </a:moveTo>
                  <a:cubicBezTo>
                    <a:pt x="124490" y="15390"/>
                    <a:pt x="37178" y="265156"/>
                    <a:pt x="16011" y="352998"/>
                  </a:cubicBezTo>
                  <a:cubicBezTo>
                    <a:pt x="-5156" y="440840"/>
                    <a:pt x="1194" y="585302"/>
                    <a:pt x="136" y="527623"/>
                  </a:cubicBezTo>
                  <a:cubicBezTo>
                    <a:pt x="-922" y="469944"/>
                    <a:pt x="4369" y="50844"/>
                    <a:pt x="9661" y="6923"/>
                  </a:cubicBezTo>
                  <a:cubicBezTo>
                    <a:pt x="14953" y="-36998"/>
                    <a:pt x="16011" y="265156"/>
                    <a:pt x="31886" y="264098"/>
                  </a:cubicBezTo>
                  <a:cubicBezTo>
                    <a:pt x="47761" y="263040"/>
                    <a:pt x="129782" y="-14244"/>
                    <a:pt x="127136" y="5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0" name="フリーフォーム 1099">
              <a:extLst>
                <a:ext uri="{FF2B5EF4-FFF2-40B4-BE49-F238E27FC236}">
                  <a16:creationId xmlns:a16="http://schemas.microsoft.com/office/drawing/2014/main" id="{D00AB9D4-47DF-628F-9F4B-443A104F6463}"/>
                </a:ext>
              </a:extLst>
            </p:cNvPr>
            <p:cNvSpPr/>
            <p:nvPr/>
          </p:nvSpPr>
          <p:spPr>
            <a:xfrm>
              <a:off x="3885120" y="4461361"/>
              <a:ext cx="588456" cy="1188000"/>
            </a:xfrm>
            <a:custGeom>
              <a:avLst/>
              <a:gdLst>
                <a:gd name="connsiteX0" fmla="*/ 4255 w 588456"/>
                <a:gd name="connsiteY0" fmla="*/ 5864 h 1188000"/>
                <a:gd name="connsiteX1" fmla="*/ 417005 w 588456"/>
                <a:gd name="connsiteY1" fmla="*/ 910739 h 1188000"/>
                <a:gd name="connsiteX2" fmla="*/ 401130 w 588456"/>
                <a:gd name="connsiteY2" fmla="*/ 872639 h 1188000"/>
                <a:gd name="connsiteX3" fmla="*/ 588455 w 588456"/>
                <a:gd name="connsiteY3" fmla="*/ 1186964 h 1188000"/>
                <a:gd name="connsiteX4" fmla="*/ 397955 w 588456"/>
                <a:gd name="connsiteY4" fmla="*/ 952014 h 1188000"/>
                <a:gd name="connsiteX5" fmla="*/ 58230 w 588456"/>
                <a:gd name="connsiteY5" fmla="*/ 390039 h 1188000"/>
                <a:gd name="connsiteX6" fmla="*/ 264605 w 588456"/>
                <a:gd name="connsiteY6" fmla="*/ 723414 h 1188000"/>
                <a:gd name="connsiteX7" fmla="*/ 185230 w 588456"/>
                <a:gd name="connsiteY7" fmla="*/ 507514 h 1188000"/>
                <a:gd name="connsiteX8" fmla="*/ 201105 w 588456"/>
                <a:gd name="connsiteY8" fmla="*/ 520214 h 1188000"/>
                <a:gd name="connsiteX9" fmla="*/ 4255 w 588456"/>
                <a:gd name="connsiteY9" fmla="*/ 5864 h 118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8456" h="1188000">
                  <a:moveTo>
                    <a:pt x="4255" y="5864"/>
                  </a:moveTo>
                  <a:cubicBezTo>
                    <a:pt x="40238" y="70951"/>
                    <a:pt x="350859" y="766277"/>
                    <a:pt x="417005" y="910739"/>
                  </a:cubicBezTo>
                  <a:cubicBezTo>
                    <a:pt x="483151" y="1055201"/>
                    <a:pt x="372555" y="826601"/>
                    <a:pt x="401130" y="872639"/>
                  </a:cubicBezTo>
                  <a:cubicBezTo>
                    <a:pt x="429705" y="918677"/>
                    <a:pt x="588984" y="1173735"/>
                    <a:pt x="588455" y="1186964"/>
                  </a:cubicBezTo>
                  <a:cubicBezTo>
                    <a:pt x="587926" y="1200193"/>
                    <a:pt x="486326" y="1084835"/>
                    <a:pt x="397955" y="952014"/>
                  </a:cubicBezTo>
                  <a:cubicBezTo>
                    <a:pt x="309584" y="819193"/>
                    <a:pt x="80455" y="428139"/>
                    <a:pt x="58230" y="390039"/>
                  </a:cubicBezTo>
                  <a:cubicBezTo>
                    <a:pt x="36005" y="351939"/>
                    <a:pt x="243438" y="703835"/>
                    <a:pt x="264605" y="723414"/>
                  </a:cubicBezTo>
                  <a:cubicBezTo>
                    <a:pt x="285772" y="742993"/>
                    <a:pt x="195813" y="541381"/>
                    <a:pt x="185230" y="507514"/>
                  </a:cubicBezTo>
                  <a:cubicBezTo>
                    <a:pt x="174647" y="473647"/>
                    <a:pt x="230738" y="603293"/>
                    <a:pt x="201105" y="520214"/>
                  </a:cubicBezTo>
                  <a:cubicBezTo>
                    <a:pt x="171472" y="437135"/>
                    <a:pt x="-31728" y="-59223"/>
                    <a:pt x="4255" y="58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1" name="フリーフォーム 1100">
              <a:extLst>
                <a:ext uri="{FF2B5EF4-FFF2-40B4-BE49-F238E27FC236}">
                  <a16:creationId xmlns:a16="http://schemas.microsoft.com/office/drawing/2014/main" id="{3F5399A7-AF3E-0F08-0D34-31F8E905CBAF}"/>
                </a:ext>
              </a:extLst>
            </p:cNvPr>
            <p:cNvSpPr/>
            <p:nvPr/>
          </p:nvSpPr>
          <p:spPr>
            <a:xfrm>
              <a:off x="3622299" y="3485755"/>
              <a:ext cx="294845" cy="1058823"/>
            </a:xfrm>
            <a:custGeom>
              <a:avLst/>
              <a:gdLst>
                <a:gd name="connsiteX0" fmla="*/ 19426 w 294845"/>
                <a:gd name="connsiteY0" fmla="*/ 6745 h 1058823"/>
                <a:gd name="connsiteX1" fmla="*/ 171826 w 294845"/>
                <a:gd name="connsiteY1" fmla="*/ 727470 h 1058823"/>
                <a:gd name="connsiteX2" fmla="*/ 140076 w 294845"/>
                <a:gd name="connsiteY2" fmla="*/ 651270 h 1058823"/>
                <a:gd name="connsiteX3" fmla="*/ 292476 w 294845"/>
                <a:gd name="connsiteY3" fmla="*/ 1048145 h 1058823"/>
                <a:gd name="connsiteX4" fmla="*/ 216276 w 294845"/>
                <a:gd name="connsiteY4" fmla="*/ 917970 h 1058823"/>
                <a:gd name="connsiteX5" fmla="*/ 376 w 294845"/>
                <a:gd name="connsiteY5" fmla="*/ 625870 h 1058823"/>
                <a:gd name="connsiteX6" fmla="*/ 162301 w 294845"/>
                <a:gd name="connsiteY6" fmla="*/ 778270 h 1058823"/>
                <a:gd name="connsiteX7" fmla="*/ 95626 w 294845"/>
                <a:gd name="connsiteY7" fmla="*/ 527445 h 1058823"/>
                <a:gd name="connsiteX8" fmla="*/ 111501 w 294845"/>
                <a:gd name="connsiteY8" fmla="*/ 609995 h 1058823"/>
                <a:gd name="connsiteX9" fmla="*/ 76576 w 294845"/>
                <a:gd name="connsiteY9" fmla="*/ 238520 h 1058823"/>
                <a:gd name="connsiteX10" fmla="*/ 76576 w 294845"/>
                <a:gd name="connsiteY10" fmla="*/ 359170 h 1058823"/>
                <a:gd name="connsiteX11" fmla="*/ 19426 w 294845"/>
                <a:gd name="connsiteY11" fmla="*/ 6745 h 1058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4845" h="1058823">
                  <a:moveTo>
                    <a:pt x="19426" y="6745"/>
                  </a:moveTo>
                  <a:cubicBezTo>
                    <a:pt x="35301" y="68128"/>
                    <a:pt x="151718" y="620049"/>
                    <a:pt x="171826" y="727470"/>
                  </a:cubicBezTo>
                  <a:cubicBezTo>
                    <a:pt x="191934" y="834891"/>
                    <a:pt x="119968" y="597824"/>
                    <a:pt x="140076" y="651270"/>
                  </a:cubicBezTo>
                  <a:cubicBezTo>
                    <a:pt x="160184" y="704716"/>
                    <a:pt x="279776" y="1003695"/>
                    <a:pt x="292476" y="1048145"/>
                  </a:cubicBezTo>
                  <a:cubicBezTo>
                    <a:pt x="305176" y="1092595"/>
                    <a:pt x="264959" y="988349"/>
                    <a:pt x="216276" y="917970"/>
                  </a:cubicBezTo>
                  <a:cubicBezTo>
                    <a:pt x="167593" y="847591"/>
                    <a:pt x="9372" y="649153"/>
                    <a:pt x="376" y="625870"/>
                  </a:cubicBezTo>
                  <a:cubicBezTo>
                    <a:pt x="-8620" y="602587"/>
                    <a:pt x="146426" y="794674"/>
                    <a:pt x="162301" y="778270"/>
                  </a:cubicBezTo>
                  <a:cubicBezTo>
                    <a:pt x="178176" y="761866"/>
                    <a:pt x="104093" y="555491"/>
                    <a:pt x="95626" y="527445"/>
                  </a:cubicBezTo>
                  <a:cubicBezTo>
                    <a:pt x="87159" y="499399"/>
                    <a:pt x="114676" y="658149"/>
                    <a:pt x="111501" y="609995"/>
                  </a:cubicBezTo>
                  <a:cubicBezTo>
                    <a:pt x="108326" y="561841"/>
                    <a:pt x="82397" y="280324"/>
                    <a:pt x="76576" y="238520"/>
                  </a:cubicBezTo>
                  <a:cubicBezTo>
                    <a:pt x="70755" y="196716"/>
                    <a:pt x="82397" y="396212"/>
                    <a:pt x="76576" y="359170"/>
                  </a:cubicBezTo>
                  <a:cubicBezTo>
                    <a:pt x="70755" y="322128"/>
                    <a:pt x="3551" y="-54638"/>
                    <a:pt x="19426" y="67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2" name="フリーフォーム 1101">
              <a:extLst>
                <a:ext uri="{FF2B5EF4-FFF2-40B4-BE49-F238E27FC236}">
                  <a16:creationId xmlns:a16="http://schemas.microsoft.com/office/drawing/2014/main" id="{77CA0B8D-F235-3E0A-F049-5E1B80B5F028}"/>
                </a:ext>
              </a:extLst>
            </p:cNvPr>
            <p:cNvSpPr/>
            <p:nvPr/>
          </p:nvSpPr>
          <p:spPr>
            <a:xfrm>
              <a:off x="4210344" y="3930985"/>
              <a:ext cx="208240" cy="787702"/>
            </a:xfrm>
            <a:custGeom>
              <a:avLst/>
              <a:gdLst>
                <a:gd name="connsiteX0" fmla="*/ 199731 w 208240"/>
                <a:gd name="connsiteY0" fmla="*/ 31415 h 787702"/>
                <a:gd name="connsiteX1" fmla="*/ 53681 w 208240"/>
                <a:gd name="connsiteY1" fmla="*/ 491790 h 787702"/>
                <a:gd name="connsiteX2" fmla="*/ 56856 w 208240"/>
                <a:gd name="connsiteY2" fmla="*/ 355265 h 787702"/>
                <a:gd name="connsiteX3" fmla="*/ 2881 w 208240"/>
                <a:gd name="connsiteY3" fmla="*/ 669590 h 787702"/>
                <a:gd name="connsiteX4" fmla="*/ 9231 w 208240"/>
                <a:gd name="connsiteY4" fmla="*/ 780715 h 787702"/>
                <a:gd name="connsiteX5" fmla="*/ 25106 w 208240"/>
                <a:gd name="connsiteY5" fmla="*/ 491790 h 787702"/>
                <a:gd name="connsiteX6" fmla="*/ 94956 w 208240"/>
                <a:gd name="connsiteY6" fmla="*/ 320340 h 787702"/>
                <a:gd name="connsiteX7" fmla="*/ 50506 w 208240"/>
                <a:gd name="connsiteY7" fmla="*/ 412415 h 787702"/>
                <a:gd name="connsiteX8" fmla="*/ 177506 w 208240"/>
                <a:gd name="connsiteY8" fmla="*/ 79040 h 787702"/>
                <a:gd name="connsiteX9" fmla="*/ 199731 w 208240"/>
                <a:gd name="connsiteY9" fmla="*/ 31415 h 787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8240" h="787702">
                  <a:moveTo>
                    <a:pt x="199731" y="31415"/>
                  </a:moveTo>
                  <a:cubicBezTo>
                    <a:pt x="179093" y="100207"/>
                    <a:pt x="77493" y="437815"/>
                    <a:pt x="53681" y="491790"/>
                  </a:cubicBezTo>
                  <a:cubicBezTo>
                    <a:pt x="29869" y="545765"/>
                    <a:pt x="65323" y="325632"/>
                    <a:pt x="56856" y="355265"/>
                  </a:cubicBezTo>
                  <a:cubicBezTo>
                    <a:pt x="48389" y="384898"/>
                    <a:pt x="10818" y="598682"/>
                    <a:pt x="2881" y="669590"/>
                  </a:cubicBezTo>
                  <a:cubicBezTo>
                    <a:pt x="-5057" y="740498"/>
                    <a:pt x="5527" y="810348"/>
                    <a:pt x="9231" y="780715"/>
                  </a:cubicBezTo>
                  <a:cubicBezTo>
                    <a:pt x="12935" y="751082"/>
                    <a:pt x="10819" y="568519"/>
                    <a:pt x="25106" y="491790"/>
                  </a:cubicBezTo>
                  <a:cubicBezTo>
                    <a:pt x="39393" y="415061"/>
                    <a:pt x="90723" y="333569"/>
                    <a:pt x="94956" y="320340"/>
                  </a:cubicBezTo>
                  <a:cubicBezTo>
                    <a:pt x="99189" y="307111"/>
                    <a:pt x="36748" y="452632"/>
                    <a:pt x="50506" y="412415"/>
                  </a:cubicBezTo>
                  <a:cubicBezTo>
                    <a:pt x="64264" y="372198"/>
                    <a:pt x="155281" y="138307"/>
                    <a:pt x="177506" y="79040"/>
                  </a:cubicBezTo>
                  <a:cubicBezTo>
                    <a:pt x="199731" y="19773"/>
                    <a:pt x="220369" y="-37377"/>
                    <a:pt x="199731" y="314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3" name="フリーフォーム 1102">
              <a:extLst>
                <a:ext uri="{FF2B5EF4-FFF2-40B4-BE49-F238E27FC236}">
                  <a16:creationId xmlns:a16="http://schemas.microsoft.com/office/drawing/2014/main" id="{AB401D05-A55B-0119-E772-7F4216514FC8}"/>
                </a:ext>
              </a:extLst>
            </p:cNvPr>
            <p:cNvSpPr/>
            <p:nvPr/>
          </p:nvSpPr>
          <p:spPr>
            <a:xfrm>
              <a:off x="4762487" y="5444787"/>
              <a:ext cx="762083" cy="470018"/>
            </a:xfrm>
            <a:custGeom>
              <a:avLst/>
              <a:gdLst>
                <a:gd name="connsiteX0" fmla="*/ 13 w 762083"/>
                <a:gd name="connsiteY0" fmla="*/ 197188 h 470018"/>
                <a:gd name="connsiteX1" fmla="*/ 558813 w 762083"/>
                <a:gd name="connsiteY1" fmla="*/ 197188 h 470018"/>
                <a:gd name="connsiteX2" fmla="*/ 546113 w 762083"/>
                <a:gd name="connsiteY2" fmla="*/ 194013 h 470018"/>
                <a:gd name="connsiteX3" fmla="*/ 762013 w 762083"/>
                <a:gd name="connsiteY3" fmla="*/ 235288 h 470018"/>
                <a:gd name="connsiteX4" fmla="*/ 571513 w 762083"/>
                <a:gd name="connsiteY4" fmla="*/ 232113 h 470018"/>
                <a:gd name="connsiteX5" fmla="*/ 714388 w 762083"/>
                <a:gd name="connsiteY5" fmla="*/ 260688 h 470018"/>
                <a:gd name="connsiteX6" fmla="*/ 666763 w 762083"/>
                <a:gd name="connsiteY6" fmla="*/ 324188 h 470018"/>
                <a:gd name="connsiteX7" fmla="*/ 714388 w 762083"/>
                <a:gd name="connsiteY7" fmla="*/ 378163 h 470018"/>
                <a:gd name="connsiteX8" fmla="*/ 711213 w 762083"/>
                <a:gd name="connsiteY8" fmla="*/ 457538 h 470018"/>
                <a:gd name="connsiteX9" fmla="*/ 720738 w 762083"/>
                <a:gd name="connsiteY9" fmla="*/ 460713 h 470018"/>
                <a:gd name="connsiteX10" fmla="*/ 644538 w 762083"/>
                <a:gd name="connsiteY10" fmla="*/ 368638 h 470018"/>
                <a:gd name="connsiteX11" fmla="*/ 685813 w 762083"/>
                <a:gd name="connsiteY11" fmla="*/ 308313 h 470018"/>
                <a:gd name="connsiteX12" fmla="*/ 663588 w 762083"/>
                <a:gd name="connsiteY12" fmla="*/ 181313 h 470018"/>
                <a:gd name="connsiteX13" fmla="*/ 568338 w 762083"/>
                <a:gd name="connsiteY13" fmla="*/ 338 h 470018"/>
                <a:gd name="connsiteX14" fmla="*/ 666763 w 762083"/>
                <a:gd name="connsiteY14" fmla="*/ 136863 h 470018"/>
                <a:gd name="connsiteX15" fmla="*/ 504838 w 762083"/>
                <a:gd name="connsiteY15" fmla="*/ 165438 h 470018"/>
                <a:gd name="connsiteX16" fmla="*/ 301638 w 762083"/>
                <a:gd name="connsiteY16" fmla="*/ 114638 h 470018"/>
                <a:gd name="connsiteX17" fmla="*/ 57163 w 762083"/>
                <a:gd name="connsiteY17" fmla="*/ 127338 h 470018"/>
                <a:gd name="connsiteX18" fmla="*/ 539763 w 762083"/>
                <a:gd name="connsiteY18" fmla="*/ 171788 h 470018"/>
                <a:gd name="connsiteX19" fmla="*/ 577863 w 762083"/>
                <a:gd name="connsiteY19" fmla="*/ 187663 h 470018"/>
                <a:gd name="connsiteX20" fmla="*/ 13 w 762083"/>
                <a:gd name="connsiteY20" fmla="*/ 197188 h 47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62083" h="470018">
                  <a:moveTo>
                    <a:pt x="13" y="197188"/>
                  </a:moveTo>
                  <a:cubicBezTo>
                    <a:pt x="-3162" y="198775"/>
                    <a:pt x="558813" y="197188"/>
                    <a:pt x="558813" y="197188"/>
                  </a:cubicBezTo>
                  <a:cubicBezTo>
                    <a:pt x="649830" y="196659"/>
                    <a:pt x="546113" y="194013"/>
                    <a:pt x="546113" y="194013"/>
                  </a:cubicBezTo>
                  <a:cubicBezTo>
                    <a:pt x="579980" y="200363"/>
                    <a:pt x="757780" y="228938"/>
                    <a:pt x="762013" y="235288"/>
                  </a:cubicBezTo>
                  <a:cubicBezTo>
                    <a:pt x="766246" y="241638"/>
                    <a:pt x="579450" y="227880"/>
                    <a:pt x="571513" y="232113"/>
                  </a:cubicBezTo>
                  <a:cubicBezTo>
                    <a:pt x="563576" y="236346"/>
                    <a:pt x="698513" y="245342"/>
                    <a:pt x="714388" y="260688"/>
                  </a:cubicBezTo>
                  <a:cubicBezTo>
                    <a:pt x="730263" y="276034"/>
                    <a:pt x="666763" y="304609"/>
                    <a:pt x="666763" y="324188"/>
                  </a:cubicBezTo>
                  <a:cubicBezTo>
                    <a:pt x="666763" y="343767"/>
                    <a:pt x="706980" y="355938"/>
                    <a:pt x="714388" y="378163"/>
                  </a:cubicBezTo>
                  <a:cubicBezTo>
                    <a:pt x="721796" y="400388"/>
                    <a:pt x="710155" y="443780"/>
                    <a:pt x="711213" y="457538"/>
                  </a:cubicBezTo>
                  <a:cubicBezTo>
                    <a:pt x="712271" y="471296"/>
                    <a:pt x="731850" y="475529"/>
                    <a:pt x="720738" y="460713"/>
                  </a:cubicBezTo>
                  <a:cubicBezTo>
                    <a:pt x="709626" y="445897"/>
                    <a:pt x="650359" y="394038"/>
                    <a:pt x="644538" y="368638"/>
                  </a:cubicBezTo>
                  <a:cubicBezTo>
                    <a:pt x="638717" y="343238"/>
                    <a:pt x="682638" y="339534"/>
                    <a:pt x="685813" y="308313"/>
                  </a:cubicBezTo>
                  <a:cubicBezTo>
                    <a:pt x="688988" y="277092"/>
                    <a:pt x="683167" y="232642"/>
                    <a:pt x="663588" y="181313"/>
                  </a:cubicBezTo>
                  <a:cubicBezTo>
                    <a:pt x="644009" y="129984"/>
                    <a:pt x="567809" y="7746"/>
                    <a:pt x="568338" y="338"/>
                  </a:cubicBezTo>
                  <a:cubicBezTo>
                    <a:pt x="568867" y="-7070"/>
                    <a:pt x="677346" y="109346"/>
                    <a:pt x="666763" y="136863"/>
                  </a:cubicBezTo>
                  <a:cubicBezTo>
                    <a:pt x="656180" y="164380"/>
                    <a:pt x="565692" y="169142"/>
                    <a:pt x="504838" y="165438"/>
                  </a:cubicBezTo>
                  <a:cubicBezTo>
                    <a:pt x="443984" y="161734"/>
                    <a:pt x="376250" y="120988"/>
                    <a:pt x="301638" y="114638"/>
                  </a:cubicBezTo>
                  <a:cubicBezTo>
                    <a:pt x="227026" y="108288"/>
                    <a:pt x="17476" y="117813"/>
                    <a:pt x="57163" y="127338"/>
                  </a:cubicBezTo>
                  <a:cubicBezTo>
                    <a:pt x="96851" y="136863"/>
                    <a:pt x="452980" y="161734"/>
                    <a:pt x="539763" y="171788"/>
                  </a:cubicBezTo>
                  <a:cubicBezTo>
                    <a:pt x="626546" y="181842"/>
                    <a:pt x="662530" y="182901"/>
                    <a:pt x="577863" y="187663"/>
                  </a:cubicBezTo>
                  <a:cubicBezTo>
                    <a:pt x="493196" y="192425"/>
                    <a:pt x="3188" y="195601"/>
                    <a:pt x="13" y="1971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4" name="フリーフォーム 1103">
              <a:extLst>
                <a:ext uri="{FF2B5EF4-FFF2-40B4-BE49-F238E27FC236}">
                  <a16:creationId xmlns:a16="http://schemas.microsoft.com/office/drawing/2014/main" id="{8C4BBA4F-834F-861C-3A4B-D5D1AA119B92}"/>
                </a:ext>
              </a:extLst>
            </p:cNvPr>
            <p:cNvSpPr/>
            <p:nvPr/>
          </p:nvSpPr>
          <p:spPr>
            <a:xfrm>
              <a:off x="4600524" y="5483108"/>
              <a:ext cx="802018" cy="374817"/>
            </a:xfrm>
            <a:custGeom>
              <a:avLst/>
              <a:gdLst>
                <a:gd name="connsiteX0" fmla="*/ 51 w 802018"/>
                <a:gd name="connsiteY0" fmla="*/ 117 h 374817"/>
                <a:gd name="connsiteX1" fmla="*/ 196901 w 802018"/>
                <a:gd name="connsiteY1" fmla="*/ 292217 h 374817"/>
                <a:gd name="connsiteX2" fmla="*/ 368351 w 802018"/>
                <a:gd name="connsiteY2" fmla="*/ 374767 h 374817"/>
                <a:gd name="connsiteX3" fmla="*/ 301676 w 802018"/>
                <a:gd name="connsiteY3" fmla="*/ 304917 h 374817"/>
                <a:gd name="connsiteX4" fmla="*/ 628701 w 802018"/>
                <a:gd name="connsiteY4" fmla="*/ 333492 h 374817"/>
                <a:gd name="connsiteX5" fmla="*/ 565201 w 802018"/>
                <a:gd name="connsiteY5" fmla="*/ 333492 h 374817"/>
                <a:gd name="connsiteX6" fmla="*/ 800151 w 802018"/>
                <a:gd name="connsiteY6" fmla="*/ 346192 h 374817"/>
                <a:gd name="connsiteX7" fmla="*/ 415976 w 802018"/>
                <a:gd name="connsiteY7" fmla="*/ 301742 h 374817"/>
                <a:gd name="connsiteX8" fmla="*/ 215951 w 802018"/>
                <a:gd name="connsiteY8" fmla="*/ 317617 h 374817"/>
                <a:gd name="connsiteX9" fmla="*/ 177851 w 802018"/>
                <a:gd name="connsiteY9" fmla="*/ 257292 h 374817"/>
                <a:gd name="connsiteX10" fmla="*/ 51 w 802018"/>
                <a:gd name="connsiteY10" fmla="*/ 117 h 374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2018" h="374817">
                  <a:moveTo>
                    <a:pt x="51" y="117"/>
                  </a:moveTo>
                  <a:cubicBezTo>
                    <a:pt x="3226" y="5938"/>
                    <a:pt x="135518" y="229775"/>
                    <a:pt x="196901" y="292217"/>
                  </a:cubicBezTo>
                  <a:cubicBezTo>
                    <a:pt x="258284" y="354659"/>
                    <a:pt x="350889" y="372650"/>
                    <a:pt x="368351" y="374767"/>
                  </a:cubicBezTo>
                  <a:cubicBezTo>
                    <a:pt x="385813" y="376884"/>
                    <a:pt x="258284" y="311796"/>
                    <a:pt x="301676" y="304917"/>
                  </a:cubicBezTo>
                  <a:cubicBezTo>
                    <a:pt x="345068" y="298038"/>
                    <a:pt x="584780" y="328730"/>
                    <a:pt x="628701" y="333492"/>
                  </a:cubicBezTo>
                  <a:cubicBezTo>
                    <a:pt x="672622" y="338254"/>
                    <a:pt x="536626" y="331375"/>
                    <a:pt x="565201" y="333492"/>
                  </a:cubicBezTo>
                  <a:cubicBezTo>
                    <a:pt x="593776" y="335609"/>
                    <a:pt x="825022" y="351484"/>
                    <a:pt x="800151" y="346192"/>
                  </a:cubicBezTo>
                  <a:cubicBezTo>
                    <a:pt x="775280" y="340900"/>
                    <a:pt x="513343" y="306505"/>
                    <a:pt x="415976" y="301742"/>
                  </a:cubicBezTo>
                  <a:cubicBezTo>
                    <a:pt x="318609" y="296980"/>
                    <a:pt x="255638" y="325025"/>
                    <a:pt x="215951" y="317617"/>
                  </a:cubicBezTo>
                  <a:cubicBezTo>
                    <a:pt x="176264" y="310209"/>
                    <a:pt x="214363" y="308092"/>
                    <a:pt x="177851" y="257292"/>
                  </a:cubicBezTo>
                  <a:cubicBezTo>
                    <a:pt x="141339" y="206492"/>
                    <a:pt x="-3124" y="-5704"/>
                    <a:pt x="51" y="1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5" name="フリーフォーム 1104">
              <a:extLst>
                <a:ext uri="{FF2B5EF4-FFF2-40B4-BE49-F238E27FC236}">
                  <a16:creationId xmlns:a16="http://schemas.microsoft.com/office/drawing/2014/main" id="{EFC6ED98-D6A0-3E53-9DFF-B99C86EC7B52}"/>
                </a:ext>
              </a:extLst>
            </p:cNvPr>
            <p:cNvSpPr/>
            <p:nvPr/>
          </p:nvSpPr>
          <p:spPr>
            <a:xfrm>
              <a:off x="3933775" y="3803606"/>
              <a:ext cx="242189" cy="1032898"/>
            </a:xfrm>
            <a:custGeom>
              <a:avLst/>
              <a:gdLst>
                <a:gd name="connsiteX0" fmla="*/ 6400 w 242189"/>
                <a:gd name="connsiteY0" fmla="*/ 44 h 1032898"/>
                <a:gd name="connsiteX1" fmla="*/ 203250 w 242189"/>
                <a:gd name="connsiteY1" fmla="*/ 263569 h 1032898"/>
                <a:gd name="connsiteX2" fmla="*/ 212775 w 242189"/>
                <a:gd name="connsiteY2" fmla="*/ 215944 h 1032898"/>
                <a:gd name="connsiteX3" fmla="*/ 215950 w 242189"/>
                <a:gd name="connsiteY3" fmla="*/ 593769 h 1032898"/>
                <a:gd name="connsiteX4" fmla="*/ 193725 w 242189"/>
                <a:gd name="connsiteY4" fmla="*/ 469944 h 1032898"/>
                <a:gd name="connsiteX5" fmla="*/ 225475 w 242189"/>
                <a:gd name="connsiteY5" fmla="*/ 1022394 h 1032898"/>
                <a:gd name="connsiteX6" fmla="*/ 231825 w 242189"/>
                <a:gd name="connsiteY6" fmla="*/ 803319 h 1032898"/>
                <a:gd name="connsiteX7" fmla="*/ 222300 w 242189"/>
                <a:gd name="connsiteY7" fmla="*/ 444544 h 1032898"/>
                <a:gd name="connsiteX8" fmla="*/ 50 w 242189"/>
                <a:gd name="connsiteY8" fmla="*/ 114344 h 1032898"/>
                <a:gd name="connsiteX9" fmla="*/ 200075 w 242189"/>
                <a:gd name="connsiteY9" fmla="*/ 285794 h 1032898"/>
                <a:gd name="connsiteX10" fmla="*/ 6400 w 242189"/>
                <a:gd name="connsiteY10" fmla="*/ 44 h 103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2189" h="1032898">
                  <a:moveTo>
                    <a:pt x="6400" y="44"/>
                  </a:moveTo>
                  <a:cubicBezTo>
                    <a:pt x="6929" y="-3660"/>
                    <a:pt x="168854" y="227586"/>
                    <a:pt x="203250" y="263569"/>
                  </a:cubicBezTo>
                  <a:cubicBezTo>
                    <a:pt x="237646" y="299552"/>
                    <a:pt x="210658" y="160911"/>
                    <a:pt x="212775" y="215944"/>
                  </a:cubicBezTo>
                  <a:cubicBezTo>
                    <a:pt x="214892" y="270977"/>
                    <a:pt x="219125" y="551436"/>
                    <a:pt x="215950" y="593769"/>
                  </a:cubicBezTo>
                  <a:cubicBezTo>
                    <a:pt x="212775" y="636102"/>
                    <a:pt x="192138" y="398507"/>
                    <a:pt x="193725" y="469944"/>
                  </a:cubicBezTo>
                  <a:cubicBezTo>
                    <a:pt x="195313" y="541382"/>
                    <a:pt x="219125" y="966832"/>
                    <a:pt x="225475" y="1022394"/>
                  </a:cubicBezTo>
                  <a:cubicBezTo>
                    <a:pt x="231825" y="1077956"/>
                    <a:pt x="232354" y="899627"/>
                    <a:pt x="231825" y="803319"/>
                  </a:cubicBezTo>
                  <a:cubicBezTo>
                    <a:pt x="231296" y="707011"/>
                    <a:pt x="260929" y="559373"/>
                    <a:pt x="222300" y="444544"/>
                  </a:cubicBezTo>
                  <a:cubicBezTo>
                    <a:pt x="183671" y="329715"/>
                    <a:pt x="3754" y="140802"/>
                    <a:pt x="50" y="114344"/>
                  </a:cubicBezTo>
                  <a:cubicBezTo>
                    <a:pt x="-3654" y="87886"/>
                    <a:pt x="197958" y="301140"/>
                    <a:pt x="200075" y="285794"/>
                  </a:cubicBezTo>
                  <a:cubicBezTo>
                    <a:pt x="202192" y="270448"/>
                    <a:pt x="5871" y="3748"/>
                    <a:pt x="6400" y="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6" name="フリーフォーム 1105">
              <a:extLst>
                <a:ext uri="{FF2B5EF4-FFF2-40B4-BE49-F238E27FC236}">
                  <a16:creationId xmlns:a16="http://schemas.microsoft.com/office/drawing/2014/main" id="{0D315DA8-878F-C941-2964-02476403DA02}"/>
                </a:ext>
              </a:extLst>
            </p:cNvPr>
            <p:cNvSpPr/>
            <p:nvPr/>
          </p:nvSpPr>
          <p:spPr>
            <a:xfrm>
              <a:off x="4317397" y="3974258"/>
              <a:ext cx="264129" cy="630209"/>
            </a:xfrm>
            <a:custGeom>
              <a:avLst/>
              <a:gdLst>
                <a:gd name="connsiteX0" fmla="*/ 264128 w 264129"/>
                <a:gd name="connsiteY0" fmla="*/ 842 h 630209"/>
                <a:gd name="connsiteX1" fmla="*/ 92678 w 264129"/>
                <a:gd name="connsiteY1" fmla="*/ 400892 h 630209"/>
                <a:gd name="connsiteX2" fmla="*/ 603 w 264129"/>
                <a:gd name="connsiteY2" fmla="*/ 629492 h 630209"/>
                <a:gd name="connsiteX3" fmla="*/ 57753 w 264129"/>
                <a:gd name="connsiteY3" fmla="*/ 464392 h 630209"/>
                <a:gd name="connsiteX4" fmla="*/ 153003 w 264129"/>
                <a:gd name="connsiteY4" fmla="*/ 229442 h 630209"/>
                <a:gd name="connsiteX5" fmla="*/ 95853 w 264129"/>
                <a:gd name="connsiteY5" fmla="*/ 292942 h 630209"/>
                <a:gd name="connsiteX6" fmla="*/ 264128 w 264129"/>
                <a:gd name="connsiteY6" fmla="*/ 842 h 630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129" h="630209">
                  <a:moveTo>
                    <a:pt x="264128" y="842"/>
                  </a:moveTo>
                  <a:cubicBezTo>
                    <a:pt x="263599" y="18834"/>
                    <a:pt x="136599" y="296117"/>
                    <a:pt x="92678" y="400892"/>
                  </a:cubicBezTo>
                  <a:cubicBezTo>
                    <a:pt x="48757" y="505667"/>
                    <a:pt x="6424" y="618909"/>
                    <a:pt x="603" y="629492"/>
                  </a:cubicBezTo>
                  <a:cubicBezTo>
                    <a:pt x="-5218" y="640075"/>
                    <a:pt x="32353" y="531067"/>
                    <a:pt x="57753" y="464392"/>
                  </a:cubicBezTo>
                  <a:cubicBezTo>
                    <a:pt x="83153" y="397717"/>
                    <a:pt x="146653" y="258017"/>
                    <a:pt x="153003" y="229442"/>
                  </a:cubicBezTo>
                  <a:cubicBezTo>
                    <a:pt x="159353" y="200867"/>
                    <a:pt x="79449" y="327338"/>
                    <a:pt x="95853" y="292942"/>
                  </a:cubicBezTo>
                  <a:cubicBezTo>
                    <a:pt x="112257" y="258546"/>
                    <a:pt x="264657" y="-17150"/>
                    <a:pt x="264128" y="8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7" name="フリーフォーム 1106">
              <a:extLst>
                <a:ext uri="{FF2B5EF4-FFF2-40B4-BE49-F238E27FC236}">
                  <a16:creationId xmlns:a16="http://schemas.microsoft.com/office/drawing/2014/main" id="{7D1201DC-2BB6-A860-B8AD-25816CC9EE70}"/>
                </a:ext>
              </a:extLst>
            </p:cNvPr>
            <p:cNvSpPr/>
            <p:nvPr/>
          </p:nvSpPr>
          <p:spPr>
            <a:xfrm>
              <a:off x="4206621" y="4501198"/>
              <a:ext cx="131826" cy="452228"/>
            </a:xfrm>
            <a:custGeom>
              <a:avLst/>
              <a:gdLst>
                <a:gd name="connsiteX0" fmla="*/ 114554 w 131826"/>
                <a:gd name="connsiteY0" fmla="*/ 952 h 452228"/>
                <a:gd name="connsiteX1" fmla="*/ 130429 w 131826"/>
                <a:gd name="connsiteY1" fmla="*/ 197802 h 452228"/>
                <a:gd name="connsiteX2" fmla="*/ 73279 w 131826"/>
                <a:gd name="connsiteY2" fmla="*/ 296227 h 452228"/>
                <a:gd name="connsiteX3" fmla="*/ 85979 w 131826"/>
                <a:gd name="connsiteY3" fmla="*/ 210502 h 452228"/>
                <a:gd name="connsiteX4" fmla="*/ 254 w 131826"/>
                <a:gd name="connsiteY4" fmla="*/ 451802 h 452228"/>
                <a:gd name="connsiteX5" fmla="*/ 60579 w 131826"/>
                <a:gd name="connsiteY5" fmla="*/ 267652 h 452228"/>
                <a:gd name="connsiteX6" fmla="*/ 89154 w 131826"/>
                <a:gd name="connsiteY6" fmla="*/ 207327 h 452228"/>
                <a:gd name="connsiteX7" fmla="*/ 117729 w 131826"/>
                <a:gd name="connsiteY7" fmla="*/ 124777 h 452228"/>
                <a:gd name="connsiteX8" fmla="*/ 114554 w 131826"/>
                <a:gd name="connsiteY8" fmla="*/ 952 h 452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826" h="452228">
                  <a:moveTo>
                    <a:pt x="114554" y="952"/>
                  </a:moveTo>
                  <a:cubicBezTo>
                    <a:pt x="116671" y="13123"/>
                    <a:pt x="137308" y="148590"/>
                    <a:pt x="130429" y="197802"/>
                  </a:cubicBezTo>
                  <a:cubicBezTo>
                    <a:pt x="123550" y="247014"/>
                    <a:pt x="80687" y="294110"/>
                    <a:pt x="73279" y="296227"/>
                  </a:cubicBezTo>
                  <a:cubicBezTo>
                    <a:pt x="65871" y="298344"/>
                    <a:pt x="98150" y="184573"/>
                    <a:pt x="85979" y="210502"/>
                  </a:cubicBezTo>
                  <a:cubicBezTo>
                    <a:pt x="73808" y="236431"/>
                    <a:pt x="4487" y="442277"/>
                    <a:pt x="254" y="451802"/>
                  </a:cubicBezTo>
                  <a:cubicBezTo>
                    <a:pt x="-3979" y="461327"/>
                    <a:pt x="45762" y="308398"/>
                    <a:pt x="60579" y="267652"/>
                  </a:cubicBezTo>
                  <a:cubicBezTo>
                    <a:pt x="75396" y="226906"/>
                    <a:pt x="79629" y="231140"/>
                    <a:pt x="89154" y="207327"/>
                  </a:cubicBezTo>
                  <a:cubicBezTo>
                    <a:pt x="98679" y="183515"/>
                    <a:pt x="117729" y="152823"/>
                    <a:pt x="117729" y="124777"/>
                  </a:cubicBezTo>
                  <a:cubicBezTo>
                    <a:pt x="117729" y="96731"/>
                    <a:pt x="112437" y="-11219"/>
                    <a:pt x="114554" y="9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8" name="フリーフォーム 1107">
              <a:extLst>
                <a:ext uri="{FF2B5EF4-FFF2-40B4-BE49-F238E27FC236}">
                  <a16:creationId xmlns:a16="http://schemas.microsoft.com/office/drawing/2014/main" id="{3131FF2B-0137-2F90-70E7-D7CDB6D03452}"/>
                </a:ext>
              </a:extLst>
            </p:cNvPr>
            <p:cNvSpPr/>
            <p:nvPr/>
          </p:nvSpPr>
          <p:spPr>
            <a:xfrm>
              <a:off x="4419588" y="4431630"/>
              <a:ext cx="117491" cy="461169"/>
            </a:xfrm>
            <a:custGeom>
              <a:avLst/>
              <a:gdLst>
                <a:gd name="connsiteX0" fmla="*/ 101612 w 117491"/>
                <a:gd name="connsiteY0" fmla="*/ 670 h 461169"/>
                <a:gd name="connsiteX1" fmla="*/ 88912 w 117491"/>
                <a:gd name="connsiteY1" fmla="*/ 229270 h 461169"/>
                <a:gd name="connsiteX2" fmla="*/ 12 w 117491"/>
                <a:gd name="connsiteY2" fmla="*/ 461045 h 461169"/>
                <a:gd name="connsiteX3" fmla="*/ 82562 w 117491"/>
                <a:gd name="connsiteY3" fmla="*/ 264195 h 461169"/>
                <a:gd name="connsiteX4" fmla="*/ 98437 w 117491"/>
                <a:gd name="connsiteY4" fmla="*/ 445170 h 461169"/>
                <a:gd name="connsiteX5" fmla="*/ 85737 w 117491"/>
                <a:gd name="connsiteY5" fmla="*/ 229270 h 461169"/>
                <a:gd name="connsiteX6" fmla="*/ 57162 w 117491"/>
                <a:gd name="connsiteY6" fmla="*/ 308645 h 461169"/>
                <a:gd name="connsiteX7" fmla="*/ 107962 w 117491"/>
                <a:gd name="connsiteY7" fmla="*/ 178470 h 461169"/>
                <a:gd name="connsiteX8" fmla="*/ 117487 w 117491"/>
                <a:gd name="connsiteY8" fmla="*/ 159420 h 461169"/>
                <a:gd name="connsiteX9" fmla="*/ 101612 w 117491"/>
                <a:gd name="connsiteY9" fmla="*/ 670 h 461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491" h="461169">
                  <a:moveTo>
                    <a:pt x="101612" y="670"/>
                  </a:moveTo>
                  <a:cubicBezTo>
                    <a:pt x="96850" y="12312"/>
                    <a:pt x="105845" y="152541"/>
                    <a:pt x="88912" y="229270"/>
                  </a:cubicBezTo>
                  <a:cubicBezTo>
                    <a:pt x="71979" y="305999"/>
                    <a:pt x="1070" y="455224"/>
                    <a:pt x="12" y="461045"/>
                  </a:cubicBezTo>
                  <a:cubicBezTo>
                    <a:pt x="-1046" y="466866"/>
                    <a:pt x="66158" y="266841"/>
                    <a:pt x="82562" y="264195"/>
                  </a:cubicBezTo>
                  <a:cubicBezTo>
                    <a:pt x="98966" y="261549"/>
                    <a:pt x="97908" y="450991"/>
                    <a:pt x="98437" y="445170"/>
                  </a:cubicBezTo>
                  <a:cubicBezTo>
                    <a:pt x="98966" y="439349"/>
                    <a:pt x="92616" y="252024"/>
                    <a:pt x="85737" y="229270"/>
                  </a:cubicBezTo>
                  <a:cubicBezTo>
                    <a:pt x="78858" y="206516"/>
                    <a:pt x="53458" y="317112"/>
                    <a:pt x="57162" y="308645"/>
                  </a:cubicBezTo>
                  <a:cubicBezTo>
                    <a:pt x="60866" y="300178"/>
                    <a:pt x="97908" y="203341"/>
                    <a:pt x="107962" y="178470"/>
                  </a:cubicBezTo>
                  <a:cubicBezTo>
                    <a:pt x="118016" y="153599"/>
                    <a:pt x="117487" y="186407"/>
                    <a:pt x="117487" y="159420"/>
                  </a:cubicBezTo>
                  <a:cubicBezTo>
                    <a:pt x="117487" y="132433"/>
                    <a:pt x="106374" y="-10972"/>
                    <a:pt x="101612" y="6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9" name="フリーフォーム 1108">
              <a:extLst>
                <a:ext uri="{FF2B5EF4-FFF2-40B4-BE49-F238E27FC236}">
                  <a16:creationId xmlns:a16="http://schemas.microsoft.com/office/drawing/2014/main" id="{185455F7-1FBC-3258-F4CD-935EC93ED16F}"/>
                </a:ext>
              </a:extLst>
            </p:cNvPr>
            <p:cNvSpPr/>
            <p:nvPr/>
          </p:nvSpPr>
          <p:spPr>
            <a:xfrm>
              <a:off x="5166673" y="4668063"/>
              <a:ext cx="131797" cy="219948"/>
            </a:xfrm>
            <a:custGeom>
              <a:avLst/>
              <a:gdLst>
                <a:gd name="connsiteX0" fmla="*/ 359 w 131797"/>
                <a:gd name="connsiteY0" fmla="*/ 1428 h 219948"/>
                <a:gd name="connsiteX1" fmla="*/ 20530 w 131797"/>
                <a:gd name="connsiteY1" fmla="*/ 145984 h 219948"/>
                <a:gd name="connsiteX2" fmla="*/ 13806 w 131797"/>
                <a:gd name="connsiteY2" fmla="*/ 219943 h 219948"/>
                <a:gd name="connsiteX3" fmla="*/ 10445 w 131797"/>
                <a:gd name="connsiteY3" fmla="*/ 149346 h 219948"/>
                <a:gd name="connsiteX4" fmla="*/ 37339 w 131797"/>
                <a:gd name="connsiteY4" fmla="*/ 65302 h 219948"/>
                <a:gd name="connsiteX5" fmla="*/ 64233 w 131797"/>
                <a:gd name="connsiteY5" fmla="*/ 129175 h 219948"/>
                <a:gd name="connsiteX6" fmla="*/ 70956 w 131797"/>
                <a:gd name="connsiteY6" fmla="*/ 78749 h 219948"/>
                <a:gd name="connsiteX7" fmla="*/ 131468 w 131797"/>
                <a:gd name="connsiteY7" fmla="*/ 72025 h 219948"/>
                <a:gd name="connsiteX8" fmla="*/ 40701 w 131797"/>
                <a:gd name="connsiteY8" fmla="*/ 72025 h 219948"/>
                <a:gd name="connsiteX9" fmla="*/ 359 w 131797"/>
                <a:gd name="connsiteY9" fmla="*/ 1428 h 21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797" h="219948">
                  <a:moveTo>
                    <a:pt x="359" y="1428"/>
                  </a:moveTo>
                  <a:cubicBezTo>
                    <a:pt x="-3003" y="13755"/>
                    <a:pt x="18289" y="109565"/>
                    <a:pt x="20530" y="145984"/>
                  </a:cubicBezTo>
                  <a:cubicBezTo>
                    <a:pt x="22771" y="182403"/>
                    <a:pt x="15487" y="219383"/>
                    <a:pt x="13806" y="219943"/>
                  </a:cubicBezTo>
                  <a:cubicBezTo>
                    <a:pt x="12125" y="220503"/>
                    <a:pt x="6523" y="175120"/>
                    <a:pt x="10445" y="149346"/>
                  </a:cubicBezTo>
                  <a:cubicBezTo>
                    <a:pt x="14367" y="123573"/>
                    <a:pt x="28374" y="68664"/>
                    <a:pt x="37339" y="65302"/>
                  </a:cubicBezTo>
                  <a:cubicBezTo>
                    <a:pt x="46304" y="61940"/>
                    <a:pt x="58630" y="126934"/>
                    <a:pt x="64233" y="129175"/>
                  </a:cubicBezTo>
                  <a:cubicBezTo>
                    <a:pt x="69836" y="131416"/>
                    <a:pt x="59750" y="88274"/>
                    <a:pt x="70956" y="78749"/>
                  </a:cubicBezTo>
                  <a:cubicBezTo>
                    <a:pt x="82162" y="69224"/>
                    <a:pt x="136510" y="73146"/>
                    <a:pt x="131468" y="72025"/>
                  </a:cubicBezTo>
                  <a:cubicBezTo>
                    <a:pt x="126426" y="70904"/>
                    <a:pt x="63673" y="83791"/>
                    <a:pt x="40701" y="72025"/>
                  </a:cubicBezTo>
                  <a:cubicBezTo>
                    <a:pt x="17729" y="60259"/>
                    <a:pt x="3721" y="-10899"/>
                    <a:pt x="359" y="14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0" name="フリーフォーム 1109">
              <a:extLst>
                <a:ext uri="{FF2B5EF4-FFF2-40B4-BE49-F238E27FC236}">
                  <a16:creationId xmlns:a16="http://schemas.microsoft.com/office/drawing/2014/main" id="{B83688F2-2D27-2EFD-2AD3-3C115CE05100}"/>
                </a:ext>
              </a:extLst>
            </p:cNvPr>
            <p:cNvSpPr/>
            <p:nvPr/>
          </p:nvSpPr>
          <p:spPr>
            <a:xfrm>
              <a:off x="4632501" y="4659303"/>
              <a:ext cx="136395" cy="202168"/>
            </a:xfrm>
            <a:custGeom>
              <a:avLst/>
              <a:gdLst>
                <a:gd name="connsiteX0" fmla="*/ 11 w 136395"/>
                <a:gd name="connsiteY0" fmla="*/ 103 h 202168"/>
                <a:gd name="connsiteX1" fmla="*/ 107587 w 136395"/>
                <a:gd name="connsiteY1" fmla="*/ 63976 h 202168"/>
                <a:gd name="connsiteX2" fmla="*/ 80693 w 136395"/>
                <a:gd name="connsiteY2" fmla="*/ 151382 h 202168"/>
                <a:gd name="connsiteX3" fmla="*/ 84055 w 136395"/>
                <a:gd name="connsiteY3" fmla="*/ 124488 h 202168"/>
                <a:gd name="connsiteX4" fmla="*/ 6734 w 136395"/>
                <a:gd name="connsiteY4" fmla="*/ 201809 h 202168"/>
                <a:gd name="connsiteX5" fmla="*/ 50437 w 136395"/>
                <a:gd name="connsiteY5" fmla="*/ 151382 h 202168"/>
                <a:gd name="connsiteX6" fmla="*/ 134481 w 136395"/>
                <a:gd name="connsiteY6" fmla="*/ 104318 h 202168"/>
                <a:gd name="connsiteX7" fmla="*/ 100864 w 136395"/>
                <a:gd name="connsiteY7" fmla="*/ 50529 h 202168"/>
                <a:gd name="connsiteX8" fmla="*/ 11 w 136395"/>
                <a:gd name="connsiteY8" fmla="*/ 103 h 20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395" h="202168">
                  <a:moveTo>
                    <a:pt x="11" y="103"/>
                  </a:moveTo>
                  <a:cubicBezTo>
                    <a:pt x="1132" y="2344"/>
                    <a:pt x="94140" y="38763"/>
                    <a:pt x="107587" y="63976"/>
                  </a:cubicBezTo>
                  <a:cubicBezTo>
                    <a:pt x="121034" y="89189"/>
                    <a:pt x="84615" y="141297"/>
                    <a:pt x="80693" y="151382"/>
                  </a:cubicBezTo>
                  <a:cubicBezTo>
                    <a:pt x="76771" y="161467"/>
                    <a:pt x="96381" y="116084"/>
                    <a:pt x="84055" y="124488"/>
                  </a:cubicBezTo>
                  <a:cubicBezTo>
                    <a:pt x="71729" y="132892"/>
                    <a:pt x="12337" y="197327"/>
                    <a:pt x="6734" y="201809"/>
                  </a:cubicBezTo>
                  <a:cubicBezTo>
                    <a:pt x="1131" y="206291"/>
                    <a:pt x="29146" y="167631"/>
                    <a:pt x="50437" y="151382"/>
                  </a:cubicBezTo>
                  <a:cubicBezTo>
                    <a:pt x="71728" y="135134"/>
                    <a:pt x="126077" y="121127"/>
                    <a:pt x="134481" y="104318"/>
                  </a:cubicBezTo>
                  <a:cubicBezTo>
                    <a:pt x="142885" y="87509"/>
                    <a:pt x="122155" y="68459"/>
                    <a:pt x="100864" y="50529"/>
                  </a:cubicBezTo>
                  <a:cubicBezTo>
                    <a:pt x="79573" y="32600"/>
                    <a:pt x="-1110" y="-2138"/>
                    <a:pt x="11" y="1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1" name="フリーフォーム 1110">
              <a:extLst>
                <a:ext uri="{FF2B5EF4-FFF2-40B4-BE49-F238E27FC236}">
                  <a16:creationId xmlns:a16="http://schemas.microsoft.com/office/drawing/2014/main" id="{2EFA802F-9521-10BE-2BD8-7194CFD27803}"/>
                </a:ext>
              </a:extLst>
            </p:cNvPr>
            <p:cNvSpPr/>
            <p:nvPr/>
          </p:nvSpPr>
          <p:spPr>
            <a:xfrm>
              <a:off x="6214198" y="3810993"/>
              <a:ext cx="183581" cy="1176493"/>
            </a:xfrm>
            <a:custGeom>
              <a:avLst/>
              <a:gdLst>
                <a:gd name="connsiteX0" fmla="*/ 31961 w 183581"/>
                <a:gd name="connsiteY0" fmla="*/ 1248 h 1176493"/>
                <a:gd name="connsiteX1" fmla="*/ 129452 w 183581"/>
                <a:gd name="connsiteY1" fmla="*/ 384489 h 1176493"/>
                <a:gd name="connsiteX2" fmla="*/ 119367 w 183581"/>
                <a:gd name="connsiteY2" fmla="*/ 344148 h 1176493"/>
                <a:gd name="connsiteX3" fmla="*/ 45408 w 183581"/>
                <a:gd name="connsiteY3" fmla="*/ 750922 h 1176493"/>
                <a:gd name="connsiteX4" fmla="*/ 82387 w 183581"/>
                <a:gd name="connsiteY4" fmla="*/ 660154 h 1176493"/>
                <a:gd name="connsiteX5" fmla="*/ 1705 w 183581"/>
                <a:gd name="connsiteY5" fmla="*/ 1171142 h 1176493"/>
                <a:gd name="connsiteX6" fmla="*/ 31961 w 183581"/>
                <a:gd name="connsiteY6" fmla="*/ 895478 h 1176493"/>
                <a:gd name="connsiteX7" fmla="*/ 85749 w 183581"/>
                <a:gd name="connsiteY7" fmla="*/ 391213 h 1176493"/>
                <a:gd name="connsiteX8" fmla="*/ 183240 w 183581"/>
                <a:gd name="connsiteY8" fmla="*/ 118910 h 1176493"/>
                <a:gd name="connsiteX9" fmla="*/ 116005 w 183581"/>
                <a:gd name="connsiteY9" fmla="*/ 256742 h 1176493"/>
                <a:gd name="connsiteX10" fmla="*/ 31961 w 183581"/>
                <a:gd name="connsiteY10" fmla="*/ 1248 h 117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3581" h="1176493">
                  <a:moveTo>
                    <a:pt x="31961" y="1248"/>
                  </a:moveTo>
                  <a:cubicBezTo>
                    <a:pt x="34202" y="22539"/>
                    <a:pt x="114884" y="327339"/>
                    <a:pt x="129452" y="384489"/>
                  </a:cubicBezTo>
                  <a:cubicBezTo>
                    <a:pt x="144020" y="441639"/>
                    <a:pt x="133374" y="283076"/>
                    <a:pt x="119367" y="344148"/>
                  </a:cubicBezTo>
                  <a:cubicBezTo>
                    <a:pt x="105360" y="405220"/>
                    <a:pt x="51571" y="698254"/>
                    <a:pt x="45408" y="750922"/>
                  </a:cubicBezTo>
                  <a:cubicBezTo>
                    <a:pt x="39245" y="803590"/>
                    <a:pt x="89671" y="590117"/>
                    <a:pt x="82387" y="660154"/>
                  </a:cubicBezTo>
                  <a:cubicBezTo>
                    <a:pt x="75103" y="730191"/>
                    <a:pt x="10109" y="1131921"/>
                    <a:pt x="1705" y="1171142"/>
                  </a:cubicBezTo>
                  <a:cubicBezTo>
                    <a:pt x="-6699" y="1210363"/>
                    <a:pt x="17954" y="1025466"/>
                    <a:pt x="31961" y="895478"/>
                  </a:cubicBezTo>
                  <a:cubicBezTo>
                    <a:pt x="45968" y="765490"/>
                    <a:pt x="60536" y="520641"/>
                    <a:pt x="85749" y="391213"/>
                  </a:cubicBezTo>
                  <a:cubicBezTo>
                    <a:pt x="110962" y="261785"/>
                    <a:pt x="178197" y="141322"/>
                    <a:pt x="183240" y="118910"/>
                  </a:cubicBezTo>
                  <a:cubicBezTo>
                    <a:pt x="188283" y="96498"/>
                    <a:pt x="136176" y="275792"/>
                    <a:pt x="116005" y="256742"/>
                  </a:cubicBezTo>
                  <a:cubicBezTo>
                    <a:pt x="95835" y="237692"/>
                    <a:pt x="29720" y="-20043"/>
                    <a:pt x="31961" y="12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2" name="フリーフォーム 1111">
              <a:extLst>
                <a:ext uri="{FF2B5EF4-FFF2-40B4-BE49-F238E27FC236}">
                  <a16:creationId xmlns:a16="http://schemas.microsoft.com/office/drawing/2014/main" id="{18BE71B6-C47A-FD4F-33BB-AC63C11FB340}"/>
                </a:ext>
              </a:extLst>
            </p:cNvPr>
            <p:cNvSpPr/>
            <p:nvPr/>
          </p:nvSpPr>
          <p:spPr>
            <a:xfrm>
              <a:off x="5244127" y="3720570"/>
              <a:ext cx="131462" cy="669322"/>
            </a:xfrm>
            <a:custGeom>
              <a:avLst/>
              <a:gdLst>
                <a:gd name="connsiteX0" fmla="*/ 226 w 131462"/>
                <a:gd name="connsiteY0" fmla="*/ 904 h 669322"/>
                <a:gd name="connsiteX1" fmla="*/ 117888 w 131462"/>
                <a:gd name="connsiteY1" fmla="*/ 363974 h 669322"/>
                <a:gd name="connsiteX2" fmla="*/ 57376 w 131462"/>
                <a:gd name="connsiteY2" fmla="*/ 266483 h 669322"/>
                <a:gd name="connsiteX3" fmla="*/ 117888 w 131462"/>
                <a:gd name="connsiteY3" fmla="*/ 508530 h 669322"/>
                <a:gd name="connsiteX4" fmla="*/ 87632 w 131462"/>
                <a:gd name="connsiteY4" fmla="*/ 374059 h 669322"/>
                <a:gd name="connsiteX5" fmla="*/ 131335 w 131462"/>
                <a:gd name="connsiteY5" fmla="*/ 666533 h 669322"/>
                <a:gd name="connsiteX6" fmla="*/ 70823 w 131462"/>
                <a:gd name="connsiteY6" fmla="*/ 505168 h 669322"/>
                <a:gd name="connsiteX7" fmla="*/ 77547 w 131462"/>
                <a:gd name="connsiteY7" fmla="*/ 236227 h 669322"/>
                <a:gd name="connsiteX8" fmla="*/ 87632 w 131462"/>
                <a:gd name="connsiteY8" fmla="*/ 259759 h 669322"/>
                <a:gd name="connsiteX9" fmla="*/ 226 w 131462"/>
                <a:gd name="connsiteY9" fmla="*/ 904 h 669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462" h="669322">
                  <a:moveTo>
                    <a:pt x="226" y="904"/>
                  </a:moveTo>
                  <a:cubicBezTo>
                    <a:pt x="5269" y="18273"/>
                    <a:pt x="108363" y="319711"/>
                    <a:pt x="117888" y="363974"/>
                  </a:cubicBezTo>
                  <a:cubicBezTo>
                    <a:pt x="127413" y="408237"/>
                    <a:pt x="57376" y="242390"/>
                    <a:pt x="57376" y="266483"/>
                  </a:cubicBezTo>
                  <a:cubicBezTo>
                    <a:pt x="57376" y="290576"/>
                    <a:pt x="112845" y="490601"/>
                    <a:pt x="117888" y="508530"/>
                  </a:cubicBezTo>
                  <a:cubicBezTo>
                    <a:pt x="122931" y="526459"/>
                    <a:pt x="85391" y="347725"/>
                    <a:pt x="87632" y="374059"/>
                  </a:cubicBezTo>
                  <a:cubicBezTo>
                    <a:pt x="89873" y="400393"/>
                    <a:pt x="134136" y="644682"/>
                    <a:pt x="131335" y="666533"/>
                  </a:cubicBezTo>
                  <a:cubicBezTo>
                    <a:pt x="128534" y="688384"/>
                    <a:pt x="79788" y="576886"/>
                    <a:pt x="70823" y="505168"/>
                  </a:cubicBezTo>
                  <a:cubicBezTo>
                    <a:pt x="61858" y="433450"/>
                    <a:pt x="74746" y="277128"/>
                    <a:pt x="77547" y="236227"/>
                  </a:cubicBezTo>
                  <a:cubicBezTo>
                    <a:pt x="80348" y="195326"/>
                    <a:pt x="99398" y="297859"/>
                    <a:pt x="87632" y="259759"/>
                  </a:cubicBezTo>
                  <a:cubicBezTo>
                    <a:pt x="75866" y="221659"/>
                    <a:pt x="-4817" y="-16465"/>
                    <a:pt x="226" y="9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3" name="フリーフォーム 1112">
              <a:extLst>
                <a:ext uri="{FF2B5EF4-FFF2-40B4-BE49-F238E27FC236}">
                  <a16:creationId xmlns:a16="http://schemas.microsoft.com/office/drawing/2014/main" id="{CADF9340-EC31-37F0-A17C-122EEEC4FC56}"/>
                </a:ext>
              </a:extLst>
            </p:cNvPr>
            <p:cNvSpPr/>
            <p:nvPr/>
          </p:nvSpPr>
          <p:spPr>
            <a:xfrm>
              <a:off x="5566986" y="4020420"/>
              <a:ext cx="102678" cy="699838"/>
            </a:xfrm>
            <a:custGeom>
              <a:avLst/>
              <a:gdLst>
                <a:gd name="connsiteX0" fmla="*/ 96 w 102678"/>
                <a:gd name="connsiteY0" fmla="*/ 251 h 699838"/>
                <a:gd name="connsiteX1" fmla="*/ 63970 w 102678"/>
                <a:gd name="connsiteY1" fmla="*/ 497792 h 699838"/>
                <a:gd name="connsiteX2" fmla="*/ 47161 w 102678"/>
                <a:gd name="connsiteY2" fmla="*/ 356598 h 699838"/>
                <a:gd name="connsiteX3" fmla="*/ 97588 w 102678"/>
                <a:gd name="connsiteY3" fmla="*/ 692774 h 699838"/>
                <a:gd name="connsiteX4" fmla="*/ 100949 w 102678"/>
                <a:gd name="connsiteY4" fmla="*/ 591921 h 699838"/>
                <a:gd name="connsiteX5" fmla="*/ 97588 w 102678"/>
                <a:gd name="connsiteY5" fmla="*/ 672604 h 699838"/>
                <a:gd name="connsiteX6" fmla="*/ 80779 w 102678"/>
                <a:gd name="connsiteY6" fmla="*/ 433918 h 699838"/>
                <a:gd name="connsiteX7" fmla="*/ 96 w 102678"/>
                <a:gd name="connsiteY7" fmla="*/ 251 h 699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678" h="699838">
                  <a:moveTo>
                    <a:pt x="96" y="251"/>
                  </a:moveTo>
                  <a:cubicBezTo>
                    <a:pt x="-2705" y="10897"/>
                    <a:pt x="56126" y="438401"/>
                    <a:pt x="63970" y="497792"/>
                  </a:cubicBezTo>
                  <a:cubicBezTo>
                    <a:pt x="71814" y="557183"/>
                    <a:pt x="41558" y="324101"/>
                    <a:pt x="47161" y="356598"/>
                  </a:cubicBezTo>
                  <a:cubicBezTo>
                    <a:pt x="52764" y="389095"/>
                    <a:pt x="88623" y="653554"/>
                    <a:pt x="97588" y="692774"/>
                  </a:cubicBezTo>
                  <a:cubicBezTo>
                    <a:pt x="106553" y="731994"/>
                    <a:pt x="100949" y="595283"/>
                    <a:pt x="100949" y="591921"/>
                  </a:cubicBezTo>
                  <a:cubicBezTo>
                    <a:pt x="100949" y="588559"/>
                    <a:pt x="100950" y="698938"/>
                    <a:pt x="97588" y="672604"/>
                  </a:cubicBezTo>
                  <a:cubicBezTo>
                    <a:pt x="94226" y="646270"/>
                    <a:pt x="95347" y="547658"/>
                    <a:pt x="80779" y="433918"/>
                  </a:cubicBezTo>
                  <a:cubicBezTo>
                    <a:pt x="66211" y="320178"/>
                    <a:pt x="2897" y="-10395"/>
                    <a:pt x="96" y="2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4" name="フリーフォーム 1113">
              <a:extLst>
                <a:ext uri="{FF2B5EF4-FFF2-40B4-BE49-F238E27FC236}">
                  <a16:creationId xmlns:a16="http://schemas.microsoft.com/office/drawing/2014/main" id="{F115A727-C0F2-8ED1-80ED-4F7C1ABB59E6}"/>
                </a:ext>
              </a:extLst>
            </p:cNvPr>
            <p:cNvSpPr/>
            <p:nvPr/>
          </p:nvSpPr>
          <p:spPr>
            <a:xfrm>
              <a:off x="5259567" y="4847662"/>
              <a:ext cx="430096" cy="108306"/>
            </a:xfrm>
            <a:custGeom>
              <a:avLst/>
              <a:gdLst>
                <a:gd name="connsiteX0" fmla="*/ 1595 w 430096"/>
                <a:gd name="connsiteY0" fmla="*/ 30259 h 108306"/>
                <a:gd name="connsiteX1" fmla="*/ 146151 w 430096"/>
                <a:gd name="connsiteY1" fmla="*/ 94132 h 108306"/>
                <a:gd name="connsiteX2" fmla="*/ 384836 w 430096"/>
                <a:gd name="connsiteY2" fmla="*/ 13450 h 108306"/>
                <a:gd name="connsiteX3" fmla="*/ 277259 w 430096"/>
                <a:gd name="connsiteY3" fmla="*/ 63876 h 108306"/>
                <a:gd name="connsiteX4" fmla="*/ 428539 w 430096"/>
                <a:gd name="connsiteY4" fmla="*/ 3 h 108306"/>
                <a:gd name="connsiteX5" fmla="*/ 357942 w 430096"/>
                <a:gd name="connsiteY5" fmla="*/ 67238 h 108306"/>
                <a:gd name="connsiteX6" fmla="*/ 391559 w 430096"/>
                <a:gd name="connsiteY6" fmla="*/ 107579 h 108306"/>
                <a:gd name="connsiteX7" fmla="*/ 398283 w 430096"/>
                <a:gd name="connsiteY7" fmla="*/ 33620 h 108306"/>
                <a:gd name="connsiteX8" fmla="*/ 327686 w 430096"/>
                <a:gd name="connsiteY8" fmla="*/ 57153 h 108306"/>
                <a:gd name="connsiteX9" fmla="*/ 152874 w 430096"/>
                <a:gd name="connsiteY9" fmla="*/ 97494 h 108306"/>
                <a:gd name="connsiteX10" fmla="*/ 173045 w 430096"/>
                <a:gd name="connsiteY10" fmla="*/ 33620 h 108306"/>
                <a:gd name="connsiteX11" fmla="*/ 236918 w 430096"/>
                <a:gd name="connsiteY11" fmla="*/ 73962 h 108306"/>
                <a:gd name="connsiteX12" fmla="*/ 1595 w 430096"/>
                <a:gd name="connsiteY12" fmla="*/ 30259 h 108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0096" h="108306">
                  <a:moveTo>
                    <a:pt x="1595" y="30259"/>
                  </a:moveTo>
                  <a:cubicBezTo>
                    <a:pt x="-13533" y="33621"/>
                    <a:pt x="82278" y="96933"/>
                    <a:pt x="146151" y="94132"/>
                  </a:cubicBezTo>
                  <a:cubicBezTo>
                    <a:pt x="210024" y="91331"/>
                    <a:pt x="362985" y="18493"/>
                    <a:pt x="384836" y="13450"/>
                  </a:cubicBezTo>
                  <a:cubicBezTo>
                    <a:pt x="406687" y="8407"/>
                    <a:pt x="269975" y="66117"/>
                    <a:pt x="277259" y="63876"/>
                  </a:cubicBezTo>
                  <a:cubicBezTo>
                    <a:pt x="284543" y="61635"/>
                    <a:pt x="415092" y="-557"/>
                    <a:pt x="428539" y="3"/>
                  </a:cubicBezTo>
                  <a:cubicBezTo>
                    <a:pt x="441986" y="563"/>
                    <a:pt x="364105" y="49309"/>
                    <a:pt x="357942" y="67238"/>
                  </a:cubicBezTo>
                  <a:cubicBezTo>
                    <a:pt x="351779" y="85167"/>
                    <a:pt x="384836" y="113182"/>
                    <a:pt x="391559" y="107579"/>
                  </a:cubicBezTo>
                  <a:cubicBezTo>
                    <a:pt x="398282" y="101976"/>
                    <a:pt x="408929" y="42024"/>
                    <a:pt x="398283" y="33620"/>
                  </a:cubicBezTo>
                  <a:cubicBezTo>
                    <a:pt x="387638" y="25216"/>
                    <a:pt x="368588" y="46507"/>
                    <a:pt x="327686" y="57153"/>
                  </a:cubicBezTo>
                  <a:cubicBezTo>
                    <a:pt x="286785" y="67799"/>
                    <a:pt x="178648" y="101416"/>
                    <a:pt x="152874" y="97494"/>
                  </a:cubicBezTo>
                  <a:cubicBezTo>
                    <a:pt x="127101" y="93572"/>
                    <a:pt x="159038" y="37542"/>
                    <a:pt x="173045" y="33620"/>
                  </a:cubicBezTo>
                  <a:cubicBezTo>
                    <a:pt x="187052" y="29698"/>
                    <a:pt x="269975" y="71161"/>
                    <a:pt x="236918" y="73962"/>
                  </a:cubicBezTo>
                  <a:cubicBezTo>
                    <a:pt x="203861" y="76763"/>
                    <a:pt x="16723" y="26897"/>
                    <a:pt x="1595" y="302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5" name="フリーフォーム 1114">
              <a:extLst>
                <a:ext uri="{FF2B5EF4-FFF2-40B4-BE49-F238E27FC236}">
                  <a16:creationId xmlns:a16="http://schemas.microsoft.com/office/drawing/2014/main" id="{0AFD58BD-D799-0246-D541-ED23E2F5C52D}"/>
                </a:ext>
              </a:extLst>
            </p:cNvPr>
            <p:cNvSpPr/>
            <p:nvPr/>
          </p:nvSpPr>
          <p:spPr>
            <a:xfrm>
              <a:off x="6137357" y="3390324"/>
              <a:ext cx="428066" cy="479067"/>
            </a:xfrm>
            <a:custGeom>
              <a:avLst/>
              <a:gdLst>
                <a:gd name="connsiteX0" fmla="*/ 418084 w 428066"/>
                <a:gd name="connsiteY0" fmla="*/ 11782 h 479067"/>
                <a:gd name="connsiteX1" fmla="*/ 165952 w 428066"/>
                <a:gd name="connsiteY1" fmla="*/ 263914 h 479067"/>
                <a:gd name="connsiteX2" fmla="*/ 1225 w 428066"/>
                <a:gd name="connsiteY2" fmla="*/ 418555 h 479067"/>
                <a:gd name="connsiteX3" fmla="*/ 249996 w 428066"/>
                <a:gd name="connsiteY3" fmla="*/ 189955 h 479067"/>
                <a:gd name="connsiteX4" fmla="*/ 273528 w 428066"/>
                <a:gd name="connsiteY4" fmla="*/ 304255 h 479067"/>
                <a:gd name="connsiteX5" fmla="*/ 273528 w 428066"/>
                <a:gd name="connsiteY5" fmla="*/ 479067 h 479067"/>
                <a:gd name="connsiteX6" fmla="*/ 273528 w 428066"/>
                <a:gd name="connsiteY6" fmla="*/ 263914 h 479067"/>
                <a:gd name="connsiteX7" fmla="*/ 307146 w 428066"/>
                <a:gd name="connsiteY7" fmla="*/ 99188 h 479067"/>
                <a:gd name="connsiteX8" fmla="*/ 219740 w 428066"/>
                <a:gd name="connsiteY8" fmla="*/ 189955 h 479067"/>
                <a:gd name="connsiteX9" fmla="*/ 364296 w 428066"/>
                <a:gd name="connsiteY9" fmla="*/ 55485 h 479067"/>
                <a:gd name="connsiteX10" fmla="*/ 418084 w 428066"/>
                <a:gd name="connsiteY10" fmla="*/ 11782 h 47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8066" h="479067">
                  <a:moveTo>
                    <a:pt x="418084" y="11782"/>
                  </a:moveTo>
                  <a:cubicBezTo>
                    <a:pt x="385027" y="46520"/>
                    <a:pt x="235428" y="196119"/>
                    <a:pt x="165952" y="263914"/>
                  </a:cubicBezTo>
                  <a:cubicBezTo>
                    <a:pt x="96476" y="331709"/>
                    <a:pt x="-12782" y="430882"/>
                    <a:pt x="1225" y="418555"/>
                  </a:cubicBezTo>
                  <a:cubicBezTo>
                    <a:pt x="15232" y="406229"/>
                    <a:pt x="204612" y="209005"/>
                    <a:pt x="249996" y="189955"/>
                  </a:cubicBezTo>
                  <a:cubicBezTo>
                    <a:pt x="295380" y="170905"/>
                    <a:pt x="269606" y="256070"/>
                    <a:pt x="273528" y="304255"/>
                  </a:cubicBezTo>
                  <a:cubicBezTo>
                    <a:pt x="277450" y="352440"/>
                    <a:pt x="273528" y="479067"/>
                    <a:pt x="273528" y="479067"/>
                  </a:cubicBezTo>
                  <a:cubicBezTo>
                    <a:pt x="273528" y="472344"/>
                    <a:pt x="267925" y="327227"/>
                    <a:pt x="273528" y="263914"/>
                  </a:cubicBezTo>
                  <a:cubicBezTo>
                    <a:pt x="279131" y="200601"/>
                    <a:pt x="316111" y="111514"/>
                    <a:pt x="307146" y="99188"/>
                  </a:cubicBezTo>
                  <a:cubicBezTo>
                    <a:pt x="298181" y="86862"/>
                    <a:pt x="210215" y="197239"/>
                    <a:pt x="219740" y="189955"/>
                  </a:cubicBezTo>
                  <a:cubicBezTo>
                    <a:pt x="229265" y="182671"/>
                    <a:pt x="334600" y="83500"/>
                    <a:pt x="364296" y="55485"/>
                  </a:cubicBezTo>
                  <a:cubicBezTo>
                    <a:pt x="393992" y="27470"/>
                    <a:pt x="451141" y="-22956"/>
                    <a:pt x="418084" y="117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6" name="フリーフォーム 1115">
              <a:extLst>
                <a:ext uri="{FF2B5EF4-FFF2-40B4-BE49-F238E27FC236}">
                  <a16:creationId xmlns:a16="http://schemas.microsoft.com/office/drawing/2014/main" id="{E117B1D7-4C75-F2D7-9344-A56BA0729BF8}"/>
                </a:ext>
              </a:extLst>
            </p:cNvPr>
            <p:cNvSpPr/>
            <p:nvPr/>
          </p:nvSpPr>
          <p:spPr>
            <a:xfrm>
              <a:off x="6460805" y="3180228"/>
              <a:ext cx="103945" cy="751204"/>
            </a:xfrm>
            <a:custGeom>
              <a:avLst/>
              <a:gdLst>
                <a:gd name="connsiteX0" fmla="*/ 507 w 103945"/>
                <a:gd name="connsiteY0" fmla="*/ 3363 h 751204"/>
                <a:gd name="connsiteX1" fmla="*/ 74466 w 103945"/>
                <a:gd name="connsiteY1" fmla="*/ 544607 h 751204"/>
                <a:gd name="connsiteX2" fmla="*/ 81189 w 103945"/>
                <a:gd name="connsiteY2" fmla="*/ 406775 h 751204"/>
                <a:gd name="connsiteX3" fmla="*/ 87913 w 103945"/>
                <a:gd name="connsiteY3" fmla="*/ 749675 h 751204"/>
                <a:gd name="connsiteX4" fmla="*/ 101360 w 103945"/>
                <a:gd name="connsiteY4" fmla="*/ 521075 h 751204"/>
                <a:gd name="connsiteX5" fmla="*/ 30763 w 103945"/>
                <a:gd name="connsiteY5" fmla="*/ 245410 h 751204"/>
                <a:gd name="connsiteX6" fmla="*/ 40848 w 103945"/>
                <a:gd name="connsiteY6" fmla="*/ 312646 h 751204"/>
                <a:gd name="connsiteX7" fmla="*/ 507 w 103945"/>
                <a:gd name="connsiteY7" fmla="*/ 3363 h 751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945" h="751204">
                  <a:moveTo>
                    <a:pt x="507" y="3363"/>
                  </a:moveTo>
                  <a:cubicBezTo>
                    <a:pt x="6110" y="42023"/>
                    <a:pt x="61019" y="477372"/>
                    <a:pt x="74466" y="544607"/>
                  </a:cubicBezTo>
                  <a:cubicBezTo>
                    <a:pt x="87913" y="611842"/>
                    <a:pt x="78948" y="372597"/>
                    <a:pt x="81189" y="406775"/>
                  </a:cubicBezTo>
                  <a:cubicBezTo>
                    <a:pt x="83430" y="440953"/>
                    <a:pt x="84551" y="730625"/>
                    <a:pt x="87913" y="749675"/>
                  </a:cubicBezTo>
                  <a:cubicBezTo>
                    <a:pt x="91275" y="768725"/>
                    <a:pt x="110885" y="605119"/>
                    <a:pt x="101360" y="521075"/>
                  </a:cubicBezTo>
                  <a:cubicBezTo>
                    <a:pt x="91835" y="437031"/>
                    <a:pt x="40848" y="280148"/>
                    <a:pt x="30763" y="245410"/>
                  </a:cubicBezTo>
                  <a:cubicBezTo>
                    <a:pt x="20678" y="210672"/>
                    <a:pt x="44210" y="354108"/>
                    <a:pt x="40848" y="312646"/>
                  </a:cubicBezTo>
                  <a:cubicBezTo>
                    <a:pt x="37486" y="271184"/>
                    <a:pt x="-5096" y="-35297"/>
                    <a:pt x="507" y="33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7" name="フリーフォーム 1116">
              <a:extLst>
                <a:ext uri="{FF2B5EF4-FFF2-40B4-BE49-F238E27FC236}">
                  <a16:creationId xmlns:a16="http://schemas.microsoft.com/office/drawing/2014/main" id="{037019BD-DF56-873F-8F6F-3A0A23CC0DE4}"/>
                </a:ext>
              </a:extLst>
            </p:cNvPr>
            <p:cNvSpPr/>
            <p:nvPr/>
          </p:nvSpPr>
          <p:spPr>
            <a:xfrm>
              <a:off x="5326874" y="3714116"/>
              <a:ext cx="646383" cy="743673"/>
            </a:xfrm>
            <a:custGeom>
              <a:avLst/>
              <a:gdLst>
                <a:gd name="connsiteX0" fmla="*/ 1523 w 646383"/>
                <a:gd name="connsiteY0" fmla="*/ 634 h 743673"/>
                <a:gd name="connsiteX1" fmla="*/ 374679 w 646383"/>
                <a:gd name="connsiteY1" fmla="*/ 259490 h 743673"/>
                <a:gd name="connsiteX2" fmla="*/ 640258 w 646383"/>
                <a:gd name="connsiteY2" fmla="*/ 266213 h 743673"/>
                <a:gd name="connsiteX3" fmla="*/ 552852 w 646383"/>
                <a:gd name="connsiteY3" fmla="*/ 326725 h 743673"/>
                <a:gd name="connsiteX4" fmla="*/ 455361 w 646383"/>
                <a:gd name="connsiteY4" fmla="*/ 743584 h 743673"/>
                <a:gd name="connsiteX5" fmla="*/ 542767 w 646383"/>
                <a:gd name="connsiteY5" fmla="*/ 363705 h 743673"/>
                <a:gd name="connsiteX6" fmla="*/ 458723 w 646383"/>
                <a:gd name="connsiteY6" fmla="*/ 306555 h 743673"/>
                <a:gd name="connsiteX7" fmla="*/ 599917 w 646383"/>
                <a:gd name="connsiteY7" fmla="*/ 330087 h 743673"/>
                <a:gd name="connsiteX8" fmla="*/ 334338 w 646383"/>
                <a:gd name="connsiteY8" fmla="*/ 266213 h 743673"/>
                <a:gd name="connsiteX9" fmla="*/ 384764 w 646383"/>
                <a:gd name="connsiteY9" fmla="*/ 272937 h 743673"/>
                <a:gd name="connsiteX10" fmla="*/ 246932 w 646383"/>
                <a:gd name="connsiteY10" fmla="*/ 188893 h 743673"/>
                <a:gd name="connsiteX11" fmla="*/ 1523 w 646383"/>
                <a:gd name="connsiteY11" fmla="*/ 634 h 743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6383" h="743673">
                  <a:moveTo>
                    <a:pt x="1523" y="634"/>
                  </a:moveTo>
                  <a:cubicBezTo>
                    <a:pt x="22814" y="12400"/>
                    <a:pt x="268223" y="215227"/>
                    <a:pt x="374679" y="259490"/>
                  </a:cubicBezTo>
                  <a:cubicBezTo>
                    <a:pt x="481135" y="303753"/>
                    <a:pt x="610563" y="255007"/>
                    <a:pt x="640258" y="266213"/>
                  </a:cubicBezTo>
                  <a:cubicBezTo>
                    <a:pt x="669953" y="277419"/>
                    <a:pt x="583668" y="247163"/>
                    <a:pt x="552852" y="326725"/>
                  </a:cubicBezTo>
                  <a:cubicBezTo>
                    <a:pt x="522036" y="406287"/>
                    <a:pt x="457042" y="737421"/>
                    <a:pt x="455361" y="743584"/>
                  </a:cubicBezTo>
                  <a:cubicBezTo>
                    <a:pt x="453680" y="749747"/>
                    <a:pt x="542207" y="436543"/>
                    <a:pt x="542767" y="363705"/>
                  </a:cubicBezTo>
                  <a:cubicBezTo>
                    <a:pt x="543327" y="290867"/>
                    <a:pt x="449198" y="312158"/>
                    <a:pt x="458723" y="306555"/>
                  </a:cubicBezTo>
                  <a:cubicBezTo>
                    <a:pt x="468248" y="300952"/>
                    <a:pt x="620648" y="336811"/>
                    <a:pt x="599917" y="330087"/>
                  </a:cubicBezTo>
                  <a:cubicBezTo>
                    <a:pt x="579186" y="323363"/>
                    <a:pt x="370197" y="275738"/>
                    <a:pt x="334338" y="266213"/>
                  </a:cubicBezTo>
                  <a:cubicBezTo>
                    <a:pt x="298479" y="256688"/>
                    <a:pt x="399332" y="285824"/>
                    <a:pt x="384764" y="272937"/>
                  </a:cubicBezTo>
                  <a:cubicBezTo>
                    <a:pt x="370196" y="260050"/>
                    <a:pt x="305763" y="233716"/>
                    <a:pt x="246932" y="188893"/>
                  </a:cubicBezTo>
                  <a:cubicBezTo>
                    <a:pt x="188101" y="144070"/>
                    <a:pt x="-19768" y="-11132"/>
                    <a:pt x="1523" y="6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8" name="フリーフォーム 1117">
              <a:extLst>
                <a:ext uri="{FF2B5EF4-FFF2-40B4-BE49-F238E27FC236}">
                  <a16:creationId xmlns:a16="http://schemas.microsoft.com/office/drawing/2014/main" id="{8E6367B8-BA67-6CA6-8E6F-75A4916D06B1}"/>
                </a:ext>
              </a:extLst>
            </p:cNvPr>
            <p:cNvSpPr/>
            <p:nvPr/>
          </p:nvSpPr>
          <p:spPr>
            <a:xfrm>
              <a:off x="5794609" y="3935328"/>
              <a:ext cx="303637" cy="888463"/>
            </a:xfrm>
            <a:custGeom>
              <a:avLst/>
              <a:gdLst>
                <a:gd name="connsiteX0" fmla="*/ 303632 w 303637"/>
                <a:gd name="connsiteY0" fmla="*/ 1298 h 888463"/>
                <a:gd name="connsiteX1" fmla="*/ 115373 w 303637"/>
                <a:gd name="connsiteY1" fmla="*/ 512287 h 888463"/>
                <a:gd name="connsiteX2" fmla="*/ 142267 w 303637"/>
                <a:gd name="connsiteY2" fmla="*/ 603054 h 888463"/>
                <a:gd name="connsiteX3" fmla="*/ 118735 w 303637"/>
                <a:gd name="connsiteY3" fmla="*/ 566075 h 888463"/>
                <a:gd name="connsiteX4" fmla="*/ 226312 w 303637"/>
                <a:gd name="connsiteY4" fmla="*/ 878719 h 888463"/>
                <a:gd name="connsiteX5" fmla="*/ 192694 w 303637"/>
                <a:gd name="connsiteY5" fmla="*/ 781228 h 888463"/>
                <a:gd name="connsiteX6" fmla="*/ 1073 w 303637"/>
                <a:gd name="connsiteY6" fmla="*/ 498840 h 888463"/>
                <a:gd name="connsiteX7" fmla="*/ 115373 w 303637"/>
                <a:gd name="connsiteY7" fmla="*/ 592969 h 888463"/>
                <a:gd name="connsiteX8" fmla="*/ 122097 w 303637"/>
                <a:gd name="connsiteY8" fmla="*/ 307219 h 888463"/>
                <a:gd name="connsiteX9" fmla="*/ 108650 w 303637"/>
                <a:gd name="connsiteY9" fmla="*/ 364369 h 888463"/>
                <a:gd name="connsiteX10" fmla="*/ 303632 w 303637"/>
                <a:gd name="connsiteY10" fmla="*/ 1298 h 888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3637" h="888463">
                  <a:moveTo>
                    <a:pt x="303632" y="1298"/>
                  </a:moveTo>
                  <a:cubicBezTo>
                    <a:pt x="304752" y="25951"/>
                    <a:pt x="142267" y="411994"/>
                    <a:pt x="115373" y="512287"/>
                  </a:cubicBezTo>
                  <a:cubicBezTo>
                    <a:pt x="88479" y="612580"/>
                    <a:pt x="141707" y="594089"/>
                    <a:pt x="142267" y="603054"/>
                  </a:cubicBezTo>
                  <a:cubicBezTo>
                    <a:pt x="142827" y="612019"/>
                    <a:pt x="104727" y="520131"/>
                    <a:pt x="118735" y="566075"/>
                  </a:cubicBezTo>
                  <a:cubicBezTo>
                    <a:pt x="132743" y="612019"/>
                    <a:pt x="226312" y="878719"/>
                    <a:pt x="226312" y="878719"/>
                  </a:cubicBezTo>
                  <a:cubicBezTo>
                    <a:pt x="238638" y="914578"/>
                    <a:pt x="230234" y="844541"/>
                    <a:pt x="192694" y="781228"/>
                  </a:cubicBezTo>
                  <a:cubicBezTo>
                    <a:pt x="155154" y="717915"/>
                    <a:pt x="13960" y="530216"/>
                    <a:pt x="1073" y="498840"/>
                  </a:cubicBezTo>
                  <a:cubicBezTo>
                    <a:pt x="-11814" y="467464"/>
                    <a:pt x="95202" y="624906"/>
                    <a:pt x="115373" y="592969"/>
                  </a:cubicBezTo>
                  <a:cubicBezTo>
                    <a:pt x="135544" y="561032"/>
                    <a:pt x="123217" y="345319"/>
                    <a:pt x="122097" y="307219"/>
                  </a:cubicBezTo>
                  <a:cubicBezTo>
                    <a:pt x="120976" y="269119"/>
                    <a:pt x="81756" y="418157"/>
                    <a:pt x="108650" y="364369"/>
                  </a:cubicBezTo>
                  <a:cubicBezTo>
                    <a:pt x="135544" y="310581"/>
                    <a:pt x="302512" y="-23355"/>
                    <a:pt x="303632" y="12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9" name="フリーフォーム 1118">
              <a:extLst>
                <a:ext uri="{FF2B5EF4-FFF2-40B4-BE49-F238E27FC236}">
                  <a16:creationId xmlns:a16="http://schemas.microsoft.com/office/drawing/2014/main" id="{B1FC9EFA-C9F3-0469-B661-E7D74AF50E7D}"/>
                </a:ext>
              </a:extLst>
            </p:cNvPr>
            <p:cNvSpPr/>
            <p:nvPr/>
          </p:nvSpPr>
          <p:spPr>
            <a:xfrm>
              <a:off x="5424492" y="4919881"/>
              <a:ext cx="613116" cy="440990"/>
            </a:xfrm>
            <a:custGeom>
              <a:avLst/>
              <a:gdLst>
                <a:gd name="connsiteX0" fmla="*/ 572896 w 613116"/>
                <a:gd name="connsiteY0" fmla="*/ 28637 h 440990"/>
                <a:gd name="connsiteX1" fmla="*/ 14843 w 613116"/>
                <a:gd name="connsiteY1" fmla="*/ 428687 h 440990"/>
                <a:gd name="connsiteX2" fmla="*/ 196379 w 613116"/>
                <a:gd name="connsiteY2" fmla="*/ 337919 h 440990"/>
                <a:gd name="connsiteX3" fmla="*/ 576258 w 613116"/>
                <a:gd name="connsiteY3" fmla="*/ 331195 h 440990"/>
                <a:gd name="connsiteX4" fmla="*/ 139229 w 613116"/>
                <a:gd name="connsiteY4" fmla="*/ 344643 h 440990"/>
                <a:gd name="connsiteX5" fmla="*/ 193017 w 613116"/>
                <a:gd name="connsiteY5" fmla="*/ 307663 h 440990"/>
                <a:gd name="connsiteX6" fmla="*/ 297232 w 613116"/>
                <a:gd name="connsiteY6" fmla="*/ 257237 h 440990"/>
                <a:gd name="connsiteX7" fmla="*/ 216549 w 613116"/>
                <a:gd name="connsiteY7" fmla="*/ 284131 h 440990"/>
                <a:gd name="connsiteX8" fmla="*/ 529193 w 613116"/>
                <a:gd name="connsiteY8" fmla="*/ 58893 h 440990"/>
                <a:gd name="connsiteX9" fmla="*/ 572896 w 613116"/>
                <a:gd name="connsiteY9" fmla="*/ 28637 h 440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3116" h="440990">
                  <a:moveTo>
                    <a:pt x="572896" y="28637"/>
                  </a:moveTo>
                  <a:cubicBezTo>
                    <a:pt x="487171" y="90269"/>
                    <a:pt x="77596" y="377140"/>
                    <a:pt x="14843" y="428687"/>
                  </a:cubicBezTo>
                  <a:cubicBezTo>
                    <a:pt x="-47910" y="480234"/>
                    <a:pt x="102810" y="354168"/>
                    <a:pt x="196379" y="337919"/>
                  </a:cubicBezTo>
                  <a:cubicBezTo>
                    <a:pt x="289948" y="321670"/>
                    <a:pt x="585783" y="330074"/>
                    <a:pt x="576258" y="331195"/>
                  </a:cubicBezTo>
                  <a:cubicBezTo>
                    <a:pt x="566733" y="332316"/>
                    <a:pt x="203102" y="348565"/>
                    <a:pt x="139229" y="344643"/>
                  </a:cubicBezTo>
                  <a:cubicBezTo>
                    <a:pt x="75356" y="340721"/>
                    <a:pt x="166683" y="322231"/>
                    <a:pt x="193017" y="307663"/>
                  </a:cubicBezTo>
                  <a:cubicBezTo>
                    <a:pt x="219351" y="293095"/>
                    <a:pt x="293310" y="261159"/>
                    <a:pt x="297232" y="257237"/>
                  </a:cubicBezTo>
                  <a:cubicBezTo>
                    <a:pt x="301154" y="253315"/>
                    <a:pt x="177889" y="317188"/>
                    <a:pt x="216549" y="284131"/>
                  </a:cubicBezTo>
                  <a:cubicBezTo>
                    <a:pt x="255209" y="251074"/>
                    <a:pt x="468681" y="99794"/>
                    <a:pt x="529193" y="58893"/>
                  </a:cubicBezTo>
                  <a:cubicBezTo>
                    <a:pt x="589705" y="17992"/>
                    <a:pt x="658621" y="-32995"/>
                    <a:pt x="572896" y="286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0" name="フリーフォーム 1119">
              <a:extLst>
                <a:ext uri="{FF2B5EF4-FFF2-40B4-BE49-F238E27FC236}">
                  <a16:creationId xmlns:a16="http://schemas.microsoft.com/office/drawing/2014/main" id="{43944F0A-C61D-49A5-2F32-7DA914408B1A}"/>
                </a:ext>
              </a:extLst>
            </p:cNvPr>
            <p:cNvSpPr/>
            <p:nvPr/>
          </p:nvSpPr>
          <p:spPr>
            <a:xfrm>
              <a:off x="3632776" y="1813941"/>
              <a:ext cx="730514" cy="960718"/>
            </a:xfrm>
            <a:custGeom>
              <a:avLst/>
              <a:gdLst>
                <a:gd name="connsiteX0" fmla="*/ 683730 w 730514"/>
                <a:gd name="connsiteY0" fmla="*/ 35030 h 960718"/>
                <a:gd name="connsiteX1" fmla="*/ 202998 w 730514"/>
                <a:gd name="connsiteY1" fmla="*/ 488868 h 960718"/>
                <a:gd name="connsiteX2" fmla="*/ 1292 w 730514"/>
                <a:gd name="connsiteY2" fmla="*/ 589721 h 960718"/>
                <a:gd name="connsiteX3" fmla="*/ 287042 w 730514"/>
                <a:gd name="connsiteY3" fmla="*/ 451888 h 960718"/>
                <a:gd name="connsiteX4" fmla="*/ 206359 w 730514"/>
                <a:gd name="connsiteY4" fmla="*/ 535933 h 960718"/>
                <a:gd name="connsiteX5" fmla="*/ 162656 w 730514"/>
                <a:gd name="connsiteY5" fmla="*/ 784703 h 960718"/>
                <a:gd name="connsiteX6" fmla="*/ 202998 w 730514"/>
                <a:gd name="connsiteY6" fmla="*/ 683850 h 960718"/>
                <a:gd name="connsiteX7" fmla="*/ 162656 w 730514"/>
                <a:gd name="connsiteY7" fmla="*/ 959515 h 960718"/>
                <a:gd name="connsiteX8" fmla="*/ 219806 w 730514"/>
                <a:gd name="connsiteY8" fmla="*/ 556103 h 960718"/>
                <a:gd name="connsiteX9" fmla="*/ 239977 w 730514"/>
                <a:gd name="connsiteY9" fmla="*/ 408185 h 960718"/>
                <a:gd name="connsiteX10" fmla="*/ 152571 w 730514"/>
                <a:gd name="connsiteY10" fmla="*/ 482144 h 960718"/>
                <a:gd name="connsiteX11" fmla="*/ 653474 w 730514"/>
                <a:gd name="connsiteY11" fmla="*/ 78733 h 960718"/>
                <a:gd name="connsiteX12" fmla="*/ 683730 w 730514"/>
                <a:gd name="connsiteY12" fmla="*/ 35030 h 96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30514" h="960718">
                  <a:moveTo>
                    <a:pt x="683730" y="35030"/>
                  </a:moveTo>
                  <a:cubicBezTo>
                    <a:pt x="608651" y="103386"/>
                    <a:pt x="316738" y="396420"/>
                    <a:pt x="202998" y="488868"/>
                  </a:cubicBezTo>
                  <a:cubicBezTo>
                    <a:pt x="89258" y="581316"/>
                    <a:pt x="-12715" y="595884"/>
                    <a:pt x="1292" y="589721"/>
                  </a:cubicBezTo>
                  <a:cubicBezTo>
                    <a:pt x="15299" y="583558"/>
                    <a:pt x="252864" y="460853"/>
                    <a:pt x="287042" y="451888"/>
                  </a:cubicBezTo>
                  <a:cubicBezTo>
                    <a:pt x="321220" y="442923"/>
                    <a:pt x="227090" y="480464"/>
                    <a:pt x="206359" y="535933"/>
                  </a:cubicBezTo>
                  <a:cubicBezTo>
                    <a:pt x="185628" y="591402"/>
                    <a:pt x="163216" y="760050"/>
                    <a:pt x="162656" y="784703"/>
                  </a:cubicBezTo>
                  <a:cubicBezTo>
                    <a:pt x="162096" y="809356"/>
                    <a:pt x="202998" y="654715"/>
                    <a:pt x="202998" y="683850"/>
                  </a:cubicBezTo>
                  <a:cubicBezTo>
                    <a:pt x="202998" y="712985"/>
                    <a:pt x="159855" y="980806"/>
                    <a:pt x="162656" y="959515"/>
                  </a:cubicBezTo>
                  <a:cubicBezTo>
                    <a:pt x="165457" y="938224"/>
                    <a:pt x="206919" y="647991"/>
                    <a:pt x="219806" y="556103"/>
                  </a:cubicBezTo>
                  <a:cubicBezTo>
                    <a:pt x="232693" y="464215"/>
                    <a:pt x="251183" y="420511"/>
                    <a:pt x="239977" y="408185"/>
                  </a:cubicBezTo>
                  <a:cubicBezTo>
                    <a:pt x="228771" y="395859"/>
                    <a:pt x="152571" y="482144"/>
                    <a:pt x="152571" y="482144"/>
                  </a:cubicBezTo>
                  <a:lnTo>
                    <a:pt x="653474" y="78733"/>
                  </a:lnTo>
                  <a:cubicBezTo>
                    <a:pt x="739759" y="7576"/>
                    <a:pt x="758809" y="-33326"/>
                    <a:pt x="683730" y="350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1" name="フリーフォーム 1120">
              <a:extLst>
                <a:ext uri="{FF2B5EF4-FFF2-40B4-BE49-F238E27FC236}">
                  <a16:creationId xmlns:a16="http://schemas.microsoft.com/office/drawing/2014/main" id="{BA5771EC-5666-DCBC-C26C-B3AF04205C46}"/>
                </a:ext>
              </a:extLst>
            </p:cNvPr>
            <p:cNvSpPr/>
            <p:nvPr/>
          </p:nvSpPr>
          <p:spPr>
            <a:xfrm>
              <a:off x="5992381" y="2221406"/>
              <a:ext cx="489779" cy="1049633"/>
            </a:xfrm>
            <a:custGeom>
              <a:avLst/>
              <a:gdLst>
                <a:gd name="connsiteX0" fmla="*/ 15093 w 489779"/>
                <a:gd name="connsiteY0" fmla="*/ 27615 h 1049633"/>
                <a:gd name="connsiteX1" fmla="*/ 68881 w 489779"/>
                <a:gd name="connsiteY1" fmla="*/ 141915 h 1049633"/>
                <a:gd name="connsiteX2" fmla="*/ 317651 w 489779"/>
                <a:gd name="connsiteY2" fmla="*/ 605838 h 1049633"/>
                <a:gd name="connsiteX3" fmla="*/ 294119 w 489779"/>
                <a:gd name="connsiteY3" fmla="*/ 498262 h 1049633"/>
                <a:gd name="connsiteX4" fmla="*/ 485740 w 489779"/>
                <a:gd name="connsiteY4" fmla="*/ 1042868 h 1049633"/>
                <a:gd name="connsiteX5" fmla="*/ 408419 w 489779"/>
                <a:gd name="connsiteY5" fmla="*/ 763841 h 1049633"/>
                <a:gd name="connsiteX6" fmla="*/ 220160 w 489779"/>
                <a:gd name="connsiteY6" fmla="*/ 195703 h 1049633"/>
                <a:gd name="connsiteX7" fmla="*/ 300843 w 489779"/>
                <a:gd name="connsiteY7" fmla="*/ 595753 h 1049633"/>
                <a:gd name="connsiteX8" fmla="*/ 15093 w 489779"/>
                <a:gd name="connsiteY8" fmla="*/ 27615 h 1049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9779" h="1049633">
                  <a:moveTo>
                    <a:pt x="15093" y="27615"/>
                  </a:moveTo>
                  <a:cubicBezTo>
                    <a:pt x="-23567" y="-48025"/>
                    <a:pt x="18455" y="45545"/>
                    <a:pt x="68881" y="141915"/>
                  </a:cubicBezTo>
                  <a:cubicBezTo>
                    <a:pt x="119307" y="238286"/>
                    <a:pt x="280111" y="546447"/>
                    <a:pt x="317651" y="605838"/>
                  </a:cubicBezTo>
                  <a:cubicBezTo>
                    <a:pt x="355191" y="665229"/>
                    <a:pt x="266104" y="425424"/>
                    <a:pt x="294119" y="498262"/>
                  </a:cubicBezTo>
                  <a:cubicBezTo>
                    <a:pt x="322134" y="571100"/>
                    <a:pt x="466690" y="998605"/>
                    <a:pt x="485740" y="1042868"/>
                  </a:cubicBezTo>
                  <a:cubicBezTo>
                    <a:pt x="504790" y="1087131"/>
                    <a:pt x="452682" y="905035"/>
                    <a:pt x="408419" y="763841"/>
                  </a:cubicBezTo>
                  <a:cubicBezTo>
                    <a:pt x="364156" y="622647"/>
                    <a:pt x="238089" y="223718"/>
                    <a:pt x="220160" y="195703"/>
                  </a:cubicBezTo>
                  <a:cubicBezTo>
                    <a:pt x="202231" y="167688"/>
                    <a:pt x="340624" y="626009"/>
                    <a:pt x="300843" y="595753"/>
                  </a:cubicBezTo>
                  <a:cubicBezTo>
                    <a:pt x="261062" y="565497"/>
                    <a:pt x="53753" y="103255"/>
                    <a:pt x="15093" y="276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2" name="フリーフォーム 1121">
              <a:extLst>
                <a:ext uri="{FF2B5EF4-FFF2-40B4-BE49-F238E27FC236}">
                  <a16:creationId xmlns:a16="http://schemas.microsoft.com/office/drawing/2014/main" id="{98B4299E-D240-7454-3474-EB01DC09F943}"/>
                </a:ext>
              </a:extLst>
            </p:cNvPr>
            <p:cNvSpPr/>
            <p:nvPr/>
          </p:nvSpPr>
          <p:spPr>
            <a:xfrm>
              <a:off x="3719475" y="4367534"/>
              <a:ext cx="315306" cy="909110"/>
            </a:xfrm>
            <a:custGeom>
              <a:avLst/>
              <a:gdLst>
                <a:gd name="connsiteX0" fmla="*/ 1999 w 315306"/>
                <a:gd name="connsiteY0" fmla="*/ 2760 h 909110"/>
                <a:gd name="connsiteX1" fmla="*/ 193619 w 315306"/>
                <a:gd name="connsiteY1" fmla="*/ 564175 h 909110"/>
                <a:gd name="connsiteX2" fmla="*/ 183534 w 315306"/>
                <a:gd name="connsiteY2" fmla="*/ 533919 h 909110"/>
                <a:gd name="connsiteX3" fmla="*/ 314643 w 315306"/>
                <a:gd name="connsiteY3" fmla="*/ 907075 h 909110"/>
                <a:gd name="connsiteX4" fmla="*/ 223875 w 315306"/>
                <a:gd name="connsiteY4" fmla="*/ 661666 h 909110"/>
                <a:gd name="connsiteX5" fmla="*/ 1999 w 315306"/>
                <a:gd name="connsiteY5" fmla="*/ 207828 h 909110"/>
                <a:gd name="connsiteX6" fmla="*/ 109575 w 315306"/>
                <a:gd name="connsiteY6" fmla="*/ 342298 h 909110"/>
                <a:gd name="connsiteX7" fmla="*/ 1999 w 315306"/>
                <a:gd name="connsiteY7" fmla="*/ 2760 h 909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306" h="909110">
                  <a:moveTo>
                    <a:pt x="1999" y="2760"/>
                  </a:moveTo>
                  <a:cubicBezTo>
                    <a:pt x="16006" y="39739"/>
                    <a:pt x="163363" y="475649"/>
                    <a:pt x="193619" y="564175"/>
                  </a:cubicBezTo>
                  <a:cubicBezTo>
                    <a:pt x="223875" y="652701"/>
                    <a:pt x="163363" y="476769"/>
                    <a:pt x="183534" y="533919"/>
                  </a:cubicBezTo>
                  <a:cubicBezTo>
                    <a:pt x="203705" y="591069"/>
                    <a:pt x="307920" y="885784"/>
                    <a:pt x="314643" y="907075"/>
                  </a:cubicBezTo>
                  <a:cubicBezTo>
                    <a:pt x="321366" y="928366"/>
                    <a:pt x="275982" y="778207"/>
                    <a:pt x="223875" y="661666"/>
                  </a:cubicBezTo>
                  <a:cubicBezTo>
                    <a:pt x="171768" y="545125"/>
                    <a:pt x="21049" y="261056"/>
                    <a:pt x="1999" y="207828"/>
                  </a:cubicBezTo>
                  <a:cubicBezTo>
                    <a:pt x="-17051" y="154600"/>
                    <a:pt x="106213" y="372554"/>
                    <a:pt x="109575" y="342298"/>
                  </a:cubicBezTo>
                  <a:cubicBezTo>
                    <a:pt x="112937" y="312042"/>
                    <a:pt x="-12008" y="-34219"/>
                    <a:pt x="1999" y="27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3" name="フリーフォーム 1122">
              <a:extLst>
                <a:ext uri="{FF2B5EF4-FFF2-40B4-BE49-F238E27FC236}">
                  <a16:creationId xmlns:a16="http://schemas.microsoft.com/office/drawing/2014/main" id="{39E2DE6C-205D-0259-4ED0-945ADD61E970}"/>
                </a:ext>
              </a:extLst>
            </p:cNvPr>
            <p:cNvSpPr/>
            <p:nvPr/>
          </p:nvSpPr>
          <p:spPr>
            <a:xfrm>
              <a:off x="3575840" y="3198268"/>
              <a:ext cx="105392" cy="880754"/>
            </a:xfrm>
            <a:custGeom>
              <a:avLst/>
              <a:gdLst>
                <a:gd name="connsiteX0" fmla="*/ 21248 w 105392"/>
                <a:gd name="connsiteY0" fmla="*/ 2132 h 880754"/>
                <a:gd name="connsiteX1" fmla="*/ 41419 w 105392"/>
                <a:gd name="connsiteY1" fmla="*/ 610611 h 880754"/>
                <a:gd name="connsiteX2" fmla="*/ 105292 w 105392"/>
                <a:gd name="connsiteY2" fmla="*/ 876191 h 880754"/>
                <a:gd name="connsiteX3" fmla="*/ 54866 w 105392"/>
                <a:gd name="connsiteY3" fmla="*/ 745082 h 880754"/>
                <a:gd name="connsiteX4" fmla="*/ 4439 w 105392"/>
                <a:gd name="connsiteY4" fmla="*/ 331585 h 880754"/>
                <a:gd name="connsiteX5" fmla="*/ 4439 w 105392"/>
                <a:gd name="connsiteY5" fmla="*/ 405544 h 880754"/>
                <a:gd name="connsiteX6" fmla="*/ 21248 w 105392"/>
                <a:gd name="connsiteY6" fmla="*/ 2132 h 880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392" h="880754">
                  <a:moveTo>
                    <a:pt x="21248" y="2132"/>
                  </a:moveTo>
                  <a:cubicBezTo>
                    <a:pt x="27411" y="36310"/>
                    <a:pt x="27412" y="464935"/>
                    <a:pt x="41419" y="610611"/>
                  </a:cubicBezTo>
                  <a:cubicBezTo>
                    <a:pt x="55426" y="756288"/>
                    <a:pt x="103051" y="853779"/>
                    <a:pt x="105292" y="876191"/>
                  </a:cubicBezTo>
                  <a:cubicBezTo>
                    <a:pt x="107533" y="898603"/>
                    <a:pt x="71675" y="835850"/>
                    <a:pt x="54866" y="745082"/>
                  </a:cubicBezTo>
                  <a:cubicBezTo>
                    <a:pt x="38057" y="654314"/>
                    <a:pt x="12844" y="388175"/>
                    <a:pt x="4439" y="331585"/>
                  </a:cubicBezTo>
                  <a:cubicBezTo>
                    <a:pt x="-3966" y="274995"/>
                    <a:pt x="1637" y="455971"/>
                    <a:pt x="4439" y="405544"/>
                  </a:cubicBezTo>
                  <a:cubicBezTo>
                    <a:pt x="7240" y="355118"/>
                    <a:pt x="15085" y="-32046"/>
                    <a:pt x="21248" y="21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4" name="フリーフォーム 1123">
              <a:extLst>
                <a:ext uri="{FF2B5EF4-FFF2-40B4-BE49-F238E27FC236}">
                  <a16:creationId xmlns:a16="http://schemas.microsoft.com/office/drawing/2014/main" id="{52C75958-16BA-BEC6-980F-B8695A938C27}"/>
                </a:ext>
              </a:extLst>
            </p:cNvPr>
            <p:cNvSpPr/>
            <p:nvPr/>
          </p:nvSpPr>
          <p:spPr>
            <a:xfrm>
              <a:off x="6010763" y="3859248"/>
              <a:ext cx="202152" cy="1094206"/>
            </a:xfrm>
            <a:custGeom>
              <a:avLst/>
              <a:gdLst>
                <a:gd name="connsiteX0" fmla="*/ 201778 w 202152"/>
                <a:gd name="connsiteY0" fmla="*/ 58 h 1094206"/>
                <a:gd name="connsiteX1" fmla="*/ 107649 w 202152"/>
                <a:gd name="connsiteY1" fmla="*/ 400108 h 1094206"/>
                <a:gd name="connsiteX2" fmla="*/ 111011 w 202152"/>
                <a:gd name="connsiteY2" fmla="*/ 743008 h 1094206"/>
                <a:gd name="connsiteX3" fmla="*/ 97563 w 202152"/>
                <a:gd name="connsiteY3" fmla="*/ 618623 h 1094206"/>
                <a:gd name="connsiteX4" fmla="*/ 131181 w 202152"/>
                <a:gd name="connsiteY4" fmla="*/ 1089270 h 1094206"/>
                <a:gd name="connsiteX5" fmla="*/ 114372 w 202152"/>
                <a:gd name="connsiteY5" fmla="*/ 847223 h 1094206"/>
                <a:gd name="connsiteX6" fmla="*/ 90840 w 202152"/>
                <a:gd name="connsiteY6" fmla="*/ 561473 h 1094206"/>
                <a:gd name="connsiteX7" fmla="*/ 74031 w 202152"/>
                <a:gd name="connsiteY7" fmla="*/ 722837 h 1094206"/>
                <a:gd name="connsiteX8" fmla="*/ 72 w 202152"/>
                <a:gd name="connsiteY8" fmla="*/ 537940 h 1094206"/>
                <a:gd name="connsiteX9" fmla="*/ 60584 w 202152"/>
                <a:gd name="connsiteY9" fmla="*/ 642155 h 1094206"/>
                <a:gd name="connsiteX10" fmla="*/ 74031 w 202152"/>
                <a:gd name="connsiteY10" fmla="*/ 359767 h 1094206"/>
                <a:gd name="connsiteX11" fmla="*/ 67308 w 202152"/>
                <a:gd name="connsiteY11" fmla="*/ 369852 h 1094206"/>
                <a:gd name="connsiteX12" fmla="*/ 201778 w 202152"/>
                <a:gd name="connsiteY12" fmla="*/ 58 h 1094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2152" h="1094206">
                  <a:moveTo>
                    <a:pt x="201778" y="58"/>
                  </a:moveTo>
                  <a:cubicBezTo>
                    <a:pt x="208501" y="5101"/>
                    <a:pt x="122777" y="276283"/>
                    <a:pt x="107649" y="400108"/>
                  </a:cubicBezTo>
                  <a:cubicBezTo>
                    <a:pt x="92521" y="523933"/>
                    <a:pt x="112692" y="706589"/>
                    <a:pt x="111011" y="743008"/>
                  </a:cubicBezTo>
                  <a:cubicBezTo>
                    <a:pt x="109330" y="779427"/>
                    <a:pt x="94201" y="560913"/>
                    <a:pt x="97563" y="618623"/>
                  </a:cubicBezTo>
                  <a:cubicBezTo>
                    <a:pt x="100925" y="676333"/>
                    <a:pt x="128379" y="1051170"/>
                    <a:pt x="131181" y="1089270"/>
                  </a:cubicBezTo>
                  <a:cubicBezTo>
                    <a:pt x="133983" y="1127370"/>
                    <a:pt x="121095" y="935189"/>
                    <a:pt x="114372" y="847223"/>
                  </a:cubicBezTo>
                  <a:cubicBezTo>
                    <a:pt x="107649" y="759257"/>
                    <a:pt x="97563" y="582204"/>
                    <a:pt x="90840" y="561473"/>
                  </a:cubicBezTo>
                  <a:cubicBezTo>
                    <a:pt x="84116" y="540742"/>
                    <a:pt x="89159" y="726759"/>
                    <a:pt x="74031" y="722837"/>
                  </a:cubicBezTo>
                  <a:cubicBezTo>
                    <a:pt x="58903" y="718915"/>
                    <a:pt x="2313" y="551387"/>
                    <a:pt x="72" y="537940"/>
                  </a:cubicBezTo>
                  <a:cubicBezTo>
                    <a:pt x="-2169" y="524493"/>
                    <a:pt x="48258" y="671850"/>
                    <a:pt x="60584" y="642155"/>
                  </a:cubicBezTo>
                  <a:cubicBezTo>
                    <a:pt x="72910" y="612460"/>
                    <a:pt x="72910" y="405151"/>
                    <a:pt x="74031" y="359767"/>
                  </a:cubicBezTo>
                  <a:cubicBezTo>
                    <a:pt x="75152" y="314383"/>
                    <a:pt x="47698" y="422520"/>
                    <a:pt x="67308" y="369852"/>
                  </a:cubicBezTo>
                  <a:cubicBezTo>
                    <a:pt x="86918" y="317184"/>
                    <a:pt x="195055" y="-4985"/>
                    <a:pt x="201778" y="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5" name="フリーフォーム 1124">
              <a:extLst>
                <a:ext uri="{FF2B5EF4-FFF2-40B4-BE49-F238E27FC236}">
                  <a16:creationId xmlns:a16="http://schemas.microsoft.com/office/drawing/2014/main" id="{5AB02C96-F1C7-5DC1-B473-53C1EE4FC217}"/>
                </a:ext>
              </a:extLst>
            </p:cNvPr>
            <p:cNvSpPr/>
            <p:nvPr/>
          </p:nvSpPr>
          <p:spPr>
            <a:xfrm>
              <a:off x="5422485" y="3844808"/>
              <a:ext cx="115586" cy="966704"/>
            </a:xfrm>
            <a:custGeom>
              <a:avLst/>
              <a:gdLst>
                <a:gd name="connsiteX0" fmla="*/ 41 w 115586"/>
                <a:gd name="connsiteY0" fmla="*/ 1051 h 966704"/>
                <a:gd name="connsiteX1" fmla="*/ 107618 w 115586"/>
                <a:gd name="connsiteY1" fmla="*/ 626339 h 966704"/>
                <a:gd name="connsiteX2" fmla="*/ 107618 w 115586"/>
                <a:gd name="connsiteY2" fmla="*/ 542295 h 966704"/>
                <a:gd name="connsiteX3" fmla="*/ 107618 w 115586"/>
                <a:gd name="connsiteY3" fmla="*/ 965877 h 966704"/>
                <a:gd name="connsiteX4" fmla="*/ 94171 w 115586"/>
                <a:gd name="connsiteY4" fmla="*/ 639786 h 966704"/>
                <a:gd name="connsiteX5" fmla="*/ 57191 w 115586"/>
                <a:gd name="connsiteY5" fmla="*/ 273354 h 966704"/>
                <a:gd name="connsiteX6" fmla="*/ 94171 w 115586"/>
                <a:gd name="connsiteY6" fmla="*/ 471698 h 966704"/>
                <a:gd name="connsiteX7" fmla="*/ 41 w 115586"/>
                <a:gd name="connsiteY7" fmla="*/ 1051 h 966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586" h="966704">
                  <a:moveTo>
                    <a:pt x="41" y="1051"/>
                  </a:moveTo>
                  <a:cubicBezTo>
                    <a:pt x="2282" y="26825"/>
                    <a:pt x="89689" y="536132"/>
                    <a:pt x="107618" y="626339"/>
                  </a:cubicBezTo>
                  <a:cubicBezTo>
                    <a:pt x="125548" y="716546"/>
                    <a:pt x="107618" y="542295"/>
                    <a:pt x="107618" y="542295"/>
                  </a:cubicBezTo>
                  <a:cubicBezTo>
                    <a:pt x="107618" y="598885"/>
                    <a:pt x="109859" y="949629"/>
                    <a:pt x="107618" y="965877"/>
                  </a:cubicBezTo>
                  <a:cubicBezTo>
                    <a:pt x="105377" y="982125"/>
                    <a:pt x="102575" y="755206"/>
                    <a:pt x="94171" y="639786"/>
                  </a:cubicBezTo>
                  <a:cubicBezTo>
                    <a:pt x="85767" y="524366"/>
                    <a:pt x="57191" y="301369"/>
                    <a:pt x="57191" y="273354"/>
                  </a:cubicBezTo>
                  <a:cubicBezTo>
                    <a:pt x="57191" y="245339"/>
                    <a:pt x="102015" y="512039"/>
                    <a:pt x="94171" y="471698"/>
                  </a:cubicBezTo>
                  <a:cubicBezTo>
                    <a:pt x="86327" y="431357"/>
                    <a:pt x="-2200" y="-24723"/>
                    <a:pt x="41" y="10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6" name="フリーフォーム 1125">
              <a:extLst>
                <a:ext uri="{FF2B5EF4-FFF2-40B4-BE49-F238E27FC236}">
                  <a16:creationId xmlns:a16="http://schemas.microsoft.com/office/drawing/2014/main" id="{B4EA2711-64D7-521F-D734-3D602E055F04}"/>
                </a:ext>
              </a:extLst>
            </p:cNvPr>
            <p:cNvSpPr/>
            <p:nvPr/>
          </p:nvSpPr>
          <p:spPr>
            <a:xfrm>
              <a:off x="5728810" y="4137701"/>
              <a:ext cx="123503" cy="835629"/>
            </a:xfrm>
            <a:custGeom>
              <a:avLst/>
              <a:gdLst>
                <a:gd name="connsiteX0" fmla="*/ 2999 w 123503"/>
                <a:gd name="connsiteY0" fmla="*/ 14078 h 835629"/>
                <a:gd name="connsiteX1" fmla="*/ 120661 w 123503"/>
                <a:gd name="connsiteY1" fmla="*/ 760390 h 835629"/>
                <a:gd name="connsiteX2" fmla="*/ 87043 w 123503"/>
                <a:gd name="connsiteY2" fmla="*/ 652814 h 835629"/>
                <a:gd name="connsiteX3" fmla="*/ 87043 w 123503"/>
                <a:gd name="connsiteY3" fmla="*/ 834349 h 835629"/>
                <a:gd name="connsiteX4" fmla="*/ 53425 w 123503"/>
                <a:gd name="connsiteY4" fmla="*/ 541875 h 835629"/>
                <a:gd name="connsiteX5" fmla="*/ 19808 w 123503"/>
                <a:gd name="connsiteY5" fmla="*/ 212423 h 835629"/>
                <a:gd name="connsiteX6" fmla="*/ 9722 w 123503"/>
                <a:gd name="connsiteY6" fmla="*/ 551961 h 835629"/>
                <a:gd name="connsiteX7" fmla="*/ 33255 w 123503"/>
                <a:gd name="connsiteY7" fmla="*/ 289743 h 835629"/>
                <a:gd name="connsiteX8" fmla="*/ 2999 w 123503"/>
                <a:gd name="connsiteY8" fmla="*/ 14078 h 835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503" h="835629">
                  <a:moveTo>
                    <a:pt x="2999" y="14078"/>
                  </a:moveTo>
                  <a:cubicBezTo>
                    <a:pt x="17567" y="92519"/>
                    <a:pt x="106654" y="653934"/>
                    <a:pt x="120661" y="760390"/>
                  </a:cubicBezTo>
                  <a:cubicBezTo>
                    <a:pt x="134668" y="866846"/>
                    <a:pt x="92646" y="640488"/>
                    <a:pt x="87043" y="652814"/>
                  </a:cubicBezTo>
                  <a:cubicBezTo>
                    <a:pt x="81440" y="665140"/>
                    <a:pt x="92646" y="852839"/>
                    <a:pt x="87043" y="834349"/>
                  </a:cubicBezTo>
                  <a:cubicBezTo>
                    <a:pt x="81440" y="815859"/>
                    <a:pt x="64631" y="645529"/>
                    <a:pt x="53425" y="541875"/>
                  </a:cubicBezTo>
                  <a:cubicBezTo>
                    <a:pt x="42219" y="438221"/>
                    <a:pt x="27092" y="210742"/>
                    <a:pt x="19808" y="212423"/>
                  </a:cubicBezTo>
                  <a:cubicBezTo>
                    <a:pt x="12524" y="214104"/>
                    <a:pt x="7481" y="539074"/>
                    <a:pt x="9722" y="551961"/>
                  </a:cubicBezTo>
                  <a:cubicBezTo>
                    <a:pt x="11963" y="564848"/>
                    <a:pt x="34936" y="372666"/>
                    <a:pt x="33255" y="289743"/>
                  </a:cubicBezTo>
                  <a:cubicBezTo>
                    <a:pt x="31574" y="206820"/>
                    <a:pt x="-11569" y="-64363"/>
                    <a:pt x="2999" y="140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7" name="フリーフォーム 1126">
              <a:extLst>
                <a:ext uri="{FF2B5EF4-FFF2-40B4-BE49-F238E27FC236}">
                  <a16:creationId xmlns:a16="http://schemas.microsoft.com/office/drawing/2014/main" id="{D6F623B8-6C4D-F97D-CA8F-01FCC1C7AB37}"/>
                </a:ext>
              </a:extLst>
            </p:cNvPr>
            <p:cNvSpPr/>
            <p:nvPr/>
          </p:nvSpPr>
          <p:spPr>
            <a:xfrm>
              <a:off x="5162920" y="5341835"/>
              <a:ext cx="814341" cy="225490"/>
            </a:xfrm>
            <a:custGeom>
              <a:avLst/>
              <a:gdLst>
                <a:gd name="connsiteX0" fmla="*/ 78071 w 814341"/>
                <a:gd name="connsiteY0" fmla="*/ 73968 h 225490"/>
                <a:gd name="connsiteX1" fmla="*/ 488206 w 814341"/>
                <a:gd name="connsiteY1" fmla="*/ 67244 h 225490"/>
                <a:gd name="connsiteX2" fmla="*/ 427695 w 814341"/>
                <a:gd name="connsiteY2" fmla="*/ 225247 h 225490"/>
                <a:gd name="connsiteX3" fmla="*/ 528548 w 814341"/>
                <a:gd name="connsiteY3" fmla="*/ 100862 h 225490"/>
                <a:gd name="connsiteX4" fmla="*/ 814298 w 814341"/>
                <a:gd name="connsiteY4" fmla="*/ 9 h 225490"/>
                <a:gd name="connsiteX5" fmla="*/ 548718 w 814341"/>
                <a:gd name="connsiteY5" fmla="*/ 94139 h 225490"/>
                <a:gd name="connsiteX6" fmla="*/ 367183 w 814341"/>
                <a:gd name="connsiteY6" fmla="*/ 10094 h 225490"/>
                <a:gd name="connsiteX7" fmla="*/ 20921 w 814341"/>
                <a:gd name="connsiteY7" fmla="*/ 80691 h 225490"/>
                <a:gd name="connsiteX8" fmla="*/ 78071 w 814341"/>
                <a:gd name="connsiteY8" fmla="*/ 73968 h 22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4341" h="225490">
                  <a:moveTo>
                    <a:pt x="78071" y="73968"/>
                  </a:moveTo>
                  <a:cubicBezTo>
                    <a:pt x="155952" y="71727"/>
                    <a:pt x="429935" y="42031"/>
                    <a:pt x="488206" y="67244"/>
                  </a:cubicBezTo>
                  <a:cubicBezTo>
                    <a:pt x="546477" y="92457"/>
                    <a:pt x="420971" y="219644"/>
                    <a:pt x="427695" y="225247"/>
                  </a:cubicBezTo>
                  <a:cubicBezTo>
                    <a:pt x="434419" y="230850"/>
                    <a:pt x="464114" y="138402"/>
                    <a:pt x="528548" y="100862"/>
                  </a:cubicBezTo>
                  <a:cubicBezTo>
                    <a:pt x="592982" y="63322"/>
                    <a:pt x="810936" y="1129"/>
                    <a:pt x="814298" y="9"/>
                  </a:cubicBezTo>
                  <a:cubicBezTo>
                    <a:pt x="817660" y="-1111"/>
                    <a:pt x="623237" y="92458"/>
                    <a:pt x="548718" y="94139"/>
                  </a:cubicBezTo>
                  <a:cubicBezTo>
                    <a:pt x="474199" y="95820"/>
                    <a:pt x="455149" y="12335"/>
                    <a:pt x="367183" y="10094"/>
                  </a:cubicBezTo>
                  <a:cubicBezTo>
                    <a:pt x="279217" y="7853"/>
                    <a:pt x="62383" y="69485"/>
                    <a:pt x="20921" y="80691"/>
                  </a:cubicBezTo>
                  <a:cubicBezTo>
                    <a:pt x="-20541" y="91897"/>
                    <a:pt x="190" y="76209"/>
                    <a:pt x="78071" y="739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8" name="フリーフォーム 1127">
              <a:extLst>
                <a:ext uri="{FF2B5EF4-FFF2-40B4-BE49-F238E27FC236}">
                  <a16:creationId xmlns:a16="http://schemas.microsoft.com/office/drawing/2014/main" id="{82B83074-4A53-5BDF-B300-55A6DA0A13EB}"/>
                </a:ext>
              </a:extLst>
            </p:cNvPr>
            <p:cNvSpPr/>
            <p:nvPr/>
          </p:nvSpPr>
          <p:spPr>
            <a:xfrm>
              <a:off x="3096973" y="3131329"/>
              <a:ext cx="392248" cy="1690736"/>
            </a:xfrm>
            <a:custGeom>
              <a:avLst/>
              <a:gdLst>
                <a:gd name="connsiteX0" fmla="*/ 7527 w 392248"/>
                <a:gd name="connsiteY0" fmla="*/ 8854 h 1690736"/>
                <a:gd name="connsiteX1" fmla="*/ 150262 w 392248"/>
                <a:gd name="connsiteY1" fmla="*/ 651165 h 1690736"/>
                <a:gd name="connsiteX2" fmla="*/ 159183 w 392248"/>
                <a:gd name="connsiteY2" fmla="*/ 468285 h 1690736"/>
                <a:gd name="connsiteX3" fmla="*/ 221630 w 392248"/>
                <a:gd name="connsiteY3" fmla="*/ 825124 h 1690736"/>
                <a:gd name="connsiteX4" fmla="*/ 163644 w 392248"/>
                <a:gd name="connsiteY4" fmla="*/ 673467 h 1690736"/>
                <a:gd name="connsiteX5" fmla="*/ 342063 w 392248"/>
                <a:gd name="connsiteY5" fmla="*/ 1231028 h 1690736"/>
                <a:gd name="connsiteX6" fmla="*/ 301919 w 392248"/>
                <a:gd name="connsiteY6" fmla="*/ 1074911 h 1690736"/>
                <a:gd name="connsiteX7" fmla="*/ 391128 w 392248"/>
                <a:gd name="connsiteY7" fmla="*/ 1681537 h 1690736"/>
                <a:gd name="connsiteX8" fmla="*/ 346524 w 392248"/>
                <a:gd name="connsiteY8" fmla="*/ 1409448 h 1690736"/>
                <a:gd name="connsiteX9" fmla="*/ 266235 w 392248"/>
                <a:gd name="connsiteY9" fmla="*/ 981241 h 1690736"/>
                <a:gd name="connsiteX10" fmla="*/ 159183 w 392248"/>
                <a:gd name="connsiteY10" fmla="*/ 414759 h 1690736"/>
                <a:gd name="connsiteX11" fmla="*/ 181486 w 392248"/>
                <a:gd name="connsiteY11" fmla="*/ 561955 h 1690736"/>
                <a:gd name="connsiteX12" fmla="*/ 56592 w 392248"/>
                <a:gd name="connsiteY12" fmla="*/ 280944 h 1690736"/>
                <a:gd name="connsiteX13" fmla="*/ 74434 w 392248"/>
                <a:gd name="connsiteY13" fmla="*/ 468285 h 1690736"/>
                <a:gd name="connsiteX14" fmla="*/ 34289 w 392248"/>
                <a:gd name="connsiteY14" fmla="*/ 178353 h 1690736"/>
                <a:gd name="connsiteX15" fmla="*/ 20908 w 392248"/>
                <a:gd name="connsiteY15" fmla="*/ 267563 h 1690736"/>
                <a:gd name="connsiteX16" fmla="*/ 7527 w 392248"/>
                <a:gd name="connsiteY16" fmla="*/ 8854 h 1690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2248" h="1690736">
                  <a:moveTo>
                    <a:pt x="7527" y="8854"/>
                  </a:moveTo>
                  <a:cubicBezTo>
                    <a:pt x="29086" y="72788"/>
                    <a:pt x="124986" y="574593"/>
                    <a:pt x="150262" y="651165"/>
                  </a:cubicBezTo>
                  <a:cubicBezTo>
                    <a:pt x="175538" y="727737"/>
                    <a:pt x="147288" y="439292"/>
                    <a:pt x="159183" y="468285"/>
                  </a:cubicBezTo>
                  <a:cubicBezTo>
                    <a:pt x="171078" y="497278"/>
                    <a:pt x="220887" y="790927"/>
                    <a:pt x="221630" y="825124"/>
                  </a:cubicBezTo>
                  <a:cubicBezTo>
                    <a:pt x="222374" y="859321"/>
                    <a:pt x="143572" y="605816"/>
                    <a:pt x="163644" y="673467"/>
                  </a:cubicBezTo>
                  <a:cubicBezTo>
                    <a:pt x="183716" y="741118"/>
                    <a:pt x="319017" y="1164121"/>
                    <a:pt x="342063" y="1231028"/>
                  </a:cubicBezTo>
                  <a:cubicBezTo>
                    <a:pt x="365109" y="1297935"/>
                    <a:pt x="293741" y="999826"/>
                    <a:pt x="301919" y="1074911"/>
                  </a:cubicBezTo>
                  <a:cubicBezTo>
                    <a:pt x="310097" y="1149996"/>
                    <a:pt x="383694" y="1625781"/>
                    <a:pt x="391128" y="1681537"/>
                  </a:cubicBezTo>
                  <a:cubicBezTo>
                    <a:pt x="398562" y="1737293"/>
                    <a:pt x="367339" y="1526164"/>
                    <a:pt x="346524" y="1409448"/>
                  </a:cubicBezTo>
                  <a:cubicBezTo>
                    <a:pt x="325709" y="1292732"/>
                    <a:pt x="297458" y="1147022"/>
                    <a:pt x="266235" y="981241"/>
                  </a:cubicBezTo>
                  <a:cubicBezTo>
                    <a:pt x="235012" y="815460"/>
                    <a:pt x="173308" y="484640"/>
                    <a:pt x="159183" y="414759"/>
                  </a:cubicBezTo>
                  <a:cubicBezTo>
                    <a:pt x="145058" y="344878"/>
                    <a:pt x="198585" y="584258"/>
                    <a:pt x="181486" y="561955"/>
                  </a:cubicBezTo>
                  <a:cubicBezTo>
                    <a:pt x="164388" y="539653"/>
                    <a:pt x="74434" y="296556"/>
                    <a:pt x="56592" y="280944"/>
                  </a:cubicBezTo>
                  <a:cubicBezTo>
                    <a:pt x="38750" y="265332"/>
                    <a:pt x="78151" y="485384"/>
                    <a:pt x="74434" y="468285"/>
                  </a:cubicBezTo>
                  <a:cubicBezTo>
                    <a:pt x="70717" y="451187"/>
                    <a:pt x="43210" y="211807"/>
                    <a:pt x="34289" y="178353"/>
                  </a:cubicBezTo>
                  <a:cubicBezTo>
                    <a:pt x="25368" y="144899"/>
                    <a:pt x="24625" y="287635"/>
                    <a:pt x="20908" y="267563"/>
                  </a:cubicBezTo>
                  <a:cubicBezTo>
                    <a:pt x="17191" y="247491"/>
                    <a:pt x="-14032" y="-55080"/>
                    <a:pt x="7527" y="88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9" name="フリーフォーム 1128">
              <a:extLst>
                <a:ext uri="{FF2B5EF4-FFF2-40B4-BE49-F238E27FC236}">
                  <a16:creationId xmlns:a16="http://schemas.microsoft.com/office/drawing/2014/main" id="{1EC3889D-CE65-B608-37D0-702BEE0A3566}"/>
                </a:ext>
              </a:extLst>
            </p:cNvPr>
            <p:cNvSpPr/>
            <p:nvPr/>
          </p:nvSpPr>
          <p:spPr>
            <a:xfrm>
              <a:off x="2854152" y="3031742"/>
              <a:ext cx="389163" cy="604388"/>
            </a:xfrm>
            <a:custGeom>
              <a:avLst/>
              <a:gdLst>
                <a:gd name="connsiteX0" fmla="*/ 560 w 389163"/>
                <a:gd name="connsiteY0" fmla="*/ 1390 h 604388"/>
                <a:gd name="connsiteX1" fmla="*/ 219124 w 389163"/>
                <a:gd name="connsiteY1" fmla="*/ 202112 h 604388"/>
                <a:gd name="connsiteX2" fmla="*/ 210203 w 389163"/>
                <a:gd name="connsiteY2" fmla="*/ 135204 h 604388"/>
                <a:gd name="connsiteX3" fmla="*/ 388623 w 389163"/>
                <a:gd name="connsiteY3" fmla="*/ 594635 h 604388"/>
                <a:gd name="connsiteX4" fmla="*/ 263729 w 389163"/>
                <a:gd name="connsiteY4" fmla="*/ 429597 h 604388"/>
                <a:gd name="connsiteX5" fmla="*/ 210203 w 389163"/>
                <a:gd name="connsiteY5" fmla="*/ 202112 h 604388"/>
                <a:gd name="connsiteX6" fmla="*/ 156677 w 389163"/>
                <a:gd name="connsiteY6" fmla="*/ 117362 h 604388"/>
                <a:gd name="connsiteX7" fmla="*/ 560 w 389163"/>
                <a:gd name="connsiteY7" fmla="*/ 1390 h 604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9163" h="604388">
                  <a:moveTo>
                    <a:pt x="560" y="1390"/>
                  </a:moveTo>
                  <a:cubicBezTo>
                    <a:pt x="10968" y="15515"/>
                    <a:pt x="184184" y="179810"/>
                    <a:pt x="219124" y="202112"/>
                  </a:cubicBezTo>
                  <a:cubicBezTo>
                    <a:pt x="254064" y="224414"/>
                    <a:pt x="181953" y="69784"/>
                    <a:pt x="210203" y="135204"/>
                  </a:cubicBezTo>
                  <a:cubicBezTo>
                    <a:pt x="238453" y="200624"/>
                    <a:pt x="379702" y="545570"/>
                    <a:pt x="388623" y="594635"/>
                  </a:cubicBezTo>
                  <a:cubicBezTo>
                    <a:pt x="397544" y="643700"/>
                    <a:pt x="293466" y="495017"/>
                    <a:pt x="263729" y="429597"/>
                  </a:cubicBezTo>
                  <a:cubicBezTo>
                    <a:pt x="233992" y="364177"/>
                    <a:pt x="228045" y="254151"/>
                    <a:pt x="210203" y="202112"/>
                  </a:cubicBezTo>
                  <a:cubicBezTo>
                    <a:pt x="192361" y="150073"/>
                    <a:pt x="185670" y="150072"/>
                    <a:pt x="156677" y="117362"/>
                  </a:cubicBezTo>
                  <a:cubicBezTo>
                    <a:pt x="127684" y="84652"/>
                    <a:pt x="-9848" y="-12735"/>
                    <a:pt x="560" y="13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0" name="フリーフォーム 1129">
              <a:extLst>
                <a:ext uri="{FF2B5EF4-FFF2-40B4-BE49-F238E27FC236}">
                  <a16:creationId xmlns:a16="http://schemas.microsoft.com/office/drawing/2014/main" id="{EB73F1B9-6FAF-F527-6B7C-4BFAD183BEC6}"/>
                </a:ext>
              </a:extLst>
            </p:cNvPr>
            <p:cNvSpPr/>
            <p:nvPr/>
          </p:nvSpPr>
          <p:spPr>
            <a:xfrm>
              <a:off x="2781264" y="3144866"/>
              <a:ext cx="310526" cy="347699"/>
            </a:xfrm>
            <a:custGeom>
              <a:avLst/>
              <a:gdLst>
                <a:gd name="connsiteX0" fmla="*/ 11001 w 310526"/>
                <a:gd name="connsiteY0" fmla="*/ 13159 h 347699"/>
                <a:gd name="connsiteX1" fmla="*/ 46685 w 310526"/>
                <a:gd name="connsiteY1" fmla="*/ 53304 h 347699"/>
                <a:gd name="connsiteX2" fmla="*/ 229565 w 310526"/>
                <a:gd name="connsiteY2" fmla="*/ 115751 h 347699"/>
                <a:gd name="connsiteX3" fmla="*/ 269710 w 310526"/>
                <a:gd name="connsiteY3" fmla="*/ 169276 h 347699"/>
                <a:gd name="connsiteX4" fmla="*/ 287552 w 310526"/>
                <a:gd name="connsiteY4" fmla="*/ 262947 h 347699"/>
                <a:gd name="connsiteX5" fmla="*/ 287552 w 310526"/>
                <a:gd name="connsiteY5" fmla="*/ 213881 h 347699"/>
                <a:gd name="connsiteX6" fmla="*/ 202802 w 310526"/>
                <a:gd name="connsiteY6" fmla="*/ 347696 h 347699"/>
                <a:gd name="connsiteX7" fmla="*/ 309854 w 310526"/>
                <a:gd name="connsiteY7" fmla="*/ 209421 h 347699"/>
                <a:gd name="connsiteX8" fmla="*/ 140356 w 310526"/>
                <a:gd name="connsiteY8" fmla="*/ 4238 h 347699"/>
                <a:gd name="connsiteX9" fmla="*/ 207263 w 310526"/>
                <a:gd name="connsiteY9" fmla="*/ 66685 h 347699"/>
                <a:gd name="connsiteX10" fmla="*/ 11001 w 310526"/>
                <a:gd name="connsiteY10" fmla="*/ 13159 h 347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0526" h="347699">
                  <a:moveTo>
                    <a:pt x="11001" y="13159"/>
                  </a:moveTo>
                  <a:cubicBezTo>
                    <a:pt x="-15762" y="10929"/>
                    <a:pt x="10258" y="36205"/>
                    <a:pt x="46685" y="53304"/>
                  </a:cubicBezTo>
                  <a:cubicBezTo>
                    <a:pt x="83112" y="70403"/>
                    <a:pt x="192394" y="96422"/>
                    <a:pt x="229565" y="115751"/>
                  </a:cubicBezTo>
                  <a:cubicBezTo>
                    <a:pt x="266736" y="135080"/>
                    <a:pt x="260046" y="144743"/>
                    <a:pt x="269710" y="169276"/>
                  </a:cubicBezTo>
                  <a:cubicBezTo>
                    <a:pt x="279375" y="193809"/>
                    <a:pt x="284578" y="255513"/>
                    <a:pt x="287552" y="262947"/>
                  </a:cubicBezTo>
                  <a:cubicBezTo>
                    <a:pt x="290526" y="270381"/>
                    <a:pt x="301677" y="199756"/>
                    <a:pt x="287552" y="213881"/>
                  </a:cubicBezTo>
                  <a:cubicBezTo>
                    <a:pt x="273427" y="228006"/>
                    <a:pt x="199085" y="348439"/>
                    <a:pt x="202802" y="347696"/>
                  </a:cubicBezTo>
                  <a:cubicBezTo>
                    <a:pt x="206519" y="346953"/>
                    <a:pt x="320262" y="266664"/>
                    <a:pt x="309854" y="209421"/>
                  </a:cubicBezTo>
                  <a:cubicBezTo>
                    <a:pt x="299446" y="152178"/>
                    <a:pt x="157455" y="28027"/>
                    <a:pt x="140356" y="4238"/>
                  </a:cubicBezTo>
                  <a:cubicBezTo>
                    <a:pt x="123257" y="-19551"/>
                    <a:pt x="231052" y="64455"/>
                    <a:pt x="207263" y="66685"/>
                  </a:cubicBezTo>
                  <a:cubicBezTo>
                    <a:pt x="183474" y="68915"/>
                    <a:pt x="37764" y="15389"/>
                    <a:pt x="11001" y="131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1" name="フリーフォーム 1130">
              <a:extLst>
                <a:ext uri="{FF2B5EF4-FFF2-40B4-BE49-F238E27FC236}">
                  <a16:creationId xmlns:a16="http://schemas.microsoft.com/office/drawing/2014/main" id="{E7F27B13-8CED-97E1-1CEC-9A49CE93CB66}"/>
                </a:ext>
              </a:extLst>
            </p:cNvPr>
            <p:cNvSpPr/>
            <p:nvPr/>
          </p:nvSpPr>
          <p:spPr>
            <a:xfrm>
              <a:off x="2880769" y="3050564"/>
              <a:ext cx="274321" cy="1130881"/>
            </a:xfrm>
            <a:custGeom>
              <a:avLst/>
              <a:gdLst>
                <a:gd name="connsiteX0" fmla="*/ 54232 w 274321"/>
                <a:gd name="connsiteY0" fmla="*/ 410 h 1130881"/>
                <a:gd name="connsiteX1" fmla="*/ 23009 w 274321"/>
                <a:gd name="connsiteY1" fmla="*/ 285881 h 1130881"/>
                <a:gd name="connsiteX2" fmla="*/ 89916 w 274321"/>
                <a:gd name="connsiteY2" fmla="*/ 464300 h 1130881"/>
                <a:gd name="connsiteX3" fmla="*/ 36390 w 274321"/>
                <a:gd name="connsiteY3" fmla="*/ 370630 h 1130881"/>
                <a:gd name="connsiteX4" fmla="*/ 192507 w 274321"/>
                <a:gd name="connsiteY4" fmla="*/ 874665 h 1130881"/>
                <a:gd name="connsiteX5" fmla="*/ 152363 w 274321"/>
                <a:gd name="connsiteY5" fmla="*/ 731930 h 1130881"/>
                <a:gd name="connsiteX6" fmla="*/ 272796 w 274321"/>
                <a:gd name="connsiteY6" fmla="*/ 1128913 h 1130881"/>
                <a:gd name="connsiteX7" fmla="*/ 205889 w 274321"/>
                <a:gd name="connsiteY7" fmla="*/ 861284 h 1130881"/>
                <a:gd name="connsiteX8" fmla="*/ 5167 w 274321"/>
                <a:gd name="connsiteY8" fmla="*/ 352788 h 1130881"/>
                <a:gd name="connsiteX9" fmla="*/ 54232 w 274321"/>
                <a:gd name="connsiteY9" fmla="*/ 410 h 1130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4321" h="1130881">
                  <a:moveTo>
                    <a:pt x="54232" y="410"/>
                  </a:moveTo>
                  <a:cubicBezTo>
                    <a:pt x="57206" y="-10741"/>
                    <a:pt x="17062" y="208566"/>
                    <a:pt x="23009" y="285881"/>
                  </a:cubicBezTo>
                  <a:cubicBezTo>
                    <a:pt x="28956" y="363196"/>
                    <a:pt x="87686" y="450175"/>
                    <a:pt x="89916" y="464300"/>
                  </a:cubicBezTo>
                  <a:cubicBezTo>
                    <a:pt x="92146" y="478425"/>
                    <a:pt x="19291" y="302236"/>
                    <a:pt x="36390" y="370630"/>
                  </a:cubicBezTo>
                  <a:cubicBezTo>
                    <a:pt x="53488" y="439024"/>
                    <a:pt x="173178" y="814448"/>
                    <a:pt x="192507" y="874665"/>
                  </a:cubicBezTo>
                  <a:cubicBezTo>
                    <a:pt x="211836" y="934882"/>
                    <a:pt x="138982" y="689555"/>
                    <a:pt x="152363" y="731930"/>
                  </a:cubicBezTo>
                  <a:cubicBezTo>
                    <a:pt x="165744" y="774305"/>
                    <a:pt x="263875" y="1107354"/>
                    <a:pt x="272796" y="1128913"/>
                  </a:cubicBezTo>
                  <a:cubicBezTo>
                    <a:pt x="281717" y="1150472"/>
                    <a:pt x="250494" y="990638"/>
                    <a:pt x="205889" y="861284"/>
                  </a:cubicBezTo>
                  <a:cubicBezTo>
                    <a:pt x="161284" y="731930"/>
                    <a:pt x="29700" y="490320"/>
                    <a:pt x="5167" y="352788"/>
                  </a:cubicBezTo>
                  <a:cubicBezTo>
                    <a:pt x="-19366" y="215256"/>
                    <a:pt x="51258" y="11561"/>
                    <a:pt x="54232" y="4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2" name="フリーフォーム 1131">
              <a:extLst>
                <a:ext uri="{FF2B5EF4-FFF2-40B4-BE49-F238E27FC236}">
                  <a16:creationId xmlns:a16="http://schemas.microsoft.com/office/drawing/2014/main" id="{503E86D1-F881-A851-F5BF-C59ECA185E6D}"/>
                </a:ext>
              </a:extLst>
            </p:cNvPr>
            <p:cNvSpPr/>
            <p:nvPr/>
          </p:nvSpPr>
          <p:spPr>
            <a:xfrm>
              <a:off x="2827617" y="3032010"/>
              <a:ext cx="317340" cy="1385147"/>
            </a:xfrm>
            <a:custGeom>
              <a:avLst/>
              <a:gdLst>
                <a:gd name="connsiteX0" fmla="*/ 71700 w 317340"/>
                <a:gd name="connsiteY0" fmla="*/ 1122 h 1385147"/>
                <a:gd name="connsiteX1" fmla="*/ 9253 w 317340"/>
                <a:gd name="connsiteY1" fmla="*/ 357961 h 1385147"/>
                <a:gd name="connsiteX2" fmla="*/ 71700 w 317340"/>
                <a:gd name="connsiteY2" fmla="*/ 563143 h 1385147"/>
                <a:gd name="connsiteX3" fmla="*/ 36016 w 317340"/>
                <a:gd name="connsiteY3" fmla="*/ 411487 h 1385147"/>
                <a:gd name="connsiteX4" fmla="*/ 187673 w 317340"/>
                <a:gd name="connsiteY4" fmla="*/ 911061 h 1385147"/>
                <a:gd name="connsiteX5" fmla="*/ 178752 w 317340"/>
                <a:gd name="connsiteY5" fmla="*/ 812930 h 1385147"/>
                <a:gd name="connsiteX6" fmla="*/ 259041 w 317340"/>
                <a:gd name="connsiteY6" fmla="*/ 1227756 h 1385147"/>
                <a:gd name="connsiteX7" fmla="*/ 317027 w 317340"/>
                <a:gd name="connsiteY7" fmla="*/ 1383873 h 1385147"/>
                <a:gd name="connsiteX8" fmla="*/ 276883 w 317340"/>
                <a:gd name="connsiteY8" fmla="*/ 1156388 h 1385147"/>
                <a:gd name="connsiteX9" fmla="*/ 169831 w 317340"/>
                <a:gd name="connsiteY9" fmla="*/ 732642 h 1385147"/>
                <a:gd name="connsiteX10" fmla="*/ 22635 w 317340"/>
                <a:gd name="connsiteY10" fmla="*/ 331198 h 1385147"/>
                <a:gd name="connsiteX11" fmla="*/ 22635 w 317340"/>
                <a:gd name="connsiteY11" fmla="*/ 411487 h 1385147"/>
                <a:gd name="connsiteX12" fmla="*/ 98463 w 317340"/>
                <a:gd name="connsiteY12" fmla="*/ 54648 h 1385147"/>
                <a:gd name="connsiteX13" fmla="*/ 332 w 317340"/>
                <a:gd name="connsiteY13" fmla="*/ 237528 h 1385147"/>
                <a:gd name="connsiteX14" fmla="*/ 71700 w 317340"/>
                <a:gd name="connsiteY14" fmla="*/ 1122 h 1385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7340" h="1385147">
                  <a:moveTo>
                    <a:pt x="71700" y="1122"/>
                  </a:moveTo>
                  <a:cubicBezTo>
                    <a:pt x="73187" y="21194"/>
                    <a:pt x="9253" y="264291"/>
                    <a:pt x="9253" y="357961"/>
                  </a:cubicBezTo>
                  <a:cubicBezTo>
                    <a:pt x="9253" y="451631"/>
                    <a:pt x="67240" y="554222"/>
                    <a:pt x="71700" y="563143"/>
                  </a:cubicBezTo>
                  <a:cubicBezTo>
                    <a:pt x="76160" y="572064"/>
                    <a:pt x="16687" y="353501"/>
                    <a:pt x="36016" y="411487"/>
                  </a:cubicBezTo>
                  <a:cubicBezTo>
                    <a:pt x="55345" y="469473"/>
                    <a:pt x="163884" y="844154"/>
                    <a:pt x="187673" y="911061"/>
                  </a:cubicBezTo>
                  <a:cubicBezTo>
                    <a:pt x="211462" y="977968"/>
                    <a:pt x="166857" y="760148"/>
                    <a:pt x="178752" y="812930"/>
                  </a:cubicBezTo>
                  <a:cubicBezTo>
                    <a:pt x="190647" y="865713"/>
                    <a:pt x="235995" y="1132599"/>
                    <a:pt x="259041" y="1227756"/>
                  </a:cubicBezTo>
                  <a:cubicBezTo>
                    <a:pt x="282087" y="1322913"/>
                    <a:pt x="314053" y="1395768"/>
                    <a:pt x="317027" y="1383873"/>
                  </a:cubicBezTo>
                  <a:cubicBezTo>
                    <a:pt x="320001" y="1371978"/>
                    <a:pt x="301416" y="1264926"/>
                    <a:pt x="276883" y="1156388"/>
                  </a:cubicBezTo>
                  <a:cubicBezTo>
                    <a:pt x="252350" y="1047850"/>
                    <a:pt x="212206" y="870174"/>
                    <a:pt x="169831" y="732642"/>
                  </a:cubicBezTo>
                  <a:cubicBezTo>
                    <a:pt x="127456" y="595110"/>
                    <a:pt x="47168" y="384724"/>
                    <a:pt x="22635" y="331198"/>
                  </a:cubicBezTo>
                  <a:cubicBezTo>
                    <a:pt x="-1898" y="277672"/>
                    <a:pt x="9997" y="457579"/>
                    <a:pt x="22635" y="411487"/>
                  </a:cubicBezTo>
                  <a:cubicBezTo>
                    <a:pt x="35273" y="365395"/>
                    <a:pt x="102180" y="83641"/>
                    <a:pt x="98463" y="54648"/>
                  </a:cubicBezTo>
                  <a:cubicBezTo>
                    <a:pt x="94746" y="25655"/>
                    <a:pt x="6279" y="238271"/>
                    <a:pt x="332" y="237528"/>
                  </a:cubicBezTo>
                  <a:cubicBezTo>
                    <a:pt x="-5615" y="236785"/>
                    <a:pt x="70213" y="-18950"/>
                    <a:pt x="71700" y="11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3" name="フリーフォーム 1132">
              <a:extLst>
                <a:ext uri="{FF2B5EF4-FFF2-40B4-BE49-F238E27FC236}">
                  <a16:creationId xmlns:a16="http://schemas.microsoft.com/office/drawing/2014/main" id="{64DE656D-27E1-1F5D-EC75-31FA7AEE8AC5}"/>
                </a:ext>
              </a:extLst>
            </p:cNvPr>
            <p:cNvSpPr/>
            <p:nvPr/>
          </p:nvSpPr>
          <p:spPr>
            <a:xfrm>
              <a:off x="3119004" y="3577679"/>
              <a:ext cx="271652" cy="592950"/>
            </a:xfrm>
            <a:custGeom>
              <a:avLst/>
              <a:gdLst>
                <a:gd name="connsiteX0" fmla="*/ 70245 w 271652"/>
                <a:gd name="connsiteY0" fmla="*/ 4093 h 592950"/>
                <a:gd name="connsiteX1" fmla="*/ 79166 w 271652"/>
                <a:gd name="connsiteY1" fmla="*/ 200354 h 592950"/>
                <a:gd name="connsiteX2" fmla="*/ 123771 w 271652"/>
                <a:gd name="connsiteY2" fmla="*/ 267261 h 592950"/>
                <a:gd name="connsiteX3" fmla="*/ 56863 w 271652"/>
                <a:gd name="connsiteY3" fmla="*/ 285103 h 592950"/>
                <a:gd name="connsiteX4" fmla="*/ 110389 w 271652"/>
                <a:gd name="connsiteY4" fmla="*/ 329708 h 592950"/>
                <a:gd name="connsiteX5" fmla="*/ 39021 w 271652"/>
                <a:gd name="connsiteY5" fmla="*/ 592877 h 592950"/>
                <a:gd name="connsiteX6" fmla="*/ 79166 w 271652"/>
                <a:gd name="connsiteY6" fmla="*/ 356471 h 592950"/>
                <a:gd name="connsiteX7" fmla="*/ 270967 w 271652"/>
                <a:gd name="connsiteY7" fmla="*/ 347550 h 592950"/>
                <a:gd name="connsiteX8" fmla="*/ 3337 w 271652"/>
                <a:gd name="connsiteY8" fmla="*/ 244959 h 592950"/>
                <a:gd name="connsiteX9" fmla="*/ 114850 w 271652"/>
                <a:gd name="connsiteY9" fmla="*/ 244959 h 592950"/>
                <a:gd name="connsiteX10" fmla="*/ 21179 w 271652"/>
                <a:gd name="connsiteY10" fmla="*/ 120065 h 592950"/>
                <a:gd name="connsiteX11" fmla="*/ 52403 w 271652"/>
                <a:gd name="connsiteY11" fmla="*/ 213736 h 592950"/>
                <a:gd name="connsiteX12" fmla="*/ 70245 w 271652"/>
                <a:gd name="connsiteY12" fmla="*/ 75461 h 592950"/>
                <a:gd name="connsiteX13" fmla="*/ 70245 w 271652"/>
                <a:gd name="connsiteY13" fmla="*/ 4093 h 59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1652" h="592950">
                  <a:moveTo>
                    <a:pt x="70245" y="4093"/>
                  </a:moveTo>
                  <a:cubicBezTo>
                    <a:pt x="71732" y="24909"/>
                    <a:pt x="70245" y="156493"/>
                    <a:pt x="79166" y="200354"/>
                  </a:cubicBezTo>
                  <a:cubicBezTo>
                    <a:pt x="88087" y="244215"/>
                    <a:pt x="127488" y="253136"/>
                    <a:pt x="123771" y="267261"/>
                  </a:cubicBezTo>
                  <a:cubicBezTo>
                    <a:pt x="120054" y="281386"/>
                    <a:pt x="59093" y="274695"/>
                    <a:pt x="56863" y="285103"/>
                  </a:cubicBezTo>
                  <a:cubicBezTo>
                    <a:pt x="54633" y="295511"/>
                    <a:pt x="113363" y="278412"/>
                    <a:pt x="110389" y="329708"/>
                  </a:cubicBezTo>
                  <a:cubicBezTo>
                    <a:pt x="107415" y="381004"/>
                    <a:pt x="44225" y="588417"/>
                    <a:pt x="39021" y="592877"/>
                  </a:cubicBezTo>
                  <a:cubicBezTo>
                    <a:pt x="33817" y="597337"/>
                    <a:pt x="40508" y="397359"/>
                    <a:pt x="79166" y="356471"/>
                  </a:cubicBezTo>
                  <a:cubicBezTo>
                    <a:pt x="117824" y="315583"/>
                    <a:pt x="283605" y="366135"/>
                    <a:pt x="270967" y="347550"/>
                  </a:cubicBezTo>
                  <a:cubicBezTo>
                    <a:pt x="258329" y="328965"/>
                    <a:pt x="29356" y="262058"/>
                    <a:pt x="3337" y="244959"/>
                  </a:cubicBezTo>
                  <a:cubicBezTo>
                    <a:pt x="-22683" y="227861"/>
                    <a:pt x="111876" y="265775"/>
                    <a:pt x="114850" y="244959"/>
                  </a:cubicBezTo>
                  <a:cubicBezTo>
                    <a:pt x="117824" y="224143"/>
                    <a:pt x="31587" y="125269"/>
                    <a:pt x="21179" y="120065"/>
                  </a:cubicBezTo>
                  <a:cubicBezTo>
                    <a:pt x="10771" y="114861"/>
                    <a:pt x="44225" y="221170"/>
                    <a:pt x="52403" y="213736"/>
                  </a:cubicBezTo>
                  <a:cubicBezTo>
                    <a:pt x="60581" y="206302"/>
                    <a:pt x="66528" y="103711"/>
                    <a:pt x="70245" y="75461"/>
                  </a:cubicBezTo>
                  <a:cubicBezTo>
                    <a:pt x="73962" y="47211"/>
                    <a:pt x="68758" y="-16723"/>
                    <a:pt x="70245" y="40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4" name="フリーフォーム 1133">
              <a:extLst>
                <a:ext uri="{FF2B5EF4-FFF2-40B4-BE49-F238E27FC236}">
                  <a16:creationId xmlns:a16="http://schemas.microsoft.com/office/drawing/2014/main" id="{0BB14F00-3AC0-0415-4154-49FDE12DD603}"/>
                </a:ext>
              </a:extLst>
            </p:cNvPr>
            <p:cNvSpPr/>
            <p:nvPr/>
          </p:nvSpPr>
          <p:spPr>
            <a:xfrm>
              <a:off x="3023301" y="3724464"/>
              <a:ext cx="441058" cy="1025999"/>
            </a:xfrm>
            <a:custGeom>
              <a:avLst/>
              <a:gdLst>
                <a:gd name="connsiteX0" fmla="*/ 910 w 441058"/>
                <a:gd name="connsiteY0" fmla="*/ 43 h 1025999"/>
                <a:gd name="connsiteX1" fmla="*/ 139185 w 441058"/>
                <a:gd name="connsiteY1" fmla="*/ 227528 h 1025999"/>
                <a:gd name="connsiteX2" fmla="*/ 255158 w 441058"/>
                <a:gd name="connsiteY2" fmla="*/ 481776 h 1025999"/>
                <a:gd name="connsiteX3" fmla="*/ 206092 w 441058"/>
                <a:gd name="connsiteY3" fmla="*/ 392566 h 1025999"/>
                <a:gd name="connsiteX4" fmla="*/ 317604 w 441058"/>
                <a:gd name="connsiteY4" fmla="*/ 499618 h 1025999"/>
                <a:gd name="connsiteX5" fmla="*/ 344367 w 441058"/>
                <a:gd name="connsiteY5" fmla="*/ 713721 h 1025999"/>
                <a:gd name="connsiteX6" fmla="*/ 348828 w 441058"/>
                <a:gd name="connsiteY6" fmla="*/ 660196 h 1025999"/>
                <a:gd name="connsiteX7" fmla="*/ 308683 w 441058"/>
                <a:gd name="connsiteY7" fmla="*/ 816313 h 1025999"/>
                <a:gd name="connsiteX8" fmla="*/ 246237 w 441058"/>
                <a:gd name="connsiteY8" fmla="*/ 1025956 h 1025999"/>
                <a:gd name="connsiteX9" fmla="*/ 326525 w 441058"/>
                <a:gd name="connsiteY9" fmla="*/ 798471 h 1025999"/>
                <a:gd name="connsiteX10" fmla="*/ 438038 w 441058"/>
                <a:gd name="connsiteY10" fmla="*/ 602209 h 1025999"/>
                <a:gd name="connsiteX11" fmla="*/ 397893 w 441058"/>
                <a:gd name="connsiteY11" fmla="*/ 628972 h 1025999"/>
                <a:gd name="connsiteX12" fmla="*/ 277460 w 441058"/>
                <a:gd name="connsiteY12" fmla="*/ 446092 h 1025999"/>
                <a:gd name="connsiteX13" fmla="*/ 228395 w 441058"/>
                <a:gd name="connsiteY13" fmla="*/ 401487 h 1025999"/>
                <a:gd name="connsiteX14" fmla="*/ 264079 w 441058"/>
                <a:gd name="connsiteY14" fmla="*/ 428250 h 1025999"/>
                <a:gd name="connsiteX15" fmla="*/ 210553 w 441058"/>
                <a:gd name="connsiteY15" fmla="*/ 245370 h 1025999"/>
                <a:gd name="connsiteX16" fmla="*/ 910 w 441058"/>
                <a:gd name="connsiteY16" fmla="*/ 43 h 102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1058" h="1025999">
                  <a:moveTo>
                    <a:pt x="910" y="43"/>
                  </a:moveTo>
                  <a:cubicBezTo>
                    <a:pt x="-10985" y="-2931"/>
                    <a:pt x="96810" y="147239"/>
                    <a:pt x="139185" y="227528"/>
                  </a:cubicBezTo>
                  <a:cubicBezTo>
                    <a:pt x="181560" y="307817"/>
                    <a:pt x="244007" y="454270"/>
                    <a:pt x="255158" y="481776"/>
                  </a:cubicBezTo>
                  <a:cubicBezTo>
                    <a:pt x="266309" y="509282"/>
                    <a:pt x="195684" y="389592"/>
                    <a:pt x="206092" y="392566"/>
                  </a:cubicBezTo>
                  <a:cubicBezTo>
                    <a:pt x="216500" y="395540"/>
                    <a:pt x="294558" y="446092"/>
                    <a:pt x="317604" y="499618"/>
                  </a:cubicBezTo>
                  <a:cubicBezTo>
                    <a:pt x="340650" y="553144"/>
                    <a:pt x="339163" y="686958"/>
                    <a:pt x="344367" y="713721"/>
                  </a:cubicBezTo>
                  <a:cubicBezTo>
                    <a:pt x="349571" y="740484"/>
                    <a:pt x="354775" y="643097"/>
                    <a:pt x="348828" y="660196"/>
                  </a:cubicBezTo>
                  <a:cubicBezTo>
                    <a:pt x="342881" y="677295"/>
                    <a:pt x="325781" y="755353"/>
                    <a:pt x="308683" y="816313"/>
                  </a:cubicBezTo>
                  <a:cubicBezTo>
                    <a:pt x="291585" y="877273"/>
                    <a:pt x="243263" y="1028930"/>
                    <a:pt x="246237" y="1025956"/>
                  </a:cubicBezTo>
                  <a:cubicBezTo>
                    <a:pt x="249211" y="1022982"/>
                    <a:pt x="294558" y="869095"/>
                    <a:pt x="326525" y="798471"/>
                  </a:cubicBezTo>
                  <a:cubicBezTo>
                    <a:pt x="358492" y="727847"/>
                    <a:pt x="426143" y="630459"/>
                    <a:pt x="438038" y="602209"/>
                  </a:cubicBezTo>
                  <a:cubicBezTo>
                    <a:pt x="449933" y="573959"/>
                    <a:pt x="424656" y="654991"/>
                    <a:pt x="397893" y="628972"/>
                  </a:cubicBezTo>
                  <a:cubicBezTo>
                    <a:pt x="371130" y="602953"/>
                    <a:pt x="305710" y="484006"/>
                    <a:pt x="277460" y="446092"/>
                  </a:cubicBezTo>
                  <a:cubicBezTo>
                    <a:pt x="249210" y="408178"/>
                    <a:pt x="230625" y="404461"/>
                    <a:pt x="228395" y="401487"/>
                  </a:cubicBezTo>
                  <a:cubicBezTo>
                    <a:pt x="226165" y="398513"/>
                    <a:pt x="267053" y="454270"/>
                    <a:pt x="264079" y="428250"/>
                  </a:cubicBezTo>
                  <a:cubicBezTo>
                    <a:pt x="261105" y="402231"/>
                    <a:pt x="252928" y="313764"/>
                    <a:pt x="210553" y="245370"/>
                  </a:cubicBezTo>
                  <a:cubicBezTo>
                    <a:pt x="168178" y="176976"/>
                    <a:pt x="12805" y="3017"/>
                    <a:pt x="910" y="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5" name="フリーフォーム 1134">
              <a:extLst>
                <a:ext uri="{FF2B5EF4-FFF2-40B4-BE49-F238E27FC236}">
                  <a16:creationId xmlns:a16="http://schemas.microsoft.com/office/drawing/2014/main" id="{C29A00AF-207C-6465-CA8F-183DBF45B60A}"/>
                </a:ext>
              </a:extLst>
            </p:cNvPr>
            <p:cNvSpPr/>
            <p:nvPr/>
          </p:nvSpPr>
          <p:spPr>
            <a:xfrm>
              <a:off x="6864084" y="3133533"/>
              <a:ext cx="381519" cy="1415260"/>
            </a:xfrm>
            <a:custGeom>
              <a:avLst/>
              <a:gdLst>
                <a:gd name="connsiteX0" fmla="*/ 379748 w 381519"/>
                <a:gd name="connsiteY0" fmla="*/ 33413 h 1415260"/>
                <a:gd name="connsiteX1" fmla="*/ 245934 w 381519"/>
                <a:gd name="connsiteY1" fmla="*/ 519607 h 1415260"/>
                <a:gd name="connsiteX2" fmla="*/ 263776 w 381519"/>
                <a:gd name="connsiteY2" fmla="*/ 492844 h 1415260"/>
                <a:gd name="connsiteX3" fmla="*/ 179026 w 381519"/>
                <a:gd name="connsiteY3" fmla="*/ 925511 h 1415260"/>
                <a:gd name="connsiteX4" fmla="*/ 205789 w 381519"/>
                <a:gd name="connsiteY4" fmla="*/ 831841 h 1415260"/>
                <a:gd name="connsiteX5" fmla="*/ 58593 w 381519"/>
                <a:gd name="connsiteY5" fmla="*/ 1318034 h 1415260"/>
                <a:gd name="connsiteX6" fmla="*/ 607 w 381519"/>
                <a:gd name="connsiteY6" fmla="*/ 1407244 h 1415260"/>
                <a:gd name="connsiteX7" fmla="*/ 89816 w 381519"/>
                <a:gd name="connsiteY7" fmla="*/ 1197601 h 1415260"/>
                <a:gd name="connsiteX8" fmla="*/ 165645 w 381519"/>
                <a:gd name="connsiteY8" fmla="*/ 684645 h 1415260"/>
                <a:gd name="connsiteX9" fmla="*/ 121040 w 381519"/>
                <a:gd name="connsiteY9" fmla="*/ 854143 h 1415260"/>
                <a:gd name="connsiteX10" fmla="*/ 303920 w 381519"/>
                <a:gd name="connsiteY10" fmla="*/ 341187 h 1415260"/>
                <a:gd name="connsiteX11" fmla="*/ 187947 w 381519"/>
                <a:gd name="connsiteY11" fmla="*/ 532988 h 1415260"/>
                <a:gd name="connsiteX12" fmla="*/ 303920 w 381519"/>
                <a:gd name="connsiteY12" fmla="*/ 251977 h 1415260"/>
                <a:gd name="connsiteX13" fmla="*/ 321762 w 381519"/>
                <a:gd name="connsiteY13" fmla="*/ 64637 h 1415260"/>
                <a:gd name="connsiteX14" fmla="*/ 379748 w 381519"/>
                <a:gd name="connsiteY14" fmla="*/ 33413 h 1415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519" h="1415260">
                  <a:moveTo>
                    <a:pt x="379748" y="33413"/>
                  </a:moveTo>
                  <a:cubicBezTo>
                    <a:pt x="367110" y="109241"/>
                    <a:pt x="265263" y="443035"/>
                    <a:pt x="245934" y="519607"/>
                  </a:cubicBezTo>
                  <a:cubicBezTo>
                    <a:pt x="226605" y="596179"/>
                    <a:pt x="274927" y="425193"/>
                    <a:pt x="263776" y="492844"/>
                  </a:cubicBezTo>
                  <a:cubicBezTo>
                    <a:pt x="252625" y="560495"/>
                    <a:pt x="188690" y="869012"/>
                    <a:pt x="179026" y="925511"/>
                  </a:cubicBezTo>
                  <a:cubicBezTo>
                    <a:pt x="169362" y="982010"/>
                    <a:pt x="225861" y="766421"/>
                    <a:pt x="205789" y="831841"/>
                  </a:cubicBezTo>
                  <a:cubicBezTo>
                    <a:pt x="185717" y="897261"/>
                    <a:pt x="92790" y="1222134"/>
                    <a:pt x="58593" y="1318034"/>
                  </a:cubicBezTo>
                  <a:cubicBezTo>
                    <a:pt x="24396" y="1413935"/>
                    <a:pt x="-4597" y="1427316"/>
                    <a:pt x="607" y="1407244"/>
                  </a:cubicBezTo>
                  <a:cubicBezTo>
                    <a:pt x="5811" y="1387172"/>
                    <a:pt x="62310" y="1318034"/>
                    <a:pt x="89816" y="1197601"/>
                  </a:cubicBezTo>
                  <a:cubicBezTo>
                    <a:pt x="117322" y="1077168"/>
                    <a:pt x="160441" y="741888"/>
                    <a:pt x="165645" y="684645"/>
                  </a:cubicBezTo>
                  <a:cubicBezTo>
                    <a:pt x="170849" y="627402"/>
                    <a:pt x="97994" y="911386"/>
                    <a:pt x="121040" y="854143"/>
                  </a:cubicBezTo>
                  <a:cubicBezTo>
                    <a:pt x="144086" y="796900"/>
                    <a:pt x="292769" y="394713"/>
                    <a:pt x="303920" y="341187"/>
                  </a:cubicBezTo>
                  <a:cubicBezTo>
                    <a:pt x="315071" y="287661"/>
                    <a:pt x="187947" y="547856"/>
                    <a:pt x="187947" y="532988"/>
                  </a:cubicBezTo>
                  <a:cubicBezTo>
                    <a:pt x="187947" y="518120"/>
                    <a:pt x="281617" y="330036"/>
                    <a:pt x="303920" y="251977"/>
                  </a:cubicBezTo>
                  <a:cubicBezTo>
                    <a:pt x="326223" y="173918"/>
                    <a:pt x="309867" y="99577"/>
                    <a:pt x="321762" y="64637"/>
                  </a:cubicBezTo>
                  <a:cubicBezTo>
                    <a:pt x="333657" y="29697"/>
                    <a:pt x="392386" y="-42415"/>
                    <a:pt x="379748" y="334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6" name="フリーフォーム 1135">
              <a:extLst>
                <a:ext uri="{FF2B5EF4-FFF2-40B4-BE49-F238E27FC236}">
                  <a16:creationId xmlns:a16="http://schemas.microsoft.com/office/drawing/2014/main" id="{315C3398-2CD9-84F1-8E34-F599E9D00123}"/>
                </a:ext>
              </a:extLst>
            </p:cNvPr>
            <p:cNvSpPr/>
            <p:nvPr/>
          </p:nvSpPr>
          <p:spPr>
            <a:xfrm>
              <a:off x="6560966" y="3580717"/>
              <a:ext cx="265628" cy="1010606"/>
            </a:xfrm>
            <a:custGeom>
              <a:avLst/>
              <a:gdLst>
                <a:gd name="connsiteX0" fmla="*/ 241278 w 265628"/>
                <a:gd name="connsiteY0" fmla="*/ 36739 h 1010606"/>
                <a:gd name="connsiteX1" fmla="*/ 22714 w 265628"/>
                <a:gd name="connsiteY1" fmla="*/ 589839 h 1010606"/>
                <a:gd name="connsiteX2" fmla="*/ 94082 w 265628"/>
                <a:gd name="connsiteY2" fmla="*/ 531853 h 1010606"/>
                <a:gd name="connsiteX3" fmla="*/ 67319 w 265628"/>
                <a:gd name="connsiteY3" fmla="*/ 786101 h 1010606"/>
                <a:gd name="connsiteX4" fmla="*/ 120845 w 265628"/>
                <a:gd name="connsiteY4" fmla="*/ 1009125 h 1010606"/>
                <a:gd name="connsiteX5" fmla="*/ 76240 w 265628"/>
                <a:gd name="connsiteY5" fmla="*/ 870850 h 1010606"/>
                <a:gd name="connsiteX6" fmla="*/ 31635 w 265628"/>
                <a:gd name="connsiteY6" fmla="*/ 634444 h 1010606"/>
                <a:gd name="connsiteX7" fmla="*/ 412 w 265628"/>
                <a:gd name="connsiteY7" fmla="*/ 1000204 h 1010606"/>
                <a:gd name="connsiteX8" fmla="*/ 53937 w 265628"/>
                <a:gd name="connsiteY8" fmla="*/ 625523 h 1010606"/>
                <a:gd name="connsiteX9" fmla="*/ 245738 w 265628"/>
                <a:gd name="connsiteY9" fmla="*/ 299907 h 1010606"/>
                <a:gd name="connsiteX10" fmla="*/ 134226 w 265628"/>
                <a:gd name="connsiteY10" fmla="*/ 456024 h 1010606"/>
                <a:gd name="connsiteX11" fmla="*/ 160989 w 265628"/>
                <a:gd name="connsiteY11" fmla="*/ 299907 h 1010606"/>
                <a:gd name="connsiteX12" fmla="*/ 71779 w 265628"/>
                <a:gd name="connsiteY12" fmla="*/ 460485 h 1010606"/>
                <a:gd name="connsiteX13" fmla="*/ 241278 w 265628"/>
                <a:gd name="connsiteY13" fmla="*/ 99185 h 1010606"/>
                <a:gd name="connsiteX14" fmla="*/ 241278 w 265628"/>
                <a:gd name="connsiteY14" fmla="*/ 36739 h 1010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5628" h="1010606">
                  <a:moveTo>
                    <a:pt x="241278" y="36739"/>
                  </a:moveTo>
                  <a:cubicBezTo>
                    <a:pt x="204851" y="118515"/>
                    <a:pt x="47247" y="507320"/>
                    <a:pt x="22714" y="589839"/>
                  </a:cubicBezTo>
                  <a:cubicBezTo>
                    <a:pt x="-1819" y="672358"/>
                    <a:pt x="86648" y="499143"/>
                    <a:pt x="94082" y="531853"/>
                  </a:cubicBezTo>
                  <a:cubicBezTo>
                    <a:pt x="101516" y="564563"/>
                    <a:pt x="62859" y="706556"/>
                    <a:pt x="67319" y="786101"/>
                  </a:cubicBezTo>
                  <a:cubicBezTo>
                    <a:pt x="71779" y="865646"/>
                    <a:pt x="119358" y="995000"/>
                    <a:pt x="120845" y="1009125"/>
                  </a:cubicBezTo>
                  <a:cubicBezTo>
                    <a:pt x="122332" y="1023250"/>
                    <a:pt x="91108" y="933297"/>
                    <a:pt x="76240" y="870850"/>
                  </a:cubicBezTo>
                  <a:cubicBezTo>
                    <a:pt x="61372" y="808403"/>
                    <a:pt x="44273" y="612885"/>
                    <a:pt x="31635" y="634444"/>
                  </a:cubicBezTo>
                  <a:cubicBezTo>
                    <a:pt x="18997" y="656003"/>
                    <a:pt x="-3305" y="1001691"/>
                    <a:pt x="412" y="1000204"/>
                  </a:cubicBezTo>
                  <a:cubicBezTo>
                    <a:pt x="4129" y="998717"/>
                    <a:pt x="13049" y="742239"/>
                    <a:pt x="53937" y="625523"/>
                  </a:cubicBezTo>
                  <a:cubicBezTo>
                    <a:pt x="94825" y="508807"/>
                    <a:pt x="232356" y="328157"/>
                    <a:pt x="245738" y="299907"/>
                  </a:cubicBezTo>
                  <a:cubicBezTo>
                    <a:pt x="259120" y="271657"/>
                    <a:pt x="148351" y="456024"/>
                    <a:pt x="134226" y="456024"/>
                  </a:cubicBezTo>
                  <a:cubicBezTo>
                    <a:pt x="120101" y="456024"/>
                    <a:pt x="171397" y="299164"/>
                    <a:pt x="160989" y="299907"/>
                  </a:cubicBezTo>
                  <a:cubicBezTo>
                    <a:pt x="150581" y="300650"/>
                    <a:pt x="58398" y="493939"/>
                    <a:pt x="71779" y="460485"/>
                  </a:cubicBezTo>
                  <a:cubicBezTo>
                    <a:pt x="85160" y="427031"/>
                    <a:pt x="213028" y="173527"/>
                    <a:pt x="241278" y="99185"/>
                  </a:cubicBezTo>
                  <a:cubicBezTo>
                    <a:pt x="269528" y="24843"/>
                    <a:pt x="277705" y="-45037"/>
                    <a:pt x="241278" y="367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7" name="フリーフォーム 1136">
              <a:extLst>
                <a:ext uri="{FF2B5EF4-FFF2-40B4-BE49-F238E27FC236}">
                  <a16:creationId xmlns:a16="http://schemas.microsoft.com/office/drawing/2014/main" id="{95F7C6B9-3C15-A105-C847-3B31695D8442}"/>
                </a:ext>
              </a:extLst>
            </p:cNvPr>
            <p:cNvSpPr/>
            <p:nvPr/>
          </p:nvSpPr>
          <p:spPr>
            <a:xfrm>
              <a:off x="6663834" y="3852739"/>
              <a:ext cx="236553" cy="799769"/>
            </a:xfrm>
            <a:custGeom>
              <a:avLst/>
              <a:gdLst>
                <a:gd name="connsiteX0" fmla="*/ 236541 w 236553"/>
                <a:gd name="connsiteY0" fmla="*/ 1122 h 799769"/>
                <a:gd name="connsiteX1" fmla="*/ 80424 w 236553"/>
                <a:gd name="connsiteY1" fmla="*/ 299975 h 799769"/>
                <a:gd name="connsiteX2" fmla="*/ 53661 w 236553"/>
                <a:gd name="connsiteY2" fmla="*/ 442711 h 799769"/>
                <a:gd name="connsiteX3" fmla="*/ 17977 w 236553"/>
                <a:gd name="connsiteY3" fmla="*/ 393645 h 799769"/>
                <a:gd name="connsiteX4" fmla="*/ 26898 w 236553"/>
                <a:gd name="connsiteY4" fmla="*/ 616670 h 799769"/>
                <a:gd name="connsiteX5" fmla="*/ 135 w 236553"/>
                <a:gd name="connsiteY5" fmla="*/ 799550 h 799769"/>
                <a:gd name="connsiteX6" fmla="*/ 40279 w 236553"/>
                <a:gd name="connsiteY6" fmla="*/ 643433 h 799769"/>
                <a:gd name="connsiteX7" fmla="*/ 58121 w 236553"/>
                <a:gd name="connsiteY7" fmla="*/ 219686 h 799769"/>
                <a:gd name="connsiteX8" fmla="*/ 58121 w 236553"/>
                <a:gd name="connsiteY8" fmla="*/ 362422 h 799769"/>
                <a:gd name="connsiteX9" fmla="*/ 174094 w 236553"/>
                <a:gd name="connsiteY9" fmla="*/ 76951 h 799769"/>
                <a:gd name="connsiteX10" fmla="*/ 89345 w 236553"/>
                <a:gd name="connsiteY10" fmla="*/ 192923 h 799769"/>
                <a:gd name="connsiteX11" fmla="*/ 236541 w 236553"/>
                <a:gd name="connsiteY11" fmla="*/ 1122 h 799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6553" h="799769">
                  <a:moveTo>
                    <a:pt x="236541" y="1122"/>
                  </a:moveTo>
                  <a:cubicBezTo>
                    <a:pt x="235054" y="18964"/>
                    <a:pt x="110904" y="226377"/>
                    <a:pt x="80424" y="299975"/>
                  </a:cubicBezTo>
                  <a:cubicBezTo>
                    <a:pt x="49944" y="373573"/>
                    <a:pt x="64069" y="427099"/>
                    <a:pt x="53661" y="442711"/>
                  </a:cubicBezTo>
                  <a:cubicBezTo>
                    <a:pt x="43253" y="458323"/>
                    <a:pt x="22437" y="364652"/>
                    <a:pt x="17977" y="393645"/>
                  </a:cubicBezTo>
                  <a:cubicBezTo>
                    <a:pt x="13516" y="422638"/>
                    <a:pt x="29872" y="549019"/>
                    <a:pt x="26898" y="616670"/>
                  </a:cubicBezTo>
                  <a:cubicBezTo>
                    <a:pt x="23924" y="684321"/>
                    <a:pt x="-2095" y="795090"/>
                    <a:pt x="135" y="799550"/>
                  </a:cubicBezTo>
                  <a:cubicBezTo>
                    <a:pt x="2365" y="804010"/>
                    <a:pt x="30615" y="740077"/>
                    <a:pt x="40279" y="643433"/>
                  </a:cubicBezTo>
                  <a:cubicBezTo>
                    <a:pt x="49943" y="546789"/>
                    <a:pt x="55147" y="266521"/>
                    <a:pt x="58121" y="219686"/>
                  </a:cubicBezTo>
                  <a:cubicBezTo>
                    <a:pt x="61095" y="172851"/>
                    <a:pt x="38792" y="386211"/>
                    <a:pt x="58121" y="362422"/>
                  </a:cubicBezTo>
                  <a:cubicBezTo>
                    <a:pt x="77450" y="338633"/>
                    <a:pt x="168890" y="105201"/>
                    <a:pt x="174094" y="76951"/>
                  </a:cubicBezTo>
                  <a:cubicBezTo>
                    <a:pt x="179298" y="48701"/>
                    <a:pt x="75963" y="201844"/>
                    <a:pt x="89345" y="192923"/>
                  </a:cubicBezTo>
                  <a:cubicBezTo>
                    <a:pt x="102726" y="184002"/>
                    <a:pt x="238028" y="-16720"/>
                    <a:pt x="236541" y="11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8" name="フリーフォーム 1137">
              <a:extLst>
                <a:ext uri="{FF2B5EF4-FFF2-40B4-BE49-F238E27FC236}">
                  <a16:creationId xmlns:a16="http://schemas.microsoft.com/office/drawing/2014/main" id="{06B0280D-61C9-254E-DA8B-A445F4EA2DBB}"/>
                </a:ext>
              </a:extLst>
            </p:cNvPr>
            <p:cNvSpPr/>
            <p:nvPr/>
          </p:nvSpPr>
          <p:spPr>
            <a:xfrm>
              <a:off x="6886961" y="3175803"/>
              <a:ext cx="307862" cy="662859"/>
            </a:xfrm>
            <a:custGeom>
              <a:avLst/>
              <a:gdLst>
                <a:gd name="connsiteX0" fmla="*/ 53558 w 307862"/>
                <a:gd name="connsiteY0" fmla="*/ 89274 h 662859"/>
                <a:gd name="connsiteX1" fmla="*/ 156149 w 307862"/>
                <a:gd name="connsiteY1" fmla="*/ 450574 h 662859"/>
                <a:gd name="connsiteX2" fmla="*/ 142768 w 307862"/>
                <a:gd name="connsiteY2" fmla="*/ 655756 h 662859"/>
                <a:gd name="connsiteX3" fmla="*/ 133847 w 307862"/>
                <a:gd name="connsiteY3" fmla="*/ 584388 h 662859"/>
                <a:gd name="connsiteX4" fmla="*/ 32 w 307862"/>
                <a:gd name="connsiteY4" fmla="*/ 285536 h 662859"/>
                <a:gd name="connsiteX5" fmla="*/ 147228 w 307862"/>
                <a:gd name="connsiteY5" fmla="*/ 584388 h 662859"/>
                <a:gd name="connsiteX6" fmla="*/ 209675 w 307862"/>
                <a:gd name="connsiteY6" fmla="*/ 316759 h 662859"/>
                <a:gd name="connsiteX7" fmla="*/ 196294 w 307862"/>
                <a:gd name="connsiteY7" fmla="*/ 352443 h 662859"/>
                <a:gd name="connsiteX8" fmla="*/ 307806 w 307862"/>
                <a:gd name="connsiteY8" fmla="*/ 64 h 662859"/>
                <a:gd name="connsiteX9" fmla="*/ 209675 w 307862"/>
                <a:gd name="connsiteY9" fmla="*/ 321219 h 662859"/>
                <a:gd name="connsiteX10" fmla="*/ 53558 w 307862"/>
                <a:gd name="connsiteY10" fmla="*/ 89274 h 662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7862" h="662859">
                  <a:moveTo>
                    <a:pt x="53558" y="89274"/>
                  </a:moveTo>
                  <a:cubicBezTo>
                    <a:pt x="44637" y="110833"/>
                    <a:pt x="141281" y="356160"/>
                    <a:pt x="156149" y="450574"/>
                  </a:cubicBezTo>
                  <a:cubicBezTo>
                    <a:pt x="171017" y="544988"/>
                    <a:pt x="146485" y="633454"/>
                    <a:pt x="142768" y="655756"/>
                  </a:cubicBezTo>
                  <a:cubicBezTo>
                    <a:pt x="139051" y="678058"/>
                    <a:pt x="157636" y="646091"/>
                    <a:pt x="133847" y="584388"/>
                  </a:cubicBezTo>
                  <a:cubicBezTo>
                    <a:pt x="110058" y="522685"/>
                    <a:pt x="-2198" y="285536"/>
                    <a:pt x="32" y="285536"/>
                  </a:cubicBezTo>
                  <a:cubicBezTo>
                    <a:pt x="2262" y="285536"/>
                    <a:pt x="112288" y="579184"/>
                    <a:pt x="147228" y="584388"/>
                  </a:cubicBezTo>
                  <a:cubicBezTo>
                    <a:pt x="182168" y="589592"/>
                    <a:pt x="201497" y="355416"/>
                    <a:pt x="209675" y="316759"/>
                  </a:cubicBezTo>
                  <a:cubicBezTo>
                    <a:pt x="217853" y="278102"/>
                    <a:pt x="179939" y="405225"/>
                    <a:pt x="196294" y="352443"/>
                  </a:cubicBezTo>
                  <a:cubicBezTo>
                    <a:pt x="212649" y="299661"/>
                    <a:pt x="305576" y="5268"/>
                    <a:pt x="307806" y="64"/>
                  </a:cubicBezTo>
                  <a:cubicBezTo>
                    <a:pt x="310036" y="-5140"/>
                    <a:pt x="246102" y="307094"/>
                    <a:pt x="209675" y="321219"/>
                  </a:cubicBezTo>
                  <a:cubicBezTo>
                    <a:pt x="173248" y="335344"/>
                    <a:pt x="62479" y="67715"/>
                    <a:pt x="53558" y="892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9" name="フリーフォーム 1138">
              <a:extLst>
                <a:ext uri="{FF2B5EF4-FFF2-40B4-BE49-F238E27FC236}">
                  <a16:creationId xmlns:a16="http://schemas.microsoft.com/office/drawing/2014/main" id="{D1DBCD43-D52D-F40C-275E-A655BD26984E}"/>
                </a:ext>
              </a:extLst>
            </p:cNvPr>
            <p:cNvSpPr/>
            <p:nvPr/>
          </p:nvSpPr>
          <p:spPr>
            <a:xfrm>
              <a:off x="6624758" y="3144607"/>
              <a:ext cx="229959" cy="847841"/>
            </a:xfrm>
            <a:custGeom>
              <a:avLst/>
              <a:gdLst>
                <a:gd name="connsiteX0" fmla="*/ 7987 w 229959"/>
                <a:gd name="connsiteY0" fmla="*/ 151693 h 847841"/>
                <a:gd name="connsiteX1" fmla="*/ 30290 w 229959"/>
                <a:gd name="connsiteY1" fmla="*/ 205219 h 847841"/>
                <a:gd name="connsiteX2" fmla="*/ 226551 w 229959"/>
                <a:gd name="connsiteY2" fmla="*/ 660189 h 847841"/>
                <a:gd name="connsiteX3" fmla="*/ 159644 w 229959"/>
                <a:gd name="connsiteY3" fmla="*/ 847530 h 847841"/>
                <a:gd name="connsiteX4" fmla="*/ 222091 w 229959"/>
                <a:gd name="connsiteY4" fmla="*/ 695873 h 847841"/>
                <a:gd name="connsiteX5" fmla="*/ 150723 w 229959"/>
                <a:gd name="connsiteY5" fmla="*/ 383639 h 847841"/>
                <a:gd name="connsiteX6" fmla="*/ 97197 w 229959"/>
                <a:gd name="connsiteY6" fmla="*/ 37 h 847841"/>
                <a:gd name="connsiteX7" fmla="*/ 190867 w 229959"/>
                <a:gd name="connsiteY7" fmla="*/ 405941 h 847841"/>
                <a:gd name="connsiteX8" fmla="*/ 7987 w 229959"/>
                <a:gd name="connsiteY8" fmla="*/ 151693 h 847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9959" h="847841">
                  <a:moveTo>
                    <a:pt x="7987" y="151693"/>
                  </a:moveTo>
                  <a:cubicBezTo>
                    <a:pt x="-18776" y="118239"/>
                    <a:pt x="30290" y="205219"/>
                    <a:pt x="30290" y="205219"/>
                  </a:cubicBezTo>
                  <a:cubicBezTo>
                    <a:pt x="66717" y="289968"/>
                    <a:pt x="204992" y="553137"/>
                    <a:pt x="226551" y="660189"/>
                  </a:cubicBezTo>
                  <a:cubicBezTo>
                    <a:pt x="248110" y="767241"/>
                    <a:pt x="160387" y="841583"/>
                    <a:pt x="159644" y="847530"/>
                  </a:cubicBezTo>
                  <a:cubicBezTo>
                    <a:pt x="158901" y="853477"/>
                    <a:pt x="223578" y="773188"/>
                    <a:pt x="222091" y="695873"/>
                  </a:cubicBezTo>
                  <a:cubicBezTo>
                    <a:pt x="220604" y="618558"/>
                    <a:pt x="171539" y="499612"/>
                    <a:pt x="150723" y="383639"/>
                  </a:cubicBezTo>
                  <a:cubicBezTo>
                    <a:pt x="129907" y="267666"/>
                    <a:pt x="90507" y="-3680"/>
                    <a:pt x="97197" y="37"/>
                  </a:cubicBezTo>
                  <a:cubicBezTo>
                    <a:pt x="103887" y="3754"/>
                    <a:pt x="203505" y="376205"/>
                    <a:pt x="190867" y="405941"/>
                  </a:cubicBezTo>
                  <a:cubicBezTo>
                    <a:pt x="178229" y="435677"/>
                    <a:pt x="34750" y="185147"/>
                    <a:pt x="7987" y="1516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0" name="フリーフォーム 1139">
              <a:extLst>
                <a:ext uri="{FF2B5EF4-FFF2-40B4-BE49-F238E27FC236}">
                  <a16:creationId xmlns:a16="http://schemas.microsoft.com/office/drawing/2014/main" id="{39F7F877-3208-DA6B-1605-D773E5C20CE8}"/>
                </a:ext>
              </a:extLst>
            </p:cNvPr>
            <p:cNvSpPr/>
            <p:nvPr/>
          </p:nvSpPr>
          <p:spPr>
            <a:xfrm>
              <a:off x="6626329" y="3470079"/>
              <a:ext cx="181494" cy="674517"/>
            </a:xfrm>
            <a:custGeom>
              <a:avLst/>
              <a:gdLst>
                <a:gd name="connsiteX0" fmla="*/ 59942 w 181494"/>
                <a:gd name="connsiteY0" fmla="*/ 181 h 674517"/>
                <a:gd name="connsiteX1" fmla="*/ 166994 w 181494"/>
                <a:gd name="connsiteY1" fmla="*/ 290112 h 674517"/>
                <a:gd name="connsiteX2" fmla="*/ 162533 w 181494"/>
                <a:gd name="connsiteY2" fmla="*/ 446229 h 674517"/>
                <a:gd name="connsiteX3" fmla="*/ 1956 w 181494"/>
                <a:gd name="connsiteY3" fmla="*/ 673714 h 674517"/>
                <a:gd name="connsiteX4" fmla="*/ 77784 w 181494"/>
                <a:gd name="connsiteY4" fmla="*/ 517597 h 674517"/>
                <a:gd name="connsiteX5" fmla="*/ 144691 w 181494"/>
                <a:gd name="connsiteY5" fmla="*/ 406085 h 674517"/>
                <a:gd name="connsiteX6" fmla="*/ 162533 w 181494"/>
                <a:gd name="connsiteY6" fmla="*/ 406085 h 674517"/>
                <a:gd name="connsiteX7" fmla="*/ 171454 w 181494"/>
                <a:gd name="connsiteY7" fmla="*/ 334717 h 674517"/>
                <a:gd name="connsiteX8" fmla="*/ 59942 w 181494"/>
                <a:gd name="connsiteY8" fmla="*/ 181 h 67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494" h="674517">
                  <a:moveTo>
                    <a:pt x="59942" y="181"/>
                  </a:moveTo>
                  <a:cubicBezTo>
                    <a:pt x="59199" y="-7253"/>
                    <a:pt x="149896" y="215771"/>
                    <a:pt x="166994" y="290112"/>
                  </a:cubicBezTo>
                  <a:cubicBezTo>
                    <a:pt x="184093" y="364453"/>
                    <a:pt x="190039" y="382295"/>
                    <a:pt x="162533" y="446229"/>
                  </a:cubicBezTo>
                  <a:cubicBezTo>
                    <a:pt x="135027" y="510163"/>
                    <a:pt x="16081" y="661819"/>
                    <a:pt x="1956" y="673714"/>
                  </a:cubicBezTo>
                  <a:cubicBezTo>
                    <a:pt x="-12169" y="685609"/>
                    <a:pt x="53995" y="562202"/>
                    <a:pt x="77784" y="517597"/>
                  </a:cubicBezTo>
                  <a:cubicBezTo>
                    <a:pt x="101573" y="472992"/>
                    <a:pt x="130566" y="424670"/>
                    <a:pt x="144691" y="406085"/>
                  </a:cubicBezTo>
                  <a:cubicBezTo>
                    <a:pt x="158816" y="387500"/>
                    <a:pt x="158073" y="417980"/>
                    <a:pt x="162533" y="406085"/>
                  </a:cubicBezTo>
                  <a:cubicBezTo>
                    <a:pt x="166994" y="394190"/>
                    <a:pt x="188552" y="399394"/>
                    <a:pt x="171454" y="334717"/>
                  </a:cubicBezTo>
                  <a:cubicBezTo>
                    <a:pt x="154356" y="270040"/>
                    <a:pt x="60685" y="7615"/>
                    <a:pt x="59942" y="1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2" name="フリーフォーム 1141">
              <a:extLst>
                <a:ext uri="{FF2B5EF4-FFF2-40B4-BE49-F238E27FC236}">
                  <a16:creationId xmlns:a16="http://schemas.microsoft.com/office/drawing/2014/main" id="{8B49ED65-90AD-34C6-4EAA-7D59270950EE}"/>
                </a:ext>
              </a:extLst>
            </p:cNvPr>
            <p:cNvSpPr/>
            <p:nvPr/>
          </p:nvSpPr>
          <p:spPr>
            <a:xfrm>
              <a:off x="6839570" y="3280499"/>
              <a:ext cx="204067" cy="577856"/>
            </a:xfrm>
            <a:custGeom>
              <a:avLst/>
              <a:gdLst>
                <a:gd name="connsiteX0" fmla="*/ 181238 w 204067"/>
                <a:gd name="connsiteY0" fmla="*/ 2420 h 577856"/>
                <a:gd name="connsiteX1" fmla="*/ 194619 w 204067"/>
                <a:gd name="connsiteY1" fmla="*/ 55946 h 577856"/>
                <a:gd name="connsiteX2" fmla="*/ 69726 w 204067"/>
                <a:gd name="connsiteY2" fmla="*/ 189761 h 577856"/>
                <a:gd name="connsiteX3" fmla="*/ 105410 w 204067"/>
                <a:gd name="connsiteY3" fmla="*/ 350338 h 577856"/>
                <a:gd name="connsiteX4" fmla="*/ 65265 w 204067"/>
                <a:gd name="connsiteY4" fmla="*/ 194221 h 577856"/>
                <a:gd name="connsiteX5" fmla="*/ 167856 w 204067"/>
                <a:gd name="connsiteY5" fmla="*/ 533218 h 577856"/>
                <a:gd name="connsiteX6" fmla="*/ 145554 w 204067"/>
                <a:gd name="connsiteY6" fmla="*/ 497534 h 577856"/>
                <a:gd name="connsiteX7" fmla="*/ 176777 w 204067"/>
                <a:gd name="connsiteY7" fmla="*/ 573362 h 577856"/>
                <a:gd name="connsiteX8" fmla="*/ 100949 w 204067"/>
                <a:gd name="connsiteY8" fmla="*/ 341417 h 577856"/>
                <a:gd name="connsiteX9" fmla="*/ 2818 w 204067"/>
                <a:gd name="connsiteY9" fmla="*/ 109472 h 577856"/>
                <a:gd name="connsiteX10" fmla="*/ 29581 w 204067"/>
                <a:gd name="connsiteY10" fmla="*/ 154077 h 577856"/>
                <a:gd name="connsiteX11" fmla="*/ 60805 w 204067"/>
                <a:gd name="connsiteY11" fmla="*/ 109472 h 577856"/>
                <a:gd name="connsiteX12" fmla="*/ 69726 w 204067"/>
                <a:gd name="connsiteY12" fmla="*/ 127314 h 577856"/>
                <a:gd name="connsiteX13" fmla="*/ 181238 w 204067"/>
                <a:gd name="connsiteY13" fmla="*/ 2420 h 577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067" h="577856">
                  <a:moveTo>
                    <a:pt x="181238" y="2420"/>
                  </a:moveTo>
                  <a:cubicBezTo>
                    <a:pt x="202053" y="-9475"/>
                    <a:pt x="213204" y="24723"/>
                    <a:pt x="194619" y="55946"/>
                  </a:cubicBezTo>
                  <a:cubicBezTo>
                    <a:pt x="176034" y="87169"/>
                    <a:pt x="84594" y="140696"/>
                    <a:pt x="69726" y="189761"/>
                  </a:cubicBezTo>
                  <a:cubicBezTo>
                    <a:pt x="54858" y="238826"/>
                    <a:pt x="106153" y="349595"/>
                    <a:pt x="105410" y="350338"/>
                  </a:cubicBezTo>
                  <a:cubicBezTo>
                    <a:pt x="104667" y="351081"/>
                    <a:pt x="54857" y="163741"/>
                    <a:pt x="65265" y="194221"/>
                  </a:cubicBezTo>
                  <a:cubicBezTo>
                    <a:pt x="75673" y="224701"/>
                    <a:pt x="154474" y="482666"/>
                    <a:pt x="167856" y="533218"/>
                  </a:cubicBezTo>
                  <a:cubicBezTo>
                    <a:pt x="181238" y="583770"/>
                    <a:pt x="144067" y="490843"/>
                    <a:pt x="145554" y="497534"/>
                  </a:cubicBezTo>
                  <a:cubicBezTo>
                    <a:pt x="147041" y="504225"/>
                    <a:pt x="184211" y="599382"/>
                    <a:pt x="176777" y="573362"/>
                  </a:cubicBezTo>
                  <a:cubicBezTo>
                    <a:pt x="169343" y="547343"/>
                    <a:pt x="129942" y="418732"/>
                    <a:pt x="100949" y="341417"/>
                  </a:cubicBezTo>
                  <a:cubicBezTo>
                    <a:pt x="71956" y="264102"/>
                    <a:pt x="14713" y="140695"/>
                    <a:pt x="2818" y="109472"/>
                  </a:cubicBezTo>
                  <a:cubicBezTo>
                    <a:pt x="-9077" y="78249"/>
                    <a:pt x="19917" y="154077"/>
                    <a:pt x="29581" y="154077"/>
                  </a:cubicBezTo>
                  <a:cubicBezTo>
                    <a:pt x="39245" y="154077"/>
                    <a:pt x="60805" y="109472"/>
                    <a:pt x="60805" y="109472"/>
                  </a:cubicBezTo>
                  <a:cubicBezTo>
                    <a:pt x="67496" y="105012"/>
                    <a:pt x="48167" y="139209"/>
                    <a:pt x="69726" y="127314"/>
                  </a:cubicBezTo>
                  <a:cubicBezTo>
                    <a:pt x="91285" y="115419"/>
                    <a:pt x="160423" y="14315"/>
                    <a:pt x="181238" y="24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3" name="フリーフォーム 1142">
              <a:extLst>
                <a:ext uri="{FF2B5EF4-FFF2-40B4-BE49-F238E27FC236}">
                  <a16:creationId xmlns:a16="http://schemas.microsoft.com/office/drawing/2014/main" id="{4583621C-5876-5150-2EC1-C4E4105E4AA1}"/>
                </a:ext>
              </a:extLst>
            </p:cNvPr>
            <p:cNvSpPr/>
            <p:nvPr/>
          </p:nvSpPr>
          <p:spPr>
            <a:xfrm>
              <a:off x="6613422" y="3102446"/>
              <a:ext cx="100043" cy="952406"/>
            </a:xfrm>
            <a:custGeom>
              <a:avLst/>
              <a:gdLst>
                <a:gd name="connsiteX0" fmla="*/ 23784 w 100043"/>
                <a:gd name="connsiteY0" fmla="*/ 2054 h 952406"/>
                <a:gd name="connsiteX1" fmla="*/ 14863 w 100043"/>
                <a:gd name="connsiteY1" fmla="*/ 720192 h 952406"/>
                <a:gd name="connsiteX2" fmla="*/ 41626 w 100043"/>
                <a:gd name="connsiteY2" fmla="*/ 497168 h 952406"/>
                <a:gd name="connsiteX3" fmla="*/ 32705 w 100043"/>
                <a:gd name="connsiteY3" fmla="*/ 952137 h 952406"/>
                <a:gd name="connsiteX4" fmla="*/ 37165 w 100043"/>
                <a:gd name="connsiteY4" fmla="*/ 559614 h 952406"/>
                <a:gd name="connsiteX5" fmla="*/ 99612 w 100043"/>
                <a:gd name="connsiteY5" fmla="*/ 296446 h 952406"/>
                <a:gd name="connsiteX6" fmla="*/ 1481 w 100043"/>
                <a:gd name="connsiteY6" fmla="*/ 497168 h 952406"/>
                <a:gd name="connsiteX7" fmla="*/ 23784 w 100043"/>
                <a:gd name="connsiteY7" fmla="*/ 2054 h 952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43" h="952406">
                  <a:moveTo>
                    <a:pt x="23784" y="2054"/>
                  </a:moveTo>
                  <a:cubicBezTo>
                    <a:pt x="26014" y="39225"/>
                    <a:pt x="11889" y="637673"/>
                    <a:pt x="14863" y="720192"/>
                  </a:cubicBezTo>
                  <a:cubicBezTo>
                    <a:pt x="17837" y="802711"/>
                    <a:pt x="38652" y="458511"/>
                    <a:pt x="41626" y="497168"/>
                  </a:cubicBezTo>
                  <a:cubicBezTo>
                    <a:pt x="44600" y="535826"/>
                    <a:pt x="33448" y="941729"/>
                    <a:pt x="32705" y="952137"/>
                  </a:cubicBezTo>
                  <a:cubicBezTo>
                    <a:pt x="31962" y="962545"/>
                    <a:pt x="26014" y="668896"/>
                    <a:pt x="37165" y="559614"/>
                  </a:cubicBezTo>
                  <a:cubicBezTo>
                    <a:pt x="48316" y="450332"/>
                    <a:pt x="105559" y="306854"/>
                    <a:pt x="99612" y="296446"/>
                  </a:cubicBezTo>
                  <a:cubicBezTo>
                    <a:pt x="93665" y="286038"/>
                    <a:pt x="9658" y="550694"/>
                    <a:pt x="1481" y="497168"/>
                  </a:cubicBezTo>
                  <a:cubicBezTo>
                    <a:pt x="-6697" y="443642"/>
                    <a:pt x="21554" y="-35117"/>
                    <a:pt x="23784" y="20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4" name="フリーフォーム 1143">
              <a:extLst>
                <a:ext uri="{FF2B5EF4-FFF2-40B4-BE49-F238E27FC236}">
                  <a16:creationId xmlns:a16="http://schemas.microsoft.com/office/drawing/2014/main" id="{E4AACEAC-9997-9464-A0E4-FB8296834829}"/>
                </a:ext>
              </a:extLst>
            </p:cNvPr>
            <p:cNvSpPr/>
            <p:nvPr/>
          </p:nvSpPr>
          <p:spPr>
            <a:xfrm>
              <a:off x="6806704" y="3276611"/>
              <a:ext cx="250642" cy="796502"/>
            </a:xfrm>
            <a:custGeom>
              <a:avLst/>
              <a:gdLst>
                <a:gd name="connsiteX0" fmla="*/ 0 w 250642"/>
                <a:gd name="connsiteY0" fmla="*/ 1848 h 796502"/>
                <a:gd name="connsiteX1" fmla="*/ 142736 w 250642"/>
                <a:gd name="connsiteY1" fmla="*/ 599553 h 796502"/>
                <a:gd name="connsiteX2" fmla="*/ 129355 w 250642"/>
                <a:gd name="connsiteY2" fmla="*/ 546027 h 796502"/>
                <a:gd name="connsiteX3" fmla="*/ 249788 w 250642"/>
                <a:gd name="connsiteY3" fmla="*/ 791354 h 796502"/>
                <a:gd name="connsiteX4" fmla="*/ 173959 w 250642"/>
                <a:gd name="connsiteY4" fmla="*/ 675381 h 796502"/>
                <a:gd name="connsiteX5" fmla="*/ 4461 w 250642"/>
                <a:gd name="connsiteY5" fmla="*/ 251635 h 796502"/>
                <a:gd name="connsiteX6" fmla="*/ 142736 w 250642"/>
                <a:gd name="connsiteY6" fmla="*/ 407752 h 796502"/>
                <a:gd name="connsiteX7" fmla="*/ 0 w 250642"/>
                <a:gd name="connsiteY7" fmla="*/ 1848 h 796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0642" h="796502">
                  <a:moveTo>
                    <a:pt x="0" y="1848"/>
                  </a:moveTo>
                  <a:cubicBezTo>
                    <a:pt x="0" y="33815"/>
                    <a:pt x="121177" y="508856"/>
                    <a:pt x="142736" y="599553"/>
                  </a:cubicBezTo>
                  <a:cubicBezTo>
                    <a:pt x="164295" y="690250"/>
                    <a:pt x="111513" y="514060"/>
                    <a:pt x="129355" y="546027"/>
                  </a:cubicBezTo>
                  <a:cubicBezTo>
                    <a:pt x="147197" y="577994"/>
                    <a:pt x="242354" y="769795"/>
                    <a:pt x="249788" y="791354"/>
                  </a:cubicBezTo>
                  <a:cubicBezTo>
                    <a:pt x="257222" y="812913"/>
                    <a:pt x="214847" y="765334"/>
                    <a:pt x="173959" y="675381"/>
                  </a:cubicBezTo>
                  <a:cubicBezTo>
                    <a:pt x="133071" y="585428"/>
                    <a:pt x="9665" y="296240"/>
                    <a:pt x="4461" y="251635"/>
                  </a:cubicBezTo>
                  <a:cubicBezTo>
                    <a:pt x="-743" y="207030"/>
                    <a:pt x="145710" y="453100"/>
                    <a:pt x="142736" y="407752"/>
                  </a:cubicBezTo>
                  <a:cubicBezTo>
                    <a:pt x="139762" y="362404"/>
                    <a:pt x="0" y="-30119"/>
                    <a:pt x="0" y="18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5" name="フリーフォーム 1144">
              <a:extLst>
                <a:ext uri="{FF2B5EF4-FFF2-40B4-BE49-F238E27FC236}">
                  <a16:creationId xmlns:a16="http://schemas.microsoft.com/office/drawing/2014/main" id="{68D0F4F0-03DC-A979-6C8B-C8B0F4FE71D0}"/>
                </a:ext>
              </a:extLst>
            </p:cNvPr>
            <p:cNvSpPr/>
            <p:nvPr/>
          </p:nvSpPr>
          <p:spPr>
            <a:xfrm>
              <a:off x="6771000" y="3900891"/>
              <a:ext cx="169616" cy="644602"/>
            </a:xfrm>
            <a:custGeom>
              <a:avLst/>
              <a:gdLst>
                <a:gd name="connsiteX0" fmla="*/ 169519 w 169616"/>
                <a:gd name="connsiteY0" fmla="*/ 2036 h 644602"/>
                <a:gd name="connsiteX1" fmla="*/ 107072 w 169616"/>
                <a:gd name="connsiteY1" fmla="*/ 251823 h 644602"/>
                <a:gd name="connsiteX2" fmla="*/ 20 w 169616"/>
                <a:gd name="connsiteY2" fmla="*/ 465927 h 644602"/>
                <a:gd name="connsiteX3" fmla="*/ 115993 w 169616"/>
                <a:gd name="connsiteY3" fmla="*/ 309809 h 644602"/>
                <a:gd name="connsiteX4" fmla="*/ 98151 w 169616"/>
                <a:gd name="connsiteY4" fmla="*/ 412401 h 644602"/>
                <a:gd name="connsiteX5" fmla="*/ 84770 w 169616"/>
                <a:gd name="connsiteY5" fmla="*/ 644346 h 644602"/>
                <a:gd name="connsiteX6" fmla="*/ 98151 w 169616"/>
                <a:gd name="connsiteY6" fmla="*/ 452545 h 644602"/>
                <a:gd name="connsiteX7" fmla="*/ 133835 w 169616"/>
                <a:gd name="connsiteY7" fmla="*/ 207218 h 644602"/>
                <a:gd name="connsiteX8" fmla="*/ 129375 w 169616"/>
                <a:gd name="connsiteY8" fmla="*/ 225060 h 644602"/>
                <a:gd name="connsiteX9" fmla="*/ 75849 w 169616"/>
                <a:gd name="connsiteY9" fmla="*/ 55562 h 644602"/>
                <a:gd name="connsiteX10" fmla="*/ 93691 w 169616"/>
                <a:gd name="connsiteY10" fmla="*/ 131390 h 644602"/>
                <a:gd name="connsiteX11" fmla="*/ 169519 w 169616"/>
                <a:gd name="connsiteY11" fmla="*/ 2036 h 644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9616" h="644602">
                  <a:moveTo>
                    <a:pt x="169519" y="2036"/>
                  </a:moveTo>
                  <a:cubicBezTo>
                    <a:pt x="171749" y="22108"/>
                    <a:pt x="135322" y="174508"/>
                    <a:pt x="107072" y="251823"/>
                  </a:cubicBezTo>
                  <a:cubicBezTo>
                    <a:pt x="78822" y="329138"/>
                    <a:pt x="-1467" y="456263"/>
                    <a:pt x="20" y="465927"/>
                  </a:cubicBezTo>
                  <a:cubicBezTo>
                    <a:pt x="1507" y="475591"/>
                    <a:pt x="99638" y="318730"/>
                    <a:pt x="115993" y="309809"/>
                  </a:cubicBezTo>
                  <a:cubicBezTo>
                    <a:pt x="132348" y="300888"/>
                    <a:pt x="103355" y="356645"/>
                    <a:pt x="98151" y="412401"/>
                  </a:cubicBezTo>
                  <a:cubicBezTo>
                    <a:pt x="92947" y="468157"/>
                    <a:pt x="84770" y="637655"/>
                    <a:pt x="84770" y="644346"/>
                  </a:cubicBezTo>
                  <a:cubicBezTo>
                    <a:pt x="84770" y="651037"/>
                    <a:pt x="89974" y="525400"/>
                    <a:pt x="98151" y="452545"/>
                  </a:cubicBezTo>
                  <a:cubicBezTo>
                    <a:pt x="106328" y="379690"/>
                    <a:pt x="128631" y="245132"/>
                    <a:pt x="133835" y="207218"/>
                  </a:cubicBezTo>
                  <a:cubicBezTo>
                    <a:pt x="139039" y="169304"/>
                    <a:pt x="139039" y="250336"/>
                    <a:pt x="129375" y="225060"/>
                  </a:cubicBezTo>
                  <a:cubicBezTo>
                    <a:pt x="119711" y="199784"/>
                    <a:pt x="81796" y="71174"/>
                    <a:pt x="75849" y="55562"/>
                  </a:cubicBezTo>
                  <a:cubicBezTo>
                    <a:pt x="69902" y="39950"/>
                    <a:pt x="72876" y="146258"/>
                    <a:pt x="93691" y="131390"/>
                  </a:cubicBezTo>
                  <a:cubicBezTo>
                    <a:pt x="114506" y="116522"/>
                    <a:pt x="167289" y="-18036"/>
                    <a:pt x="169519" y="20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6" name="フリーフォーム 1145">
              <a:extLst>
                <a:ext uri="{FF2B5EF4-FFF2-40B4-BE49-F238E27FC236}">
                  <a16:creationId xmlns:a16="http://schemas.microsoft.com/office/drawing/2014/main" id="{8276FBC5-1702-72B3-4444-72D4E096302C}"/>
                </a:ext>
              </a:extLst>
            </p:cNvPr>
            <p:cNvSpPr/>
            <p:nvPr/>
          </p:nvSpPr>
          <p:spPr>
            <a:xfrm>
              <a:off x="6739795" y="3220394"/>
              <a:ext cx="432811" cy="554220"/>
            </a:xfrm>
            <a:custGeom>
              <a:avLst/>
              <a:gdLst>
                <a:gd name="connsiteX0" fmla="*/ 2 w 432811"/>
                <a:gd name="connsiteY0" fmla="*/ 78 h 554220"/>
                <a:gd name="connsiteX1" fmla="*/ 258710 w 432811"/>
                <a:gd name="connsiteY1" fmla="*/ 156195 h 554220"/>
                <a:gd name="connsiteX2" fmla="*/ 334539 w 432811"/>
                <a:gd name="connsiteY2" fmla="*/ 169577 h 554220"/>
                <a:gd name="connsiteX3" fmla="*/ 267631 w 432811"/>
                <a:gd name="connsiteY3" fmla="*/ 285549 h 554220"/>
                <a:gd name="connsiteX4" fmla="*/ 330078 w 432811"/>
                <a:gd name="connsiteY4" fmla="*/ 553179 h 554220"/>
                <a:gd name="connsiteX5" fmla="*/ 289934 w 432811"/>
                <a:gd name="connsiteY5" fmla="*/ 370299 h 554220"/>
                <a:gd name="connsiteX6" fmla="*/ 111514 w 432811"/>
                <a:gd name="connsiteY6" fmla="*/ 169577 h 554220"/>
                <a:gd name="connsiteX7" fmla="*/ 236408 w 432811"/>
                <a:gd name="connsiteY7" fmla="*/ 281089 h 554220"/>
                <a:gd name="connsiteX8" fmla="*/ 432669 w 432811"/>
                <a:gd name="connsiteY8" fmla="*/ 71446 h 554220"/>
                <a:gd name="connsiteX9" fmla="*/ 263171 w 432811"/>
                <a:gd name="connsiteY9" fmla="*/ 133893 h 554220"/>
                <a:gd name="connsiteX10" fmla="*/ 2 w 432811"/>
                <a:gd name="connsiteY10" fmla="*/ 78 h 55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2811" h="554220">
                  <a:moveTo>
                    <a:pt x="2" y="78"/>
                  </a:moveTo>
                  <a:cubicBezTo>
                    <a:pt x="-741" y="3795"/>
                    <a:pt x="202954" y="127945"/>
                    <a:pt x="258710" y="156195"/>
                  </a:cubicBezTo>
                  <a:cubicBezTo>
                    <a:pt x="314466" y="184445"/>
                    <a:pt x="333052" y="148018"/>
                    <a:pt x="334539" y="169577"/>
                  </a:cubicBezTo>
                  <a:cubicBezTo>
                    <a:pt x="336026" y="191136"/>
                    <a:pt x="268375" y="221615"/>
                    <a:pt x="267631" y="285549"/>
                  </a:cubicBezTo>
                  <a:cubicBezTo>
                    <a:pt x="266888" y="349483"/>
                    <a:pt x="326361" y="539054"/>
                    <a:pt x="330078" y="553179"/>
                  </a:cubicBezTo>
                  <a:cubicBezTo>
                    <a:pt x="333795" y="567304"/>
                    <a:pt x="326361" y="434233"/>
                    <a:pt x="289934" y="370299"/>
                  </a:cubicBezTo>
                  <a:cubicBezTo>
                    <a:pt x="253507" y="306365"/>
                    <a:pt x="120435" y="184445"/>
                    <a:pt x="111514" y="169577"/>
                  </a:cubicBezTo>
                  <a:cubicBezTo>
                    <a:pt x="102593" y="154709"/>
                    <a:pt x="182882" y="297444"/>
                    <a:pt x="236408" y="281089"/>
                  </a:cubicBezTo>
                  <a:cubicBezTo>
                    <a:pt x="289934" y="264734"/>
                    <a:pt x="428209" y="95979"/>
                    <a:pt x="432669" y="71446"/>
                  </a:cubicBezTo>
                  <a:cubicBezTo>
                    <a:pt x="437129" y="46913"/>
                    <a:pt x="336025" y="142070"/>
                    <a:pt x="263171" y="133893"/>
                  </a:cubicBezTo>
                  <a:cubicBezTo>
                    <a:pt x="190317" y="125716"/>
                    <a:pt x="745" y="-3639"/>
                    <a:pt x="2" y="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7" name="フリーフォーム 1146">
              <a:extLst>
                <a:ext uri="{FF2B5EF4-FFF2-40B4-BE49-F238E27FC236}">
                  <a16:creationId xmlns:a16="http://schemas.microsoft.com/office/drawing/2014/main" id="{2CFD6FB3-8EC9-4F61-3105-7DD34A1FB61D}"/>
                </a:ext>
              </a:extLst>
            </p:cNvPr>
            <p:cNvSpPr/>
            <p:nvPr/>
          </p:nvSpPr>
          <p:spPr>
            <a:xfrm>
              <a:off x="3414569" y="2979467"/>
              <a:ext cx="167206" cy="1381334"/>
            </a:xfrm>
            <a:custGeom>
              <a:avLst/>
              <a:gdLst>
                <a:gd name="connsiteX0" fmla="*/ 167203 w 167206"/>
                <a:gd name="connsiteY0" fmla="*/ 139 h 1381334"/>
                <a:gd name="connsiteX1" fmla="*/ 33388 w 167206"/>
                <a:gd name="connsiteY1" fmla="*/ 620147 h 1381334"/>
                <a:gd name="connsiteX2" fmla="*/ 46770 w 167206"/>
                <a:gd name="connsiteY2" fmla="*/ 976986 h 1381334"/>
                <a:gd name="connsiteX3" fmla="*/ 2165 w 167206"/>
                <a:gd name="connsiteY3" fmla="*/ 887776 h 1381334"/>
                <a:gd name="connsiteX4" fmla="*/ 127058 w 167206"/>
                <a:gd name="connsiteY4" fmla="*/ 1378430 h 1381334"/>
                <a:gd name="connsiteX5" fmla="*/ 64611 w 167206"/>
                <a:gd name="connsiteY5" fmla="*/ 1061735 h 1381334"/>
                <a:gd name="connsiteX6" fmla="*/ 33388 w 167206"/>
                <a:gd name="connsiteY6" fmla="*/ 468490 h 1381334"/>
                <a:gd name="connsiteX7" fmla="*/ 28928 w 167206"/>
                <a:gd name="connsiteY7" fmla="*/ 562160 h 1381334"/>
                <a:gd name="connsiteX8" fmla="*/ 167203 w 167206"/>
                <a:gd name="connsiteY8" fmla="*/ 139 h 138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206" h="1381334">
                  <a:moveTo>
                    <a:pt x="167203" y="139"/>
                  </a:moveTo>
                  <a:cubicBezTo>
                    <a:pt x="167946" y="9803"/>
                    <a:pt x="53460" y="457339"/>
                    <a:pt x="33388" y="620147"/>
                  </a:cubicBezTo>
                  <a:cubicBezTo>
                    <a:pt x="13316" y="782955"/>
                    <a:pt x="51974" y="932381"/>
                    <a:pt x="46770" y="976986"/>
                  </a:cubicBezTo>
                  <a:cubicBezTo>
                    <a:pt x="41566" y="1021591"/>
                    <a:pt x="-11216" y="820869"/>
                    <a:pt x="2165" y="887776"/>
                  </a:cubicBezTo>
                  <a:cubicBezTo>
                    <a:pt x="15546" y="954683"/>
                    <a:pt x="116650" y="1349437"/>
                    <a:pt x="127058" y="1378430"/>
                  </a:cubicBezTo>
                  <a:cubicBezTo>
                    <a:pt x="137466" y="1407423"/>
                    <a:pt x="80223" y="1213392"/>
                    <a:pt x="64611" y="1061735"/>
                  </a:cubicBezTo>
                  <a:cubicBezTo>
                    <a:pt x="48999" y="910078"/>
                    <a:pt x="39335" y="551752"/>
                    <a:pt x="33388" y="468490"/>
                  </a:cubicBezTo>
                  <a:cubicBezTo>
                    <a:pt x="27441" y="385228"/>
                    <a:pt x="8856" y="637988"/>
                    <a:pt x="28928" y="562160"/>
                  </a:cubicBezTo>
                  <a:cubicBezTo>
                    <a:pt x="49000" y="486332"/>
                    <a:pt x="166460" y="-9525"/>
                    <a:pt x="167203" y="1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8" name="フリーフォーム 1147">
              <a:extLst>
                <a:ext uri="{FF2B5EF4-FFF2-40B4-BE49-F238E27FC236}">
                  <a16:creationId xmlns:a16="http://schemas.microsoft.com/office/drawing/2014/main" id="{133721DE-3B3A-82AE-C24E-320EDC066D6F}"/>
                </a:ext>
              </a:extLst>
            </p:cNvPr>
            <p:cNvSpPr/>
            <p:nvPr/>
          </p:nvSpPr>
          <p:spPr>
            <a:xfrm>
              <a:off x="3526318" y="1587718"/>
              <a:ext cx="1452442" cy="268098"/>
            </a:xfrm>
            <a:custGeom>
              <a:avLst/>
              <a:gdLst>
                <a:gd name="connsiteX0" fmla="*/ 1420363 w 1452442"/>
                <a:gd name="connsiteY0" fmla="*/ 165254 h 268098"/>
                <a:gd name="connsiteX1" fmla="*/ 15309 w 1452442"/>
                <a:gd name="connsiteY1" fmla="*/ 267845 h 268098"/>
                <a:gd name="connsiteX2" fmla="*/ 635317 w 1452442"/>
                <a:gd name="connsiteY2" fmla="*/ 196477 h 268098"/>
                <a:gd name="connsiteX3" fmla="*/ 911867 w 1452442"/>
                <a:gd name="connsiteY3" fmla="*/ 160793 h 268098"/>
                <a:gd name="connsiteX4" fmla="*/ 1103668 w 1452442"/>
                <a:gd name="connsiteY4" fmla="*/ 134030 h 268098"/>
                <a:gd name="connsiteX5" fmla="*/ 1094747 w 1452442"/>
                <a:gd name="connsiteY5" fmla="*/ 134030 h 268098"/>
                <a:gd name="connsiteX6" fmla="*/ 755750 w 1452442"/>
                <a:gd name="connsiteY6" fmla="*/ 216 h 268098"/>
                <a:gd name="connsiteX7" fmla="*/ 1054603 w 1452442"/>
                <a:gd name="connsiteY7" fmla="*/ 102807 h 268098"/>
                <a:gd name="connsiteX8" fmla="*/ 1005538 w 1452442"/>
                <a:gd name="connsiteY8" fmla="*/ 107267 h 268098"/>
                <a:gd name="connsiteX9" fmla="*/ 1420363 w 1452442"/>
                <a:gd name="connsiteY9" fmla="*/ 165254 h 268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52442" h="268098">
                  <a:moveTo>
                    <a:pt x="1420363" y="165254"/>
                  </a:moveTo>
                  <a:cubicBezTo>
                    <a:pt x="1255325" y="192017"/>
                    <a:pt x="146150" y="262641"/>
                    <a:pt x="15309" y="267845"/>
                  </a:cubicBezTo>
                  <a:cubicBezTo>
                    <a:pt x="-115532" y="273049"/>
                    <a:pt x="635317" y="196477"/>
                    <a:pt x="635317" y="196477"/>
                  </a:cubicBezTo>
                  <a:lnTo>
                    <a:pt x="911867" y="160793"/>
                  </a:lnTo>
                  <a:lnTo>
                    <a:pt x="1103668" y="134030"/>
                  </a:lnTo>
                  <a:cubicBezTo>
                    <a:pt x="1134148" y="129570"/>
                    <a:pt x="1152733" y="156332"/>
                    <a:pt x="1094747" y="134030"/>
                  </a:cubicBezTo>
                  <a:cubicBezTo>
                    <a:pt x="1036761" y="111728"/>
                    <a:pt x="762441" y="5420"/>
                    <a:pt x="755750" y="216"/>
                  </a:cubicBezTo>
                  <a:cubicBezTo>
                    <a:pt x="749059" y="-4988"/>
                    <a:pt x="1012972" y="84965"/>
                    <a:pt x="1054603" y="102807"/>
                  </a:cubicBezTo>
                  <a:cubicBezTo>
                    <a:pt x="1096234" y="120649"/>
                    <a:pt x="948295" y="93885"/>
                    <a:pt x="1005538" y="107267"/>
                  </a:cubicBezTo>
                  <a:cubicBezTo>
                    <a:pt x="1062781" y="120649"/>
                    <a:pt x="1585401" y="138491"/>
                    <a:pt x="1420363" y="1652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9" name="フリーフォーム 1148">
              <a:extLst>
                <a:ext uri="{FF2B5EF4-FFF2-40B4-BE49-F238E27FC236}">
                  <a16:creationId xmlns:a16="http://schemas.microsoft.com/office/drawing/2014/main" id="{99CA93CD-9DE2-0E25-8183-04E09B516400}"/>
                </a:ext>
              </a:extLst>
            </p:cNvPr>
            <p:cNvSpPr/>
            <p:nvPr/>
          </p:nvSpPr>
          <p:spPr>
            <a:xfrm>
              <a:off x="3308283" y="1859253"/>
              <a:ext cx="922900" cy="554116"/>
            </a:xfrm>
            <a:custGeom>
              <a:avLst/>
              <a:gdLst>
                <a:gd name="connsiteX0" fmla="*/ 920259 w 922900"/>
                <a:gd name="connsiteY0" fmla="*/ 770 h 554116"/>
                <a:gd name="connsiteX1" fmla="*/ 429606 w 922900"/>
                <a:gd name="connsiteY1" fmla="*/ 384372 h 554116"/>
                <a:gd name="connsiteX2" fmla="*/ 505434 w 922900"/>
                <a:gd name="connsiteY2" fmla="*/ 317465 h 554116"/>
                <a:gd name="connsiteX3" fmla="*/ 41543 w 922900"/>
                <a:gd name="connsiteY3" fmla="*/ 553871 h 554116"/>
                <a:gd name="connsiteX4" fmla="*/ 344857 w 922900"/>
                <a:gd name="connsiteY4" fmla="*/ 357609 h 554116"/>
                <a:gd name="connsiteX5" fmla="*/ 625867 w 922900"/>
                <a:gd name="connsiteY5" fmla="*/ 125664 h 554116"/>
                <a:gd name="connsiteX6" fmla="*/ 157516 w 922900"/>
                <a:gd name="connsiteY6" fmla="*/ 491424 h 554116"/>
                <a:gd name="connsiteX7" fmla="*/ 434066 w 922900"/>
                <a:gd name="connsiteY7" fmla="*/ 103362 h 554116"/>
                <a:gd name="connsiteX8" fmla="*/ 1399 w 922900"/>
                <a:gd name="connsiteY8" fmla="*/ 527108 h 554116"/>
                <a:gd name="connsiteX9" fmla="*/ 291331 w 922900"/>
                <a:gd name="connsiteY9" fmla="*/ 223795 h 554116"/>
                <a:gd name="connsiteX10" fmla="*/ 161977 w 922900"/>
                <a:gd name="connsiteY10" fmla="*/ 469122 h 554116"/>
                <a:gd name="connsiteX11" fmla="*/ 451908 w 922900"/>
                <a:gd name="connsiteY11" fmla="*/ 286242 h 554116"/>
                <a:gd name="connsiteX12" fmla="*/ 179818 w 922900"/>
                <a:gd name="connsiteY12" fmla="*/ 500345 h 554116"/>
                <a:gd name="connsiteX13" fmla="*/ 920259 w 922900"/>
                <a:gd name="connsiteY13" fmla="*/ 770 h 554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2900" h="554116">
                  <a:moveTo>
                    <a:pt x="920259" y="770"/>
                  </a:moveTo>
                  <a:cubicBezTo>
                    <a:pt x="961890" y="-18559"/>
                    <a:pt x="498743" y="331590"/>
                    <a:pt x="429606" y="384372"/>
                  </a:cubicBezTo>
                  <a:cubicBezTo>
                    <a:pt x="360469" y="437154"/>
                    <a:pt x="570111" y="289215"/>
                    <a:pt x="505434" y="317465"/>
                  </a:cubicBezTo>
                  <a:cubicBezTo>
                    <a:pt x="440757" y="345715"/>
                    <a:pt x="68306" y="547180"/>
                    <a:pt x="41543" y="553871"/>
                  </a:cubicBezTo>
                  <a:cubicBezTo>
                    <a:pt x="14780" y="560562"/>
                    <a:pt x="247470" y="428977"/>
                    <a:pt x="344857" y="357609"/>
                  </a:cubicBezTo>
                  <a:cubicBezTo>
                    <a:pt x="442244" y="286241"/>
                    <a:pt x="657090" y="103362"/>
                    <a:pt x="625867" y="125664"/>
                  </a:cubicBezTo>
                  <a:cubicBezTo>
                    <a:pt x="594644" y="147966"/>
                    <a:pt x="189483" y="495141"/>
                    <a:pt x="157516" y="491424"/>
                  </a:cubicBezTo>
                  <a:cubicBezTo>
                    <a:pt x="125549" y="487707"/>
                    <a:pt x="460085" y="97415"/>
                    <a:pt x="434066" y="103362"/>
                  </a:cubicBezTo>
                  <a:cubicBezTo>
                    <a:pt x="408046" y="109309"/>
                    <a:pt x="25188" y="507036"/>
                    <a:pt x="1399" y="527108"/>
                  </a:cubicBezTo>
                  <a:cubicBezTo>
                    <a:pt x="-22390" y="547180"/>
                    <a:pt x="264568" y="233459"/>
                    <a:pt x="291331" y="223795"/>
                  </a:cubicBezTo>
                  <a:cubicBezTo>
                    <a:pt x="318094" y="214131"/>
                    <a:pt x="135214" y="458714"/>
                    <a:pt x="161977" y="469122"/>
                  </a:cubicBezTo>
                  <a:cubicBezTo>
                    <a:pt x="188740" y="479530"/>
                    <a:pt x="448935" y="281038"/>
                    <a:pt x="451908" y="286242"/>
                  </a:cubicBezTo>
                  <a:cubicBezTo>
                    <a:pt x="454881" y="291446"/>
                    <a:pt x="104733" y="544206"/>
                    <a:pt x="179818" y="500345"/>
                  </a:cubicBezTo>
                  <a:cubicBezTo>
                    <a:pt x="254903" y="456484"/>
                    <a:pt x="878628" y="20099"/>
                    <a:pt x="920259" y="7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0" name="フリーフォーム 1149">
              <a:extLst>
                <a:ext uri="{FF2B5EF4-FFF2-40B4-BE49-F238E27FC236}">
                  <a16:creationId xmlns:a16="http://schemas.microsoft.com/office/drawing/2014/main" id="{15091878-1910-BC7A-76DE-62AA73B63C69}"/>
                </a:ext>
              </a:extLst>
            </p:cNvPr>
            <p:cNvSpPr/>
            <p:nvPr/>
          </p:nvSpPr>
          <p:spPr>
            <a:xfrm>
              <a:off x="3059731" y="2426498"/>
              <a:ext cx="441807" cy="985903"/>
            </a:xfrm>
            <a:custGeom>
              <a:avLst/>
              <a:gdLst>
                <a:gd name="connsiteX0" fmla="*/ 441752 w 441807"/>
                <a:gd name="connsiteY0" fmla="*/ 7 h 985903"/>
                <a:gd name="connsiteX1" fmla="*/ 31387 w 441807"/>
                <a:gd name="connsiteY1" fmla="*/ 553108 h 985903"/>
                <a:gd name="connsiteX2" fmla="*/ 245490 w 441807"/>
                <a:gd name="connsiteY2" fmla="*/ 330083 h 985903"/>
                <a:gd name="connsiteX3" fmla="*/ 164 w 441807"/>
                <a:gd name="connsiteY3" fmla="*/ 695843 h 985903"/>
                <a:gd name="connsiteX4" fmla="*/ 290095 w 441807"/>
                <a:gd name="connsiteY4" fmla="*/ 361307 h 985903"/>
                <a:gd name="connsiteX5" fmla="*/ 35848 w 441807"/>
                <a:gd name="connsiteY5" fmla="*/ 798435 h 985903"/>
                <a:gd name="connsiteX6" fmla="*/ 290095 w 441807"/>
                <a:gd name="connsiteY6" fmla="*/ 481740 h 985903"/>
                <a:gd name="connsiteX7" fmla="*/ 142899 w 441807"/>
                <a:gd name="connsiteY7" fmla="*/ 834119 h 985903"/>
                <a:gd name="connsiteX8" fmla="*/ 232109 w 441807"/>
                <a:gd name="connsiteY8" fmla="*/ 651239 h 985903"/>
                <a:gd name="connsiteX9" fmla="*/ 102755 w 441807"/>
                <a:gd name="connsiteY9" fmla="*/ 985775 h 985903"/>
                <a:gd name="connsiteX10" fmla="*/ 232109 w 441807"/>
                <a:gd name="connsiteY10" fmla="*/ 606634 h 985903"/>
                <a:gd name="connsiteX11" fmla="*/ 294556 w 441807"/>
                <a:gd name="connsiteY11" fmla="*/ 240874 h 985903"/>
                <a:gd name="connsiteX12" fmla="*/ 62610 w 441807"/>
                <a:gd name="connsiteY12" fmla="*/ 539726 h 985903"/>
                <a:gd name="connsiteX13" fmla="*/ 441752 w 441807"/>
                <a:gd name="connsiteY13" fmla="*/ 7 h 98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1807" h="985903">
                  <a:moveTo>
                    <a:pt x="441752" y="7"/>
                  </a:moveTo>
                  <a:cubicBezTo>
                    <a:pt x="436548" y="2237"/>
                    <a:pt x="64097" y="498095"/>
                    <a:pt x="31387" y="553108"/>
                  </a:cubicBezTo>
                  <a:cubicBezTo>
                    <a:pt x="-1323" y="608121"/>
                    <a:pt x="250694" y="306294"/>
                    <a:pt x="245490" y="330083"/>
                  </a:cubicBezTo>
                  <a:cubicBezTo>
                    <a:pt x="240286" y="353872"/>
                    <a:pt x="-7270" y="690639"/>
                    <a:pt x="164" y="695843"/>
                  </a:cubicBezTo>
                  <a:cubicBezTo>
                    <a:pt x="7598" y="701047"/>
                    <a:pt x="284148" y="344208"/>
                    <a:pt x="290095" y="361307"/>
                  </a:cubicBezTo>
                  <a:cubicBezTo>
                    <a:pt x="296042" y="378406"/>
                    <a:pt x="35848" y="778363"/>
                    <a:pt x="35848" y="798435"/>
                  </a:cubicBezTo>
                  <a:cubicBezTo>
                    <a:pt x="35848" y="818507"/>
                    <a:pt x="272253" y="475793"/>
                    <a:pt x="290095" y="481740"/>
                  </a:cubicBezTo>
                  <a:cubicBezTo>
                    <a:pt x="307937" y="487687"/>
                    <a:pt x="152563" y="805869"/>
                    <a:pt x="142899" y="834119"/>
                  </a:cubicBezTo>
                  <a:cubicBezTo>
                    <a:pt x="133235" y="862369"/>
                    <a:pt x="238800" y="625963"/>
                    <a:pt x="232109" y="651239"/>
                  </a:cubicBezTo>
                  <a:cubicBezTo>
                    <a:pt x="225418" y="676515"/>
                    <a:pt x="102755" y="993209"/>
                    <a:pt x="102755" y="985775"/>
                  </a:cubicBezTo>
                  <a:cubicBezTo>
                    <a:pt x="102755" y="978341"/>
                    <a:pt x="200142" y="730784"/>
                    <a:pt x="232109" y="606634"/>
                  </a:cubicBezTo>
                  <a:cubicBezTo>
                    <a:pt x="264076" y="482484"/>
                    <a:pt x="322806" y="252025"/>
                    <a:pt x="294556" y="240874"/>
                  </a:cubicBezTo>
                  <a:cubicBezTo>
                    <a:pt x="266306" y="229723"/>
                    <a:pt x="38821" y="573923"/>
                    <a:pt x="62610" y="539726"/>
                  </a:cubicBezTo>
                  <a:cubicBezTo>
                    <a:pt x="86399" y="505529"/>
                    <a:pt x="446956" y="-2223"/>
                    <a:pt x="441752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1" name="フリーフォーム 1150">
              <a:extLst>
                <a:ext uri="{FF2B5EF4-FFF2-40B4-BE49-F238E27FC236}">
                  <a16:creationId xmlns:a16="http://schemas.microsoft.com/office/drawing/2014/main" id="{F5B7063A-1DC5-C9DC-242D-CD3CA984EEFF}"/>
                </a:ext>
              </a:extLst>
            </p:cNvPr>
            <p:cNvSpPr/>
            <p:nvPr/>
          </p:nvSpPr>
          <p:spPr>
            <a:xfrm>
              <a:off x="3284778" y="2756413"/>
              <a:ext cx="82445" cy="1126296"/>
            </a:xfrm>
            <a:custGeom>
              <a:avLst/>
              <a:gdLst>
                <a:gd name="connsiteX0" fmla="*/ 78430 w 82445"/>
                <a:gd name="connsiteY0" fmla="*/ 168 h 1126296"/>
                <a:gd name="connsiteX1" fmla="*/ 73969 w 82445"/>
                <a:gd name="connsiteY1" fmla="*/ 597874 h 1126296"/>
                <a:gd name="connsiteX2" fmla="*/ 78430 w 82445"/>
                <a:gd name="connsiteY2" fmla="*/ 477441 h 1126296"/>
                <a:gd name="connsiteX3" fmla="*/ 7062 w 82445"/>
                <a:gd name="connsiteY3" fmla="*/ 727228 h 1126296"/>
                <a:gd name="connsiteX4" fmla="*/ 2602 w 82445"/>
                <a:gd name="connsiteY4" fmla="*/ 1115290 h 1126296"/>
                <a:gd name="connsiteX5" fmla="*/ 7062 w 82445"/>
                <a:gd name="connsiteY5" fmla="*/ 968094 h 1126296"/>
                <a:gd name="connsiteX6" fmla="*/ 33825 w 82445"/>
                <a:gd name="connsiteY6" fmla="*/ 437296 h 1126296"/>
                <a:gd name="connsiteX7" fmla="*/ 24904 w 82445"/>
                <a:gd name="connsiteY7" fmla="*/ 535427 h 1126296"/>
                <a:gd name="connsiteX8" fmla="*/ 78430 w 82445"/>
                <a:gd name="connsiteY8" fmla="*/ 168 h 1126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445" h="1126296">
                  <a:moveTo>
                    <a:pt x="78430" y="168"/>
                  </a:moveTo>
                  <a:cubicBezTo>
                    <a:pt x="86607" y="10576"/>
                    <a:pt x="73969" y="518329"/>
                    <a:pt x="73969" y="597874"/>
                  </a:cubicBezTo>
                  <a:cubicBezTo>
                    <a:pt x="73969" y="677419"/>
                    <a:pt x="89581" y="455882"/>
                    <a:pt x="78430" y="477441"/>
                  </a:cubicBezTo>
                  <a:cubicBezTo>
                    <a:pt x="67279" y="499000"/>
                    <a:pt x="19700" y="620920"/>
                    <a:pt x="7062" y="727228"/>
                  </a:cubicBezTo>
                  <a:cubicBezTo>
                    <a:pt x="-5576" y="833536"/>
                    <a:pt x="2602" y="1075146"/>
                    <a:pt x="2602" y="1115290"/>
                  </a:cubicBezTo>
                  <a:cubicBezTo>
                    <a:pt x="2602" y="1155434"/>
                    <a:pt x="1858" y="1081093"/>
                    <a:pt x="7062" y="968094"/>
                  </a:cubicBezTo>
                  <a:cubicBezTo>
                    <a:pt x="12266" y="855095"/>
                    <a:pt x="30851" y="509407"/>
                    <a:pt x="33825" y="437296"/>
                  </a:cubicBezTo>
                  <a:cubicBezTo>
                    <a:pt x="36799" y="365185"/>
                    <a:pt x="17470" y="606051"/>
                    <a:pt x="24904" y="535427"/>
                  </a:cubicBezTo>
                  <a:cubicBezTo>
                    <a:pt x="32338" y="464803"/>
                    <a:pt x="70253" y="-10240"/>
                    <a:pt x="78430" y="1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2" name="フリーフォーム 1151">
              <a:extLst>
                <a:ext uri="{FF2B5EF4-FFF2-40B4-BE49-F238E27FC236}">
                  <a16:creationId xmlns:a16="http://schemas.microsoft.com/office/drawing/2014/main" id="{ACB26143-3D09-B511-C169-012D2727AE3A}"/>
                </a:ext>
              </a:extLst>
            </p:cNvPr>
            <p:cNvSpPr/>
            <p:nvPr/>
          </p:nvSpPr>
          <p:spPr>
            <a:xfrm>
              <a:off x="2823403" y="1971291"/>
              <a:ext cx="740729" cy="1174531"/>
            </a:xfrm>
            <a:custGeom>
              <a:avLst/>
              <a:gdLst>
                <a:gd name="connsiteX0" fmla="*/ 740527 w 740729"/>
                <a:gd name="connsiteY0" fmla="*/ 245 h 1174531"/>
                <a:gd name="connsiteX1" fmla="*/ 249873 w 740729"/>
                <a:gd name="connsiteY1" fmla="*/ 566727 h 1174531"/>
                <a:gd name="connsiteX2" fmla="*/ 102677 w 740729"/>
                <a:gd name="connsiteY2" fmla="*/ 914645 h 1174531"/>
                <a:gd name="connsiteX3" fmla="*/ 142821 w 740729"/>
                <a:gd name="connsiteY3" fmla="*/ 718383 h 1174531"/>
                <a:gd name="connsiteX4" fmla="*/ 86 w 740729"/>
                <a:gd name="connsiteY4" fmla="*/ 1173353 h 1174531"/>
                <a:gd name="connsiteX5" fmla="*/ 124979 w 740729"/>
                <a:gd name="connsiteY5" fmla="*/ 834356 h 1174531"/>
                <a:gd name="connsiteX6" fmla="*/ 321241 w 740729"/>
                <a:gd name="connsiteY6" fmla="*/ 361544 h 1174531"/>
                <a:gd name="connsiteX7" fmla="*/ 209729 w 740729"/>
                <a:gd name="connsiteY7" fmla="*/ 539964 h 1174531"/>
                <a:gd name="connsiteX8" fmla="*/ 481818 w 740729"/>
                <a:gd name="connsiteY8" fmla="*/ 156362 h 1174531"/>
                <a:gd name="connsiteX9" fmla="*/ 187426 w 740729"/>
                <a:gd name="connsiteY9" fmla="*/ 490898 h 1174531"/>
                <a:gd name="connsiteX10" fmla="*/ 740527 w 740729"/>
                <a:gd name="connsiteY10" fmla="*/ 245 h 117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0729" h="1174531">
                  <a:moveTo>
                    <a:pt x="740527" y="245"/>
                  </a:moveTo>
                  <a:cubicBezTo>
                    <a:pt x="750935" y="12883"/>
                    <a:pt x="356181" y="414327"/>
                    <a:pt x="249873" y="566727"/>
                  </a:cubicBezTo>
                  <a:cubicBezTo>
                    <a:pt x="143565" y="719127"/>
                    <a:pt x="120519" y="889369"/>
                    <a:pt x="102677" y="914645"/>
                  </a:cubicBezTo>
                  <a:cubicBezTo>
                    <a:pt x="84835" y="939921"/>
                    <a:pt x="159919" y="675265"/>
                    <a:pt x="142821" y="718383"/>
                  </a:cubicBezTo>
                  <a:cubicBezTo>
                    <a:pt x="125723" y="761501"/>
                    <a:pt x="3060" y="1154024"/>
                    <a:pt x="86" y="1173353"/>
                  </a:cubicBezTo>
                  <a:cubicBezTo>
                    <a:pt x="-2888" y="1192682"/>
                    <a:pt x="71453" y="969657"/>
                    <a:pt x="124979" y="834356"/>
                  </a:cubicBezTo>
                  <a:cubicBezTo>
                    <a:pt x="178505" y="699055"/>
                    <a:pt x="307116" y="410609"/>
                    <a:pt x="321241" y="361544"/>
                  </a:cubicBezTo>
                  <a:cubicBezTo>
                    <a:pt x="335366" y="312479"/>
                    <a:pt x="182966" y="574161"/>
                    <a:pt x="209729" y="539964"/>
                  </a:cubicBezTo>
                  <a:cubicBezTo>
                    <a:pt x="236492" y="505767"/>
                    <a:pt x="485535" y="164540"/>
                    <a:pt x="481818" y="156362"/>
                  </a:cubicBezTo>
                  <a:cubicBezTo>
                    <a:pt x="478101" y="148184"/>
                    <a:pt x="150255" y="513944"/>
                    <a:pt x="187426" y="490898"/>
                  </a:cubicBezTo>
                  <a:cubicBezTo>
                    <a:pt x="224597" y="467852"/>
                    <a:pt x="730119" y="-12393"/>
                    <a:pt x="740527" y="2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3" name="フリーフォーム 1152">
              <a:extLst>
                <a:ext uri="{FF2B5EF4-FFF2-40B4-BE49-F238E27FC236}">
                  <a16:creationId xmlns:a16="http://schemas.microsoft.com/office/drawing/2014/main" id="{4581401D-FE2E-07F4-9A10-665CD0EE7413}"/>
                </a:ext>
              </a:extLst>
            </p:cNvPr>
            <p:cNvSpPr/>
            <p:nvPr/>
          </p:nvSpPr>
          <p:spPr>
            <a:xfrm>
              <a:off x="3260344" y="1409387"/>
              <a:ext cx="1326089" cy="331946"/>
            </a:xfrm>
            <a:custGeom>
              <a:avLst/>
              <a:gdLst>
                <a:gd name="connsiteX0" fmla="*/ 1325037 w 1326089"/>
                <a:gd name="connsiteY0" fmla="*/ 127 h 331946"/>
                <a:gd name="connsiteX1" fmla="*/ 910212 w 1326089"/>
                <a:gd name="connsiteY1" fmla="*/ 263296 h 331946"/>
                <a:gd name="connsiteX2" fmla="*/ 273 w 1326089"/>
                <a:gd name="connsiteY2" fmla="*/ 307901 h 331946"/>
                <a:gd name="connsiteX3" fmla="*/ 816542 w 1326089"/>
                <a:gd name="connsiteY3" fmla="*/ 325743 h 331946"/>
                <a:gd name="connsiteX4" fmla="*/ 1052948 w 1326089"/>
                <a:gd name="connsiteY4" fmla="*/ 200849 h 331946"/>
                <a:gd name="connsiteX5" fmla="*/ 803160 w 1326089"/>
                <a:gd name="connsiteY5" fmla="*/ 227612 h 331946"/>
                <a:gd name="connsiteX6" fmla="*/ 1325037 w 1326089"/>
                <a:gd name="connsiteY6" fmla="*/ 127 h 331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6089" h="331946">
                  <a:moveTo>
                    <a:pt x="1325037" y="127"/>
                  </a:moveTo>
                  <a:cubicBezTo>
                    <a:pt x="1342879" y="6074"/>
                    <a:pt x="1131006" y="212000"/>
                    <a:pt x="910212" y="263296"/>
                  </a:cubicBezTo>
                  <a:cubicBezTo>
                    <a:pt x="689418" y="314592"/>
                    <a:pt x="15885" y="297493"/>
                    <a:pt x="273" y="307901"/>
                  </a:cubicBezTo>
                  <a:cubicBezTo>
                    <a:pt x="-15339" y="318309"/>
                    <a:pt x="641096" y="343585"/>
                    <a:pt x="816542" y="325743"/>
                  </a:cubicBezTo>
                  <a:cubicBezTo>
                    <a:pt x="991988" y="307901"/>
                    <a:pt x="1055178" y="217204"/>
                    <a:pt x="1052948" y="200849"/>
                  </a:cubicBezTo>
                  <a:cubicBezTo>
                    <a:pt x="1050718" y="184494"/>
                    <a:pt x="757812" y="257349"/>
                    <a:pt x="803160" y="227612"/>
                  </a:cubicBezTo>
                  <a:cubicBezTo>
                    <a:pt x="848508" y="197876"/>
                    <a:pt x="1307195" y="-5820"/>
                    <a:pt x="1325037" y="1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4" name="フリーフォーム 1153">
              <a:extLst>
                <a:ext uri="{FF2B5EF4-FFF2-40B4-BE49-F238E27FC236}">
                  <a16:creationId xmlns:a16="http://schemas.microsoft.com/office/drawing/2014/main" id="{2D8EA923-0429-654C-AE07-F221AC037AB9}"/>
                </a:ext>
              </a:extLst>
            </p:cNvPr>
            <p:cNvSpPr/>
            <p:nvPr/>
          </p:nvSpPr>
          <p:spPr>
            <a:xfrm>
              <a:off x="2827876" y="1884207"/>
              <a:ext cx="928055" cy="194443"/>
            </a:xfrm>
            <a:custGeom>
              <a:avLst/>
              <a:gdLst>
                <a:gd name="connsiteX0" fmla="*/ 927855 w 928055"/>
                <a:gd name="connsiteY0" fmla="*/ 2579 h 194443"/>
                <a:gd name="connsiteX1" fmla="*/ 602239 w 928055"/>
                <a:gd name="connsiteY1" fmla="*/ 56105 h 194443"/>
                <a:gd name="connsiteX2" fmla="*/ 392596 w 928055"/>
                <a:gd name="connsiteY2" fmla="*/ 47184 h 194443"/>
                <a:gd name="connsiteX3" fmla="*/ 73 w 928055"/>
                <a:gd name="connsiteY3" fmla="*/ 194380 h 194443"/>
                <a:gd name="connsiteX4" fmla="*/ 361373 w 928055"/>
                <a:gd name="connsiteY4" fmla="*/ 65026 h 194443"/>
                <a:gd name="connsiteX5" fmla="*/ 553174 w 928055"/>
                <a:gd name="connsiteY5" fmla="*/ 11500 h 194443"/>
                <a:gd name="connsiteX6" fmla="*/ 927855 w 928055"/>
                <a:gd name="connsiteY6" fmla="*/ 2579 h 194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8055" h="194443">
                  <a:moveTo>
                    <a:pt x="927855" y="2579"/>
                  </a:moveTo>
                  <a:cubicBezTo>
                    <a:pt x="936032" y="10013"/>
                    <a:pt x="691449" y="48671"/>
                    <a:pt x="602239" y="56105"/>
                  </a:cubicBezTo>
                  <a:cubicBezTo>
                    <a:pt x="513029" y="63539"/>
                    <a:pt x="492957" y="24138"/>
                    <a:pt x="392596" y="47184"/>
                  </a:cubicBezTo>
                  <a:cubicBezTo>
                    <a:pt x="292235" y="70230"/>
                    <a:pt x="5277" y="191406"/>
                    <a:pt x="73" y="194380"/>
                  </a:cubicBezTo>
                  <a:cubicBezTo>
                    <a:pt x="-5131" y="197354"/>
                    <a:pt x="269190" y="95506"/>
                    <a:pt x="361373" y="65026"/>
                  </a:cubicBezTo>
                  <a:cubicBezTo>
                    <a:pt x="453556" y="34546"/>
                    <a:pt x="457273" y="17447"/>
                    <a:pt x="553174" y="11500"/>
                  </a:cubicBezTo>
                  <a:cubicBezTo>
                    <a:pt x="649075" y="5553"/>
                    <a:pt x="919678" y="-4855"/>
                    <a:pt x="927855" y="25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5" name="フリーフォーム 1154">
              <a:extLst>
                <a:ext uri="{FF2B5EF4-FFF2-40B4-BE49-F238E27FC236}">
                  <a16:creationId xmlns:a16="http://schemas.microsoft.com/office/drawing/2014/main" id="{DDFB7DD1-B063-2082-9227-C9EFF94B7BF4}"/>
                </a:ext>
              </a:extLst>
            </p:cNvPr>
            <p:cNvSpPr/>
            <p:nvPr/>
          </p:nvSpPr>
          <p:spPr>
            <a:xfrm>
              <a:off x="2879322" y="2024816"/>
              <a:ext cx="488429" cy="809622"/>
            </a:xfrm>
            <a:custGeom>
              <a:avLst/>
              <a:gdLst>
                <a:gd name="connsiteX0" fmla="*/ 488346 w 488429"/>
                <a:gd name="connsiteY0" fmla="*/ 245 h 809622"/>
                <a:gd name="connsiteX1" fmla="*/ 104744 w 488429"/>
                <a:gd name="connsiteY1" fmla="*/ 245572 h 809622"/>
                <a:gd name="connsiteX2" fmla="*/ 37837 w 488429"/>
                <a:gd name="connsiteY2" fmla="*/ 357084 h 809622"/>
                <a:gd name="connsiteX3" fmla="*/ 2153 w 488429"/>
                <a:gd name="connsiteY3" fmla="*/ 807594 h 809622"/>
                <a:gd name="connsiteX4" fmla="*/ 11074 w 488429"/>
                <a:gd name="connsiteY4" fmla="*/ 504281 h 809622"/>
                <a:gd name="connsiteX5" fmla="*/ 69060 w 488429"/>
                <a:gd name="connsiteY5" fmla="*/ 62692 h 809622"/>
                <a:gd name="connsiteX6" fmla="*/ 69060 w 488429"/>
                <a:gd name="connsiteY6" fmla="*/ 196507 h 809622"/>
                <a:gd name="connsiteX7" fmla="*/ 488346 w 488429"/>
                <a:gd name="connsiteY7" fmla="*/ 245 h 80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8429" h="809622">
                  <a:moveTo>
                    <a:pt x="488346" y="245"/>
                  </a:moveTo>
                  <a:cubicBezTo>
                    <a:pt x="494293" y="8423"/>
                    <a:pt x="179829" y="186099"/>
                    <a:pt x="104744" y="245572"/>
                  </a:cubicBezTo>
                  <a:cubicBezTo>
                    <a:pt x="29659" y="305045"/>
                    <a:pt x="54935" y="263414"/>
                    <a:pt x="37837" y="357084"/>
                  </a:cubicBezTo>
                  <a:cubicBezTo>
                    <a:pt x="20739" y="450754"/>
                    <a:pt x="6613" y="783061"/>
                    <a:pt x="2153" y="807594"/>
                  </a:cubicBezTo>
                  <a:cubicBezTo>
                    <a:pt x="-2307" y="832127"/>
                    <a:pt x="-77" y="628431"/>
                    <a:pt x="11074" y="504281"/>
                  </a:cubicBezTo>
                  <a:cubicBezTo>
                    <a:pt x="22225" y="380131"/>
                    <a:pt x="59396" y="113988"/>
                    <a:pt x="69060" y="62692"/>
                  </a:cubicBezTo>
                  <a:cubicBezTo>
                    <a:pt x="78724" y="11396"/>
                    <a:pt x="5126" y="202454"/>
                    <a:pt x="69060" y="196507"/>
                  </a:cubicBezTo>
                  <a:cubicBezTo>
                    <a:pt x="132994" y="190560"/>
                    <a:pt x="482399" y="-7933"/>
                    <a:pt x="488346" y="2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6" name="フリーフォーム 1155">
              <a:extLst>
                <a:ext uri="{FF2B5EF4-FFF2-40B4-BE49-F238E27FC236}">
                  <a16:creationId xmlns:a16="http://schemas.microsoft.com/office/drawing/2014/main" id="{EF60E07E-7687-1E54-5556-167A785BB81E}"/>
                </a:ext>
              </a:extLst>
            </p:cNvPr>
            <p:cNvSpPr/>
            <p:nvPr/>
          </p:nvSpPr>
          <p:spPr>
            <a:xfrm>
              <a:off x="3163436" y="1101601"/>
              <a:ext cx="1176704" cy="228907"/>
            </a:xfrm>
            <a:custGeom>
              <a:avLst/>
              <a:gdLst>
                <a:gd name="connsiteX0" fmla="*/ 1176619 w 1176704"/>
                <a:gd name="connsiteY0" fmla="*/ 196401 h 228907"/>
                <a:gd name="connsiteX1" fmla="*/ 462941 w 1176704"/>
                <a:gd name="connsiteY1" fmla="*/ 227624 h 228907"/>
                <a:gd name="connsiteX2" fmla="*/ 43655 w 1176704"/>
                <a:gd name="connsiteY2" fmla="*/ 151796 h 228907"/>
                <a:gd name="connsiteX3" fmla="*/ 39194 w 1176704"/>
                <a:gd name="connsiteY3" fmla="*/ 120573 h 228907"/>
                <a:gd name="connsiteX4" fmla="*/ 275600 w 1176704"/>
                <a:gd name="connsiteY4" fmla="*/ 139 h 228907"/>
                <a:gd name="connsiteX5" fmla="*/ 30273 w 1176704"/>
                <a:gd name="connsiteY5" fmla="*/ 98270 h 228907"/>
                <a:gd name="connsiteX6" fmla="*/ 222074 w 1176704"/>
                <a:gd name="connsiteY6" fmla="*/ 183019 h 228907"/>
                <a:gd name="connsiteX7" fmla="*/ 204232 w 1176704"/>
                <a:gd name="connsiteY7" fmla="*/ 156257 h 228907"/>
                <a:gd name="connsiteX8" fmla="*/ 641360 w 1176704"/>
                <a:gd name="connsiteY8" fmla="*/ 200861 h 228907"/>
                <a:gd name="connsiteX9" fmla="*/ 512006 w 1176704"/>
                <a:gd name="connsiteY9" fmla="*/ 156257 h 228907"/>
                <a:gd name="connsiteX10" fmla="*/ 1176619 w 1176704"/>
                <a:gd name="connsiteY10" fmla="*/ 196401 h 228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76704" h="228907">
                  <a:moveTo>
                    <a:pt x="1176619" y="196401"/>
                  </a:moveTo>
                  <a:cubicBezTo>
                    <a:pt x="1168441" y="208296"/>
                    <a:pt x="651768" y="235058"/>
                    <a:pt x="462941" y="227624"/>
                  </a:cubicBezTo>
                  <a:cubicBezTo>
                    <a:pt x="274114" y="220190"/>
                    <a:pt x="114279" y="169638"/>
                    <a:pt x="43655" y="151796"/>
                  </a:cubicBezTo>
                  <a:cubicBezTo>
                    <a:pt x="-26970" y="133954"/>
                    <a:pt x="536" y="145849"/>
                    <a:pt x="39194" y="120573"/>
                  </a:cubicBezTo>
                  <a:cubicBezTo>
                    <a:pt x="77851" y="95297"/>
                    <a:pt x="277087" y="3856"/>
                    <a:pt x="275600" y="139"/>
                  </a:cubicBezTo>
                  <a:cubicBezTo>
                    <a:pt x="274113" y="-3578"/>
                    <a:pt x="39194" y="67790"/>
                    <a:pt x="30273" y="98270"/>
                  </a:cubicBezTo>
                  <a:cubicBezTo>
                    <a:pt x="21352" y="128750"/>
                    <a:pt x="193081" y="173354"/>
                    <a:pt x="222074" y="183019"/>
                  </a:cubicBezTo>
                  <a:cubicBezTo>
                    <a:pt x="251067" y="192683"/>
                    <a:pt x="134351" y="153283"/>
                    <a:pt x="204232" y="156257"/>
                  </a:cubicBezTo>
                  <a:cubicBezTo>
                    <a:pt x="274113" y="159231"/>
                    <a:pt x="590064" y="200861"/>
                    <a:pt x="641360" y="200861"/>
                  </a:cubicBezTo>
                  <a:cubicBezTo>
                    <a:pt x="692656" y="200861"/>
                    <a:pt x="421309" y="154027"/>
                    <a:pt x="512006" y="156257"/>
                  </a:cubicBezTo>
                  <a:cubicBezTo>
                    <a:pt x="602703" y="158487"/>
                    <a:pt x="1184797" y="184506"/>
                    <a:pt x="1176619" y="1964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7" name="フリーフォーム 1156">
              <a:extLst>
                <a:ext uri="{FF2B5EF4-FFF2-40B4-BE49-F238E27FC236}">
                  <a16:creationId xmlns:a16="http://schemas.microsoft.com/office/drawing/2014/main" id="{BDD56A8A-776A-C018-21DF-70351CCECBF1}"/>
                </a:ext>
              </a:extLst>
            </p:cNvPr>
            <p:cNvSpPr/>
            <p:nvPr/>
          </p:nvSpPr>
          <p:spPr>
            <a:xfrm>
              <a:off x="2948336" y="1189616"/>
              <a:ext cx="1439448" cy="661512"/>
            </a:xfrm>
            <a:custGeom>
              <a:avLst/>
              <a:gdLst>
                <a:gd name="connsiteX0" fmla="*/ 1436324 w 1439448"/>
                <a:gd name="connsiteY0" fmla="*/ 202056 h 661512"/>
                <a:gd name="connsiteX1" fmla="*/ 374727 w 1439448"/>
                <a:gd name="connsiteY1" fmla="*/ 313568 h 661512"/>
                <a:gd name="connsiteX2" fmla="*/ 138322 w 1439448"/>
                <a:gd name="connsiteY2" fmla="*/ 358173 h 661512"/>
                <a:gd name="connsiteX3" fmla="*/ 46 w 1439448"/>
                <a:gd name="connsiteY3" fmla="*/ 661486 h 661512"/>
                <a:gd name="connsiteX4" fmla="*/ 151703 w 1439448"/>
                <a:gd name="connsiteY4" fmla="*/ 340331 h 661512"/>
                <a:gd name="connsiteX5" fmla="*/ 258755 w 1439448"/>
                <a:gd name="connsiteY5" fmla="*/ 1334 h 661512"/>
                <a:gd name="connsiteX6" fmla="*/ 214150 w 1439448"/>
                <a:gd name="connsiteY6" fmla="*/ 224359 h 661512"/>
                <a:gd name="connsiteX7" fmla="*/ 450556 w 1439448"/>
                <a:gd name="connsiteY7" fmla="*/ 277884 h 661512"/>
                <a:gd name="connsiteX8" fmla="*/ 450556 w 1439448"/>
                <a:gd name="connsiteY8" fmla="*/ 228819 h 661512"/>
                <a:gd name="connsiteX9" fmla="*/ 883223 w 1439448"/>
                <a:gd name="connsiteY9" fmla="*/ 233280 h 661512"/>
                <a:gd name="connsiteX10" fmla="*/ 704804 w 1439448"/>
                <a:gd name="connsiteY10" fmla="*/ 206517 h 661512"/>
                <a:gd name="connsiteX11" fmla="*/ 1436324 w 1439448"/>
                <a:gd name="connsiteY11" fmla="*/ 202056 h 66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39448" h="661512">
                  <a:moveTo>
                    <a:pt x="1436324" y="202056"/>
                  </a:moveTo>
                  <a:cubicBezTo>
                    <a:pt x="1381311" y="219898"/>
                    <a:pt x="591061" y="287549"/>
                    <a:pt x="374727" y="313568"/>
                  </a:cubicBezTo>
                  <a:cubicBezTo>
                    <a:pt x="158393" y="339587"/>
                    <a:pt x="200769" y="300187"/>
                    <a:pt x="138322" y="358173"/>
                  </a:cubicBezTo>
                  <a:cubicBezTo>
                    <a:pt x="75875" y="416159"/>
                    <a:pt x="-2184" y="664460"/>
                    <a:pt x="46" y="661486"/>
                  </a:cubicBezTo>
                  <a:cubicBezTo>
                    <a:pt x="2276" y="658512"/>
                    <a:pt x="108585" y="450356"/>
                    <a:pt x="151703" y="340331"/>
                  </a:cubicBezTo>
                  <a:cubicBezTo>
                    <a:pt x="194821" y="230306"/>
                    <a:pt x="248347" y="20663"/>
                    <a:pt x="258755" y="1334"/>
                  </a:cubicBezTo>
                  <a:cubicBezTo>
                    <a:pt x="269163" y="-17995"/>
                    <a:pt x="182183" y="178267"/>
                    <a:pt x="214150" y="224359"/>
                  </a:cubicBezTo>
                  <a:cubicBezTo>
                    <a:pt x="246117" y="270451"/>
                    <a:pt x="411155" y="277141"/>
                    <a:pt x="450556" y="277884"/>
                  </a:cubicBezTo>
                  <a:cubicBezTo>
                    <a:pt x="489957" y="278627"/>
                    <a:pt x="378445" y="236253"/>
                    <a:pt x="450556" y="228819"/>
                  </a:cubicBezTo>
                  <a:cubicBezTo>
                    <a:pt x="522667" y="221385"/>
                    <a:pt x="840848" y="236997"/>
                    <a:pt x="883223" y="233280"/>
                  </a:cubicBezTo>
                  <a:cubicBezTo>
                    <a:pt x="925598" y="229563"/>
                    <a:pt x="606673" y="214695"/>
                    <a:pt x="704804" y="206517"/>
                  </a:cubicBezTo>
                  <a:cubicBezTo>
                    <a:pt x="802935" y="198339"/>
                    <a:pt x="1491337" y="184214"/>
                    <a:pt x="1436324" y="2020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8" name="フリーフォーム 1157">
              <a:extLst>
                <a:ext uri="{FF2B5EF4-FFF2-40B4-BE49-F238E27FC236}">
                  <a16:creationId xmlns:a16="http://schemas.microsoft.com/office/drawing/2014/main" id="{DFCFFE34-E3D1-9389-FE8F-433AD7BCF8F0}"/>
                </a:ext>
              </a:extLst>
            </p:cNvPr>
            <p:cNvSpPr/>
            <p:nvPr/>
          </p:nvSpPr>
          <p:spPr>
            <a:xfrm>
              <a:off x="3085245" y="177836"/>
              <a:ext cx="1504870" cy="1117137"/>
            </a:xfrm>
            <a:custGeom>
              <a:avLst/>
              <a:gdLst>
                <a:gd name="connsiteX0" fmla="*/ 1504597 w 1504870"/>
                <a:gd name="connsiteY0" fmla="*/ 790090 h 1117137"/>
                <a:gd name="connsiteX1" fmla="*/ 924734 w 1504870"/>
                <a:gd name="connsiteY1" fmla="*/ 1017575 h 1117137"/>
                <a:gd name="connsiteX2" fmla="*/ 518829 w 1504870"/>
                <a:gd name="connsiteY2" fmla="*/ 785629 h 1117137"/>
                <a:gd name="connsiteX3" fmla="*/ 523290 w 1504870"/>
                <a:gd name="connsiteY3" fmla="*/ 384185 h 1117137"/>
                <a:gd name="connsiteX4" fmla="*/ 277963 w 1504870"/>
                <a:gd name="connsiteY4" fmla="*/ 625052 h 1117137"/>
                <a:gd name="connsiteX5" fmla="*/ 728472 w 1504870"/>
                <a:gd name="connsiteY5" fmla="*/ 584 h 1117137"/>
                <a:gd name="connsiteX6" fmla="*/ 233358 w 1504870"/>
                <a:gd name="connsiteY6" fmla="*/ 754406 h 1117137"/>
                <a:gd name="connsiteX7" fmla="*/ 10334 w 1504870"/>
                <a:gd name="connsiteY7" fmla="*/ 1102324 h 1117137"/>
                <a:gd name="connsiteX8" fmla="*/ 545592 w 1504870"/>
                <a:gd name="connsiteY8" fmla="*/ 290515 h 1117137"/>
                <a:gd name="connsiteX9" fmla="*/ 460843 w 1504870"/>
                <a:gd name="connsiteY9" fmla="*/ 794550 h 1117137"/>
                <a:gd name="connsiteX10" fmla="*/ 567895 w 1504870"/>
                <a:gd name="connsiteY10" fmla="*/ 656275 h 1117137"/>
                <a:gd name="connsiteX11" fmla="*/ 657104 w 1504870"/>
                <a:gd name="connsiteY11" fmla="*/ 932825 h 1117137"/>
                <a:gd name="connsiteX12" fmla="*/ 666025 w 1504870"/>
                <a:gd name="connsiteY12" fmla="*/ 892681 h 1117137"/>
                <a:gd name="connsiteX13" fmla="*/ 1049627 w 1504870"/>
                <a:gd name="connsiteY13" fmla="*/ 955128 h 1117137"/>
                <a:gd name="connsiteX14" fmla="*/ 1058548 w 1504870"/>
                <a:gd name="connsiteY14" fmla="*/ 914984 h 1117137"/>
                <a:gd name="connsiteX15" fmla="*/ 848905 w 1504870"/>
                <a:gd name="connsiteY15" fmla="*/ 1008654 h 1117137"/>
                <a:gd name="connsiteX16" fmla="*/ 1504597 w 1504870"/>
                <a:gd name="connsiteY16" fmla="*/ 790090 h 1117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04870" h="1117137">
                  <a:moveTo>
                    <a:pt x="1504597" y="790090"/>
                  </a:moveTo>
                  <a:cubicBezTo>
                    <a:pt x="1517235" y="791577"/>
                    <a:pt x="1089029" y="1018319"/>
                    <a:pt x="924734" y="1017575"/>
                  </a:cubicBezTo>
                  <a:cubicBezTo>
                    <a:pt x="760439" y="1016832"/>
                    <a:pt x="585736" y="891194"/>
                    <a:pt x="518829" y="785629"/>
                  </a:cubicBezTo>
                  <a:cubicBezTo>
                    <a:pt x="451922" y="680064"/>
                    <a:pt x="563434" y="410948"/>
                    <a:pt x="523290" y="384185"/>
                  </a:cubicBezTo>
                  <a:cubicBezTo>
                    <a:pt x="483146" y="357422"/>
                    <a:pt x="243766" y="688985"/>
                    <a:pt x="277963" y="625052"/>
                  </a:cubicBezTo>
                  <a:cubicBezTo>
                    <a:pt x="312160" y="561119"/>
                    <a:pt x="735906" y="-20975"/>
                    <a:pt x="728472" y="584"/>
                  </a:cubicBezTo>
                  <a:cubicBezTo>
                    <a:pt x="721038" y="22143"/>
                    <a:pt x="353048" y="570783"/>
                    <a:pt x="233358" y="754406"/>
                  </a:cubicBezTo>
                  <a:cubicBezTo>
                    <a:pt x="113668" y="938029"/>
                    <a:pt x="-41705" y="1179639"/>
                    <a:pt x="10334" y="1102324"/>
                  </a:cubicBezTo>
                  <a:cubicBezTo>
                    <a:pt x="62373" y="1025009"/>
                    <a:pt x="470507" y="341811"/>
                    <a:pt x="545592" y="290515"/>
                  </a:cubicBezTo>
                  <a:cubicBezTo>
                    <a:pt x="620677" y="239219"/>
                    <a:pt x="457126" y="733590"/>
                    <a:pt x="460843" y="794550"/>
                  </a:cubicBezTo>
                  <a:cubicBezTo>
                    <a:pt x="464560" y="855510"/>
                    <a:pt x="535185" y="633229"/>
                    <a:pt x="567895" y="656275"/>
                  </a:cubicBezTo>
                  <a:cubicBezTo>
                    <a:pt x="600605" y="679321"/>
                    <a:pt x="640749" y="893424"/>
                    <a:pt x="657104" y="932825"/>
                  </a:cubicBezTo>
                  <a:cubicBezTo>
                    <a:pt x="673459" y="972226"/>
                    <a:pt x="600605" y="888964"/>
                    <a:pt x="666025" y="892681"/>
                  </a:cubicBezTo>
                  <a:cubicBezTo>
                    <a:pt x="731445" y="896398"/>
                    <a:pt x="984207" y="951411"/>
                    <a:pt x="1049627" y="955128"/>
                  </a:cubicBezTo>
                  <a:cubicBezTo>
                    <a:pt x="1115047" y="958845"/>
                    <a:pt x="1092002" y="906063"/>
                    <a:pt x="1058548" y="914984"/>
                  </a:cubicBezTo>
                  <a:cubicBezTo>
                    <a:pt x="1025094" y="923905"/>
                    <a:pt x="771590" y="1027239"/>
                    <a:pt x="848905" y="1008654"/>
                  </a:cubicBezTo>
                  <a:cubicBezTo>
                    <a:pt x="926220" y="990069"/>
                    <a:pt x="1491959" y="788603"/>
                    <a:pt x="1504597" y="7900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9" name="フリーフォーム 1158">
              <a:extLst>
                <a:ext uri="{FF2B5EF4-FFF2-40B4-BE49-F238E27FC236}">
                  <a16:creationId xmlns:a16="http://schemas.microsoft.com/office/drawing/2014/main" id="{CD4898EF-5C4F-69AB-AF83-FFADE83ACA89}"/>
                </a:ext>
              </a:extLst>
            </p:cNvPr>
            <p:cNvSpPr/>
            <p:nvPr/>
          </p:nvSpPr>
          <p:spPr>
            <a:xfrm>
              <a:off x="3902927" y="691344"/>
              <a:ext cx="1474140" cy="976878"/>
            </a:xfrm>
            <a:custGeom>
              <a:avLst/>
              <a:gdLst>
                <a:gd name="connsiteX0" fmla="*/ 0 w 1474140"/>
                <a:gd name="connsiteY0" fmla="*/ 976878 h 976878"/>
                <a:gd name="connsiteX1" fmla="*/ 1204332 w 1474140"/>
                <a:gd name="connsiteY1" fmla="*/ 218596 h 976878"/>
                <a:gd name="connsiteX2" fmla="*/ 1463040 w 1474140"/>
                <a:gd name="connsiteY2" fmla="*/ 4492 h 976878"/>
                <a:gd name="connsiteX3" fmla="*/ 976847 w 1474140"/>
                <a:gd name="connsiteY3" fmla="*/ 365792 h 976878"/>
                <a:gd name="connsiteX4" fmla="*/ 267629 w 1474140"/>
                <a:gd name="connsiteY4" fmla="*/ 771696 h 976878"/>
                <a:gd name="connsiteX5" fmla="*/ 633389 w 1474140"/>
                <a:gd name="connsiteY5" fmla="*/ 512988 h 976878"/>
                <a:gd name="connsiteX6" fmla="*/ 0 w 1474140"/>
                <a:gd name="connsiteY6" fmla="*/ 976878 h 976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4140" h="976878">
                  <a:moveTo>
                    <a:pt x="0" y="976878"/>
                  </a:moveTo>
                  <a:lnTo>
                    <a:pt x="1204332" y="218596"/>
                  </a:lnTo>
                  <a:cubicBezTo>
                    <a:pt x="1448172" y="56532"/>
                    <a:pt x="1500954" y="-20041"/>
                    <a:pt x="1463040" y="4492"/>
                  </a:cubicBezTo>
                  <a:cubicBezTo>
                    <a:pt x="1425126" y="29025"/>
                    <a:pt x="1176082" y="237925"/>
                    <a:pt x="976847" y="365792"/>
                  </a:cubicBezTo>
                  <a:cubicBezTo>
                    <a:pt x="777612" y="493659"/>
                    <a:pt x="324872" y="747163"/>
                    <a:pt x="267629" y="771696"/>
                  </a:cubicBezTo>
                  <a:cubicBezTo>
                    <a:pt x="210386" y="796229"/>
                    <a:pt x="633389" y="512988"/>
                    <a:pt x="633389" y="512988"/>
                  </a:cubicBezTo>
                  <a:lnTo>
                    <a:pt x="0" y="97687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0" name="フリーフォーム 1159">
              <a:extLst>
                <a:ext uri="{FF2B5EF4-FFF2-40B4-BE49-F238E27FC236}">
                  <a16:creationId xmlns:a16="http://schemas.microsoft.com/office/drawing/2014/main" id="{E51E86D9-619C-6378-C790-D90A6E20FA05}"/>
                </a:ext>
              </a:extLst>
            </p:cNvPr>
            <p:cNvSpPr/>
            <p:nvPr/>
          </p:nvSpPr>
          <p:spPr>
            <a:xfrm>
              <a:off x="3554963" y="101461"/>
              <a:ext cx="1206537" cy="506344"/>
            </a:xfrm>
            <a:custGeom>
              <a:avLst/>
              <a:gdLst>
                <a:gd name="connsiteX0" fmla="*/ 1199917 w 1206537"/>
                <a:gd name="connsiteY0" fmla="*/ 219694 h 506344"/>
                <a:gd name="connsiteX1" fmla="*/ 446095 w 1206537"/>
                <a:gd name="connsiteY1" fmla="*/ 18972 h 506344"/>
                <a:gd name="connsiteX2" fmla="*/ 736026 w 1206537"/>
                <a:gd name="connsiteY2" fmla="*/ 18972 h 506344"/>
                <a:gd name="connsiteX3" fmla="*/ 17888 w 1206537"/>
                <a:gd name="connsiteY3" fmla="*/ 112642 h 506344"/>
                <a:gd name="connsiteX4" fmla="*/ 624514 w 1206537"/>
                <a:gd name="connsiteY4" fmla="*/ 81419 h 506344"/>
                <a:gd name="connsiteX5" fmla="*/ 901064 w 1206537"/>
                <a:gd name="connsiteY5" fmla="*/ 130484 h 506344"/>
                <a:gd name="connsiteX6" fmla="*/ 767250 w 1206537"/>
                <a:gd name="connsiteY6" fmla="*/ 215234 h 506344"/>
                <a:gd name="connsiteX7" fmla="*/ 691421 w 1206537"/>
                <a:gd name="connsiteY7" fmla="*/ 304443 h 506344"/>
                <a:gd name="connsiteX8" fmla="*/ 46 w 1206537"/>
                <a:gd name="connsiteY8" fmla="*/ 415956 h 506344"/>
                <a:gd name="connsiteX9" fmla="*/ 727105 w 1206537"/>
                <a:gd name="connsiteY9" fmla="*/ 317825 h 506344"/>
                <a:gd name="connsiteX10" fmla="*/ 165084 w 1206537"/>
                <a:gd name="connsiteY10" fmla="*/ 505165 h 506344"/>
                <a:gd name="connsiteX11" fmla="*/ 780631 w 1206537"/>
                <a:gd name="connsiteY11" fmla="*/ 210773 h 506344"/>
                <a:gd name="connsiteX12" fmla="*/ 1199917 w 1206537"/>
                <a:gd name="connsiteY12" fmla="*/ 219694 h 506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06537" h="506344">
                  <a:moveTo>
                    <a:pt x="1199917" y="219694"/>
                  </a:moveTo>
                  <a:cubicBezTo>
                    <a:pt x="1144161" y="187727"/>
                    <a:pt x="523410" y="52426"/>
                    <a:pt x="446095" y="18972"/>
                  </a:cubicBezTo>
                  <a:cubicBezTo>
                    <a:pt x="368780" y="-14482"/>
                    <a:pt x="807394" y="3360"/>
                    <a:pt x="736026" y="18972"/>
                  </a:cubicBezTo>
                  <a:cubicBezTo>
                    <a:pt x="664658" y="34584"/>
                    <a:pt x="36473" y="102234"/>
                    <a:pt x="17888" y="112642"/>
                  </a:cubicBezTo>
                  <a:cubicBezTo>
                    <a:pt x="-697" y="123050"/>
                    <a:pt x="477318" y="78445"/>
                    <a:pt x="624514" y="81419"/>
                  </a:cubicBezTo>
                  <a:cubicBezTo>
                    <a:pt x="771710" y="84393"/>
                    <a:pt x="877275" y="108181"/>
                    <a:pt x="901064" y="130484"/>
                  </a:cubicBezTo>
                  <a:cubicBezTo>
                    <a:pt x="924853" y="152787"/>
                    <a:pt x="802190" y="186241"/>
                    <a:pt x="767250" y="215234"/>
                  </a:cubicBezTo>
                  <a:cubicBezTo>
                    <a:pt x="732310" y="244227"/>
                    <a:pt x="819288" y="270989"/>
                    <a:pt x="691421" y="304443"/>
                  </a:cubicBezTo>
                  <a:cubicBezTo>
                    <a:pt x="563554" y="337897"/>
                    <a:pt x="-5901" y="413726"/>
                    <a:pt x="46" y="415956"/>
                  </a:cubicBezTo>
                  <a:cubicBezTo>
                    <a:pt x="5993" y="418186"/>
                    <a:pt x="699599" y="302957"/>
                    <a:pt x="727105" y="317825"/>
                  </a:cubicBezTo>
                  <a:cubicBezTo>
                    <a:pt x="754611" y="332693"/>
                    <a:pt x="156163" y="523007"/>
                    <a:pt x="165084" y="505165"/>
                  </a:cubicBezTo>
                  <a:cubicBezTo>
                    <a:pt x="174005" y="487323"/>
                    <a:pt x="615593" y="260582"/>
                    <a:pt x="780631" y="210773"/>
                  </a:cubicBezTo>
                  <a:cubicBezTo>
                    <a:pt x="945669" y="160964"/>
                    <a:pt x="1255673" y="251661"/>
                    <a:pt x="1199917" y="2196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1" name="フリーフォーム 1160">
              <a:extLst>
                <a:ext uri="{FF2B5EF4-FFF2-40B4-BE49-F238E27FC236}">
                  <a16:creationId xmlns:a16="http://schemas.microsoft.com/office/drawing/2014/main" id="{56F18326-B053-21FB-122B-4AB1E67E2EAC}"/>
                </a:ext>
              </a:extLst>
            </p:cNvPr>
            <p:cNvSpPr/>
            <p:nvPr/>
          </p:nvSpPr>
          <p:spPr>
            <a:xfrm>
              <a:off x="3548739" y="742332"/>
              <a:ext cx="1176610" cy="337957"/>
            </a:xfrm>
            <a:custGeom>
              <a:avLst/>
              <a:gdLst>
                <a:gd name="connsiteX0" fmla="*/ 1152615 w 1176610"/>
                <a:gd name="connsiteY0" fmla="*/ 310343 h 337957"/>
                <a:gd name="connsiteX1" fmla="*/ 1063405 w 1176610"/>
                <a:gd name="connsiteY1" fmla="*/ 301422 h 337957"/>
                <a:gd name="connsiteX2" fmla="*/ 603975 w 1176610"/>
                <a:gd name="connsiteY2" fmla="*/ 11490 h 337957"/>
                <a:gd name="connsiteX3" fmla="*/ 1809 w 1176610"/>
                <a:gd name="connsiteY3" fmla="*/ 56095 h 337957"/>
                <a:gd name="connsiteX4" fmla="*/ 421095 w 1176610"/>
                <a:gd name="connsiteY4" fmla="*/ 38253 h 337957"/>
                <a:gd name="connsiteX5" fmla="*/ 519226 w 1176610"/>
                <a:gd name="connsiteY5" fmla="*/ 24872 h 337957"/>
                <a:gd name="connsiteX6" fmla="*/ 786855 w 1176610"/>
                <a:gd name="connsiteY6" fmla="*/ 189910 h 337957"/>
                <a:gd name="connsiteX7" fmla="*/ 711027 w 1176610"/>
                <a:gd name="connsiteY7" fmla="*/ 87319 h 337957"/>
                <a:gd name="connsiteX8" fmla="*/ 1152615 w 1176610"/>
                <a:gd name="connsiteY8" fmla="*/ 310343 h 33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6610" h="337957">
                  <a:moveTo>
                    <a:pt x="1152615" y="310343"/>
                  </a:moveTo>
                  <a:cubicBezTo>
                    <a:pt x="1211345" y="346027"/>
                    <a:pt x="1154845" y="351231"/>
                    <a:pt x="1063405" y="301422"/>
                  </a:cubicBezTo>
                  <a:cubicBezTo>
                    <a:pt x="971965" y="251613"/>
                    <a:pt x="780908" y="52378"/>
                    <a:pt x="603975" y="11490"/>
                  </a:cubicBezTo>
                  <a:cubicBezTo>
                    <a:pt x="427042" y="-29398"/>
                    <a:pt x="32289" y="51635"/>
                    <a:pt x="1809" y="56095"/>
                  </a:cubicBezTo>
                  <a:cubicBezTo>
                    <a:pt x="-28671" y="60555"/>
                    <a:pt x="334859" y="43457"/>
                    <a:pt x="421095" y="38253"/>
                  </a:cubicBezTo>
                  <a:cubicBezTo>
                    <a:pt x="507331" y="33049"/>
                    <a:pt x="458266" y="-404"/>
                    <a:pt x="519226" y="24872"/>
                  </a:cubicBezTo>
                  <a:cubicBezTo>
                    <a:pt x="580186" y="50148"/>
                    <a:pt x="754888" y="179502"/>
                    <a:pt x="786855" y="189910"/>
                  </a:cubicBezTo>
                  <a:cubicBezTo>
                    <a:pt x="818822" y="200318"/>
                    <a:pt x="656014" y="66503"/>
                    <a:pt x="711027" y="87319"/>
                  </a:cubicBezTo>
                  <a:cubicBezTo>
                    <a:pt x="766040" y="108135"/>
                    <a:pt x="1093885" y="274659"/>
                    <a:pt x="1152615" y="3103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2" name="フリーフォーム 1161">
              <a:extLst>
                <a:ext uri="{FF2B5EF4-FFF2-40B4-BE49-F238E27FC236}">
                  <a16:creationId xmlns:a16="http://schemas.microsoft.com/office/drawing/2014/main" id="{5D23850C-CDD6-75DA-DA1B-8FB75B8665BF}"/>
                </a:ext>
              </a:extLst>
            </p:cNvPr>
            <p:cNvSpPr/>
            <p:nvPr/>
          </p:nvSpPr>
          <p:spPr>
            <a:xfrm>
              <a:off x="4792159" y="811758"/>
              <a:ext cx="1408922" cy="783868"/>
            </a:xfrm>
            <a:custGeom>
              <a:avLst/>
              <a:gdLst>
                <a:gd name="connsiteX0" fmla="*/ 1407919 w 1408922"/>
                <a:gd name="connsiteY0" fmla="*/ 51 h 783868"/>
                <a:gd name="connsiteX1" fmla="*/ 431072 w 1408922"/>
                <a:gd name="connsiteY1" fmla="*/ 414876 h 783868"/>
                <a:gd name="connsiteX2" fmla="*/ 7326 w 1408922"/>
                <a:gd name="connsiteY2" fmla="*/ 780636 h 783868"/>
                <a:gd name="connsiteX3" fmla="*/ 190206 w 1408922"/>
                <a:gd name="connsiteY3" fmla="*/ 575454 h 783868"/>
                <a:gd name="connsiteX4" fmla="*/ 542584 w 1408922"/>
                <a:gd name="connsiteY4" fmla="*/ 263220 h 783868"/>
                <a:gd name="connsiteX5" fmla="*/ 234811 w 1408922"/>
                <a:gd name="connsiteY5" fmla="*/ 441639 h 783868"/>
                <a:gd name="connsiteX6" fmla="*/ 1407919 w 1408922"/>
                <a:gd name="connsiteY6" fmla="*/ 51 h 7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8922" h="783868">
                  <a:moveTo>
                    <a:pt x="1407919" y="51"/>
                  </a:moveTo>
                  <a:cubicBezTo>
                    <a:pt x="1440629" y="-4410"/>
                    <a:pt x="664504" y="284779"/>
                    <a:pt x="431072" y="414876"/>
                  </a:cubicBezTo>
                  <a:cubicBezTo>
                    <a:pt x="197640" y="544973"/>
                    <a:pt x="47470" y="753873"/>
                    <a:pt x="7326" y="780636"/>
                  </a:cubicBezTo>
                  <a:cubicBezTo>
                    <a:pt x="-32818" y="807399"/>
                    <a:pt x="100996" y="661690"/>
                    <a:pt x="190206" y="575454"/>
                  </a:cubicBezTo>
                  <a:cubicBezTo>
                    <a:pt x="279416" y="489218"/>
                    <a:pt x="535150" y="285522"/>
                    <a:pt x="542584" y="263220"/>
                  </a:cubicBezTo>
                  <a:cubicBezTo>
                    <a:pt x="550018" y="240918"/>
                    <a:pt x="95792" y="483270"/>
                    <a:pt x="234811" y="441639"/>
                  </a:cubicBezTo>
                  <a:cubicBezTo>
                    <a:pt x="373830" y="400008"/>
                    <a:pt x="1375209" y="4512"/>
                    <a:pt x="1407919" y="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3" name="フリーフォーム 1162">
              <a:extLst>
                <a:ext uri="{FF2B5EF4-FFF2-40B4-BE49-F238E27FC236}">
                  <a16:creationId xmlns:a16="http://schemas.microsoft.com/office/drawing/2014/main" id="{D55339E5-A54F-C582-4813-ECE0171C2480}"/>
                </a:ext>
              </a:extLst>
            </p:cNvPr>
            <p:cNvSpPr/>
            <p:nvPr/>
          </p:nvSpPr>
          <p:spPr>
            <a:xfrm>
              <a:off x="4102750" y="526143"/>
              <a:ext cx="1843938" cy="785437"/>
            </a:xfrm>
            <a:custGeom>
              <a:avLst/>
              <a:gdLst>
                <a:gd name="connsiteX0" fmla="*/ 899 w 1843938"/>
                <a:gd name="connsiteY0" fmla="*/ 785240 h 785437"/>
                <a:gd name="connsiteX1" fmla="*/ 763642 w 1843938"/>
                <a:gd name="connsiteY1" fmla="*/ 258903 h 785437"/>
                <a:gd name="connsiteX2" fmla="*/ 1843080 w 1843938"/>
                <a:gd name="connsiteY2" fmla="*/ 195 h 785437"/>
                <a:gd name="connsiteX3" fmla="*/ 937601 w 1843938"/>
                <a:gd name="connsiteY3" fmla="*/ 218758 h 785437"/>
                <a:gd name="connsiteX4" fmla="*/ 518315 w 1843938"/>
                <a:gd name="connsiteY4" fmla="*/ 348113 h 785437"/>
                <a:gd name="connsiteX5" fmla="*/ 607525 w 1843938"/>
                <a:gd name="connsiteY5" fmla="*/ 321350 h 785437"/>
                <a:gd name="connsiteX6" fmla="*/ 899 w 1843938"/>
                <a:gd name="connsiteY6" fmla="*/ 785240 h 785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3938" h="785437">
                  <a:moveTo>
                    <a:pt x="899" y="785240"/>
                  </a:moveTo>
                  <a:cubicBezTo>
                    <a:pt x="26919" y="774832"/>
                    <a:pt x="456612" y="389744"/>
                    <a:pt x="763642" y="258903"/>
                  </a:cubicBezTo>
                  <a:cubicBezTo>
                    <a:pt x="1070672" y="128062"/>
                    <a:pt x="1814087" y="6886"/>
                    <a:pt x="1843080" y="195"/>
                  </a:cubicBezTo>
                  <a:cubicBezTo>
                    <a:pt x="1872073" y="-6496"/>
                    <a:pt x="1158395" y="160772"/>
                    <a:pt x="937601" y="218758"/>
                  </a:cubicBezTo>
                  <a:cubicBezTo>
                    <a:pt x="716807" y="276744"/>
                    <a:pt x="573328" y="331014"/>
                    <a:pt x="518315" y="348113"/>
                  </a:cubicBezTo>
                  <a:cubicBezTo>
                    <a:pt x="463302" y="365212"/>
                    <a:pt x="693761" y="252212"/>
                    <a:pt x="607525" y="321350"/>
                  </a:cubicBezTo>
                  <a:cubicBezTo>
                    <a:pt x="521289" y="390487"/>
                    <a:pt x="-25121" y="795648"/>
                    <a:pt x="899" y="7852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4" name="フリーフォーム 1163">
              <a:extLst>
                <a:ext uri="{FF2B5EF4-FFF2-40B4-BE49-F238E27FC236}">
                  <a16:creationId xmlns:a16="http://schemas.microsoft.com/office/drawing/2014/main" id="{8A56FD75-14AB-193D-4DF2-8AD734DE39D3}"/>
                </a:ext>
              </a:extLst>
            </p:cNvPr>
            <p:cNvSpPr/>
            <p:nvPr/>
          </p:nvSpPr>
          <p:spPr>
            <a:xfrm>
              <a:off x="4080051" y="476947"/>
              <a:ext cx="1810770" cy="433486"/>
            </a:xfrm>
            <a:custGeom>
              <a:avLst/>
              <a:gdLst>
                <a:gd name="connsiteX0" fmla="*/ 1295 w 1810770"/>
                <a:gd name="connsiteY0" fmla="*/ 432993 h 433486"/>
                <a:gd name="connsiteX1" fmla="*/ 688210 w 1810770"/>
                <a:gd name="connsiteY1" fmla="*/ 116298 h 433486"/>
                <a:gd name="connsiteX2" fmla="*/ 1789951 w 1810770"/>
                <a:gd name="connsiteY2" fmla="*/ 27088 h 433486"/>
                <a:gd name="connsiteX3" fmla="*/ 1357284 w 1810770"/>
                <a:gd name="connsiteY3" fmla="*/ 31549 h 433486"/>
                <a:gd name="connsiteX4" fmla="*/ 710513 w 1810770"/>
                <a:gd name="connsiteY4" fmla="*/ 13707 h 433486"/>
                <a:gd name="connsiteX5" fmla="*/ 853249 w 1810770"/>
                <a:gd name="connsiteY5" fmla="*/ 36009 h 433486"/>
                <a:gd name="connsiteX6" fmla="*/ 1295 w 1810770"/>
                <a:gd name="connsiteY6" fmla="*/ 432993 h 433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0770" h="433486">
                  <a:moveTo>
                    <a:pt x="1295" y="432993"/>
                  </a:moveTo>
                  <a:cubicBezTo>
                    <a:pt x="-26211" y="446374"/>
                    <a:pt x="390101" y="183949"/>
                    <a:pt x="688210" y="116298"/>
                  </a:cubicBezTo>
                  <a:cubicBezTo>
                    <a:pt x="986319" y="48647"/>
                    <a:pt x="1678439" y="41213"/>
                    <a:pt x="1789951" y="27088"/>
                  </a:cubicBezTo>
                  <a:cubicBezTo>
                    <a:pt x="1901463" y="12963"/>
                    <a:pt x="1537190" y="33779"/>
                    <a:pt x="1357284" y="31549"/>
                  </a:cubicBezTo>
                  <a:cubicBezTo>
                    <a:pt x="1177378" y="29319"/>
                    <a:pt x="794519" y="12964"/>
                    <a:pt x="710513" y="13707"/>
                  </a:cubicBezTo>
                  <a:cubicBezTo>
                    <a:pt x="626507" y="14450"/>
                    <a:pt x="972939" y="-29412"/>
                    <a:pt x="853249" y="36009"/>
                  </a:cubicBezTo>
                  <a:cubicBezTo>
                    <a:pt x="733559" y="101429"/>
                    <a:pt x="28801" y="419612"/>
                    <a:pt x="1295" y="4329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7" name="フリーフォーム 1166">
              <a:extLst>
                <a:ext uri="{FF2B5EF4-FFF2-40B4-BE49-F238E27FC236}">
                  <a16:creationId xmlns:a16="http://schemas.microsoft.com/office/drawing/2014/main" id="{5675AAF6-56CB-0D09-DE3C-2085D89EF3DC}"/>
                </a:ext>
              </a:extLst>
            </p:cNvPr>
            <p:cNvSpPr/>
            <p:nvPr/>
          </p:nvSpPr>
          <p:spPr>
            <a:xfrm>
              <a:off x="4178850" y="59296"/>
              <a:ext cx="1992835" cy="654495"/>
            </a:xfrm>
            <a:custGeom>
              <a:avLst/>
              <a:gdLst>
                <a:gd name="connsiteX0" fmla="*/ 192428 w 1992835"/>
                <a:gd name="connsiteY0" fmla="*/ 7611 h 654495"/>
                <a:gd name="connsiteX1" fmla="*/ 241493 w 1992835"/>
                <a:gd name="connsiteY1" fmla="*/ 43295 h 654495"/>
                <a:gd name="connsiteX2" fmla="*/ 513583 w 1992835"/>
                <a:gd name="connsiteY2" fmla="*/ 208333 h 654495"/>
                <a:gd name="connsiteX3" fmla="*/ 357466 w 1992835"/>
                <a:gd name="connsiteY3" fmla="*/ 417976 h 654495"/>
                <a:gd name="connsiteX4" fmla="*/ 656319 w 1992835"/>
                <a:gd name="connsiteY4" fmla="*/ 235096 h 654495"/>
                <a:gd name="connsiteX5" fmla="*/ 627 w 1992835"/>
                <a:gd name="connsiteY5" fmla="*/ 654382 h 654495"/>
                <a:gd name="connsiteX6" fmla="*/ 794594 w 1992835"/>
                <a:gd name="connsiteY6" fmla="*/ 275241 h 654495"/>
                <a:gd name="connsiteX7" fmla="*/ 1972163 w 1992835"/>
                <a:gd name="connsiteY7" fmla="*/ 78979 h 654495"/>
                <a:gd name="connsiteX8" fmla="*/ 1485970 w 1992835"/>
                <a:gd name="connsiteY8" fmla="*/ 119124 h 654495"/>
                <a:gd name="connsiteX9" fmla="*/ 732147 w 1992835"/>
                <a:gd name="connsiteY9" fmla="*/ 52216 h 654495"/>
                <a:gd name="connsiteX10" fmla="*/ 1481509 w 1992835"/>
                <a:gd name="connsiteY10" fmla="*/ 132505 h 654495"/>
                <a:gd name="connsiteX11" fmla="*/ 526965 w 1992835"/>
                <a:gd name="connsiteY11" fmla="*/ 373371 h 654495"/>
                <a:gd name="connsiteX12" fmla="*/ 250414 w 1992835"/>
                <a:gd name="connsiteY12" fmla="*/ 480423 h 654495"/>
                <a:gd name="connsiteX13" fmla="*/ 495741 w 1992835"/>
                <a:gd name="connsiteY13" fmla="*/ 324306 h 654495"/>
                <a:gd name="connsiteX14" fmla="*/ 245954 w 1992835"/>
                <a:gd name="connsiteY14" fmla="*/ 119124 h 654495"/>
                <a:gd name="connsiteX15" fmla="*/ 611714 w 1992835"/>
                <a:gd name="connsiteY15" fmla="*/ 163728 h 654495"/>
                <a:gd name="connsiteX16" fmla="*/ 192428 w 1992835"/>
                <a:gd name="connsiteY16" fmla="*/ 7611 h 65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92835" h="654495">
                  <a:moveTo>
                    <a:pt x="192428" y="7611"/>
                  </a:moveTo>
                  <a:cubicBezTo>
                    <a:pt x="130724" y="-12461"/>
                    <a:pt x="187967" y="9841"/>
                    <a:pt x="241493" y="43295"/>
                  </a:cubicBezTo>
                  <a:cubicBezTo>
                    <a:pt x="295019" y="76749"/>
                    <a:pt x="494254" y="145886"/>
                    <a:pt x="513583" y="208333"/>
                  </a:cubicBezTo>
                  <a:cubicBezTo>
                    <a:pt x="532912" y="270780"/>
                    <a:pt x="333677" y="413516"/>
                    <a:pt x="357466" y="417976"/>
                  </a:cubicBezTo>
                  <a:cubicBezTo>
                    <a:pt x="381255" y="422436"/>
                    <a:pt x="715792" y="195695"/>
                    <a:pt x="656319" y="235096"/>
                  </a:cubicBezTo>
                  <a:cubicBezTo>
                    <a:pt x="596846" y="274497"/>
                    <a:pt x="-22419" y="647691"/>
                    <a:pt x="627" y="654382"/>
                  </a:cubicBezTo>
                  <a:cubicBezTo>
                    <a:pt x="23673" y="661073"/>
                    <a:pt x="466005" y="371141"/>
                    <a:pt x="794594" y="275241"/>
                  </a:cubicBezTo>
                  <a:cubicBezTo>
                    <a:pt x="1123183" y="179341"/>
                    <a:pt x="1856934" y="104999"/>
                    <a:pt x="1972163" y="78979"/>
                  </a:cubicBezTo>
                  <a:cubicBezTo>
                    <a:pt x="2087392" y="52960"/>
                    <a:pt x="1692639" y="123584"/>
                    <a:pt x="1485970" y="119124"/>
                  </a:cubicBezTo>
                  <a:cubicBezTo>
                    <a:pt x="1279301" y="114664"/>
                    <a:pt x="732890" y="49986"/>
                    <a:pt x="732147" y="52216"/>
                  </a:cubicBezTo>
                  <a:cubicBezTo>
                    <a:pt x="731404" y="54446"/>
                    <a:pt x="1515706" y="78979"/>
                    <a:pt x="1481509" y="132505"/>
                  </a:cubicBezTo>
                  <a:cubicBezTo>
                    <a:pt x="1447312" y="186031"/>
                    <a:pt x="732147" y="315385"/>
                    <a:pt x="526965" y="373371"/>
                  </a:cubicBezTo>
                  <a:cubicBezTo>
                    <a:pt x="321783" y="431357"/>
                    <a:pt x="255618" y="488600"/>
                    <a:pt x="250414" y="480423"/>
                  </a:cubicBezTo>
                  <a:cubicBezTo>
                    <a:pt x="245210" y="472246"/>
                    <a:pt x="496484" y="384522"/>
                    <a:pt x="495741" y="324306"/>
                  </a:cubicBezTo>
                  <a:cubicBezTo>
                    <a:pt x="494998" y="264090"/>
                    <a:pt x="226625" y="145887"/>
                    <a:pt x="245954" y="119124"/>
                  </a:cubicBezTo>
                  <a:cubicBezTo>
                    <a:pt x="265283" y="92361"/>
                    <a:pt x="622865" y="183057"/>
                    <a:pt x="611714" y="163728"/>
                  </a:cubicBezTo>
                  <a:cubicBezTo>
                    <a:pt x="600563" y="144399"/>
                    <a:pt x="254132" y="27683"/>
                    <a:pt x="192428" y="76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8" name="フリーフォーム 1167">
              <a:extLst>
                <a:ext uri="{FF2B5EF4-FFF2-40B4-BE49-F238E27FC236}">
                  <a16:creationId xmlns:a16="http://schemas.microsoft.com/office/drawing/2014/main" id="{4BC72494-AA78-06B7-24B3-FC5DCB792199}"/>
                </a:ext>
              </a:extLst>
            </p:cNvPr>
            <p:cNvSpPr/>
            <p:nvPr/>
          </p:nvSpPr>
          <p:spPr>
            <a:xfrm>
              <a:off x="4641377" y="127116"/>
              <a:ext cx="2022615" cy="656671"/>
            </a:xfrm>
            <a:custGeom>
              <a:avLst/>
              <a:gdLst>
                <a:gd name="connsiteX0" fmla="*/ 82280 w 2022615"/>
                <a:gd name="connsiteY0" fmla="*/ 11159 h 656671"/>
                <a:gd name="connsiteX1" fmla="*/ 135805 w 2022615"/>
                <a:gd name="connsiteY1" fmla="*/ 51304 h 656671"/>
                <a:gd name="connsiteX2" fmla="*/ 1242006 w 2022615"/>
                <a:gd name="connsiteY2" fmla="*/ 367998 h 656671"/>
                <a:gd name="connsiteX3" fmla="*/ 1130494 w 2022615"/>
                <a:gd name="connsiteY3" fmla="*/ 274328 h 656671"/>
                <a:gd name="connsiteX4" fmla="*/ 1781725 w 2022615"/>
                <a:gd name="connsiteY4" fmla="*/ 653469 h 656671"/>
                <a:gd name="connsiteX5" fmla="*/ 1581003 w 2022615"/>
                <a:gd name="connsiteY5" fmla="*/ 466129 h 656671"/>
                <a:gd name="connsiteX6" fmla="*/ 2022592 w 2022615"/>
                <a:gd name="connsiteY6" fmla="*/ 644548 h 656671"/>
                <a:gd name="connsiteX7" fmla="*/ 1598845 w 2022615"/>
                <a:gd name="connsiteY7" fmla="*/ 443826 h 656671"/>
                <a:gd name="connsiteX8" fmla="*/ 1157257 w 2022615"/>
                <a:gd name="connsiteY8" fmla="*/ 296630 h 656671"/>
                <a:gd name="connsiteX9" fmla="*/ 421277 w 2022615"/>
                <a:gd name="connsiteY9" fmla="*/ 122671 h 656671"/>
                <a:gd name="connsiteX10" fmla="*/ 720129 w 2022615"/>
                <a:gd name="connsiteY10" fmla="*/ 162816 h 656671"/>
                <a:gd name="connsiteX11" fmla="*/ 82280 w 2022615"/>
                <a:gd name="connsiteY11" fmla="*/ 11159 h 656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2615" h="656671">
                  <a:moveTo>
                    <a:pt x="82280" y="11159"/>
                  </a:moveTo>
                  <a:cubicBezTo>
                    <a:pt x="-15107" y="-7426"/>
                    <a:pt x="-57483" y="-8169"/>
                    <a:pt x="135805" y="51304"/>
                  </a:cubicBezTo>
                  <a:cubicBezTo>
                    <a:pt x="329093" y="110777"/>
                    <a:pt x="1076225" y="330827"/>
                    <a:pt x="1242006" y="367998"/>
                  </a:cubicBezTo>
                  <a:cubicBezTo>
                    <a:pt x="1407787" y="405169"/>
                    <a:pt x="1040541" y="226749"/>
                    <a:pt x="1130494" y="274328"/>
                  </a:cubicBezTo>
                  <a:cubicBezTo>
                    <a:pt x="1220447" y="321907"/>
                    <a:pt x="1706640" y="621502"/>
                    <a:pt x="1781725" y="653469"/>
                  </a:cubicBezTo>
                  <a:cubicBezTo>
                    <a:pt x="1856810" y="685436"/>
                    <a:pt x="1540859" y="467616"/>
                    <a:pt x="1581003" y="466129"/>
                  </a:cubicBezTo>
                  <a:cubicBezTo>
                    <a:pt x="1621147" y="464642"/>
                    <a:pt x="2019618" y="648265"/>
                    <a:pt x="2022592" y="644548"/>
                  </a:cubicBezTo>
                  <a:cubicBezTo>
                    <a:pt x="2025566" y="640831"/>
                    <a:pt x="1743068" y="501812"/>
                    <a:pt x="1598845" y="443826"/>
                  </a:cubicBezTo>
                  <a:cubicBezTo>
                    <a:pt x="1454622" y="385840"/>
                    <a:pt x="1353518" y="350156"/>
                    <a:pt x="1157257" y="296630"/>
                  </a:cubicBezTo>
                  <a:cubicBezTo>
                    <a:pt x="960996" y="243104"/>
                    <a:pt x="494132" y="144973"/>
                    <a:pt x="421277" y="122671"/>
                  </a:cubicBezTo>
                  <a:cubicBezTo>
                    <a:pt x="348422" y="100369"/>
                    <a:pt x="780346" y="179914"/>
                    <a:pt x="720129" y="162816"/>
                  </a:cubicBezTo>
                  <a:cubicBezTo>
                    <a:pt x="659912" y="145718"/>
                    <a:pt x="179667" y="29744"/>
                    <a:pt x="82280" y="111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9" name="フリーフォーム 1168">
              <a:extLst>
                <a:ext uri="{FF2B5EF4-FFF2-40B4-BE49-F238E27FC236}">
                  <a16:creationId xmlns:a16="http://schemas.microsoft.com/office/drawing/2014/main" id="{9D3F179E-FF5B-AEA8-19B1-38656ED3871D}"/>
                </a:ext>
              </a:extLst>
            </p:cNvPr>
            <p:cNvSpPr/>
            <p:nvPr/>
          </p:nvSpPr>
          <p:spPr>
            <a:xfrm>
              <a:off x="4650720" y="595976"/>
              <a:ext cx="1134649" cy="1189518"/>
            </a:xfrm>
            <a:custGeom>
              <a:avLst/>
              <a:gdLst>
                <a:gd name="connsiteX0" fmla="*/ 1134533 w 1134649"/>
                <a:gd name="connsiteY0" fmla="*/ 1729 h 1189518"/>
                <a:gd name="connsiteX1" fmla="*/ 197830 w 1134649"/>
                <a:gd name="connsiteY1" fmla="*/ 639579 h 1189518"/>
                <a:gd name="connsiteX2" fmla="*/ 1569 w 1134649"/>
                <a:gd name="connsiteY2" fmla="*/ 1188219 h 1189518"/>
                <a:gd name="connsiteX3" fmla="*/ 113081 w 1134649"/>
                <a:gd name="connsiteY3" fmla="*/ 782315 h 1189518"/>
                <a:gd name="connsiteX4" fmla="*/ 246896 w 1134649"/>
                <a:gd name="connsiteY4" fmla="*/ 465620 h 1189518"/>
                <a:gd name="connsiteX5" fmla="*/ 130923 w 1134649"/>
                <a:gd name="connsiteY5" fmla="*/ 657421 h 1189518"/>
                <a:gd name="connsiteX6" fmla="*/ 617116 w 1134649"/>
                <a:gd name="connsiteY6" fmla="*/ 193530 h 1189518"/>
                <a:gd name="connsiteX7" fmla="*/ 264738 w 1134649"/>
                <a:gd name="connsiteY7" fmla="*/ 443318 h 1189518"/>
                <a:gd name="connsiteX8" fmla="*/ 1134533 w 1134649"/>
                <a:gd name="connsiteY8" fmla="*/ 1729 h 118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4649" h="1189518">
                  <a:moveTo>
                    <a:pt x="1134533" y="1729"/>
                  </a:moveTo>
                  <a:cubicBezTo>
                    <a:pt x="1123382" y="34439"/>
                    <a:pt x="386657" y="441831"/>
                    <a:pt x="197830" y="639579"/>
                  </a:cubicBezTo>
                  <a:cubicBezTo>
                    <a:pt x="9003" y="837327"/>
                    <a:pt x="15694" y="1164430"/>
                    <a:pt x="1569" y="1188219"/>
                  </a:cubicBezTo>
                  <a:cubicBezTo>
                    <a:pt x="-12556" y="1212008"/>
                    <a:pt x="72193" y="902748"/>
                    <a:pt x="113081" y="782315"/>
                  </a:cubicBezTo>
                  <a:cubicBezTo>
                    <a:pt x="153969" y="661882"/>
                    <a:pt x="243922" y="486436"/>
                    <a:pt x="246896" y="465620"/>
                  </a:cubicBezTo>
                  <a:cubicBezTo>
                    <a:pt x="249870" y="444804"/>
                    <a:pt x="69220" y="702769"/>
                    <a:pt x="130923" y="657421"/>
                  </a:cubicBezTo>
                  <a:cubicBezTo>
                    <a:pt x="192626" y="612073"/>
                    <a:pt x="594814" y="229214"/>
                    <a:pt x="617116" y="193530"/>
                  </a:cubicBezTo>
                  <a:cubicBezTo>
                    <a:pt x="639418" y="157846"/>
                    <a:pt x="179245" y="476028"/>
                    <a:pt x="264738" y="443318"/>
                  </a:cubicBezTo>
                  <a:cubicBezTo>
                    <a:pt x="350231" y="410608"/>
                    <a:pt x="1145684" y="-30981"/>
                    <a:pt x="1134533" y="17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0" name="フリーフォーム 1169">
              <a:extLst>
                <a:ext uri="{FF2B5EF4-FFF2-40B4-BE49-F238E27FC236}">
                  <a16:creationId xmlns:a16="http://schemas.microsoft.com/office/drawing/2014/main" id="{DD692B8F-038F-226F-932F-8D1C1F0CA304}"/>
                </a:ext>
              </a:extLst>
            </p:cNvPr>
            <p:cNvSpPr/>
            <p:nvPr/>
          </p:nvSpPr>
          <p:spPr>
            <a:xfrm>
              <a:off x="5254709" y="316092"/>
              <a:ext cx="1073195" cy="1277578"/>
            </a:xfrm>
            <a:custGeom>
              <a:avLst/>
              <a:gdLst>
                <a:gd name="connsiteX0" fmla="*/ 847238 w 1073195"/>
                <a:gd name="connsiteY0" fmla="*/ 89812 h 1277578"/>
                <a:gd name="connsiteX1" fmla="*/ 882922 w 1073195"/>
                <a:gd name="connsiteY1" fmla="*/ 129957 h 1277578"/>
                <a:gd name="connsiteX2" fmla="*/ 994434 w 1073195"/>
                <a:gd name="connsiteY2" fmla="*/ 736583 h 1277578"/>
                <a:gd name="connsiteX3" fmla="*/ 726805 w 1073195"/>
                <a:gd name="connsiteY3" fmla="*/ 972989 h 1277578"/>
                <a:gd name="connsiteX4" fmla="*/ 8667 w 1073195"/>
                <a:gd name="connsiteY4" fmla="*/ 1271842 h 1277578"/>
                <a:gd name="connsiteX5" fmla="*/ 374427 w 1073195"/>
                <a:gd name="connsiteY5" fmla="*/ 1146948 h 1277578"/>
                <a:gd name="connsiteX6" fmla="*/ 1039039 w 1073195"/>
                <a:gd name="connsiteY6" fmla="*/ 870398 h 1277578"/>
                <a:gd name="connsiteX7" fmla="*/ 976592 w 1073195"/>
                <a:gd name="connsiteY7" fmla="*/ 723202 h 1277578"/>
                <a:gd name="connsiteX8" fmla="*/ 972132 w 1073195"/>
                <a:gd name="connsiteY8" fmla="*/ 709820 h 1277578"/>
                <a:gd name="connsiteX9" fmla="*/ 882922 w 1073195"/>
                <a:gd name="connsiteY9" fmla="*/ 40747 h 1277578"/>
                <a:gd name="connsiteX10" fmla="*/ 847238 w 1073195"/>
                <a:gd name="connsiteY10" fmla="*/ 89812 h 1277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3195" h="1277578">
                  <a:moveTo>
                    <a:pt x="847238" y="89812"/>
                  </a:moveTo>
                  <a:cubicBezTo>
                    <a:pt x="847238" y="104680"/>
                    <a:pt x="858389" y="22162"/>
                    <a:pt x="882922" y="129957"/>
                  </a:cubicBezTo>
                  <a:cubicBezTo>
                    <a:pt x="907455" y="237752"/>
                    <a:pt x="1020453" y="596078"/>
                    <a:pt x="994434" y="736583"/>
                  </a:cubicBezTo>
                  <a:cubicBezTo>
                    <a:pt x="968415" y="877088"/>
                    <a:pt x="891099" y="883779"/>
                    <a:pt x="726805" y="972989"/>
                  </a:cubicBezTo>
                  <a:cubicBezTo>
                    <a:pt x="562511" y="1062199"/>
                    <a:pt x="67397" y="1242849"/>
                    <a:pt x="8667" y="1271842"/>
                  </a:cubicBezTo>
                  <a:cubicBezTo>
                    <a:pt x="-50063" y="1300835"/>
                    <a:pt x="202698" y="1213855"/>
                    <a:pt x="374427" y="1146948"/>
                  </a:cubicBezTo>
                  <a:cubicBezTo>
                    <a:pt x="546156" y="1080041"/>
                    <a:pt x="938678" y="941022"/>
                    <a:pt x="1039039" y="870398"/>
                  </a:cubicBezTo>
                  <a:cubicBezTo>
                    <a:pt x="1139400" y="799774"/>
                    <a:pt x="987743" y="749965"/>
                    <a:pt x="976592" y="723202"/>
                  </a:cubicBezTo>
                  <a:cubicBezTo>
                    <a:pt x="965441" y="696439"/>
                    <a:pt x="987744" y="823563"/>
                    <a:pt x="972132" y="709820"/>
                  </a:cubicBezTo>
                  <a:cubicBezTo>
                    <a:pt x="956520" y="596078"/>
                    <a:pt x="899277" y="150029"/>
                    <a:pt x="882922" y="40747"/>
                  </a:cubicBezTo>
                  <a:cubicBezTo>
                    <a:pt x="866567" y="-68535"/>
                    <a:pt x="847238" y="74944"/>
                    <a:pt x="847238" y="898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1" name="フリーフォーム 1170">
              <a:extLst>
                <a:ext uri="{FF2B5EF4-FFF2-40B4-BE49-F238E27FC236}">
                  <a16:creationId xmlns:a16="http://schemas.microsoft.com/office/drawing/2014/main" id="{C3681349-B067-8F95-6477-EB292EE713D2}"/>
                </a:ext>
              </a:extLst>
            </p:cNvPr>
            <p:cNvSpPr/>
            <p:nvPr/>
          </p:nvSpPr>
          <p:spPr>
            <a:xfrm>
              <a:off x="4631317" y="1001877"/>
              <a:ext cx="1493580" cy="790022"/>
            </a:xfrm>
            <a:custGeom>
              <a:avLst/>
              <a:gdLst>
                <a:gd name="connsiteX0" fmla="*/ 3130 w 1493580"/>
                <a:gd name="connsiteY0" fmla="*/ 786779 h 790022"/>
                <a:gd name="connsiteX1" fmla="*/ 908609 w 1493580"/>
                <a:gd name="connsiteY1" fmla="*/ 296125 h 790022"/>
                <a:gd name="connsiteX2" fmla="*/ 1488472 w 1493580"/>
                <a:gd name="connsiteY2" fmla="*/ 1733 h 790022"/>
                <a:gd name="connsiteX3" fmla="*/ 1207462 w 1493580"/>
                <a:gd name="connsiteY3" fmla="*/ 166771 h 790022"/>
                <a:gd name="connsiteX4" fmla="*/ 632059 w 1493580"/>
                <a:gd name="connsiteY4" fmla="*/ 492386 h 790022"/>
                <a:gd name="connsiteX5" fmla="*/ 3130 w 1493580"/>
                <a:gd name="connsiteY5" fmla="*/ 786779 h 79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3580" h="790022">
                  <a:moveTo>
                    <a:pt x="3130" y="786779"/>
                  </a:moveTo>
                  <a:cubicBezTo>
                    <a:pt x="49222" y="754069"/>
                    <a:pt x="661052" y="426966"/>
                    <a:pt x="908609" y="296125"/>
                  </a:cubicBezTo>
                  <a:cubicBezTo>
                    <a:pt x="1156166" y="165284"/>
                    <a:pt x="1438663" y="23292"/>
                    <a:pt x="1488472" y="1733"/>
                  </a:cubicBezTo>
                  <a:cubicBezTo>
                    <a:pt x="1538281" y="-19826"/>
                    <a:pt x="1207462" y="166771"/>
                    <a:pt x="1207462" y="166771"/>
                  </a:cubicBezTo>
                  <a:cubicBezTo>
                    <a:pt x="1064727" y="248546"/>
                    <a:pt x="832038" y="388308"/>
                    <a:pt x="632059" y="492386"/>
                  </a:cubicBezTo>
                  <a:cubicBezTo>
                    <a:pt x="432080" y="596464"/>
                    <a:pt x="-42962" y="819489"/>
                    <a:pt x="3130" y="7867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3" name="フリーフォーム 1172">
              <a:extLst>
                <a:ext uri="{FF2B5EF4-FFF2-40B4-BE49-F238E27FC236}">
                  <a16:creationId xmlns:a16="http://schemas.microsoft.com/office/drawing/2014/main" id="{3296920C-00B3-DB15-0940-C0F4AA1E114C}"/>
                </a:ext>
              </a:extLst>
            </p:cNvPr>
            <p:cNvSpPr/>
            <p:nvPr/>
          </p:nvSpPr>
          <p:spPr>
            <a:xfrm>
              <a:off x="5365447" y="755832"/>
              <a:ext cx="1381380" cy="926651"/>
            </a:xfrm>
            <a:custGeom>
              <a:avLst/>
              <a:gdLst>
                <a:gd name="connsiteX0" fmla="*/ 1378811 w 1381380"/>
                <a:gd name="connsiteY0" fmla="*/ 2451 h 926651"/>
                <a:gd name="connsiteX1" fmla="*/ 1057655 w 1381380"/>
                <a:gd name="connsiteY1" fmla="*/ 542170 h 926651"/>
                <a:gd name="connsiteX2" fmla="*/ 990748 w 1381380"/>
                <a:gd name="connsiteY2" fmla="*/ 693827 h 926651"/>
                <a:gd name="connsiteX3" fmla="*/ 1021972 w 1381380"/>
                <a:gd name="connsiteY3" fmla="*/ 698287 h 926651"/>
                <a:gd name="connsiteX4" fmla="*/ 598225 w 1381380"/>
                <a:gd name="connsiteY4" fmla="*/ 845483 h 926651"/>
                <a:gd name="connsiteX5" fmla="*/ 520 w 1381380"/>
                <a:gd name="connsiteY5" fmla="*/ 925772 h 926651"/>
                <a:gd name="connsiteX6" fmla="*/ 705277 w 1381380"/>
                <a:gd name="connsiteY6" fmla="*/ 796418 h 926651"/>
                <a:gd name="connsiteX7" fmla="*/ 892617 w 1381380"/>
                <a:gd name="connsiteY7" fmla="*/ 747352 h 926651"/>
                <a:gd name="connsiteX8" fmla="*/ 705277 w 1381380"/>
                <a:gd name="connsiteY8" fmla="*/ 747352 h 926651"/>
                <a:gd name="connsiteX9" fmla="*/ 1155786 w 1381380"/>
                <a:gd name="connsiteY9" fmla="*/ 287922 h 926651"/>
                <a:gd name="connsiteX10" fmla="*/ 816789 w 1381380"/>
                <a:gd name="connsiteY10" fmla="*/ 814260 h 926651"/>
                <a:gd name="connsiteX11" fmla="*/ 1008590 w 1381380"/>
                <a:gd name="connsiteY11" fmla="*/ 510947 h 926651"/>
                <a:gd name="connsiteX12" fmla="*/ 861394 w 1381380"/>
                <a:gd name="connsiteY12" fmla="*/ 783036 h 926651"/>
                <a:gd name="connsiteX13" fmla="*/ 1378811 w 1381380"/>
                <a:gd name="connsiteY13" fmla="*/ 2451 h 926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81380" h="926651">
                  <a:moveTo>
                    <a:pt x="1378811" y="2451"/>
                  </a:moveTo>
                  <a:cubicBezTo>
                    <a:pt x="1411521" y="-37693"/>
                    <a:pt x="1122332" y="426941"/>
                    <a:pt x="1057655" y="542170"/>
                  </a:cubicBezTo>
                  <a:cubicBezTo>
                    <a:pt x="992978" y="657399"/>
                    <a:pt x="996695" y="667808"/>
                    <a:pt x="990748" y="693827"/>
                  </a:cubicBezTo>
                  <a:cubicBezTo>
                    <a:pt x="984801" y="719847"/>
                    <a:pt x="1087392" y="673011"/>
                    <a:pt x="1021972" y="698287"/>
                  </a:cubicBezTo>
                  <a:cubicBezTo>
                    <a:pt x="956552" y="723563"/>
                    <a:pt x="768467" y="807569"/>
                    <a:pt x="598225" y="845483"/>
                  </a:cubicBezTo>
                  <a:cubicBezTo>
                    <a:pt x="427983" y="883397"/>
                    <a:pt x="-17322" y="933950"/>
                    <a:pt x="520" y="925772"/>
                  </a:cubicBezTo>
                  <a:cubicBezTo>
                    <a:pt x="18362" y="917595"/>
                    <a:pt x="556594" y="826155"/>
                    <a:pt x="705277" y="796418"/>
                  </a:cubicBezTo>
                  <a:cubicBezTo>
                    <a:pt x="853960" y="766681"/>
                    <a:pt x="892617" y="755530"/>
                    <a:pt x="892617" y="747352"/>
                  </a:cubicBezTo>
                  <a:cubicBezTo>
                    <a:pt x="892617" y="739174"/>
                    <a:pt x="661415" y="823924"/>
                    <a:pt x="705277" y="747352"/>
                  </a:cubicBezTo>
                  <a:cubicBezTo>
                    <a:pt x="749139" y="670780"/>
                    <a:pt x="1137201" y="276771"/>
                    <a:pt x="1155786" y="287922"/>
                  </a:cubicBezTo>
                  <a:cubicBezTo>
                    <a:pt x="1174371" y="299073"/>
                    <a:pt x="841322" y="777089"/>
                    <a:pt x="816789" y="814260"/>
                  </a:cubicBezTo>
                  <a:cubicBezTo>
                    <a:pt x="792256" y="851431"/>
                    <a:pt x="1001156" y="516151"/>
                    <a:pt x="1008590" y="510947"/>
                  </a:cubicBezTo>
                  <a:cubicBezTo>
                    <a:pt x="1016024" y="505743"/>
                    <a:pt x="798947" y="861838"/>
                    <a:pt x="861394" y="783036"/>
                  </a:cubicBezTo>
                  <a:cubicBezTo>
                    <a:pt x="923841" y="704234"/>
                    <a:pt x="1346101" y="42595"/>
                    <a:pt x="1378811" y="24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4" name="フリーフォーム 1173">
              <a:extLst>
                <a:ext uri="{FF2B5EF4-FFF2-40B4-BE49-F238E27FC236}">
                  <a16:creationId xmlns:a16="http://schemas.microsoft.com/office/drawing/2014/main" id="{6D44CD40-D367-A196-B6C5-A827584255A0}"/>
                </a:ext>
              </a:extLst>
            </p:cNvPr>
            <p:cNvSpPr/>
            <p:nvPr/>
          </p:nvSpPr>
          <p:spPr>
            <a:xfrm>
              <a:off x="5807555" y="1021452"/>
              <a:ext cx="1195415" cy="1008070"/>
            </a:xfrm>
            <a:custGeom>
              <a:avLst/>
              <a:gdLst>
                <a:gd name="connsiteX0" fmla="*/ 0 w 1195415"/>
                <a:gd name="connsiteY0" fmla="*/ 1008070 h 1008070"/>
                <a:gd name="connsiteX1" fmla="*/ 936703 w 1195415"/>
                <a:gd name="connsiteY1" fmla="*/ 892097 h 1008070"/>
                <a:gd name="connsiteX2" fmla="*/ 753823 w 1195415"/>
                <a:gd name="connsiteY2" fmla="*/ 976847 h 1008070"/>
                <a:gd name="connsiteX3" fmla="*/ 1070517 w 1195415"/>
                <a:gd name="connsiteY3" fmla="*/ 744901 h 1008070"/>
                <a:gd name="connsiteX4" fmla="*/ 1195411 w 1195415"/>
                <a:gd name="connsiteY4" fmla="*/ 0 h 1008070"/>
                <a:gd name="connsiteX5" fmla="*/ 1074978 w 1195415"/>
                <a:gd name="connsiteY5" fmla="*/ 740441 h 1008070"/>
                <a:gd name="connsiteX6" fmla="*/ 963465 w 1195415"/>
                <a:gd name="connsiteY6" fmla="*/ 914400 h 1008070"/>
                <a:gd name="connsiteX7" fmla="*/ 1008070 w 1195415"/>
                <a:gd name="connsiteY7" fmla="*/ 704757 h 1008070"/>
                <a:gd name="connsiteX8" fmla="*/ 646771 w 1195415"/>
                <a:gd name="connsiteY8" fmla="*/ 909939 h 1008070"/>
                <a:gd name="connsiteX9" fmla="*/ 477272 w 1195415"/>
                <a:gd name="connsiteY9" fmla="*/ 999149 h 1008070"/>
                <a:gd name="connsiteX10" fmla="*/ 749362 w 1195415"/>
                <a:gd name="connsiteY10" fmla="*/ 994688 h 1008070"/>
                <a:gd name="connsiteX11" fmla="*/ 0 w 1195415"/>
                <a:gd name="connsiteY11" fmla="*/ 1008070 h 1008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5415" h="1008070">
                  <a:moveTo>
                    <a:pt x="0" y="1008070"/>
                  </a:moveTo>
                  <a:cubicBezTo>
                    <a:pt x="405533" y="952685"/>
                    <a:pt x="811066" y="897301"/>
                    <a:pt x="936703" y="892097"/>
                  </a:cubicBezTo>
                  <a:cubicBezTo>
                    <a:pt x="1062340" y="886893"/>
                    <a:pt x="731521" y="1001380"/>
                    <a:pt x="753823" y="976847"/>
                  </a:cubicBezTo>
                  <a:cubicBezTo>
                    <a:pt x="776125" y="952314"/>
                    <a:pt x="996919" y="907709"/>
                    <a:pt x="1070517" y="744901"/>
                  </a:cubicBezTo>
                  <a:cubicBezTo>
                    <a:pt x="1144115" y="582093"/>
                    <a:pt x="1194668" y="743"/>
                    <a:pt x="1195411" y="0"/>
                  </a:cubicBezTo>
                  <a:cubicBezTo>
                    <a:pt x="1196154" y="-743"/>
                    <a:pt x="1113636" y="588041"/>
                    <a:pt x="1074978" y="740441"/>
                  </a:cubicBezTo>
                  <a:cubicBezTo>
                    <a:pt x="1036320" y="892841"/>
                    <a:pt x="974616" y="920347"/>
                    <a:pt x="963465" y="914400"/>
                  </a:cubicBezTo>
                  <a:cubicBezTo>
                    <a:pt x="952314" y="908453"/>
                    <a:pt x="1060852" y="705500"/>
                    <a:pt x="1008070" y="704757"/>
                  </a:cubicBezTo>
                  <a:cubicBezTo>
                    <a:pt x="955288" y="704014"/>
                    <a:pt x="735237" y="860874"/>
                    <a:pt x="646771" y="909939"/>
                  </a:cubicBezTo>
                  <a:cubicBezTo>
                    <a:pt x="558305" y="959004"/>
                    <a:pt x="460174" y="985024"/>
                    <a:pt x="477272" y="999149"/>
                  </a:cubicBezTo>
                  <a:cubicBezTo>
                    <a:pt x="494371" y="1013274"/>
                    <a:pt x="749362" y="994688"/>
                    <a:pt x="749362" y="994688"/>
                  </a:cubicBezTo>
                  <a:lnTo>
                    <a:pt x="0" y="100807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5" name="フリーフォーム 1174">
              <a:extLst>
                <a:ext uri="{FF2B5EF4-FFF2-40B4-BE49-F238E27FC236}">
                  <a16:creationId xmlns:a16="http://schemas.microsoft.com/office/drawing/2014/main" id="{944F210D-F92A-9098-D108-1E10317261D7}"/>
                </a:ext>
              </a:extLst>
            </p:cNvPr>
            <p:cNvSpPr/>
            <p:nvPr/>
          </p:nvSpPr>
          <p:spPr>
            <a:xfrm>
              <a:off x="5652130" y="744879"/>
              <a:ext cx="1190263" cy="1165864"/>
            </a:xfrm>
            <a:custGeom>
              <a:avLst/>
              <a:gdLst>
                <a:gd name="connsiteX0" fmla="*/ 1190258 w 1190263"/>
                <a:gd name="connsiteY0" fmla="*/ 22 h 1165864"/>
                <a:gd name="connsiteX1" fmla="*/ 828959 w 1190263"/>
                <a:gd name="connsiteY1" fmla="*/ 780608 h 1165864"/>
                <a:gd name="connsiteX2" fmla="*/ 976155 w 1190263"/>
                <a:gd name="connsiteY2" fmla="*/ 686938 h 1165864"/>
                <a:gd name="connsiteX3" fmla="*/ 405212 w 1190263"/>
                <a:gd name="connsiteY3" fmla="*/ 1066079 h 1165864"/>
                <a:gd name="connsiteX4" fmla="*/ 3769 w 1190263"/>
                <a:gd name="connsiteY4" fmla="*/ 1159749 h 1165864"/>
                <a:gd name="connsiteX5" fmla="*/ 641618 w 1190263"/>
                <a:gd name="connsiteY5" fmla="*/ 936725 h 1165864"/>
                <a:gd name="connsiteX6" fmla="*/ 811117 w 1190263"/>
                <a:gd name="connsiteY6" fmla="*/ 807371 h 1165864"/>
                <a:gd name="connsiteX7" fmla="*/ 953852 w 1190263"/>
                <a:gd name="connsiteY7" fmla="*/ 575425 h 1165864"/>
                <a:gd name="connsiteX8" fmla="*/ 820038 w 1190263"/>
                <a:gd name="connsiteY8" fmla="*/ 753845 h 1165864"/>
                <a:gd name="connsiteX9" fmla="*/ 1190258 w 1190263"/>
                <a:gd name="connsiteY9" fmla="*/ 22 h 116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0263" h="1165864">
                  <a:moveTo>
                    <a:pt x="1190258" y="22"/>
                  </a:moveTo>
                  <a:cubicBezTo>
                    <a:pt x="1191745" y="4482"/>
                    <a:pt x="864643" y="666122"/>
                    <a:pt x="828959" y="780608"/>
                  </a:cubicBezTo>
                  <a:cubicBezTo>
                    <a:pt x="793275" y="895094"/>
                    <a:pt x="976155" y="686938"/>
                    <a:pt x="976155" y="686938"/>
                  </a:cubicBezTo>
                  <a:cubicBezTo>
                    <a:pt x="905530" y="734517"/>
                    <a:pt x="567276" y="987277"/>
                    <a:pt x="405212" y="1066079"/>
                  </a:cubicBezTo>
                  <a:cubicBezTo>
                    <a:pt x="243148" y="1144881"/>
                    <a:pt x="-35632" y="1181308"/>
                    <a:pt x="3769" y="1159749"/>
                  </a:cubicBezTo>
                  <a:cubicBezTo>
                    <a:pt x="43170" y="1138190"/>
                    <a:pt x="507060" y="995455"/>
                    <a:pt x="641618" y="936725"/>
                  </a:cubicBezTo>
                  <a:cubicBezTo>
                    <a:pt x="776176" y="877995"/>
                    <a:pt x="759078" y="867588"/>
                    <a:pt x="811117" y="807371"/>
                  </a:cubicBezTo>
                  <a:cubicBezTo>
                    <a:pt x="863156" y="747154"/>
                    <a:pt x="952365" y="584346"/>
                    <a:pt x="953852" y="575425"/>
                  </a:cubicBezTo>
                  <a:cubicBezTo>
                    <a:pt x="955339" y="566504"/>
                    <a:pt x="778407" y="846772"/>
                    <a:pt x="820038" y="753845"/>
                  </a:cubicBezTo>
                  <a:cubicBezTo>
                    <a:pt x="861669" y="660918"/>
                    <a:pt x="1188771" y="-4438"/>
                    <a:pt x="1190258" y="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6" name="フリーフォーム 1175">
              <a:extLst>
                <a:ext uri="{FF2B5EF4-FFF2-40B4-BE49-F238E27FC236}">
                  <a16:creationId xmlns:a16="http://schemas.microsoft.com/office/drawing/2014/main" id="{69FE9D0E-0655-1EBC-6EB3-E00796F56071}"/>
                </a:ext>
              </a:extLst>
            </p:cNvPr>
            <p:cNvSpPr/>
            <p:nvPr/>
          </p:nvSpPr>
          <p:spPr>
            <a:xfrm>
              <a:off x="5972426" y="874089"/>
              <a:ext cx="990689" cy="1115403"/>
            </a:xfrm>
            <a:custGeom>
              <a:avLst/>
              <a:gdLst>
                <a:gd name="connsiteX0" fmla="*/ 990395 w 990689"/>
                <a:gd name="connsiteY0" fmla="*/ 167 h 1115403"/>
                <a:gd name="connsiteX1" fmla="*/ 736148 w 990689"/>
                <a:gd name="connsiteY1" fmla="*/ 669240 h 1115403"/>
                <a:gd name="connsiteX2" fmla="*/ 794134 w 990689"/>
                <a:gd name="connsiteY2" fmla="*/ 629095 h 1115403"/>
                <a:gd name="connsiteX3" fmla="*/ 401611 w 990689"/>
                <a:gd name="connsiteY3" fmla="*/ 950251 h 1115403"/>
                <a:gd name="connsiteX4" fmla="*/ 167 w 990689"/>
                <a:gd name="connsiteY4" fmla="*/ 1115289 h 1115403"/>
                <a:gd name="connsiteX5" fmla="*/ 357006 w 990689"/>
                <a:gd name="connsiteY5" fmla="*/ 927948 h 1115403"/>
                <a:gd name="connsiteX6" fmla="*/ 731687 w 990689"/>
                <a:gd name="connsiteY6" fmla="*/ 713845 h 1115403"/>
                <a:gd name="connsiteX7" fmla="*/ 593412 w 990689"/>
                <a:gd name="connsiteY7" fmla="*/ 798594 h 1115403"/>
                <a:gd name="connsiteX8" fmla="*/ 820897 w 990689"/>
                <a:gd name="connsiteY8" fmla="*/ 102758 h 1115403"/>
                <a:gd name="connsiteX9" fmla="*/ 606794 w 990689"/>
                <a:gd name="connsiteY9" fmla="*/ 713845 h 1115403"/>
                <a:gd name="connsiteX10" fmla="*/ 798594 w 990689"/>
                <a:gd name="connsiteY10" fmla="*/ 379308 h 1115403"/>
                <a:gd name="connsiteX11" fmla="*/ 678161 w 990689"/>
                <a:gd name="connsiteY11" fmla="*/ 602332 h 1115403"/>
                <a:gd name="connsiteX12" fmla="*/ 990395 w 990689"/>
                <a:gd name="connsiteY12" fmla="*/ 167 h 1115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90689" h="1115403">
                  <a:moveTo>
                    <a:pt x="990395" y="167"/>
                  </a:moveTo>
                  <a:cubicBezTo>
                    <a:pt x="1000059" y="11318"/>
                    <a:pt x="768858" y="564419"/>
                    <a:pt x="736148" y="669240"/>
                  </a:cubicBezTo>
                  <a:cubicBezTo>
                    <a:pt x="703438" y="774061"/>
                    <a:pt x="849890" y="582260"/>
                    <a:pt x="794134" y="629095"/>
                  </a:cubicBezTo>
                  <a:cubicBezTo>
                    <a:pt x="738378" y="675930"/>
                    <a:pt x="533939" y="869219"/>
                    <a:pt x="401611" y="950251"/>
                  </a:cubicBezTo>
                  <a:cubicBezTo>
                    <a:pt x="269283" y="1031283"/>
                    <a:pt x="7601" y="1119006"/>
                    <a:pt x="167" y="1115289"/>
                  </a:cubicBezTo>
                  <a:cubicBezTo>
                    <a:pt x="-7267" y="1111572"/>
                    <a:pt x="235086" y="994855"/>
                    <a:pt x="357006" y="927948"/>
                  </a:cubicBezTo>
                  <a:cubicBezTo>
                    <a:pt x="478926" y="861041"/>
                    <a:pt x="692286" y="735404"/>
                    <a:pt x="731687" y="713845"/>
                  </a:cubicBezTo>
                  <a:cubicBezTo>
                    <a:pt x="771088" y="692286"/>
                    <a:pt x="578544" y="900442"/>
                    <a:pt x="593412" y="798594"/>
                  </a:cubicBezTo>
                  <a:cubicBezTo>
                    <a:pt x="608280" y="696746"/>
                    <a:pt x="818667" y="116883"/>
                    <a:pt x="820897" y="102758"/>
                  </a:cubicBezTo>
                  <a:cubicBezTo>
                    <a:pt x="823127" y="88633"/>
                    <a:pt x="610511" y="667753"/>
                    <a:pt x="606794" y="713845"/>
                  </a:cubicBezTo>
                  <a:cubicBezTo>
                    <a:pt x="603077" y="759937"/>
                    <a:pt x="786700" y="397893"/>
                    <a:pt x="798594" y="379308"/>
                  </a:cubicBezTo>
                  <a:cubicBezTo>
                    <a:pt x="810488" y="360723"/>
                    <a:pt x="641734" y="666266"/>
                    <a:pt x="678161" y="602332"/>
                  </a:cubicBezTo>
                  <a:cubicBezTo>
                    <a:pt x="714588" y="538398"/>
                    <a:pt x="980731" y="-10984"/>
                    <a:pt x="990395" y="1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7" name="フリーフォーム 1176">
              <a:extLst>
                <a:ext uri="{FF2B5EF4-FFF2-40B4-BE49-F238E27FC236}">
                  <a16:creationId xmlns:a16="http://schemas.microsoft.com/office/drawing/2014/main" id="{8A4F73A6-44DE-31A8-AB58-87E90BD27A97}"/>
                </a:ext>
              </a:extLst>
            </p:cNvPr>
            <p:cNvSpPr/>
            <p:nvPr/>
          </p:nvSpPr>
          <p:spPr>
            <a:xfrm>
              <a:off x="6288944" y="1317824"/>
              <a:ext cx="953902" cy="905417"/>
            </a:xfrm>
            <a:custGeom>
              <a:avLst/>
              <a:gdLst>
                <a:gd name="connsiteX0" fmla="*/ 344 w 953902"/>
                <a:gd name="connsiteY0" fmla="*/ 858894 h 905417"/>
                <a:gd name="connsiteX1" fmla="*/ 468695 w 953902"/>
                <a:gd name="connsiteY1" fmla="*/ 791987 h 905417"/>
                <a:gd name="connsiteX2" fmla="*/ 928125 w 953902"/>
                <a:gd name="connsiteY2" fmla="*/ 33704 h 905417"/>
                <a:gd name="connsiteX3" fmla="*/ 874599 w 953902"/>
                <a:gd name="connsiteY3" fmla="*/ 180900 h 905417"/>
                <a:gd name="connsiteX4" fmla="*/ 696180 w 953902"/>
                <a:gd name="connsiteY4" fmla="*/ 613567 h 905417"/>
                <a:gd name="connsiteX5" fmla="*/ 495458 w 953902"/>
                <a:gd name="connsiteY5" fmla="*/ 849973 h 905417"/>
                <a:gd name="connsiteX6" fmla="*/ 687259 w 953902"/>
                <a:gd name="connsiteY6" fmla="*/ 515436 h 905417"/>
                <a:gd name="connsiteX7" fmla="*/ 397327 w 953902"/>
                <a:gd name="connsiteY7" fmla="*/ 881196 h 905417"/>
                <a:gd name="connsiteX8" fmla="*/ 344 w 953902"/>
                <a:gd name="connsiteY8" fmla="*/ 858894 h 905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3902" h="905417">
                  <a:moveTo>
                    <a:pt x="344" y="858894"/>
                  </a:moveTo>
                  <a:cubicBezTo>
                    <a:pt x="12239" y="844026"/>
                    <a:pt x="314065" y="929519"/>
                    <a:pt x="468695" y="791987"/>
                  </a:cubicBezTo>
                  <a:cubicBezTo>
                    <a:pt x="623325" y="654455"/>
                    <a:pt x="860474" y="135552"/>
                    <a:pt x="928125" y="33704"/>
                  </a:cubicBezTo>
                  <a:cubicBezTo>
                    <a:pt x="995776" y="-68144"/>
                    <a:pt x="913256" y="84256"/>
                    <a:pt x="874599" y="180900"/>
                  </a:cubicBezTo>
                  <a:cubicBezTo>
                    <a:pt x="835942" y="277544"/>
                    <a:pt x="759370" y="502055"/>
                    <a:pt x="696180" y="613567"/>
                  </a:cubicBezTo>
                  <a:cubicBezTo>
                    <a:pt x="632990" y="725079"/>
                    <a:pt x="496945" y="866328"/>
                    <a:pt x="495458" y="849973"/>
                  </a:cubicBezTo>
                  <a:cubicBezTo>
                    <a:pt x="493971" y="833618"/>
                    <a:pt x="703614" y="510232"/>
                    <a:pt x="687259" y="515436"/>
                  </a:cubicBezTo>
                  <a:cubicBezTo>
                    <a:pt x="670904" y="520640"/>
                    <a:pt x="506609" y="821723"/>
                    <a:pt x="397327" y="881196"/>
                  </a:cubicBezTo>
                  <a:cubicBezTo>
                    <a:pt x="288045" y="940669"/>
                    <a:pt x="-11551" y="873762"/>
                    <a:pt x="344" y="8588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8" name="フリーフォーム 1177">
              <a:extLst>
                <a:ext uri="{FF2B5EF4-FFF2-40B4-BE49-F238E27FC236}">
                  <a16:creationId xmlns:a16="http://schemas.microsoft.com/office/drawing/2014/main" id="{27034DA0-FC24-B6F1-46A1-CAA2374E11AC}"/>
                </a:ext>
              </a:extLst>
            </p:cNvPr>
            <p:cNvSpPr/>
            <p:nvPr/>
          </p:nvSpPr>
          <p:spPr>
            <a:xfrm>
              <a:off x="6383688" y="2350327"/>
              <a:ext cx="872063" cy="1015534"/>
            </a:xfrm>
            <a:custGeom>
              <a:avLst/>
              <a:gdLst>
                <a:gd name="connsiteX0" fmla="*/ 8191 w 872063"/>
                <a:gd name="connsiteY0" fmla="*/ 18192 h 1015534"/>
                <a:gd name="connsiteX1" fmla="*/ 423016 w 872063"/>
                <a:gd name="connsiteY1" fmla="*/ 673884 h 1015534"/>
                <a:gd name="connsiteX2" fmla="*/ 333807 w 872063"/>
                <a:gd name="connsiteY2" fmla="*/ 557911 h 1015534"/>
                <a:gd name="connsiteX3" fmla="*/ 864605 w 872063"/>
                <a:gd name="connsiteY3" fmla="*/ 1008420 h 1015534"/>
                <a:gd name="connsiteX4" fmla="*/ 610357 w 872063"/>
                <a:gd name="connsiteY4" fmla="*/ 794317 h 1015534"/>
                <a:gd name="connsiteX5" fmla="*/ 128624 w 872063"/>
                <a:gd name="connsiteY5" fmla="*/ 276900 h 1015534"/>
                <a:gd name="connsiteX6" fmla="*/ 266899 w 872063"/>
                <a:gd name="connsiteY6" fmla="*/ 464241 h 1015534"/>
                <a:gd name="connsiteX7" fmla="*/ 155387 w 872063"/>
                <a:gd name="connsiteY7" fmla="*/ 205533 h 1015534"/>
                <a:gd name="connsiteX8" fmla="*/ 8191 w 872063"/>
                <a:gd name="connsiteY8" fmla="*/ 18192 h 1015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2063" h="1015534">
                  <a:moveTo>
                    <a:pt x="8191" y="18192"/>
                  </a:moveTo>
                  <a:cubicBezTo>
                    <a:pt x="52796" y="96250"/>
                    <a:pt x="368747" y="583931"/>
                    <a:pt x="423016" y="673884"/>
                  </a:cubicBezTo>
                  <a:cubicBezTo>
                    <a:pt x="477285" y="763837"/>
                    <a:pt x="260209" y="502155"/>
                    <a:pt x="333807" y="557911"/>
                  </a:cubicBezTo>
                  <a:cubicBezTo>
                    <a:pt x="407405" y="613667"/>
                    <a:pt x="818513" y="969019"/>
                    <a:pt x="864605" y="1008420"/>
                  </a:cubicBezTo>
                  <a:cubicBezTo>
                    <a:pt x="910697" y="1047821"/>
                    <a:pt x="733020" y="916237"/>
                    <a:pt x="610357" y="794317"/>
                  </a:cubicBezTo>
                  <a:cubicBezTo>
                    <a:pt x="487694" y="672397"/>
                    <a:pt x="185867" y="331913"/>
                    <a:pt x="128624" y="276900"/>
                  </a:cubicBezTo>
                  <a:cubicBezTo>
                    <a:pt x="71381" y="221887"/>
                    <a:pt x="262439" y="476136"/>
                    <a:pt x="266899" y="464241"/>
                  </a:cubicBezTo>
                  <a:cubicBezTo>
                    <a:pt x="271360" y="452347"/>
                    <a:pt x="197018" y="276901"/>
                    <a:pt x="155387" y="205533"/>
                  </a:cubicBezTo>
                  <a:cubicBezTo>
                    <a:pt x="113756" y="134165"/>
                    <a:pt x="-36414" y="-59866"/>
                    <a:pt x="8191" y="18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9" name="フリーフォーム 1178">
              <a:extLst>
                <a:ext uri="{FF2B5EF4-FFF2-40B4-BE49-F238E27FC236}">
                  <a16:creationId xmlns:a16="http://schemas.microsoft.com/office/drawing/2014/main" id="{1663BAB6-1EF7-B273-7F1D-F15483394840}"/>
                </a:ext>
              </a:extLst>
            </p:cNvPr>
            <p:cNvSpPr/>
            <p:nvPr/>
          </p:nvSpPr>
          <p:spPr>
            <a:xfrm>
              <a:off x="6570231" y="1833003"/>
              <a:ext cx="766076" cy="1209061"/>
            </a:xfrm>
            <a:custGeom>
              <a:avLst/>
              <a:gdLst>
                <a:gd name="connsiteX0" fmla="*/ 68 w 766076"/>
                <a:gd name="connsiteY0" fmla="*/ 718396 h 1209061"/>
                <a:gd name="connsiteX1" fmla="*/ 602233 w 766076"/>
                <a:gd name="connsiteY1" fmla="*/ 705015 h 1209061"/>
                <a:gd name="connsiteX2" fmla="*/ 727127 w 766076"/>
                <a:gd name="connsiteY2" fmla="*/ 794224 h 1209061"/>
                <a:gd name="connsiteX3" fmla="*/ 530866 w 766076"/>
                <a:gd name="connsiteY3" fmla="*/ 1209050 h 1209061"/>
                <a:gd name="connsiteX4" fmla="*/ 753890 w 766076"/>
                <a:gd name="connsiteY4" fmla="*/ 780843 h 1209061"/>
                <a:gd name="connsiteX5" fmla="*/ 718206 w 766076"/>
                <a:gd name="connsiteY5" fmla="*/ 629186 h 1209061"/>
                <a:gd name="connsiteX6" fmla="*/ 562089 w 766076"/>
                <a:gd name="connsiteY6" fmla="*/ 257 h 1209061"/>
                <a:gd name="connsiteX7" fmla="*/ 722667 w 766076"/>
                <a:gd name="connsiteY7" fmla="*/ 709475 h 1209061"/>
                <a:gd name="connsiteX8" fmla="*/ 642378 w 766076"/>
                <a:gd name="connsiteY8" fmla="*/ 678252 h 1209061"/>
                <a:gd name="connsiteX9" fmla="*/ 68 w 766076"/>
                <a:gd name="connsiteY9" fmla="*/ 718396 h 1209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6076" h="1209061">
                  <a:moveTo>
                    <a:pt x="68" y="718396"/>
                  </a:moveTo>
                  <a:cubicBezTo>
                    <a:pt x="-6623" y="722856"/>
                    <a:pt x="481057" y="692377"/>
                    <a:pt x="602233" y="705015"/>
                  </a:cubicBezTo>
                  <a:cubicBezTo>
                    <a:pt x="723410" y="717653"/>
                    <a:pt x="739022" y="710218"/>
                    <a:pt x="727127" y="794224"/>
                  </a:cubicBezTo>
                  <a:cubicBezTo>
                    <a:pt x="715232" y="878230"/>
                    <a:pt x="526406" y="1211280"/>
                    <a:pt x="530866" y="1209050"/>
                  </a:cubicBezTo>
                  <a:cubicBezTo>
                    <a:pt x="535326" y="1206820"/>
                    <a:pt x="722667" y="877487"/>
                    <a:pt x="753890" y="780843"/>
                  </a:cubicBezTo>
                  <a:cubicBezTo>
                    <a:pt x="785113" y="684199"/>
                    <a:pt x="750173" y="759284"/>
                    <a:pt x="718206" y="629186"/>
                  </a:cubicBezTo>
                  <a:cubicBezTo>
                    <a:pt x="686239" y="499088"/>
                    <a:pt x="561346" y="-13124"/>
                    <a:pt x="562089" y="257"/>
                  </a:cubicBezTo>
                  <a:cubicBezTo>
                    <a:pt x="562832" y="13638"/>
                    <a:pt x="709286" y="596476"/>
                    <a:pt x="722667" y="709475"/>
                  </a:cubicBezTo>
                  <a:cubicBezTo>
                    <a:pt x="736049" y="822474"/>
                    <a:pt x="761324" y="676765"/>
                    <a:pt x="642378" y="678252"/>
                  </a:cubicBezTo>
                  <a:cubicBezTo>
                    <a:pt x="523432" y="679739"/>
                    <a:pt x="6759" y="713936"/>
                    <a:pt x="68" y="7183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0" name="フリーフォーム 1179">
              <a:extLst>
                <a:ext uri="{FF2B5EF4-FFF2-40B4-BE49-F238E27FC236}">
                  <a16:creationId xmlns:a16="http://schemas.microsoft.com/office/drawing/2014/main" id="{9CCE0034-B3A5-52E4-5D20-F07D52EF1CB8}"/>
                </a:ext>
              </a:extLst>
            </p:cNvPr>
            <p:cNvSpPr/>
            <p:nvPr/>
          </p:nvSpPr>
          <p:spPr>
            <a:xfrm>
              <a:off x="6289247" y="1472266"/>
              <a:ext cx="932447" cy="957214"/>
            </a:xfrm>
            <a:custGeom>
              <a:avLst/>
              <a:gdLst>
                <a:gd name="connsiteX0" fmla="*/ 41 w 932447"/>
                <a:gd name="connsiteY0" fmla="*/ 771359 h 957214"/>
                <a:gd name="connsiteX1" fmla="*/ 508536 w 932447"/>
                <a:gd name="connsiteY1" fmla="*/ 931937 h 957214"/>
                <a:gd name="connsiteX2" fmla="*/ 660193 w 932447"/>
                <a:gd name="connsiteY2" fmla="*/ 882872 h 957214"/>
                <a:gd name="connsiteX3" fmla="*/ 829692 w 932447"/>
                <a:gd name="connsiteY3" fmla="*/ 753517 h 957214"/>
                <a:gd name="connsiteX4" fmla="*/ 932283 w 932447"/>
                <a:gd name="connsiteY4" fmla="*/ 8616 h 957214"/>
                <a:gd name="connsiteX5" fmla="*/ 851994 w 932447"/>
                <a:gd name="connsiteY5" fmla="*/ 383297 h 957214"/>
                <a:gd name="connsiteX6" fmla="*/ 789547 w 932447"/>
                <a:gd name="connsiteY6" fmla="*/ 918555 h 957214"/>
                <a:gd name="connsiteX7" fmla="*/ 481773 w 932447"/>
                <a:gd name="connsiteY7" fmla="*/ 900714 h 957214"/>
                <a:gd name="connsiteX8" fmla="*/ 41 w 932447"/>
                <a:gd name="connsiteY8" fmla="*/ 771359 h 957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2447" h="957214">
                  <a:moveTo>
                    <a:pt x="41" y="771359"/>
                  </a:moveTo>
                  <a:cubicBezTo>
                    <a:pt x="4501" y="776563"/>
                    <a:pt x="398511" y="913352"/>
                    <a:pt x="508536" y="931937"/>
                  </a:cubicBezTo>
                  <a:cubicBezTo>
                    <a:pt x="618561" y="950523"/>
                    <a:pt x="606667" y="912609"/>
                    <a:pt x="660193" y="882872"/>
                  </a:cubicBezTo>
                  <a:cubicBezTo>
                    <a:pt x="713719" y="853135"/>
                    <a:pt x="784344" y="899226"/>
                    <a:pt x="829692" y="753517"/>
                  </a:cubicBezTo>
                  <a:cubicBezTo>
                    <a:pt x="875040" y="607808"/>
                    <a:pt x="928566" y="70319"/>
                    <a:pt x="932283" y="8616"/>
                  </a:cubicBezTo>
                  <a:cubicBezTo>
                    <a:pt x="936000" y="-53087"/>
                    <a:pt x="875783" y="231641"/>
                    <a:pt x="851994" y="383297"/>
                  </a:cubicBezTo>
                  <a:cubicBezTo>
                    <a:pt x="828205" y="534953"/>
                    <a:pt x="851251" y="832319"/>
                    <a:pt x="789547" y="918555"/>
                  </a:cubicBezTo>
                  <a:cubicBezTo>
                    <a:pt x="727844" y="1004791"/>
                    <a:pt x="611870" y="923016"/>
                    <a:pt x="481773" y="900714"/>
                  </a:cubicBezTo>
                  <a:cubicBezTo>
                    <a:pt x="351676" y="878412"/>
                    <a:pt x="-4419" y="766155"/>
                    <a:pt x="41" y="7713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1" name="フリーフォーム 1180">
              <a:extLst>
                <a:ext uri="{FF2B5EF4-FFF2-40B4-BE49-F238E27FC236}">
                  <a16:creationId xmlns:a16="http://schemas.microsoft.com/office/drawing/2014/main" id="{976471AD-0277-2A59-F20E-CD9EE5D4F478}"/>
                </a:ext>
              </a:extLst>
            </p:cNvPr>
            <p:cNvSpPr/>
            <p:nvPr/>
          </p:nvSpPr>
          <p:spPr>
            <a:xfrm>
              <a:off x="5231903" y="1882109"/>
              <a:ext cx="509500" cy="149299"/>
            </a:xfrm>
            <a:custGeom>
              <a:avLst/>
              <a:gdLst>
                <a:gd name="connsiteX0" fmla="*/ 249 w 509500"/>
                <a:gd name="connsiteY0" fmla="*/ 67124 h 149299"/>
                <a:gd name="connsiteX1" fmla="*/ 227734 w 509500"/>
                <a:gd name="connsiteY1" fmla="*/ 35901 h 149299"/>
                <a:gd name="connsiteX2" fmla="*/ 499824 w 509500"/>
                <a:gd name="connsiteY2" fmla="*/ 147413 h 149299"/>
                <a:gd name="connsiteX3" fmla="*/ 423996 w 509500"/>
                <a:gd name="connsiteY3" fmla="*/ 98348 h 149299"/>
                <a:gd name="connsiteX4" fmla="*/ 187590 w 509500"/>
                <a:gd name="connsiteY4" fmla="*/ 217 h 149299"/>
                <a:gd name="connsiteX5" fmla="*/ 249 w 509500"/>
                <a:gd name="connsiteY5" fmla="*/ 67124 h 149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9500" h="149299">
                  <a:moveTo>
                    <a:pt x="249" y="67124"/>
                  </a:moveTo>
                  <a:cubicBezTo>
                    <a:pt x="6940" y="73071"/>
                    <a:pt x="144472" y="22520"/>
                    <a:pt x="227734" y="35901"/>
                  </a:cubicBezTo>
                  <a:cubicBezTo>
                    <a:pt x="310996" y="49282"/>
                    <a:pt x="467114" y="137005"/>
                    <a:pt x="499824" y="147413"/>
                  </a:cubicBezTo>
                  <a:cubicBezTo>
                    <a:pt x="532534" y="157821"/>
                    <a:pt x="476035" y="122881"/>
                    <a:pt x="423996" y="98348"/>
                  </a:cubicBezTo>
                  <a:cubicBezTo>
                    <a:pt x="371957" y="73815"/>
                    <a:pt x="252267" y="4677"/>
                    <a:pt x="187590" y="217"/>
                  </a:cubicBezTo>
                  <a:cubicBezTo>
                    <a:pt x="122913" y="-4243"/>
                    <a:pt x="-6442" y="61177"/>
                    <a:pt x="249" y="671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2" name="フリーフォーム 1181">
              <a:extLst>
                <a:ext uri="{FF2B5EF4-FFF2-40B4-BE49-F238E27FC236}">
                  <a16:creationId xmlns:a16="http://schemas.microsoft.com/office/drawing/2014/main" id="{CEE74421-3563-30DC-8415-B7F2A03DFB65}"/>
                </a:ext>
              </a:extLst>
            </p:cNvPr>
            <p:cNvSpPr/>
            <p:nvPr/>
          </p:nvSpPr>
          <p:spPr>
            <a:xfrm>
              <a:off x="4357113" y="1890970"/>
              <a:ext cx="536101" cy="210364"/>
            </a:xfrm>
            <a:custGeom>
              <a:avLst/>
              <a:gdLst>
                <a:gd name="connsiteX0" fmla="*/ 536042 w 536101"/>
                <a:gd name="connsiteY0" fmla="*/ 277 h 210364"/>
                <a:gd name="connsiteX1" fmla="*/ 9705 w 536101"/>
                <a:gd name="connsiteY1" fmla="*/ 205459 h 210364"/>
                <a:gd name="connsiteX2" fmla="*/ 183664 w 536101"/>
                <a:gd name="connsiteY2" fmla="*/ 147473 h 210364"/>
                <a:gd name="connsiteX3" fmla="*/ 45388 w 536101"/>
                <a:gd name="connsiteY3" fmla="*/ 160854 h 210364"/>
                <a:gd name="connsiteX4" fmla="*/ 536042 w 536101"/>
                <a:gd name="connsiteY4" fmla="*/ 277 h 210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01" h="210364">
                  <a:moveTo>
                    <a:pt x="536042" y="277"/>
                  </a:moveTo>
                  <a:cubicBezTo>
                    <a:pt x="530095" y="7711"/>
                    <a:pt x="68435" y="180926"/>
                    <a:pt x="9705" y="205459"/>
                  </a:cubicBezTo>
                  <a:cubicBezTo>
                    <a:pt x="-49025" y="229992"/>
                    <a:pt x="177717" y="154907"/>
                    <a:pt x="183664" y="147473"/>
                  </a:cubicBezTo>
                  <a:cubicBezTo>
                    <a:pt x="189611" y="140039"/>
                    <a:pt x="-5907" y="184643"/>
                    <a:pt x="45388" y="160854"/>
                  </a:cubicBezTo>
                  <a:cubicBezTo>
                    <a:pt x="96683" y="137065"/>
                    <a:pt x="541989" y="-7157"/>
                    <a:pt x="536042" y="2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3" name="フリーフォーム 1182">
              <a:extLst>
                <a:ext uri="{FF2B5EF4-FFF2-40B4-BE49-F238E27FC236}">
                  <a16:creationId xmlns:a16="http://schemas.microsoft.com/office/drawing/2014/main" id="{B0A4C99B-4E17-6D6B-BEBB-6E34820B9D33}"/>
                </a:ext>
              </a:extLst>
            </p:cNvPr>
            <p:cNvSpPr/>
            <p:nvPr/>
          </p:nvSpPr>
          <p:spPr>
            <a:xfrm>
              <a:off x="4397717" y="2256990"/>
              <a:ext cx="193934" cy="482137"/>
            </a:xfrm>
            <a:custGeom>
              <a:avLst/>
              <a:gdLst>
                <a:gd name="connsiteX0" fmla="*/ 324 w 193934"/>
                <a:gd name="connsiteY0" fmla="*/ 17 h 482137"/>
                <a:gd name="connsiteX1" fmla="*/ 143060 w 193934"/>
                <a:gd name="connsiteY1" fmla="*/ 263186 h 482137"/>
                <a:gd name="connsiteX2" fmla="*/ 165362 w 193934"/>
                <a:gd name="connsiteY2" fmla="*/ 481750 h 482137"/>
                <a:gd name="connsiteX3" fmla="*/ 156441 w 193934"/>
                <a:gd name="connsiteY3" fmla="*/ 209660 h 482137"/>
                <a:gd name="connsiteX4" fmla="*/ 187664 w 193934"/>
                <a:gd name="connsiteY4" fmla="*/ 249804 h 482137"/>
                <a:gd name="connsiteX5" fmla="*/ 324 w 193934"/>
                <a:gd name="connsiteY5" fmla="*/ 17 h 482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3934" h="482137">
                  <a:moveTo>
                    <a:pt x="324" y="17"/>
                  </a:moveTo>
                  <a:cubicBezTo>
                    <a:pt x="-7110" y="2247"/>
                    <a:pt x="115554" y="182897"/>
                    <a:pt x="143060" y="263186"/>
                  </a:cubicBezTo>
                  <a:cubicBezTo>
                    <a:pt x="170566" y="343475"/>
                    <a:pt x="163132" y="490671"/>
                    <a:pt x="165362" y="481750"/>
                  </a:cubicBezTo>
                  <a:cubicBezTo>
                    <a:pt x="167592" y="472829"/>
                    <a:pt x="152724" y="248318"/>
                    <a:pt x="156441" y="209660"/>
                  </a:cubicBezTo>
                  <a:cubicBezTo>
                    <a:pt x="160158" y="171002"/>
                    <a:pt x="211453" y="284001"/>
                    <a:pt x="187664" y="249804"/>
                  </a:cubicBezTo>
                  <a:cubicBezTo>
                    <a:pt x="163875" y="215607"/>
                    <a:pt x="7758" y="-2213"/>
                    <a:pt x="324" y="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4" name="フリーフォーム 1183">
              <a:extLst>
                <a:ext uri="{FF2B5EF4-FFF2-40B4-BE49-F238E27FC236}">
                  <a16:creationId xmlns:a16="http://schemas.microsoft.com/office/drawing/2014/main" id="{8AB5EDBF-9E76-F823-5DEB-5826255B5CB8}"/>
                </a:ext>
              </a:extLst>
            </p:cNvPr>
            <p:cNvSpPr/>
            <p:nvPr/>
          </p:nvSpPr>
          <p:spPr>
            <a:xfrm>
              <a:off x="4139262" y="2814547"/>
              <a:ext cx="448764" cy="330728"/>
            </a:xfrm>
            <a:custGeom>
              <a:avLst/>
              <a:gdLst>
                <a:gd name="connsiteX0" fmla="*/ 71 w 448764"/>
                <a:gd name="connsiteY0" fmla="*/ 21 h 330728"/>
                <a:gd name="connsiteX1" fmla="*/ 245398 w 448764"/>
                <a:gd name="connsiteY1" fmla="*/ 178440 h 330728"/>
                <a:gd name="connsiteX2" fmla="*/ 437198 w 448764"/>
                <a:gd name="connsiteY2" fmla="*/ 191822 h 330728"/>
                <a:gd name="connsiteX3" fmla="*/ 428278 w 448764"/>
                <a:gd name="connsiteY3" fmla="*/ 254269 h 330728"/>
                <a:gd name="connsiteX4" fmla="*/ 437198 w 448764"/>
                <a:gd name="connsiteY4" fmla="*/ 330097 h 330728"/>
                <a:gd name="connsiteX5" fmla="*/ 419357 w 448764"/>
                <a:gd name="connsiteY5" fmla="*/ 209664 h 330728"/>
                <a:gd name="connsiteX6" fmla="*/ 276621 w 448764"/>
                <a:gd name="connsiteY6" fmla="*/ 156138 h 330728"/>
                <a:gd name="connsiteX7" fmla="*/ 98201 w 448764"/>
                <a:gd name="connsiteY7" fmla="*/ 4481 h 330728"/>
                <a:gd name="connsiteX8" fmla="*/ 218635 w 448764"/>
                <a:gd name="connsiteY8" fmla="*/ 165059 h 330728"/>
                <a:gd name="connsiteX9" fmla="*/ 71 w 448764"/>
                <a:gd name="connsiteY9" fmla="*/ 21 h 330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8764" h="330728">
                  <a:moveTo>
                    <a:pt x="71" y="21"/>
                  </a:moveTo>
                  <a:cubicBezTo>
                    <a:pt x="4531" y="2251"/>
                    <a:pt x="172544" y="146473"/>
                    <a:pt x="245398" y="178440"/>
                  </a:cubicBezTo>
                  <a:cubicBezTo>
                    <a:pt x="318253" y="210407"/>
                    <a:pt x="406718" y="179184"/>
                    <a:pt x="437198" y="191822"/>
                  </a:cubicBezTo>
                  <a:cubicBezTo>
                    <a:pt x="467678" y="204460"/>
                    <a:pt x="428278" y="231223"/>
                    <a:pt x="428278" y="254269"/>
                  </a:cubicBezTo>
                  <a:cubicBezTo>
                    <a:pt x="428278" y="277315"/>
                    <a:pt x="438685" y="337531"/>
                    <a:pt x="437198" y="330097"/>
                  </a:cubicBezTo>
                  <a:cubicBezTo>
                    <a:pt x="435711" y="322663"/>
                    <a:pt x="446120" y="238657"/>
                    <a:pt x="419357" y="209664"/>
                  </a:cubicBezTo>
                  <a:cubicBezTo>
                    <a:pt x="392594" y="180671"/>
                    <a:pt x="330147" y="190335"/>
                    <a:pt x="276621" y="156138"/>
                  </a:cubicBezTo>
                  <a:cubicBezTo>
                    <a:pt x="223095" y="121941"/>
                    <a:pt x="107865" y="2994"/>
                    <a:pt x="98201" y="4481"/>
                  </a:cubicBezTo>
                  <a:cubicBezTo>
                    <a:pt x="88537" y="5968"/>
                    <a:pt x="237220" y="162829"/>
                    <a:pt x="218635" y="165059"/>
                  </a:cubicBezTo>
                  <a:cubicBezTo>
                    <a:pt x="200050" y="167289"/>
                    <a:pt x="-4389" y="-2209"/>
                    <a:pt x="71" y="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5" name="フリーフォーム 1184">
              <a:extLst>
                <a:ext uri="{FF2B5EF4-FFF2-40B4-BE49-F238E27FC236}">
                  <a16:creationId xmlns:a16="http://schemas.microsoft.com/office/drawing/2014/main" id="{7AED65E0-F037-23D4-7F9C-968C5D0E3230}"/>
                </a:ext>
              </a:extLst>
            </p:cNvPr>
            <p:cNvSpPr/>
            <p:nvPr/>
          </p:nvSpPr>
          <p:spPr>
            <a:xfrm>
              <a:off x="5269446" y="2921620"/>
              <a:ext cx="442854" cy="111746"/>
            </a:xfrm>
            <a:custGeom>
              <a:avLst/>
              <a:gdLst>
                <a:gd name="connsiteX0" fmla="*/ 2851 w 442854"/>
                <a:gd name="connsiteY0" fmla="*/ 0 h 111746"/>
                <a:gd name="connsiteX1" fmla="*/ 105442 w 442854"/>
                <a:gd name="connsiteY1" fmla="*/ 75828 h 111746"/>
                <a:gd name="connsiteX2" fmla="*/ 439978 w 442854"/>
                <a:gd name="connsiteY2" fmla="*/ 49065 h 111746"/>
                <a:gd name="connsiteX3" fmla="*/ 257098 w 442854"/>
                <a:gd name="connsiteY3" fmla="*/ 89209 h 111746"/>
                <a:gd name="connsiteX4" fmla="*/ 78679 w 442854"/>
                <a:gd name="connsiteY4" fmla="*/ 111512 h 111746"/>
                <a:gd name="connsiteX5" fmla="*/ 194652 w 442854"/>
                <a:gd name="connsiteY5" fmla="*/ 75828 h 111746"/>
                <a:gd name="connsiteX6" fmla="*/ 2851 w 442854"/>
                <a:gd name="connsiteY6" fmla="*/ 0 h 11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2854" h="111746">
                  <a:moveTo>
                    <a:pt x="2851" y="0"/>
                  </a:moveTo>
                  <a:cubicBezTo>
                    <a:pt x="-12017" y="0"/>
                    <a:pt x="32588" y="67651"/>
                    <a:pt x="105442" y="75828"/>
                  </a:cubicBezTo>
                  <a:cubicBezTo>
                    <a:pt x="178296" y="84005"/>
                    <a:pt x="414702" y="46835"/>
                    <a:pt x="439978" y="49065"/>
                  </a:cubicBezTo>
                  <a:cubicBezTo>
                    <a:pt x="465254" y="51295"/>
                    <a:pt x="317314" y="78801"/>
                    <a:pt x="257098" y="89209"/>
                  </a:cubicBezTo>
                  <a:cubicBezTo>
                    <a:pt x="196882" y="99617"/>
                    <a:pt x="89087" y="113742"/>
                    <a:pt x="78679" y="111512"/>
                  </a:cubicBezTo>
                  <a:cubicBezTo>
                    <a:pt x="68271" y="109282"/>
                    <a:pt x="206547" y="86236"/>
                    <a:pt x="194652" y="75828"/>
                  </a:cubicBezTo>
                  <a:cubicBezTo>
                    <a:pt x="182757" y="65420"/>
                    <a:pt x="17719" y="0"/>
                    <a:pt x="285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6" name="フリーフォーム 1185">
              <a:extLst>
                <a:ext uri="{FF2B5EF4-FFF2-40B4-BE49-F238E27FC236}">
                  <a16:creationId xmlns:a16="http://schemas.microsoft.com/office/drawing/2014/main" id="{B562A57B-4092-5D3A-B150-EC17A3C4FBF6}"/>
                </a:ext>
              </a:extLst>
            </p:cNvPr>
            <p:cNvSpPr/>
            <p:nvPr/>
          </p:nvSpPr>
          <p:spPr>
            <a:xfrm>
              <a:off x="4290989" y="2319292"/>
              <a:ext cx="94508" cy="361654"/>
            </a:xfrm>
            <a:custGeom>
              <a:avLst/>
              <a:gdLst>
                <a:gd name="connsiteX0" fmla="*/ 0 w 94508"/>
                <a:gd name="connsiteY0" fmla="*/ 162 h 361654"/>
                <a:gd name="connsiteX1" fmla="*/ 89210 w 94508"/>
                <a:gd name="connsiteY1" fmla="*/ 205344 h 361654"/>
                <a:gd name="connsiteX2" fmla="*/ 84750 w 94508"/>
                <a:gd name="connsiteY2" fmla="*/ 361461 h 361654"/>
                <a:gd name="connsiteX3" fmla="*/ 89210 w 94508"/>
                <a:gd name="connsiteY3" fmla="*/ 174121 h 361654"/>
                <a:gd name="connsiteX4" fmla="*/ 0 w 94508"/>
                <a:gd name="connsiteY4" fmla="*/ 162 h 3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508" h="361654">
                  <a:moveTo>
                    <a:pt x="0" y="162"/>
                  </a:moveTo>
                  <a:cubicBezTo>
                    <a:pt x="0" y="5366"/>
                    <a:pt x="75085" y="145127"/>
                    <a:pt x="89210" y="205344"/>
                  </a:cubicBezTo>
                  <a:cubicBezTo>
                    <a:pt x="103335" y="265561"/>
                    <a:pt x="84750" y="366665"/>
                    <a:pt x="84750" y="361461"/>
                  </a:cubicBezTo>
                  <a:cubicBezTo>
                    <a:pt x="84750" y="356257"/>
                    <a:pt x="98131" y="232107"/>
                    <a:pt x="89210" y="174121"/>
                  </a:cubicBezTo>
                  <a:cubicBezTo>
                    <a:pt x="80289" y="116135"/>
                    <a:pt x="0" y="-5042"/>
                    <a:pt x="0" y="1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7" name="フリーフォーム 1186">
              <a:extLst>
                <a:ext uri="{FF2B5EF4-FFF2-40B4-BE49-F238E27FC236}">
                  <a16:creationId xmlns:a16="http://schemas.microsoft.com/office/drawing/2014/main" id="{69B9A479-DCA4-DF1D-5D5F-EDA3E02B5B15}"/>
                </a:ext>
              </a:extLst>
            </p:cNvPr>
            <p:cNvSpPr/>
            <p:nvPr/>
          </p:nvSpPr>
          <p:spPr>
            <a:xfrm>
              <a:off x="5400622" y="2229103"/>
              <a:ext cx="109356" cy="628230"/>
            </a:xfrm>
            <a:custGeom>
              <a:avLst/>
              <a:gdLst>
                <a:gd name="connsiteX0" fmla="*/ 1029 w 109356"/>
                <a:gd name="connsiteY0" fmla="*/ 1141 h 628230"/>
                <a:gd name="connsiteX1" fmla="*/ 59015 w 109356"/>
                <a:gd name="connsiteY1" fmla="*/ 465032 h 628230"/>
                <a:gd name="connsiteX2" fmla="*/ 108080 w 109356"/>
                <a:gd name="connsiteY2" fmla="*/ 621149 h 628230"/>
                <a:gd name="connsiteX3" fmla="*/ 5489 w 109356"/>
                <a:gd name="connsiteY3" fmla="*/ 268770 h 628230"/>
                <a:gd name="connsiteX4" fmla="*/ 18871 w 109356"/>
                <a:gd name="connsiteY4" fmla="*/ 331217 h 628230"/>
                <a:gd name="connsiteX5" fmla="*/ 1029 w 109356"/>
                <a:gd name="connsiteY5" fmla="*/ 1141 h 62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356" h="628230">
                  <a:moveTo>
                    <a:pt x="1029" y="1141"/>
                  </a:moveTo>
                  <a:cubicBezTo>
                    <a:pt x="7720" y="23443"/>
                    <a:pt x="41173" y="361697"/>
                    <a:pt x="59015" y="465032"/>
                  </a:cubicBezTo>
                  <a:cubicBezTo>
                    <a:pt x="76857" y="568367"/>
                    <a:pt x="117001" y="653859"/>
                    <a:pt x="108080" y="621149"/>
                  </a:cubicBezTo>
                  <a:cubicBezTo>
                    <a:pt x="99159" y="588439"/>
                    <a:pt x="20357" y="317092"/>
                    <a:pt x="5489" y="268770"/>
                  </a:cubicBezTo>
                  <a:cubicBezTo>
                    <a:pt x="-9379" y="220448"/>
                    <a:pt x="15154" y="372105"/>
                    <a:pt x="18871" y="331217"/>
                  </a:cubicBezTo>
                  <a:cubicBezTo>
                    <a:pt x="22588" y="290329"/>
                    <a:pt x="-5662" y="-21161"/>
                    <a:pt x="1029" y="11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8" name="フリーフォーム 1187">
              <a:extLst>
                <a:ext uri="{FF2B5EF4-FFF2-40B4-BE49-F238E27FC236}">
                  <a16:creationId xmlns:a16="http://schemas.microsoft.com/office/drawing/2014/main" id="{A42A710E-69BE-7290-2A9B-F23ABBFAA0BE}"/>
                </a:ext>
              </a:extLst>
            </p:cNvPr>
            <p:cNvSpPr/>
            <p:nvPr/>
          </p:nvSpPr>
          <p:spPr>
            <a:xfrm>
              <a:off x="6407071" y="3880585"/>
              <a:ext cx="53392" cy="828324"/>
            </a:xfrm>
            <a:custGeom>
              <a:avLst/>
              <a:gdLst>
                <a:gd name="connsiteX0" fmla="*/ 29413 w 53392"/>
                <a:gd name="connsiteY0" fmla="*/ 39 h 828324"/>
                <a:gd name="connsiteX1" fmla="*/ 2650 w 53392"/>
                <a:gd name="connsiteY1" fmla="*/ 450549 h 828324"/>
                <a:gd name="connsiteX2" fmla="*/ 51715 w 53392"/>
                <a:gd name="connsiteY2" fmla="*/ 820769 h 828324"/>
                <a:gd name="connsiteX3" fmla="*/ 38334 w 53392"/>
                <a:gd name="connsiteY3" fmla="*/ 669113 h 828324"/>
                <a:gd name="connsiteX4" fmla="*/ 2650 w 53392"/>
                <a:gd name="connsiteY4" fmla="*/ 307813 h 828324"/>
                <a:gd name="connsiteX5" fmla="*/ 7110 w 53392"/>
                <a:gd name="connsiteY5" fmla="*/ 423786 h 828324"/>
                <a:gd name="connsiteX6" fmla="*/ 29413 w 53392"/>
                <a:gd name="connsiteY6" fmla="*/ 39 h 828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92" h="828324">
                  <a:moveTo>
                    <a:pt x="29413" y="39"/>
                  </a:moveTo>
                  <a:cubicBezTo>
                    <a:pt x="28670" y="4499"/>
                    <a:pt x="-1067" y="313761"/>
                    <a:pt x="2650" y="450549"/>
                  </a:cubicBezTo>
                  <a:cubicBezTo>
                    <a:pt x="6367" y="587337"/>
                    <a:pt x="45768" y="784342"/>
                    <a:pt x="51715" y="820769"/>
                  </a:cubicBezTo>
                  <a:cubicBezTo>
                    <a:pt x="57662" y="857196"/>
                    <a:pt x="46512" y="754606"/>
                    <a:pt x="38334" y="669113"/>
                  </a:cubicBezTo>
                  <a:cubicBezTo>
                    <a:pt x="30157" y="583620"/>
                    <a:pt x="7854" y="348701"/>
                    <a:pt x="2650" y="307813"/>
                  </a:cubicBezTo>
                  <a:cubicBezTo>
                    <a:pt x="-2554" y="266925"/>
                    <a:pt x="419" y="472851"/>
                    <a:pt x="7110" y="423786"/>
                  </a:cubicBezTo>
                  <a:cubicBezTo>
                    <a:pt x="13801" y="374721"/>
                    <a:pt x="30156" y="-4421"/>
                    <a:pt x="29413" y="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9" name="フリーフォーム 1188">
              <a:extLst>
                <a:ext uri="{FF2B5EF4-FFF2-40B4-BE49-F238E27FC236}">
                  <a16:creationId xmlns:a16="http://schemas.microsoft.com/office/drawing/2014/main" id="{6EBFC37B-37B2-D3DD-6672-1C407FD220F4}"/>
                </a:ext>
              </a:extLst>
            </p:cNvPr>
            <p:cNvSpPr/>
            <p:nvPr/>
          </p:nvSpPr>
          <p:spPr>
            <a:xfrm>
              <a:off x="3250891" y="4509229"/>
              <a:ext cx="201554" cy="1009333"/>
            </a:xfrm>
            <a:custGeom>
              <a:avLst/>
              <a:gdLst>
                <a:gd name="connsiteX0" fmla="*/ 201527 w 201554"/>
                <a:gd name="connsiteY0" fmla="*/ 324 h 1009333"/>
                <a:gd name="connsiteX1" fmla="*/ 49870 w 201554"/>
                <a:gd name="connsiteY1" fmla="*/ 325940 h 1009333"/>
                <a:gd name="connsiteX2" fmla="*/ 94475 w 201554"/>
                <a:gd name="connsiteY2" fmla="*/ 276874 h 1009333"/>
                <a:gd name="connsiteX3" fmla="*/ 23107 w 201554"/>
                <a:gd name="connsiteY3" fmla="*/ 562346 h 1009333"/>
                <a:gd name="connsiteX4" fmla="*/ 98935 w 201554"/>
                <a:gd name="connsiteY4" fmla="*/ 477596 h 1009333"/>
                <a:gd name="connsiteX5" fmla="*/ 805 w 201554"/>
                <a:gd name="connsiteY5" fmla="*/ 1003934 h 1009333"/>
                <a:gd name="connsiteX6" fmla="*/ 54330 w 201554"/>
                <a:gd name="connsiteY6" fmla="*/ 718463 h 1009333"/>
                <a:gd name="connsiteX7" fmla="*/ 90014 w 201554"/>
                <a:gd name="connsiteY7" fmla="*/ 205507 h 1009333"/>
                <a:gd name="connsiteX8" fmla="*/ 36489 w 201554"/>
                <a:gd name="connsiteY8" fmla="*/ 263493 h 1009333"/>
                <a:gd name="connsiteX9" fmla="*/ 201527 w 201554"/>
                <a:gd name="connsiteY9" fmla="*/ 324 h 1009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1554" h="1009333">
                  <a:moveTo>
                    <a:pt x="201527" y="324"/>
                  </a:moveTo>
                  <a:cubicBezTo>
                    <a:pt x="203757" y="10732"/>
                    <a:pt x="67712" y="279848"/>
                    <a:pt x="49870" y="325940"/>
                  </a:cubicBezTo>
                  <a:cubicBezTo>
                    <a:pt x="32028" y="372032"/>
                    <a:pt x="98935" y="237473"/>
                    <a:pt x="94475" y="276874"/>
                  </a:cubicBezTo>
                  <a:cubicBezTo>
                    <a:pt x="90015" y="316275"/>
                    <a:pt x="22364" y="528892"/>
                    <a:pt x="23107" y="562346"/>
                  </a:cubicBezTo>
                  <a:cubicBezTo>
                    <a:pt x="23850" y="595800"/>
                    <a:pt x="102652" y="403998"/>
                    <a:pt x="98935" y="477596"/>
                  </a:cubicBezTo>
                  <a:cubicBezTo>
                    <a:pt x="95218" y="551194"/>
                    <a:pt x="8239" y="963790"/>
                    <a:pt x="805" y="1003934"/>
                  </a:cubicBezTo>
                  <a:cubicBezTo>
                    <a:pt x="-6629" y="1044079"/>
                    <a:pt x="39462" y="851534"/>
                    <a:pt x="54330" y="718463"/>
                  </a:cubicBezTo>
                  <a:cubicBezTo>
                    <a:pt x="69198" y="585392"/>
                    <a:pt x="92987" y="281335"/>
                    <a:pt x="90014" y="205507"/>
                  </a:cubicBezTo>
                  <a:cubicBezTo>
                    <a:pt x="87041" y="129679"/>
                    <a:pt x="20877" y="293973"/>
                    <a:pt x="36489" y="263493"/>
                  </a:cubicBezTo>
                  <a:cubicBezTo>
                    <a:pt x="52101" y="233013"/>
                    <a:pt x="199297" y="-10084"/>
                    <a:pt x="201527" y="3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0" name="フリーフォーム 1189">
              <a:extLst>
                <a:ext uri="{FF2B5EF4-FFF2-40B4-BE49-F238E27FC236}">
                  <a16:creationId xmlns:a16="http://schemas.microsoft.com/office/drawing/2014/main" id="{79DE2551-9DE8-E36E-FA62-CD47204F0ECD}"/>
                </a:ext>
              </a:extLst>
            </p:cNvPr>
            <p:cNvSpPr/>
            <p:nvPr/>
          </p:nvSpPr>
          <p:spPr>
            <a:xfrm>
              <a:off x="3248691" y="4735888"/>
              <a:ext cx="656423" cy="864785"/>
            </a:xfrm>
            <a:custGeom>
              <a:avLst/>
              <a:gdLst>
                <a:gd name="connsiteX0" fmla="*/ 234950 w 656423"/>
                <a:gd name="connsiteY0" fmla="*/ 1150 h 864785"/>
                <a:gd name="connsiteX1" fmla="*/ 127898 w 656423"/>
                <a:gd name="connsiteY1" fmla="*/ 594395 h 864785"/>
                <a:gd name="connsiteX2" fmla="*/ 208187 w 656423"/>
                <a:gd name="connsiteY2" fmla="*/ 679144 h 864785"/>
                <a:gd name="connsiteX3" fmla="*/ 114517 w 656423"/>
                <a:gd name="connsiteY3" fmla="*/ 634539 h 864785"/>
                <a:gd name="connsiteX4" fmla="*/ 640854 w 656423"/>
                <a:gd name="connsiteY4" fmla="*/ 862024 h 864785"/>
                <a:gd name="connsiteX5" fmla="*/ 471356 w 656423"/>
                <a:gd name="connsiteY5" fmla="*/ 763893 h 864785"/>
                <a:gd name="connsiteX6" fmla="*/ 3005 w 656423"/>
                <a:gd name="connsiteY6" fmla="*/ 812959 h 864785"/>
                <a:gd name="connsiteX7" fmla="*/ 261713 w 656423"/>
                <a:gd name="connsiteY7" fmla="*/ 768354 h 864785"/>
                <a:gd name="connsiteX8" fmla="*/ 78833 w 656423"/>
                <a:gd name="connsiteY8" fmla="*/ 643460 h 864785"/>
                <a:gd name="connsiteX9" fmla="*/ 172503 w 656423"/>
                <a:gd name="connsiteY9" fmla="*/ 264319 h 864785"/>
                <a:gd name="connsiteX10" fmla="*/ 145740 w 656423"/>
                <a:gd name="connsiteY10" fmla="*/ 438278 h 864785"/>
                <a:gd name="connsiteX11" fmla="*/ 234950 w 656423"/>
                <a:gd name="connsiteY11" fmla="*/ 1150 h 864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56423" h="864785">
                  <a:moveTo>
                    <a:pt x="234950" y="1150"/>
                  </a:moveTo>
                  <a:cubicBezTo>
                    <a:pt x="231976" y="27170"/>
                    <a:pt x="132359" y="481396"/>
                    <a:pt x="127898" y="594395"/>
                  </a:cubicBezTo>
                  <a:cubicBezTo>
                    <a:pt x="123437" y="707394"/>
                    <a:pt x="210417" y="672453"/>
                    <a:pt x="208187" y="679144"/>
                  </a:cubicBezTo>
                  <a:cubicBezTo>
                    <a:pt x="205957" y="685835"/>
                    <a:pt x="114517" y="634539"/>
                    <a:pt x="114517" y="634539"/>
                  </a:cubicBezTo>
                  <a:lnTo>
                    <a:pt x="640854" y="862024"/>
                  </a:lnTo>
                  <a:cubicBezTo>
                    <a:pt x="700327" y="883583"/>
                    <a:pt x="577664" y="772070"/>
                    <a:pt x="471356" y="763893"/>
                  </a:cubicBezTo>
                  <a:cubicBezTo>
                    <a:pt x="365048" y="755716"/>
                    <a:pt x="37945" y="812216"/>
                    <a:pt x="3005" y="812959"/>
                  </a:cubicBezTo>
                  <a:cubicBezTo>
                    <a:pt x="-31935" y="813702"/>
                    <a:pt x="249075" y="796604"/>
                    <a:pt x="261713" y="768354"/>
                  </a:cubicBezTo>
                  <a:cubicBezTo>
                    <a:pt x="274351" y="740104"/>
                    <a:pt x="93701" y="727466"/>
                    <a:pt x="78833" y="643460"/>
                  </a:cubicBezTo>
                  <a:cubicBezTo>
                    <a:pt x="63965" y="559454"/>
                    <a:pt x="161352" y="298516"/>
                    <a:pt x="172503" y="264319"/>
                  </a:cubicBezTo>
                  <a:cubicBezTo>
                    <a:pt x="183654" y="230122"/>
                    <a:pt x="137562" y="477679"/>
                    <a:pt x="145740" y="438278"/>
                  </a:cubicBezTo>
                  <a:cubicBezTo>
                    <a:pt x="153918" y="398877"/>
                    <a:pt x="237924" y="-24870"/>
                    <a:pt x="234950" y="11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1" name="フリーフォーム 1190">
              <a:extLst>
                <a:ext uri="{FF2B5EF4-FFF2-40B4-BE49-F238E27FC236}">
                  <a16:creationId xmlns:a16="http://schemas.microsoft.com/office/drawing/2014/main" id="{6D7B429A-368F-8C27-8E44-FF43DD20D559}"/>
                </a:ext>
              </a:extLst>
            </p:cNvPr>
            <p:cNvSpPr/>
            <p:nvPr/>
          </p:nvSpPr>
          <p:spPr>
            <a:xfrm>
              <a:off x="6304409" y="4547317"/>
              <a:ext cx="426873" cy="1375120"/>
            </a:xfrm>
            <a:custGeom>
              <a:avLst/>
              <a:gdLst>
                <a:gd name="connsiteX0" fmla="*/ 422007 w 426873"/>
                <a:gd name="connsiteY0" fmla="*/ 2381 h 1375120"/>
                <a:gd name="connsiteX1" fmla="*/ 350639 w 426873"/>
                <a:gd name="connsiteY1" fmla="*/ 332457 h 1375120"/>
                <a:gd name="connsiteX2" fmla="*/ 243587 w 426873"/>
                <a:gd name="connsiteY2" fmla="*/ 698217 h 1375120"/>
                <a:gd name="connsiteX3" fmla="*/ 283731 w 426873"/>
                <a:gd name="connsiteY3" fmla="*/ 551021 h 1375120"/>
                <a:gd name="connsiteX4" fmla="*/ 87470 w 426873"/>
                <a:gd name="connsiteY4" fmla="*/ 836492 h 1375120"/>
                <a:gd name="connsiteX5" fmla="*/ 16102 w 426873"/>
                <a:gd name="connsiteY5" fmla="*/ 1072898 h 1375120"/>
                <a:gd name="connsiteX6" fmla="*/ 20563 w 426873"/>
                <a:gd name="connsiteY6" fmla="*/ 1059516 h 1375120"/>
                <a:gd name="connsiteX7" fmla="*/ 234666 w 426873"/>
                <a:gd name="connsiteY7" fmla="*/ 1371750 h 1375120"/>
                <a:gd name="connsiteX8" fmla="*/ 96391 w 426873"/>
                <a:gd name="connsiteY8" fmla="*/ 1215633 h 1375120"/>
                <a:gd name="connsiteX9" fmla="*/ 29484 w 426873"/>
                <a:gd name="connsiteY9" fmla="*/ 1068437 h 1375120"/>
                <a:gd name="connsiteX10" fmla="*/ 239127 w 426873"/>
                <a:gd name="connsiteY10" fmla="*/ 613467 h 1375120"/>
                <a:gd name="connsiteX11" fmla="*/ 176680 w 426873"/>
                <a:gd name="connsiteY11" fmla="*/ 666993 h 1375120"/>
                <a:gd name="connsiteX12" fmla="*/ 310494 w 426873"/>
                <a:gd name="connsiteY12" fmla="*/ 229865 h 1375120"/>
                <a:gd name="connsiteX13" fmla="*/ 212364 w 426873"/>
                <a:gd name="connsiteY13" fmla="*/ 506416 h 1375120"/>
                <a:gd name="connsiteX14" fmla="*/ 422007 w 426873"/>
                <a:gd name="connsiteY14" fmla="*/ 2381 h 137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6873" h="1375120">
                  <a:moveTo>
                    <a:pt x="422007" y="2381"/>
                  </a:moveTo>
                  <a:cubicBezTo>
                    <a:pt x="445053" y="-26612"/>
                    <a:pt x="380376" y="216484"/>
                    <a:pt x="350639" y="332457"/>
                  </a:cubicBezTo>
                  <a:cubicBezTo>
                    <a:pt x="320902" y="448430"/>
                    <a:pt x="254738" y="661790"/>
                    <a:pt x="243587" y="698217"/>
                  </a:cubicBezTo>
                  <a:cubicBezTo>
                    <a:pt x="232436" y="734644"/>
                    <a:pt x="309751" y="527975"/>
                    <a:pt x="283731" y="551021"/>
                  </a:cubicBezTo>
                  <a:cubicBezTo>
                    <a:pt x="257711" y="574067"/>
                    <a:pt x="132075" y="749513"/>
                    <a:pt x="87470" y="836492"/>
                  </a:cubicBezTo>
                  <a:cubicBezTo>
                    <a:pt x="42865" y="923472"/>
                    <a:pt x="27253" y="1035727"/>
                    <a:pt x="16102" y="1072898"/>
                  </a:cubicBezTo>
                  <a:cubicBezTo>
                    <a:pt x="4951" y="1110069"/>
                    <a:pt x="-15864" y="1009707"/>
                    <a:pt x="20563" y="1059516"/>
                  </a:cubicBezTo>
                  <a:cubicBezTo>
                    <a:pt x="56990" y="1109325"/>
                    <a:pt x="222028" y="1345731"/>
                    <a:pt x="234666" y="1371750"/>
                  </a:cubicBezTo>
                  <a:cubicBezTo>
                    <a:pt x="247304" y="1397769"/>
                    <a:pt x="130588" y="1266185"/>
                    <a:pt x="96391" y="1215633"/>
                  </a:cubicBezTo>
                  <a:cubicBezTo>
                    <a:pt x="62194" y="1165081"/>
                    <a:pt x="5695" y="1168798"/>
                    <a:pt x="29484" y="1068437"/>
                  </a:cubicBezTo>
                  <a:cubicBezTo>
                    <a:pt x="53273" y="968076"/>
                    <a:pt x="214594" y="680374"/>
                    <a:pt x="239127" y="613467"/>
                  </a:cubicBezTo>
                  <a:cubicBezTo>
                    <a:pt x="263660" y="546560"/>
                    <a:pt x="164785" y="730927"/>
                    <a:pt x="176680" y="666993"/>
                  </a:cubicBezTo>
                  <a:cubicBezTo>
                    <a:pt x="188575" y="603059"/>
                    <a:pt x="304547" y="256628"/>
                    <a:pt x="310494" y="229865"/>
                  </a:cubicBezTo>
                  <a:cubicBezTo>
                    <a:pt x="316441" y="203102"/>
                    <a:pt x="190805" y="543587"/>
                    <a:pt x="212364" y="506416"/>
                  </a:cubicBezTo>
                  <a:cubicBezTo>
                    <a:pt x="233923" y="469245"/>
                    <a:pt x="398961" y="31374"/>
                    <a:pt x="422007" y="23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2" name="フリーフォーム 1191">
              <a:extLst>
                <a:ext uri="{FF2B5EF4-FFF2-40B4-BE49-F238E27FC236}">
                  <a16:creationId xmlns:a16="http://schemas.microsoft.com/office/drawing/2014/main" id="{21070C8E-5A78-4E09-0339-A16DD867B156}"/>
                </a:ext>
              </a:extLst>
            </p:cNvPr>
            <p:cNvSpPr/>
            <p:nvPr/>
          </p:nvSpPr>
          <p:spPr>
            <a:xfrm>
              <a:off x="6393943" y="2645036"/>
              <a:ext cx="928498" cy="720074"/>
            </a:xfrm>
            <a:custGeom>
              <a:avLst/>
              <a:gdLst>
                <a:gd name="connsiteX0" fmla="*/ 55922 w 928498"/>
                <a:gd name="connsiteY0" fmla="*/ 4494 h 720074"/>
                <a:gd name="connsiteX1" fmla="*/ 87146 w 928498"/>
                <a:gd name="connsiteY1" fmla="*/ 44638 h 720074"/>
                <a:gd name="connsiteX2" fmla="*/ 573339 w 928498"/>
                <a:gd name="connsiteY2" fmla="*/ 133848 h 720074"/>
                <a:gd name="connsiteX3" fmla="*/ 876652 w 928498"/>
                <a:gd name="connsiteY3" fmla="*/ 441622 h 720074"/>
                <a:gd name="connsiteX4" fmla="*/ 684851 w 928498"/>
                <a:gd name="connsiteY4" fmla="*/ 263202 h 720074"/>
                <a:gd name="connsiteX5" fmla="*/ 925717 w 928498"/>
                <a:gd name="connsiteY5" fmla="*/ 713711 h 720074"/>
                <a:gd name="connsiteX6" fmla="*/ 796363 w 928498"/>
                <a:gd name="connsiteY6" fmla="*/ 499608 h 720074"/>
                <a:gd name="connsiteX7" fmla="*/ 506432 w 928498"/>
                <a:gd name="connsiteY7" fmla="*/ 107085 h 720074"/>
                <a:gd name="connsiteX8" fmla="*/ 671470 w 928498"/>
                <a:gd name="connsiteY8" fmla="*/ 147229 h 720074"/>
                <a:gd name="connsiteX9" fmla="*/ 55922 w 928498"/>
                <a:gd name="connsiteY9" fmla="*/ 4494 h 720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498" h="720074">
                  <a:moveTo>
                    <a:pt x="55922" y="4494"/>
                  </a:moveTo>
                  <a:cubicBezTo>
                    <a:pt x="-41465" y="-12605"/>
                    <a:pt x="910" y="23079"/>
                    <a:pt x="87146" y="44638"/>
                  </a:cubicBezTo>
                  <a:cubicBezTo>
                    <a:pt x="173382" y="66197"/>
                    <a:pt x="441755" y="67684"/>
                    <a:pt x="573339" y="133848"/>
                  </a:cubicBezTo>
                  <a:cubicBezTo>
                    <a:pt x="704923" y="200012"/>
                    <a:pt x="858067" y="420063"/>
                    <a:pt x="876652" y="441622"/>
                  </a:cubicBezTo>
                  <a:cubicBezTo>
                    <a:pt x="895237" y="463181"/>
                    <a:pt x="676674" y="217854"/>
                    <a:pt x="684851" y="263202"/>
                  </a:cubicBezTo>
                  <a:cubicBezTo>
                    <a:pt x="693029" y="308550"/>
                    <a:pt x="907132" y="674310"/>
                    <a:pt x="925717" y="713711"/>
                  </a:cubicBezTo>
                  <a:cubicBezTo>
                    <a:pt x="944302" y="753112"/>
                    <a:pt x="866244" y="600712"/>
                    <a:pt x="796363" y="499608"/>
                  </a:cubicBezTo>
                  <a:cubicBezTo>
                    <a:pt x="726482" y="398504"/>
                    <a:pt x="527248" y="165815"/>
                    <a:pt x="506432" y="107085"/>
                  </a:cubicBezTo>
                  <a:cubicBezTo>
                    <a:pt x="485617" y="48355"/>
                    <a:pt x="745068" y="159867"/>
                    <a:pt x="671470" y="147229"/>
                  </a:cubicBezTo>
                  <a:cubicBezTo>
                    <a:pt x="597872" y="134591"/>
                    <a:pt x="153309" y="21593"/>
                    <a:pt x="55922" y="44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3" name="フリーフォーム 1192">
              <a:extLst>
                <a:ext uri="{FF2B5EF4-FFF2-40B4-BE49-F238E27FC236}">
                  <a16:creationId xmlns:a16="http://schemas.microsoft.com/office/drawing/2014/main" id="{2AC17EBB-9A79-659D-C38F-58C58761177B}"/>
                </a:ext>
              </a:extLst>
            </p:cNvPr>
            <p:cNvSpPr/>
            <p:nvPr/>
          </p:nvSpPr>
          <p:spPr>
            <a:xfrm>
              <a:off x="5000204" y="1664192"/>
              <a:ext cx="1264314" cy="504645"/>
            </a:xfrm>
            <a:custGeom>
              <a:avLst/>
              <a:gdLst>
                <a:gd name="connsiteX0" fmla="*/ 3 w 1264314"/>
                <a:gd name="connsiteY0" fmla="*/ 173529 h 504645"/>
                <a:gd name="connsiteX1" fmla="*/ 562024 w 1264314"/>
                <a:gd name="connsiteY1" fmla="*/ 133385 h 504645"/>
                <a:gd name="connsiteX2" fmla="*/ 495117 w 1264314"/>
                <a:gd name="connsiteY2" fmla="*/ 79859 h 504645"/>
                <a:gd name="connsiteX3" fmla="*/ 1244479 w 1264314"/>
                <a:gd name="connsiteY3" fmla="*/ 490224 h 504645"/>
                <a:gd name="connsiteX4" fmla="*/ 1008073 w 1264314"/>
                <a:gd name="connsiteY4" fmla="*/ 374251 h 504645"/>
                <a:gd name="connsiteX5" fmla="*/ 584327 w 1264314"/>
                <a:gd name="connsiteY5" fmla="*/ 12951 h 504645"/>
                <a:gd name="connsiteX6" fmla="*/ 673536 w 1264314"/>
                <a:gd name="connsiteY6" fmla="*/ 84319 h 504645"/>
                <a:gd name="connsiteX7" fmla="*/ 441591 w 1264314"/>
                <a:gd name="connsiteY7" fmla="*/ 124464 h 504645"/>
                <a:gd name="connsiteX8" fmla="*/ 102594 w 1264314"/>
                <a:gd name="connsiteY8" fmla="*/ 137845 h 504645"/>
                <a:gd name="connsiteX9" fmla="*/ 553103 w 1264314"/>
                <a:gd name="connsiteY9" fmla="*/ 53096 h 504645"/>
                <a:gd name="connsiteX10" fmla="*/ 3 w 1264314"/>
                <a:gd name="connsiteY10" fmla="*/ 173529 h 50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4314" h="504645">
                  <a:moveTo>
                    <a:pt x="3" y="173529"/>
                  </a:moveTo>
                  <a:cubicBezTo>
                    <a:pt x="1490" y="186910"/>
                    <a:pt x="479505" y="148997"/>
                    <a:pt x="562024" y="133385"/>
                  </a:cubicBezTo>
                  <a:cubicBezTo>
                    <a:pt x="644543" y="117773"/>
                    <a:pt x="381375" y="20386"/>
                    <a:pt x="495117" y="79859"/>
                  </a:cubicBezTo>
                  <a:cubicBezTo>
                    <a:pt x="608859" y="139332"/>
                    <a:pt x="1158986" y="441159"/>
                    <a:pt x="1244479" y="490224"/>
                  </a:cubicBezTo>
                  <a:cubicBezTo>
                    <a:pt x="1329972" y="539289"/>
                    <a:pt x="1118098" y="453796"/>
                    <a:pt x="1008073" y="374251"/>
                  </a:cubicBezTo>
                  <a:cubicBezTo>
                    <a:pt x="898048" y="294706"/>
                    <a:pt x="640083" y="61273"/>
                    <a:pt x="584327" y="12951"/>
                  </a:cubicBezTo>
                  <a:cubicBezTo>
                    <a:pt x="528571" y="-35371"/>
                    <a:pt x="697325" y="65734"/>
                    <a:pt x="673536" y="84319"/>
                  </a:cubicBezTo>
                  <a:cubicBezTo>
                    <a:pt x="649747" y="102904"/>
                    <a:pt x="536748" y="115543"/>
                    <a:pt x="441591" y="124464"/>
                  </a:cubicBezTo>
                  <a:cubicBezTo>
                    <a:pt x="346434" y="133385"/>
                    <a:pt x="84009" y="149740"/>
                    <a:pt x="102594" y="137845"/>
                  </a:cubicBezTo>
                  <a:cubicBezTo>
                    <a:pt x="121179" y="125950"/>
                    <a:pt x="563511" y="50866"/>
                    <a:pt x="553103" y="53096"/>
                  </a:cubicBezTo>
                  <a:cubicBezTo>
                    <a:pt x="542695" y="55326"/>
                    <a:pt x="-1484" y="160148"/>
                    <a:pt x="3" y="1735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4" name="フリーフォーム 1193">
              <a:extLst>
                <a:ext uri="{FF2B5EF4-FFF2-40B4-BE49-F238E27FC236}">
                  <a16:creationId xmlns:a16="http://schemas.microsoft.com/office/drawing/2014/main" id="{6DD1C771-B815-B468-BF33-E843EA947DC2}"/>
                </a:ext>
              </a:extLst>
            </p:cNvPr>
            <p:cNvSpPr/>
            <p:nvPr/>
          </p:nvSpPr>
          <p:spPr>
            <a:xfrm>
              <a:off x="4982079" y="1971527"/>
              <a:ext cx="130461" cy="896657"/>
            </a:xfrm>
            <a:custGeom>
              <a:avLst/>
              <a:gdLst>
                <a:gd name="connsiteX0" fmla="*/ 40430 w 130461"/>
                <a:gd name="connsiteY0" fmla="*/ 9 h 896657"/>
                <a:gd name="connsiteX1" fmla="*/ 89496 w 130461"/>
                <a:gd name="connsiteY1" fmla="*/ 463899 h 896657"/>
                <a:gd name="connsiteX2" fmla="*/ 286 w 130461"/>
                <a:gd name="connsiteY2" fmla="*/ 896567 h 896657"/>
                <a:gd name="connsiteX3" fmla="*/ 125180 w 130461"/>
                <a:gd name="connsiteY3" fmla="*/ 428215 h 896657"/>
                <a:gd name="connsiteX4" fmla="*/ 102877 w 130461"/>
                <a:gd name="connsiteY4" fmla="*/ 450518 h 896657"/>
                <a:gd name="connsiteX5" fmla="*/ 40430 w 130461"/>
                <a:gd name="connsiteY5" fmla="*/ 9 h 896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461" h="896657">
                  <a:moveTo>
                    <a:pt x="40430" y="9"/>
                  </a:moveTo>
                  <a:cubicBezTo>
                    <a:pt x="38200" y="2239"/>
                    <a:pt x="96187" y="314473"/>
                    <a:pt x="89496" y="463899"/>
                  </a:cubicBezTo>
                  <a:cubicBezTo>
                    <a:pt x="82805" y="613325"/>
                    <a:pt x="-5661" y="902514"/>
                    <a:pt x="286" y="896567"/>
                  </a:cubicBezTo>
                  <a:cubicBezTo>
                    <a:pt x="6233" y="890620"/>
                    <a:pt x="108082" y="502557"/>
                    <a:pt x="125180" y="428215"/>
                  </a:cubicBezTo>
                  <a:cubicBezTo>
                    <a:pt x="142279" y="353874"/>
                    <a:pt x="113285" y="516682"/>
                    <a:pt x="102877" y="450518"/>
                  </a:cubicBezTo>
                  <a:cubicBezTo>
                    <a:pt x="92469" y="384354"/>
                    <a:pt x="42660" y="-2221"/>
                    <a:pt x="40430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5" name="フリーフォーム 1194">
              <a:extLst>
                <a:ext uri="{FF2B5EF4-FFF2-40B4-BE49-F238E27FC236}">
                  <a16:creationId xmlns:a16="http://schemas.microsoft.com/office/drawing/2014/main" id="{2AB077E5-CCD6-53A4-5F31-79DDF88630B7}"/>
                </a:ext>
              </a:extLst>
            </p:cNvPr>
            <p:cNvSpPr/>
            <p:nvPr/>
          </p:nvSpPr>
          <p:spPr>
            <a:xfrm>
              <a:off x="3371831" y="2595277"/>
              <a:ext cx="129724" cy="1004449"/>
            </a:xfrm>
            <a:custGeom>
              <a:avLst/>
              <a:gdLst>
                <a:gd name="connsiteX0" fmla="*/ 129652 w 129724"/>
                <a:gd name="connsiteY0" fmla="*/ 5187 h 1004449"/>
                <a:gd name="connsiteX1" fmla="*/ 58284 w 129724"/>
                <a:gd name="connsiteY1" fmla="*/ 674261 h 1004449"/>
                <a:gd name="connsiteX2" fmla="*/ 62745 w 129724"/>
                <a:gd name="connsiteY2" fmla="*/ 625195 h 1004449"/>
                <a:gd name="connsiteX3" fmla="*/ 298 w 129724"/>
                <a:gd name="connsiteY3" fmla="*/ 1004337 h 1004449"/>
                <a:gd name="connsiteX4" fmla="*/ 40442 w 129724"/>
                <a:gd name="connsiteY4" fmla="*/ 660879 h 1004449"/>
                <a:gd name="connsiteX5" fmla="*/ 71666 w 129724"/>
                <a:gd name="connsiteY5" fmla="*/ 295119 h 1004449"/>
                <a:gd name="connsiteX6" fmla="*/ 71666 w 129724"/>
                <a:gd name="connsiteY6" fmla="*/ 362026 h 1004449"/>
                <a:gd name="connsiteX7" fmla="*/ 129652 w 129724"/>
                <a:gd name="connsiteY7" fmla="*/ 5187 h 1004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724" h="1004449">
                  <a:moveTo>
                    <a:pt x="129652" y="5187"/>
                  </a:moveTo>
                  <a:cubicBezTo>
                    <a:pt x="127422" y="57226"/>
                    <a:pt x="69435" y="570926"/>
                    <a:pt x="58284" y="674261"/>
                  </a:cubicBezTo>
                  <a:cubicBezTo>
                    <a:pt x="47133" y="777596"/>
                    <a:pt x="72409" y="570182"/>
                    <a:pt x="62745" y="625195"/>
                  </a:cubicBezTo>
                  <a:cubicBezTo>
                    <a:pt x="53081" y="680208"/>
                    <a:pt x="4015" y="998390"/>
                    <a:pt x="298" y="1004337"/>
                  </a:cubicBezTo>
                  <a:cubicBezTo>
                    <a:pt x="-3419" y="1010284"/>
                    <a:pt x="28547" y="779082"/>
                    <a:pt x="40442" y="660879"/>
                  </a:cubicBezTo>
                  <a:cubicBezTo>
                    <a:pt x="52337" y="542676"/>
                    <a:pt x="66462" y="344928"/>
                    <a:pt x="71666" y="295119"/>
                  </a:cubicBezTo>
                  <a:cubicBezTo>
                    <a:pt x="76870" y="245310"/>
                    <a:pt x="61258" y="415552"/>
                    <a:pt x="71666" y="362026"/>
                  </a:cubicBezTo>
                  <a:cubicBezTo>
                    <a:pt x="82074" y="308500"/>
                    <a:pt x="131882" y="-46852"/>
                    <a:pt x="129652" y="51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6" name="フリーフォーム 1195">
              <a:extLst>
                <a:ext uri="{FF2B5EF4-FFF2-40B4-BE49-F238E27FC236}">
                  <a16:creationId xmlns:a16="http://schemas.microsoft.com/office/drawing/2014/main" id="{CCCBAE63-6372-E716-AD6D-D81FE4767CD4}"/>
                </a:ext>
              </a:extLst>
            </p:cNvPr>
            <p:cNvSpPr/>
            <p:nvPr/>
          </p:nvSpPr>
          <p:spPr>
            <a:xfrm>
              <a:off x="3795715" y="3826924"/>
              <a:ext cx="261792" cy="888392"/>
            </a:xfrm>
            <a:custGeom>
              <a:avLst/>
              <a:gdLst>
                <a:gd name="connsiteX0" fmla="*/ 160 w 261792"/>
                <a:gd name="connsiteY0" fmla="*/ 175 h 888392"/>
                <a:gd name="connsiteX1" fmla="*/ 160738 w 261792"/>
                <a:gd name="connsiteY1" fmla="*/ 370395 h 888392"/>
                <a:gd name="connsiteX2" fmla="*/ 258868 w 261792"/>
                <a:gd name="connsiteY2" fmla="*/ 883351 h 888392"/>
                <a:gd name="connsiteX3" fmla="*/ 232105 w 261792"/>
                <a:gd name="connsiteY3" fmla="*/ 615722 h 888392"/>
                <a:gd name="connsiteX4" fmla="*/ 191961 w 261792"/>
                <a:gd name="connsiteY4" fmla="*/ 343632 h 888392"/>
                <a:gd name="connsiteX5" fmla="*/ 191961 w 261792"/>
                <a:gd name="connsiteY5" fmla="*/ 415000 h 888392"/>
                <a:gd name="connsiteX6" fmla="*/ 160 w 261792"/>
                <a:gd name="connsiteY6" fmla="*/ 175 h 888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1792" h="888392">
                  <a:moveTo>
                    <a:pt x="160" y="175"/>
                  </a:moveTo>
                  <a:cubicBezTo>
                    <a:pt x="-5044" y="-7259"/>
                    <a:pt x="117620" y="223199"/>
                    <a:pt x="160738" y="370395"/>
                  </a:cubicBezTo>
                  <a:cubicBezTo>
                    <a:pt x="203856" y="517591"/>
                    <a:pt x="246974" y="842463"/>
                    <a:pt x="258868" y="883351"/>
                  </a:cubicBezTo>
                  <a:cubicBezTo>
                    <a:pt x="270762" y="924239"/>
                    <a:pt x="243256" y="705675"/>
                    <a:pt x="232105" y="615722"/>
                  </a:cubicBezTo>
                  <a:cubicBezTo>
                    <a:pt x="220954" y="525769"/>
                    <a:pt x="198652" y="377086"/>
                    <a:pt x="191961" y="343632"/>
                  </a:cubicBezTo>
                  <a:cubicBezTo>
                    <a:pt x="185270" y="310178"/>
                    <a:pt x="218724" y="474473"/>
                    <a:pt x="191961" y="415000"/>
                  </a:cubicBezTo>
                  <a:cubicBezTo>
                    <a:pt x="165198" y="355527"/>
                    <a:pt x="5364" y="7609"/>
                    <a:pt x="160" y="1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7" name="フリーフォーム 1196">
              <a:extLst>
                <a:ext uri="{FF2B5EF4-FFF2-40B4-BE49-F238E27FC236}">
                  <a16:creationId xmlns:a16="http://schemas.microsoft.com/office/drawing/2014/main" id="{FC7ED1D9-0454-7A1E-C89F-17657BD1D031}"/>
                </a:ext>
              </a:extLst>
            </p:cNvPr>
            <p:cNvSpPr/>
            <p:nvPr/>
          </p:nvSpPr>
          <p:spPr>
            <a:xfrm>
              <a:off x="3597966" y="3861953"/>
              <a:ext cx="177426" cy="781028"/>
            </a:xfrm>
            <a:custGeom>
              <a:avLst/>
              <a:gdLst>
                <a:gd name="connsiteX0" fmla="*/ 1648 w 177426"/>
                <a:gd name="connsiteY0" fmla="*/ 5290 h 781028"/>
                <a:gd name="connsiteX1" fmla="*/ 59634 w 177426"/>
                <a:gd name="connsiteY1" fmla="*/ 509325 h 781028"/>
                <a:gd name="connsiteX2" fmla="*/ 59634 w 177426"/>
                <a:gd name="connsiteY2" fmla="*/ 397813 h 781028"/>
                <a:gd name="connsiteX3" fmla="*/ 175607 w 177426"/>
                <a:gd name="connsiteY3" fmla="*/ 776954 h 781028"/>
                <a:gd name="connsiteX4" fmla="*/ 122081 w 177426"/>
                <a:gd name="connsiteY4" fmla="*/ 576232 h 781028"/>
                <a:gd name="connsiteX5" fmla="*/ 10569 w 177426"/>
                <a:gd name="connsiteY5" fmla="*/ 232775 h 781028"/>
                <a:gd name="connsiteX6" fmla="*/ 15029 w 177426"/>
                <a:gd name="connsiteY6" fmla="*/ 241696 h 781028"/>
                <a:gd name="connsiteX7" fmla="*/ 1648 w 177426"/>
                <a:gd name="connsiteY7" fmla="*/ 5290 h 78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7426" h="781028">
                  <a:moveTo>
                    <a:pt x="1648" y="5290"/>
                  </a:moveTo>
                  <a:cubicBezTo>
                    <a:pt x="9082" y="49895"/>
                    <a:pt x="49970" y="443905"/>
                    <a:pt x="59634" y="509325"/>
                  </a:cubicBezTo>
                  <a:cubicBezTo>
                    <a:pt x="69298" y="574745"/>
                    <a:pt x="40305" y="353208"/>
                    <a:pt x="59634" y="397813"/>
                  </a:cubicBezTo>
                  <a:cubicBezTo>
                    <a:pt x="78963" y="442418"/>
                    <a:pt x="165199" y="747218"/>
                    <a:pt x="175607" y="776954"/>
                  </a:cubicBezTo>
                  <a:cubicBezTo>
                    <a:pt x="186015" y="806690"/>
                    <a:pt x="149587" y="666929"/>
                    <a:pt x="122081" y="576232"/>
                  </a:cubicBezTo>
                  <a:cubicBezTo>
                    <a:pt x="94575" y="485536"/>
                    <a:pt x="28411" y="288531"/>
                    <a:pt x="10569" y="232775"/>
                  </a:cubicBezTo>
                  <a:cubicBezTo>
                    <a:pt x="-7273" y="177019"/>
                    <a:pt x="15773" y="271433"/>
                    <a:pt x="15029" y="241696"/>
                  </a:cubicBezTo>
                  <a:cubicBezTo>
                    <a:pt x="14285" y="211959"/>
                    <a:pt x="-5786" y="-39315"/>
                    <a:pt x="1648" y="52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8" name="フリーフォーム 1197">
              <a:extLst>
                <a:ext uri="{FF2B5EF4-FFF2-40B4-BE49-F238E27FC236}">
                  <a16:creationId xmlns:a16="http://schemas.microsoft.com/office/drawing/2014/main" id="{162922E5-F710-64AC-F6A7-C55E1EB3DB27}"/>
                </a:ext>
              </a:extLst>
            </p:cNvPr>
            <p:cNvSpPr/>
            <p:nvPr/>
          </p:nvSpPr>
          <p:spPr>
            <a:xfrm>
              <a:off x="5896363" y="4643350"/>
              <a:ext cx="509583" cy="545046"/>
            </a:xfrm>
            <a:custGeom>
              <a:avLst/>
              <a:gdLst>
                <a:gd name="connsiteX0" fmla="*/ 508897 w 509583"/>
                <a:gd name="connsiteY0" fmla="*/ 18 h 545046"/>
                <a:gd name="connsiteX1" fmla="*/ 268031 w 509583"/>
                <a:gd name="connsiteY1" fmla="*/ 281029 h 545046"/>
                <a:gd name="connsiteX2" fmla="*/ 98533 w 509583"/>
                <a:gd name="connsiteY2" fmla="*/ 486211 h 545046"/>
                <a:gd name="connsiteX3" fmla="*/ 174361 w 509583"/>
                <a:gd name="connsiteY3" fmla="*/ 414843 h 545046"/>
                <a:gd name="connsiteX4" fmla="*/ 402 w 509583"/>
                <a:gd name="connsiteY4" fmla="*/ 544197 h 545046"/>
                <a:gd name="connsiteX5" fmla="*/ 232347 w 509583"/>
                <a:gd name="connsiteY5" fmla="*/ 339015 h 545046"/>
                <a:gd name="connsiteX6" fmla="*/ 334938 w 509583"/>
                <a:gd name="connsiteY6" fmla="*/ 214121 h 545046"/>
                <a:gd name="connsiteX7" fmla="*/ 187742 w 509583"/>
                <a:gd name="connsiteY7" fmla="*/ 294410 h 545046"/>
                <a:gd name="connsiteX8" fmla="*/ 508897 w 509583"/>
                <a:gd name="connsiteY8" fmla="*/ 18 h 545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9583" h="545046">
                  <a:moveTo>
                    <a:pt x="508897" y="18"/>
                  </a:moveTo>
                  <a:cubicBezTo>
                    <a:pt x="522279" y="-2212"/>
                    <a:pt x="336425" y="199997"/>
                    <a:pt x="268031" y="281029"/>
                  </a:cubicBezTo>
                  <a:cubicBezTo>
                    <a:pt x="199637" y="362061"/>
                    <a:pt x="114145" y="463909"/>
                    <a:pt x="98533" y="486211"/>
                  </a:cubicBezTo>
                  <a:cubicBezTo>
                    <a:pt x="82921" y="508513"/>
                    <a:pt x="190716" y="405179"/>
                    <a:pt x="174361" y="414843"/>
                  </a:cubicBezTo>
                  <a:cubicBezTo>
                    <a:pt x="158006" y="424507"/>
                    <a:pt x="-9262" y="556835"/>
                    <a:pt x="402" y="544197"/>
                  </a:cubicBezTo>
                  <a:cubicBezTo>
                    <a:pt x="10066" y="531559"/>
                    <a:pt x="176591" y="394028"/>
                    <a:pt x="232347" y="339015"/>
                  </a:cubicBezTo>
                  <a:cubicBezTo>
                    <a:pt x="288103" y="284002"/>
                    <a:pt x="342372" y="221555"/>
                    <a:pt x="334938" y="214121"/>
                  </a:cubicBezTo>
                  <a:cubicBezTo>
                    <a:pt x="327504" y="206687"/>
                    <a:pt x="155032" y="324890"/>
                    <a:pt x="187742" y="294410"/>
                  </a:cubicBezTo>
                  <a:cubicBezTo>
                    <a:pt x="220452" y="263930"/>
                    <a:pt x="495515" y="2248"/>
                    <a:pt x="508897" y="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9" name="フリーフォーム 1198">
              <a:extLst>
                <a:ext uri="{FF2B5EF4-FFF2-40B4-BE49-F238E27FC236}">
                  <a16:creationId xmlns:a16="http://schemas.microsoft.com/office/drawing/2014/main" id="{F2ED5A00-98D1-0BA5-763F-BCFD8264BFA6}"/>
                </a:ext>
              </a:extLst>
            </p:cNvPr>
            <p:cNvSpPr/>
            <p:nvPr/>
          </p:nvSpPr>
          <p:spPr>
            <a:xfrm>
              <a:off x="5877566" y="4618244"/>
              <a:ext cx="596036" cy="795295"/>
            </a:xfrm>
            <a:custGeom>
              <a:avLst/>
              <a:gdLst>
                <a:gd name="connsiteX0" fmla="*/ 594602 w 596036"/>
                <a:gd name="connsiteY0" fmla="*/ 2821 h 795295"/>
                <a:gd name="connsiteX1" fmla="*/ 5817 w 596036"/>
                <a:gd name="connsiteY1" fmla="*/ 787867 h 795295"/>
                <a:gd name="connsiteX2" fmla="*/ 286828 w 596036"/>
                <a:gd name="connsiteY2" fmla="*/ 404265 h 795295"/>
                <a:gd name="connsiteX3" fmla="*/ 175316 w 596036"/>
                <a:gd name="connsiteY3" fmla="*/ 520238 h 795295"/>
                <a:gd name="connsiteX4" fmla="*/ 594602 w 596036"/>
                <a:gd name="connsiteY4" fmla="*/ 2821 h 795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6036" h="795295">
                  <a:moveTo>
                    <a:pt x="594602" y="2821"/>
                  </a:moveTo>
                  <a:cubicBezTo>
                    <a:pt x="566352" y="47426"/>
                    <a:pt x="57113" y="720960"/>
                    <a:pt x="5817" y="787867"/>
                  </a:cubicBezTo>
                  <a:cubicBezTo>
                    <a:pt x="-45479" y="854774"/>
                    <a:pt x="258578" y="448870"/>
                    <a:pt x="286828" y="404265"/>
                  </a:cubicBezTo>
                  <a:cubicBezTo>
                    <a:pt x="315078" y="359660"/>
                    <a:pt x="125507" y="584172"/>
                    <a:pt x="175316" y="520238"/>
                  </a:cubicBezTo>
                  <a:cubicBezTo>
                    <a:pt x="225125" y="456304"/>
                    <a:pt x="622852" y="-41784"/>
                    <a:pt x="594602" y="28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0" name="フリーフォーム 1199">
              <a:extLst>
                <a:ext uri="{FF2B5EF4-FFF2-40B4-BE49-F238E27FC236}">
                  <a16:creationId xmlns:a16="http://schemas.microsoft.com/office/drawing/2014/main" id="{03733256-C2B8-9D41-50E1-13DB08F6EA69}"/>
                </a:ext>
              </a:extLst>
            </p:cNvPr>
            <p:cNvSpPr/>
            <p:nvPr/>
          </p:nvSpPr>
          <p:spPr>
            <a:xfrm>
              <a:off x="3715017" y="3526207"/>
              <a:ext cx="372715" cy="273765"/>
            </a:xfrm>
            <a:custGeom>
              <a:avLst/>
              <a:gdLst>
                <a:gd name="connsiteX0" fmla="*/ 13951 w 372715"/>
                <a:gd name="connsiteY0" fmla="*/ 15420 h 273765"/>
                <a:gd name="connsiteX1" fmla="*/ 357408 w 372715"/>
                <a:gd name="connsiteY1" fmla="*/ 265208 h 273765"/>
                <a:gd name="connsiteX2" fmla="*/ 299422 w 372715"/>
                <a:gd name="connsiteY2" fmla="*/ 207221 h 273765"/>
                <a:gd name="connsiteX3" fmla="*/ 178989 w 372715"/>
                <a:gd name="connsiteY3" fmla="*/ 122472 h 273765"/>
                <a:gd name="connsiteX4" fmla="*/ 76398 w 372715"/>
                <a:gd name="connsiteY4" fmla="*/ 37723 h 273765"/>
                <a:gd name="connsiteX5" fmla="*/ 13951 w 372715"/>
                <a:gd name="connsiteY5" fmla="*/ 15420 h 273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715" h="273765">
                  <a:moveTo>
                    <a:pt x="13951" y="15420"/>
                  </a:moveTo>
                  <a:cubicBezTo>
                    <a:pt x="60786" y="53334"/>
                    <a:pt x="309830" y="233241"/>
                    <a:pt x="357408" y="265208"/>
                  </a:cubicBezTo>
                  <a:cubicBezTo>
                    <a:pt x="404986" y="297175"/>
                    <a:pt x="329159" y="231010"/>
                    <a:pt x="299422" y="207221"/>
                  </a:cubicBezTo>
                  <a:cubicBezTo>
                    <a:pt x="269685" y="183432"/>
                    <a:pt x="216160" y="150722"/>
                    <a:pt x="178989" y="122472"/>
                  </a:cubicBezTo>
                  <a:cubicBezTo>
                    <a:pt x="141818" y="94222"/>
                    <a:pt x="101674" y="56308"/>
                    <a:pt x="76398" y="37723"/>
                  </a:cubicBezTo>
                  <a:cubicBezTo>
                    <a:pt x="51122" y="19138"/>
                    <a:pt x="-32884" y="-22494"/>
                    <a:pt x="13951" y="154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1" name="フリーフォーム 1200">
              <a:extLst>
                <a:ext uri="{FF2B5EF4-FFF2-40B4-BE49-F238E27FC236}">
                  <a16:creationId xmlns:a16="http://schemas.microsoft.com/office/drawing/2014/main" id="{52A9FD3F-5B4C-994C-4C30-64EFBA2A3661}"/>
                </a:ext>
              </a:extLst>
            </p:cNvPr>
            <p:cNvSpPr/>
            <p:nvPr/>
          </p:nvSpPr>
          <p:spPr>
            <a:xfrm>
              <a:off x="4207841" y="3751071"/>
              <a:ext cx="369100" cy="308041"/>
            </a:xfrm>
            <a:custGeom>
              <a:avLst/>
              <a:gdLst>
                <a:gd name="connsiteX0" fmla="*/ 368619 w 369100"/>
                <a:gd name="connsiteY0" fmla="*/ 199 h 308041"/>
                <a:gd name="connsiteX1" fmla="*/ 87609 w 369100"/>
                <a:gd name="connsiteY1" fmla="*/ 174158 h 308041"/>
                <a:gd name="connsiteX2" fmla="*/ 47464 w 369100"/>
                <a:gd name="connsiteY2" fmla="*/ 307973 h 308041"/>
                <a:gd name="connsiteX3" fmla="*/ 60846 w 369100"/>
                <a:gd name="connsiteY3" fmla="*/ 192000 h 308041"/>
                <a:gd name="connsiteX4" fmla="*/ 74227 w 369100"/>
                <a:gd name="connsiteY4" fmla="*/ 165237 h 308041"/>
                <a:gd name="connsiteX5" fmla="*/ 11780 w 369100"/>
                <a:gd name="connsiteY5" fmla="*/ 209842 h 308041"/>
                <a:gd name="connsiteX6" fmla="*/ 368619 w 369100"/>
                <a:gd name="connsiteY6" fmla="*/ 199 h 308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100" h="308041">
                  <a:moveTo>
                    <a:pt x="368619" y="199"/>
                  </a:moveTo>
                  <a:cubicBezTo>
                    <a:pt x="381257" y="-5748"/>
                    <a:pt x="141135" y="122862"/>
                    <a:pt x="87609" y="174158"/>
                  </a:cubicBezTo>
                  <a:cubicBezTo>
                    <a:pt x="34083" y="225454"/>
                    <a:pt x="51924" y="304999"/>
                    <a:pt x="47464" y="307973"/>
                  </a:cubicBezTo>
                  <a:cubicBezTo>
                    <a:pt x="43004" y="310947"/>
                    <a:pt x="56386" y="215789"/>
                    <a:pt x="60846" y="192000"/>
                  </a:cubicBezTo>
                  <a:cubicBezTo>
                    <a:pt x="65306" y="168211"/>
                    <a:pt x="82405" y="162263"/>
                    <a:pt x="74227" y="165237"/>
                  </a:cubicBezTo>
                  <a:cubicBezTo>
                    <a:pt x="66049" y="168211"/>
                    <a:pt x="-33568" y="238835"/>
                    <a:pt x="11780" y="209842"/>
                  </a:cubicBezTo>
                  <a:cubicBezTo>
                    <a:pt x="57128" y="180849"/>
                    <a:pt x="355981" y="6146"/>
                    <a:pt x="368619" y="1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2" name="フリーフォーム 1201">
              <a:extLst>
                <a:ext uri="{FF2B5EF4-FFF2-40B4-BE49-F238E27FC236}">
                  <a16:creationId xmlns:a16="http://schemas.microsoft.com/office/drawing/2014/main" id="{871D9060-4488-C49A-C9A8-C76046CE211F}"/>
                </a:ext>
              </a:extLst>
            </p:cNvPr>
            <p:cNvSpPr/>
            <p:nvPr/>
          </p:nvSpPr>
          <p:spPr>
            <a:xfrm>
              <a:off x="5364009" y="3690251"/>
              <a:ext cx="131697" cy="756245"/>
            </a:xfrm>
            <a:custGeom>
              <a:avLst/>
              <a:gdLst>
                <a:gd name="connsiteX0" fmla="*/ 1958 w 131697"/>
                <a:gd name="connsiteY0" fmla="*/ 7493 h 756245"/>
                <a:gd name="connsiteX1" fmla="*/ 131312 w 131697"/>
                <a:gd name="connsiteY1" fmla="*/ 752395 h 756245"/>
                <a:gd name="connsiteX2" fmla="*/ 42102 w 131697"/>
                <a:gd name="connsiteY2" fmla="*/ 301886 h 756245"/>
                <a:gd name="connsiteX3" fmla="*/ 51023 w 131697"/>
                <a:gd name="connsiteY3" fmla="*/ 364332 h 756245"/>
                <a:gd name="connsiteX4" fmla="*/ 1958 w 131697"/>
                <a:gd name="connsiteY4" fmla="*/ 7493 h 756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697" h="756245">
                  <a:moveTo>
                    <a:pt x="1958" y="7493"/>
                  </a:moveTo>
                  <a:cubicBezTo>
                    <a:pt x="15340" y="72170"/>
                    <a:pt x="124621" y="703330"/>
                    <a:pt x="131312" y="752395"/>
                  </a:cubicBezTo>
                  <a:cubicBezTo>
                    <a:pt x="138003" y="801461"/>
                    <a:pt x="55484" y="366563"/>
                    <a:pt x="42102" y="301886"/>
                  </a:cubicBezTo>
                  <a:cubicBezTo>
                    <a:pt x="28721" y="237209"/>
                    <a:pt x="53997" y="411911"/>
                    <a:pt x="51023" y="364332"/>
                  </a:cubicBezTo>
                  <a:cubicBezTo>
                    <a:pt x="48049" y="316753"/>
                    <a:pt x="-11424" y="-57184"/>
                    <a:pt x="1958" y="74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3" name="フリーフォーム 1202">
              <a:extLst>
                <a:ext uri="{FF2B5EF4-FFF2-40B4-BE49-F238E27FC236}">
                  <a16:creationId xmlns:a16="http://schemas.microsoft.com/office/drawing/2014/main" id="{5FE65023-77C6-49CF-E99E-30CB03180728}"/>
                </a:ext>
              </a:extLst>
            </p:cNvPr>
            <p:cNvSpPr/>
            <p:nvPr/>
          </p:nvSpPr>
          <p:spPr>
            <a:xfrm>
              <a:off x="4527395" y="3612934"/>
              <a:ext cx="160638" cy="652060"/>
            </a:xfrm>
            <a:custGeom>
              <a:avLst/>
              <a:gdLst>
                <a:gd name="connsiteX0" fmla="*/ 160578 w 160638"/>
                <a:gd name="connsiteY0" fmla="*/ 61 h 652060"/>
                <a:gd name="connsiteX1" fmla="*/ 75828 w 160638"/>
                <a:gd name="connsiteY1" fmla="*/ 227546 h 652060"/>
                <a:gd name="connsiteX2" fmla="*/ 0 w 160638"/>
                <a:gd name="connsiteY2" fmla="*/ 397045 h 652060"/>
                <a:gd name="connsiteX3" fmla="*/ 75828 w 160638"/>
                <a:gd name="connsiteY3" fmla="*/ 191862 h 652060"/>
                <a:gd name="connsiteX4" fmla="*/ 44605 w 160638"/>
                <a:gd name="connsiteY4" fmla="*/ 651292 h 652060"/>
                <a:gd name="connsiteX5" fmla="*/ 84749 w 160638"/>
                <a:gd name="connsiteY5" fmla="*/ 62508 h 652060"/>
                <a:gd name="connsiteX6" fmla="*/ 62447 w 160638"/>
                <a:gd name="connsiteY6" fmla="*/ 249848 h 652060"/>
                <a:gd name="connsiteX7" fmla="*/ 160578 w 160638"/>
                <a:gd name="connsiteY7" fmla="*/ 61 h 65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0638" h="652060">
                  <a:moveTo>
                    <a:pt x="160578" y="61"/>
                  </a:moveTo>
                  <a:cubicBezTo>
                    <a:pt x="162808" y="-3656"/>
                    <a:pt x="102591" y="161382"/>
                    <a:pt x="75828" y="227546"/>
                  </a:cubicBezTo>
                  <a:cubicBezTo>
                    <a:pt x="49065" y="293710"/>
                    <a:pt x="0" y="402992"/>
                    <a:pt x="0" y="397045"/>
                  </a:cubicBezTo>
                  <a:cubicBezTo>
                    <a:pt x="0" y="391098"/>
                    <a:pt x="68394" y="149488"/>
                    <a:pt x="75828" y="191862"/>
                  </a:cubicBezTo>
                  <a:cubicBezTo>
                    <a:pt x="83262" y="234236"/>
                    <a:pt x="43118" y="672851"/>
                    <a:pt x="44605" y="651292"/>
                  </a:cubicBezTo>
                  <a:cubicBezTo>
                    <a:pt x="46092" y="629733"/>
                    <a:pt x="81775" y="129415"/>
                    <a:pt x="84749" y="62508"/>
                  </a:cubicBezTo>
                  <a:cubicBezTo>
                    <a:pt x="87723" y="-4399"/>
                    <a:pt x="53526" y="256539"/>
                    <a:pt x="62447" y="249848"/>
                  </a:cubicBezTo>
                  <a:cubicBezTo>
                    <a:pt x="71368" y="243157"/>
                    <a:pt x="158348" y="3778"/>
                    <a:pt x="160578" y="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4" name="フリーフォーム 1203">
              <a:extLst>
                <a:ext uri="{FF2B5EF4-FFF2-40B4-BE49-F238E27FC236}">
                  <a16:creationId xmlns:a16="http://schemas.microsoft.com/office/drawing/2014/main" id="{20E46BCA-E814-EAA8-A3C6-4687FE72527A}"/>
                </a:ext>
              </a:extLst>
            </p:cNvPr>
            <p:cNvSpPr/>
            <p:nvPr/>
          </p:nvSpPr>
          <p:spPr>
            <a:xfrm>
              <a:off x="4473803" y="2648495"/>
              <a:ext cx="37371" cy="270840"/>
            </a:xfrm>
            <a:custGeom>
              <a:avLst/>
              <a:gdLst>
                <a:gd name="connsiteX0" fmla="*/ 31290 w 37371"/>
                <a:gd name="connsiteY0" fmla="*/ 1035 h 270840"/>
                <a:gd name="connsiteX1" fmla="*/ 31290 w 37371"/>
                <a:gd name="connsiteY1" fmla="*/ 179454 h 270840"/>
                <a:gd name="connsiteX2" fmla="*/ 35750 w 37371"/>
                <a:gd name="connsiteY2" fmla="*/ 264204 h 270840"/>
                <a:gd name="connsiteX3" fmla="*/ 66 w 37371"/>
                <a:gd name="connsiteY3" fmla="*/ 143770 h 270840"/>
                <a:gd name="connsiteX4" fmla="*/ 26829 w 37371"/>
                <a:gd name="connsiteY4" fmla="*/ 268664 h 270840"/>
                <a:gd name="connsiteX5" fmla="*/ 31290 w 37371"/>
                <a:gd name="connsiteY5" fmla="*/ 1035 h 270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371" h="270840">
                  <a:moveTo>
                    <a:pt x="31290" y="1035"/>
                  </a:moveTo>
                  <a:cubicBezTo>
                    <a:pt x="32033" y="-13833"/>
                    <a:pt x="30547" y="135593"/>
                    <a:pt x="31290" y="179454"/>
                  </a:cubicBezTo>
                  <a:cubicBezTo>
                    <a:pt x="32033" y="223316"/>
                    <a:pt x="40954" y="270151"/>
                    <a:pt x="35750" y="264204"/>
                  </a:cubicBezTo>
                  <a:cubicBezTo>
                    <a:pt x="30546" y="258257"/>
                    <a:pt x="1553" y="143027"/>
                    <a:pt x="66" y="143770"/>
                  </a:cubicBezTo>
                  <a:cubicBezTo>
                    <a:pt x="-1421" y="144513"/>
                    <a:pt x="22368" y="290223"/>
                    <a:pt x="26829" y="268664"/>
                  </a:cubicBezTo>
                  <a:cubicBezTo>
                    <a:pt x="31289" y="247105"/>
                    <a:pt x="30547" y="15903"/>
                    <a:pt x="31290" y="10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5" name="フリーフォーム 1204">
              <a:extLst>
                <a:ext uri="{FF2B5EF4-FFF2-40B4-BE49-F238E27FC236}">
                  <a16:creationId xmlns:a16="http://schemas.microsoft.com/office/drawing/2014/main" id="{ED5B87F5-6A5E-DC1C-0135-693F8570B693}"/>
                </a:ext>
              </a:extLst>
            </p:cNvPr>
            <p:cNvSpPr/>
            <p:nvPr/>
          </p:nvSpPr>
          <p:spPr>
            <a:xfrm>
              <a:off x="5861078" y="2149523"/>
              <a:ext cx="384525" cy="735086"/>
            </a:xfrm>
            <a:custGeom>
              <a:avLst/>
              <a:gdLst>
                <a:gd name="connsiteX0" fmla="*/ 3 w 384525"/>
                <a:gd name="connsiteY0" fmla="*/ 432 h 735086"/>
                <a:gd name="connsiteX1" fmla="*/ 156120 w 384525"/>
                <a:gd name="connsiteY1" fmla="*/ 384034 h 735086"/>
                <a:gd name="connsiteX2" fmla="*/ 124897 w 384525"/>
                <a:gd name="connsiteY2" fmla="*/ 370653 h 735086"/>
                <a:gd name="connsiteX3" fmla="*/ 227488 w 384525"/>
                <a:gd name="connsiteY3" fmla="*/ 682887 h 735086"/>
                <a:gd name="connsiteX4" fmla="*/ 205185 w 384525"/>
                <a:gd name="connsiteY4" fmla="*/ 566914 h 735086"/>
                <a:gd name="connsiteX5" fmla="*/ 379144 w 384525"/>
                <a:gd name="connsiteY5" fmla="*/ 731952 h 735086"/>
                <a:gd name="connsiteX6" fmla="*/ 325619 w 384525"/>
                <a:gd name="connsiteY6" fmla="*/ 656124 h 735086"/>
                <a:gd name="connsiteX7" fmla="*/ 178422 w 384525"/>
                <a:gd name="connsiteY7" fmla="*/ 428639 h 735086"/>
                <a:gd name="connsiteX8" fmla="*/ 160581 w 384525"/>
                <a:gd name="connsiteY8" fmla="*/ 468783 h 735086"/>
                <a:gd name="connsiteX9" fmla="*/ 3 w 384525"/>
                <a:gd name="connsiteY9" fmla="*/ 432 h 73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4525" h="735086">
                  <a:moveTo>
                    <a:pt x="3" y="432"/>
                  </a:moveTo>
                  <a:cubicBezTo>
                    <a:pt x="-740" y="-13693"/>
                    <a:pt x="135304" y="322330"/>
                    <a:pt x="156120" y="384034"/>
                  </a:cubicBezTo>
                  <a:cubicBezTo>
                    <a:pt x="176936" y="445738"/>
                    <a:pt x="113002" y="320844"/>
                    <a:pt x="124897" y="370653"/>
                  </a:cubicBezTo>
                  <a:cubicBezTo>
                    <a:pt x="136792" y="420462"/>
                    <a:pt x="214107" y="650177"/>
                    <a:pt x="227488" y="682887"/>
                  </a:cubicBezTo>
                  <a:cubicBezTo>
                    <a:pt x="240869" y="715597"/>
                    <a:pt x="179909" y="558737"/>
                    <a:pt x="205185" y="566914"/>
                  </a:cubicBezTo>
                  <a:cubicBezTo>
                    <a:pt x="230461" y="575092"/>
                    <a:pt x="359072" y="717084"/>
                    <a:pt x="379144" y="731952"/>
                  </a:cubicBezTo>
                  <a:cubicBezTo>
                    <a:pt x="399216" y="746820"/>
                    <a:pt x="359073" y="706676"/>
                    <a:pt x="325619" y="656124"/>
                  </a:cubicBezTo>
                  <a:cubicBezTo>
                    <a:pt x="292165" y="605572"/>
                    <a:pt x="205928" y="459862"/>
                    <a:pt x="178422" y="428639"/>
                  </a:cubicBezTo>
                  <a:cubicBezTo>
                    <a:pt x="150916" y="397416"/>
                    <a:pt x="187344" y="542381"/>
                    <a:pt x="160581" y="468783"/>
                  </a:cubicBezTo>
                  <a:cubicBezTo>
                    <a:pt x="133818" y="395185"/>
                    <a:pt x="746" y="14557"/>
                    <a:pt x="3" y="4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6" name="フリーフォーム 1205">
              <a:extLst>
                <a:ext uri="{FF2B5EF4-FFF2-40B4-BE49-F238E27FC236}">
                  <a16:creationId xmlns:a16="http://schemas.microsoft.com/office/drawing/2014/main" id="{34630B86-76D1-2418-69FA-1382398BF30D}"/>
                </a:ext>
              </a:extLst>
            </p:cNvPr>
            <p:cNvSpPr/>
            <p:nvPr/>
          </p:nvSpPr>
          <p:spPr>
            <a:xfrm>
              <a:off x="4820018" y="1864408"/>
              <a:ext cx="131276" cy="989875"/>
            </a:xfrm>
            <a:custGeom>
              <a:avLst/>
              <a:gdLst>
                <a:gd name="connsiteX0" fmla="*/ 131123 w 131276"/>
                <a:gd name="connsiteY0" fmla="*/ 76 h 989875"/>
                <a:gd name="connsiteX1" fmla="*/ 1769 w 131276"/>
                <a:gd name="connsiteY1" fmla="*/ 388138 h 989875"/>
                <a:gd name="connsiteX2" fmla="*/ 59756 w 131276"/>
                <a:gd name="connsiteY2" fmla="*/ 365836 h 989875"/>
                <a:gd name="connsiteX3" fmla="*/ 113282 w 131276"/>
                <a:gd name="connsiteY3" fmla="*/ 985844 h 989875"/>
                <a:gd name="connsiteX4" fmla="*/ 55295 w 131276"/>
                <a:gd name="connsiteY4" fmla="*/ 620084 h 989875"/>
                <a:gd name="connsiteX5" fmla="*/ 28532 w 131276"/>
                <a:gd name="connsiteY5" fmla="*/ 356915 h 989875"/>
                <a:gd name="connsiteX6" fmla="*/ 131123 w 131276"/>
                <a:gd name="connsiteY6" fmla="*/ 76 h 989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276" h="989875">
                  <a:moveTo>
                    <a:pt x="131123" y="76"/>
                  </a:moveTo>
                  <a:cubicBezTo>
                    <a:pt x="126663" y="5280"/>
                    <a:pt x="13663" y="327178"/>
                    <a:pt x="1769" y="388138"/>
                  </a:cubicBezTo>
                  <a:cubicBezTo>
                    <a:pt x="-10126" y="449098"/>
                    <a:pt x="41170" y="266218"/>
                    <a:pt x="59756" y="365836"/>
                  </a:cubicBezTo>
                  <a:cubicBezTo>
                    <a:pt x="78341" y="465454"/>
                    <a:pt x="114025" y="943469"/>
                    <a:pt x="113282" y="985844"/>
                  </a:cubicBezTo>
                  <a:cubicBezTo>
                    <a:pt x="112539" y="1028219"/>
                    <a:pt x="69420" y="724906"/>
                    <a:pt x="55295" y="620084"/>
                  </a:cubicBezTo>
                  <a:cubicBezTo>
                    <a:pt x="41170" y="515263"/>
                    <a:pt x="15894" y="455789"/>
                    <a:pt x="28532" y="356915"/>
                  </a:cubicBezTo>
                  <a:cubicBezTo>
                    <a:pt x="41170" y="258041"/>
                    <a:pt x="135583" y="-5128"/>
                    <a:pt x="131123" y="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7" name="フリーフォーム 1206">
              <a:extLst>
                <a:ext uri="{FF2B5EF4-FFF2-40B4-BE49-F238E27FC236}">
                  <a16:creationId xmlns:a16="http://schemas.microsoft.com/office/drawing/2014/main" id="{464B3AAE-5269-98D9-DD95-333F768BD7A3}"/>
                </a:ext>
              </a:extLst>
            </p:cNvPr>
            <p:cNvSpPr/>
            <p:nvPr/>
          </p:nvSpPr>
          <p:spPr>
            <a:xfrm>
              <a:off x="4748081" y="2872543"/>
              <a:ext cx="109600" cy="571127"/>
            </a:xfrm>
            <a:custGeom>
              <a:avLst/>
              <a:gdLst>
                <a:gd name="connsiteX0" fmla="*/ 109390 w 109600"/>
                <a:gd name="connsiteY0" fmla="*/ 11 h 571127"/>
                <a:gd name="connsiteX1" fmla="*/ 38022 w 109600"/>
                <a:gd name="connsiteY1" fmla="*/ 205194 h 571127"/>
                <a:gd name="connsiteX2" fmla="*/ 60325 w 109600"/>
                <a:gd name="connsiteY2" fmla="*/ 414837 h 571127"/>
                <a:gd name="connsiteX3" fmla="*/ 60325 w 109600"/>
                <a:gd name="connsiteY3" fmla="*/ 281022 h 571127"/>
                <a:gd name="connsiteX4" fmla="*/ 60325 w 109600"/>
                <a:gd name="connsiteY4" fmla="*/ 570954 h 571127"/>
                <a:gd name="connsiteX5" fmla="*/ 33562 w 109600"/>
                <a:gd name="connsiteY5" fmla="*/ 321166 h 571127"/>
                <a:gd name="connsiteX6" fmla="*/ 2339 w 109600"/>
                <a:gd name="connsiteY6" fmla="*/ 165049 h 571127"/>
                <a:gd name="connsiteX7" fmla="*/ 11259 w 109600"/>
                <a:gd name="connsiteY7" fmla="*/ 214115 h 571127"/>
                <a:gd name="connsiteX8" fmla="*/ 109390 w 109600"/>
                <a:gd name="connsiteY8" fmla="*/ 11 h 571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600" h="571127">
                  <a:moveTo>
                    <a:pt x="109390" y="11"/>
                  </a:moveTo>
                  <a:cubicBezTo>
                    <a:pt x="113850" y="-1476"/>
                    <a:pt x="46199" y="136056"/>
                    <a:pt x="38022" y="205194"/>
                  </a:cubicBezTo>
                  <a:cubicBezTo>
                    <a:pt x="29845" y="274332"/>
                    <a:pt x="56608" y="402199"/>
                    <a:pt x="60325" y="414837"/>
                  </a:cubicBezTo>
                  <a:cubicBezTo>
                    <a:pt x="64042" y="427475"/>
                    <a:pt x="60325" y="281022"/>
                    <a:pt x="60325" y="281022"/>
                  </a:cubicBezTo>
                  <a:cubicBezTo>
                    <a:pt x="60325" y="307041"/>
                    <a:pt x="64785" y="564263"/>
                    <a:pt x="60325" y="570954"/>
                  </a:cubicBezTo>
                  <a:cubicBezTo>
                    <a:pt x="55865" y="577645"/>
                    <a:pt x="43226" y="388817"/>
                    <a:pt x="33562" y="321166"/>
                  </a:cubicBezTo>
                  <a:cubicBezTo>
                    <a:pt x="23898" y="253515"/>
                    <a:pt x="6056" y="182891"/>
                    <a:pt x="2339" y="165049"/>
                  </a:cubicBezTo>
                  <a:cubicBezTo>
                    <a:pt x="-1378" y="147207"/>
                    <a:pt x="-2122" y="238648"/>
                    <a:pt x="11259" y="214115"/>
                  </a:cubicBezTo>
                  <a:cubicBezTo>
                    <a:pt x="24640" y="189582"/>
                    <a:pt x="104930" y="1498"/>
                    <a:pt x="109390" y="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8" name="フリーフォーム 1207">
              <a:extLst>
                <a:ext uri="{FF2B5EF4-FFF2-40B4-BE49-F238E27FC236}">
                  <a16:creationId xmlns:a16="http://schemas.microsoft.com/office/drawing/2014/main" id="{60A2B57B-18E2-0FC2-5536-3CD03413E7A2}"/>
                </a:ext>
              </a:extLst>
            </p:cNvPr>
            <p:cNvSpPr/>
            <p:nvPr/>
          </p:nvSpPr>
          <p:spPr>
            <a:xfrm>
              <a:off x="3652825" y="2426407"/>
              <a:ext cx="154771" cy="432013"/>
            </a:xfrm>
            <a:custGeom>
              <a:avLst/>
              <a:gdLst>
                <a:gd name="connsiteX0" fmla="*/ 93985 w 154771"/>
                <a:gd name="connsiteY0" fmla="*/ 98 h 432013"/>
                <a:gd name="connsiteX1" fmla="*/ 98445 w 154771"/>
                <a:gd name="connsiteY1" fmla="*/ 267728 h 432013"/>
                <a:gd name="connsiteX2" fmla="*/ 151971 w 154771"/>
                <a:gd name="connsiteY2" fmla="*/ 419384 h 432013"/>
                <a:gd name="connsiteX3" fmla="*/ 315 w 154771"/>
                <a:gd name="connsiteY3" fmla="*/ 388161 h 432013"/>
                <a:gd name="connsiteX4" fmla="*/ 111827 w 154771"/>
                <a:gd name="connsiteY4" fmla="*/ 428305 h 432013"/>
                <a:gd name="connsiteX5" fmla="*/ 98445 w 154771"/>
                <a:gd name="connsiteY5" fmla="*/ 276649 h 432013"/>
                <a:gd name="connsiteX6" fmla="*/ 93985 w 154771"/>
                <a:gd name="connsiteY6" fmla="*/ 298951 h 432013"/>
                <a:gd name="connsiteX7" fmla="*/ 93985 w 154771"/>
                <a:gd name="connsiteY7" fmla="*/ 98 h 43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771" h="432013">
                  <a:moveTo>
                    <a:pt x="93985" y="98"/>
                  </a:moveTo>
                  <a:cubicBezTo>
                    <a:pt x="94728" y="-5106"/>
                    <a:pt x="88781" y="197847"/>
                    <a:pt x="98445" y="267728"/>
                  </a:cubicBezTo>
                  <a:cubicBezTo>
                    <a:pt x="108109" y="337609"/>
                    <a:pt x="168326" y="399312"/>
                    <a:pt x="151971" y="419384"/>
                  </a:cubicBezTo>
                  <a:cubicBezTo>
                    <a:pt x="135616" y="439456"/>
                    <a:pt x="7006" y="386674"/>
                    <a:pt x="315" y="388161"/>
                  </a:cubicBezTo>
                  <a:cubicBezTo>
                    <a:pt x="-6376" y="389648"/>
                    <a:pt x="95472" y="446890"/>
                    <a:pt x="111827" y="428305"/>
                  </a:cubicBezTo>
                  <a:cubicBezTo>
                    <a:pt x="128182" y="409720"/>
                    <a:pt x="101419" y="298208"/>
                    <a:pt x="98445" y="276649"/>
                  </a:cubicBezTo>
                  <a:cubicBezTo>
                    <a:pt x="95471" y="255090"/>
                    <a:pt x="97702" y="338352"/>
                    <a:pt x="93985" y="298951"/>
                  </a:cubicBezTo>
                  <a:cubicBezTo>
                    <a:pt x="90268" y="259550"/>
                    <a:pt x="93242" y="5302"/>
                    <a:pt x="93985" y="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9" name="フリーフォーム 1208">
              <a:extLst>
                <a:ext uri="{FF2B5EF4-FFF2-40B4-BE49-F238E27FC236}">
                  <a16:creationId xmlns:a16="http://schemas.microsoft.com/office/drawing/2014/main" id="{6895DDD2-D3B8-7CBB-B260-297BF1CD5259}"/>
                </a:ext>
              </a:extLst>
            </p:cNvPr>
            <p:cNvSpPr/>
            <p:nvPr/>
          </p:nvSpPr>
          <p:spPr>
            <a:xfrm>
              <a:off x="5092186" y="2145483"/>
              <a:ext cx="512448" cy="758361"/>
            </a:xfrm>
            <a:custGeom>
              <a:avLst/>
              <a:gdLst>
                <a:gd name="connsiteX0" fmla="*/ 193492 w 512448"/>
                <a:gd name="connsiteY0" fmla="*/ 12 h 758361"/>
                <a:gd name="connsiteX1" fmla="*/ 269320 w 512448"/>
                <a:gd name="connsiteY1" fmla="*/ 633401 h 758361"/>
                <a:gd name="connsiteX2" fmla="*/ 233636 w 512448"/>
                <a:gd name="connsiteY2" fmla="*/ 669085 h 758361"/>
                <a:gd name="connsiteX3" fmla="*/ 1691 w 512448"/>
                <a:gd name="connsiteY3" fmla="*/ 700308 h 758361"/>
                <a:gd name="connsiteX4" fmla="*/ 148887 w 512448"/>
                <a:gd name="connsiteY4" fmla="*/ 709229 h 758361"/>
                <a:gd name="connsiteX5" fmla="*/ 510187 w 512448"/>
                <a:gd name="connsiteY5" fmla="*/ 758295 h 758361"/>
                <a:gd name="connsiteX6" fmla="*/ 300544 w 512448"/>
                <a:gd name="connsiteY6" fmla="*/ 718150 h 758361"/>
                <a:gd name="connsiteX7" fmla="*/ 264860 w 512448"/>
                <a:gd name="connsiteY7" fmla="*/ 651243 h 758361"/>
                <a:gd name="connsiteX8" fmla="*/ 269320 w 512448"/>
                <a:gd name="connsiteY8" fmla="*/ 651243 h 758361"/>
                <a:gd name="connsiteX9" fmla="*/ 193492 w 512448"/>
                <a:gd name="connsiteY9" fmla="*/ 12 h 758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2448" h="758361">
                  <a:moveTo>
                    <a:pt x="193492" y="12"/>
                  </a:moveTo>
                  <a:cubicBezTo>
                    <a:pt x="193492" y="-2962"/>
                    <a:pt x="262629" y="521889"/>
                    <a:pt x="269320" y="633401"/>
                  </a:cubicBezTo>
                  <a:cubicBezTo>
                    <a:pt x="276011" y="744913"/>
                    <a:pt x="278241" y="657934"/>
                    <a:pt x="233636" y="669085"/>
                  </a:cubicBezTo>
                  <a:cubicBezTo>
                    <a:pt x="189031" y="680236"/>
                    <a:pt x="15816" y="693617"/>
                    <a:pt x="1691" y="700308"/>
                  </a:cubicBezTo>
                  <a:cubicBezTo>
                    <a:pt x="-12434" y="706999"/>
                    <a:pt x="64138" y="699565"/>
                    <a:pt x="148887" y="709229"/>
                  </a:cubicBezTo>
                  <a:cubicBezTo>
                    <a:pt x="233636" y="718893"/>
                    <a:pt x="484911" y="756808"/>
                    <a:pt x="510187" y="758295"/>
                  </a:cubicBezTo>
                  <a:cubicBezTo>
                    <a:pt x="535463" y="759782"/>
                    <a:pt x="341432" y="735992"/>
                    <a:pt x="300544" y="718150"/>
                  </a:cubicBezTo>
                  <a:cubicBezTo>
                    <a:pt x="259656" y="700308"/>
                    <a:pt x="270064" y="662394"/>
                    <a:pt x="264860" y="651243"/>
                  </a:cubicBezTo>
                  <a:cubicBezTo>
                    <a:pt x="259656" y="640092"/>
                    <a:pt x="276011" y="759781"/>
                    <a:pt x="269320" y="651243"/>
                  </a:cubicBezTo>
                  <a:cubicBezTo>
                    <a:pt x="262629" y="542705"/>
                    <a:pt x="193492" y="2986"/>
                    <a:pt x="193492" y="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0" name="フリーフォーム 1209">
              <a:extLst>
                <a:ext uri="{FF2B5EF4-FFF2-40B4-BE49-F238E27FC236}">
                  <a16:creationId xmlns:a16="http://schemas.microsoft.com/office/drawing/2014/main" id="{6805EF4D-1907-C350-0162-ADA14B2828FB}"/>
                </a:ext>
              </a:extLst>
            </p:cNvPr>
            <p:cNvSpPr/>
            <p:nvPr/>
          </p:nvSpPr>
          <p:spPr>
            <a:xfrm>
              <a:off x="5147001" y="3008359"/>
              <a:ext cx="259173" cy="314972"/>
            </a:xfrm>
            <a:custGeom>
              <a:avLst/>
              <a:gdLst>
                <a:gd name="connsiteX0" fmla="*/ 402 w 259173"/>
                <a:gd name="connsiteY0" fmla="*/ 2470 h 314972"/>
                <a:gd name="connsiteX1" fmla="*/ 40546 w 259173"/>
                <a:gd name="connsiteY1" fmla="*/ 122903 h 314972"/>
                <a:gd name="connsiteX2" fmla="*/ 36086 w 259173"/>
                <a:gd name="connsiteY2" fmla="*/ 305783 h 314972"/>
                <a:gd name="connsiteX3" fmla="*/ 40546 w 259173"/>
                <a:gd name="connsiteY3" fmla="*/ 261179 h 314972"/>
                <a:gd name="connsiteX4" fmla="*/ 259110 w 259173"/>
                <a:gd name="connsiteY4" fmla="*/ 33694 h 314972"/>
                <a:gd name="connsiteX5" fmla="*/ 62849 w 259173"/>
                <a:gd name="connsiteY5" fmla="*/ 198732 h 314972"/>
                <a:gd name="connsiteX6" fmla="*/ 22704 w 259173"/>
                <a:gd name="connsiteY6" fmla="*/ 51536 h 314972"/>
                <a:gd name="connsiteX7" fmla="*/ 402 w 259173"/>
                <a:gd name="connsiteY7" fmla="*/ 2470 h 314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9173" h="314972">
                  <a:moveTo>
                    <a:pt x="402" y="2470"/>
                  </a:moveTo>
                  <a:cubicBezTo>
                    <a:pt x="3376" y="14365"/>
                    <a:pt x="34599" y="72351"/>
                    <a:pt x="40546" y="122903"/>
                  </a:cubicBezTo>
                  <a:cubicBezTo>
                    <a:pt x="46493" y="173455"/>
                    <a:pt x="36086" y="282737"/>
                    <a:pt x="36086" y="305783"/>
                  </a:cubicBezTo>
                  <a:cubicBezTo>
                    <a:pt x="36086" y="328829"/>
                    <a:pt x="3375" y="306527"/>
                    <a:pt x="40546" y="261179"/>
                  </a:cubicBezTo>
                  <a:cubicBezTo>
                    <a:pt x="77717" y="215831"/>
                    <a:pt x="255393" y="44102"/>
                    <a:pt x="259110" y="33694"/>
                  </a:cubicBezTo>
                  <a:cubicBezTo>
                    <a:pt x="262827" y="23286"/>
                    <a:pt x="102250" y="195758"/>
                    <a:pt x="62849" y="198732"/>
                  </a:cubicBezTo>
                  <a:cubicBezTo>
                    <a:pt x="23448" y="201706"/>
                    <a:pt x="33855" y="79042"/>
                    <a:pt x="22704" y="51536"/>
                  </a:cubicBezTo>
                  <a:cubicBezTo>
                    <a:pt x="11553" y="24030"/>
                    <a:pt x="-2572" y="-9425"/>
                    <a:pt x="402" y="24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1" name="フリーフォーム 1210">
              <a:extLst>
                <a:ext uri="{FF2B5EF4-FFF2-40B4-BE49-F238E27FC236}">
                  <a16:creationId xmlns:a16="http://schemas.microsoft.com/office/drawing/2014/main" id="{96920E34-BC7C-53C6-2D3A-0445533E5B9D}"/>
                </a:ext>
              </a:extLst>
            </p:cNvPr>
            <p:cNvSpPr/>
            <p:nvPr/>
          </p:nvSpPr>
          <p:spPr>
            <a:xfrm>
              <a:off x="4258401" y="5073200"/>
              <a:ext cx="394346" cy="707598"/>
            </a:xfrm>
            <a:custGeom>
              <a:avLst/>
              <a:gdLst>
                <a:gd name="connsiteX0" fmla="*/ 5825 w 394346"/>
                <a:gd name="connsiteY0" fmla="*/ 7296 h 707598"/>
                <a:gd name="connsiteX1" fmla="*/ 313599 w 394346"/>
                <a:gd name="connsiteY1" fmla="*/ 622843 h 707598"/>
                <a:gd name="connsiteX2" fmla="*/ 291297 w 394346"/>
                <a:gd name="connsiteY2" fmla="*/ 555936 h 707598"/>
                <a:gd name="connsiteX3" fmla="*/ 393888 w 394346"/>
                <a:gd name="connsiteY3" fmla="*/ 707592 h 707598"/>
                <a:gd name="connsiteX4" fmla="*/ 318059 w 394346"/>
                <a:gd name="connsiteY4" fmla="*/ 560396 h 707598"/>
                <a:gd name="connsiteX5" fmla="*/ 81654 w 394346"/>
                <a:gd name="connsiteY5" fmla="*/ 221399 h 707598"/>
                <a:gd name="connsiteX6" fmla="*/ 108417 w 394346"/>
                <a:gd name="connsiteY6" fmla="*/ 279385 h 707598"/>
                <a:gd name="connsiteX7" fmla="*/ 5825 w 394346"/>
                <a:gd name="connsiteY7" fmla="*/ 7296 h 707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4346" h="707598">
                  <a:moveTo>
                    <a:pt x="5825" y="7296"/>
                  </a:moveTo>
                  <a:cubicBezTo>
                    <a:pt x="40022" y="64539"/>
                    <a:pt x="266020" y="531403"/>
                    <a:pt x="313599" y="622843"/>
                  </a:cubicBezTo>
                  <a:cubicBezTo>
                    <a:pt x="361178" y="714283"/>
                    <a:pt x="277916" y="541811"/>
                    <a:pt x="291297" y="555936"/>
                  </a:cubicBezTo>
                  <a:cubicBezTo>
                    <a:pt x="304678" y="570061"/>
                    <a:pt x="389428" y="706849"/>
                    <a:pt x="393888" y="707592"/>
                  </a:cubicBezTo>
                  <a:cubicBezTo>
                    <a:pt x="398348" y="708335"/>
                    <a:pt x="370098" y="641428"/>
                    <a:pt x="318059" y="560396"/>
                  </a:cubicBezTo>
                  <a:cubicBezTo>
                    <a:pt x="266020" y="479364"/>
                    <a:pt x="116594" y="268234"/>
                    <a:pt x="81654" y="221399"/>
                  </a:cubicBezTo>
                  <a:cubicBezTo>
                    <a:pt x="46714" y="174564"/>
                    <a:pt x="118081" y="311352"/>
                    <a:pt x="108417" y="279385"/>
                  </a:cubicBezTo>
                  <a:cubicBezTo>
                    <a:pt x="98753" y="247418"/>
                    <a:pt x="-28372" y="-49947"/>
                    <a:pt x="5825" y="72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2" name="フリーフォーム 1211">
              <a:extLst>
                <a:ext uri="{FF2B5EF4-FFF2-40B4-BE49-F238E27FC236}">
                  <a16:creationId xmlns:a16="http://schemas.microsoft.com/office/drawing/2014/main" id="{71508FA1-CBA2-AA24-00E8-C98CF95D6660}"/>
                </a:ext>
              </a:extLst>
            </p:cNvPr>
            <p:cNvSpPr/>
            <p:nvPr/>
          </p:nvSpPr>
          <p:spPr>
            <a:xfrm>
              <a:off x="5374882" y="2051698"/>
              <a:ext cx="477725" cy="138410"/>
            </a:xfrm>
            <a:custGeom>
              <a:avLst/>
              <a:gdLst>
                <a:gd name="connsiteX0" fmla="*/ 6 w 477725"/>
                <a:gd name="connsiteY0" fmla="*/ 126 h 138410"/>
                <a:gd name="connsiteX1" fmla="*/ 272096 w 477725"/>
                <a:gd name="connsiteY1" fmla="*/ 102718 h 138410"/>
                <a:gd name="connsiteX2" fmla="*/ 200728 w 477725"/>
                <a:gd name="connsiteY2" fmla="*/ 71494 h 138410"/>
                <a:gd name="connsiteX3" fmla="*/ 477278 w 477725"/>
                <a:gd name="connsiteY3" fmla="*/ 138402 h 138410"/>
                <a:gd name="connsiteX4" fmla="*/ 263175 w 477725"/>
                <a:gd name="connsiteY4" fmla="*/ 75955 h 138410"/>
                <a:gd name="connsiteX5" fmla="*/ 173965 w 477725"/>
                <a:gd name="connsiteY5" fmla="*/ 35810 h 138410"/>
                <a:gd name="connsiteX6" fmla="*/ 281017 w 477725"/>
                <a:gd name="connsiteY6" fmla="*/ 80415 h 138410"/>
                <a:gd name="connsiteX7" fmla="*/ 6 w 477725"/>
                <a:gd name="connsiteY7" fmla="*/ 126 h 138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725" h="138410">
                  <a:moveTo>
                    <a:pt x="6" y="126"/>
                  </a:moveTo>
                  <a:cubicBezTo>
                    <a:pt x="-1481" y="3843"/>
                    <a:pt x="238643" y="90823"/>
                    <a:pt x="272096" y="102718"/>
                  </a:cubicBezTo>
                  <a:cubicBezTo>
                    <a:pt x="305549" y="114613"/>
                    <a:pt x="166531" y="65547"/>
                    <a:pt x="200728" y="71494"/>
                  </a:cubicBezTo>
                  <a:cubicBezTo>
                    <a:pt x="234925" y="77441"/>
                    <a:pt x="466870" y="137659"/>
                    <a:pt x="477278" y="138402"/>
                  </a:cubicBezTo>
                  <a:cubicBezTo>
                    <a:pt x="487686" y="139145"/>
                    <a:pt x="313727" y="93054"/>
                    <a:pt x="263175" y="75955"/>
                  </a:cubicBezTo>
                  <a:cubicBezTo>
                    <a:pt x="212623" y="58856"/>
                    <a:pt x="170991" y="35067"/>
                    <a:pt x="173965" y="35810"/>
                  </a:cubicBezTo>
                  <a:cubicBezTo>
                    <a:pt x="176939" y="36553"/>
                    <a:pt x="306293" y="84875"/>
                    <a:pt x="281017" y="80415"/>
                  </a:cubicBezTo>
                  <a:cubicBezTo>
                    <a:pt x="255741" y="75955"/>
                    <a:pt x="1493" y="-3591"/>
                    <a:pt x="6" y="1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3" name="フリーフォーム 1212">
              <a:extLst>
                <a:ext uri="{FF2B5EF4-FFF2-40B4-BE49-F238E27FC236}">
                  <a16:creationId xmlns:a16="http://schemas.microsoft.com/office/drawing/2014/main" id="{AC9B4B96-9F03-B5BB-FB72-E55154812B1D}"/>
                </a:ext>
              </a:extLst>
            </p:cNvPr>
            <p:cNvSpPr/>
            <p:nvPr/>
          </p:nvSpPr>
          <p:spPr>
            <a:xfrm>
              <a:off x="3885054" y="2190098"/>
              <a:ext cx="227675" cy="566630"/>
            </a:xfrm>
            <a:custGeom>
              <a:avLst/>
              <a:gdLst>
                <a:gd name="connsiteX0" fmla="*/ 227516 w 227675"/>
                <a:gd name="connsiteY0" fmla="*/ 2 h 566630"/>
                <a:gd name="connsiteX1" fmla="*/ 93701 w 227675"/>
                <a:gd name="connsiteY1" fmla="*/ 209644 h 566630"/>
                <a:gd name="connsiteX2" fmla="*/ 138306 w 227675"/>
                <a:gd name="connsiteY2" fmla="*/ 347920 h 566630"/>
                <a:gd name="connsiteX3" fmla="*/ 31 w 227675"/>
                <a:gd name="connsiteY3" fmla="*/ 566483 h 566630"/>
                <a:gd name="connsiteX4" fmla="*/ 124925 w 227675"/>
                <a:gd name="connsiteY4" fmla="*/ 379143 h 566630"/>
                <a:gd name="connsiteX5" fmla="*/ 62478 w 227675"/>
                <a:gd name="connsiteY5" fmla="*/ 214105 h 566630"/>
                <a:gd name="connsiteX6" fmla="*/ 227516 w 227675"/>
                <a:gd name="connsiteY6" fmla="*/ 2 h 56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675" h="566630">
                  <a:moveTo>
                    <a:pt x="227516" y="2"/>
                  </a:moveTo>
                  <a:cubicBezTo>
                    <a:pt x="232720" y="-741"/>
                    <a:pt x="108569" y="151658"/>
                    <a:pt x="93701" y="209644"/>
                  </a:cubicBezTo>
                  <a:cubicBezTo>
                    <a:pt x="78833" y="267630"/>
                    <a:pt x="153918" y="288447"/>
                    <a:pt x="138306" y="347920"/>
                  </a:cubicBezTo>
                  <a:cubicBezTo>
                    <a:pt x="122694" y="407393"/>
                    <a:pt x="2261" y="561279"/>
                    <a:pt x="31" y="566483"/>
                  </a:cubicBezTo>
                  <a:cubicBezTo>
                    <a:pt x="-2199" y="571687"/>
                    <a:pt x="114517" y="437873"/>
                    <a:pt x="124925" y="379143"/>
                  </a:cubicBezTo>
                  <a:cubicBezTo>
                    <a:pt x="135333" y="320413"/>
                    <a:pt x="47610" y="271348"/>
                    <a:pt x="62478" y="214105"/>
                  </a:cubicBezTo>
                  <a:cubicBezTo>
                    <a:pt x="77346" y="156862"/>
                    <a:pt x="222312" y="745"/>
                    <a:pt x="227516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4" name="フリーフォーム 1213">
              <a:extLst>
                <a:ext uri="{FF2B5EF4-FFF2-40B4-BE49-F238E27FC236}">
                  <a16:creationId xmlns:a16="http://schemas.microsoft.com/office/drawing/2014/main" id="{07458920-D972-0E65-5221-67EB0DB57F61}"/>
                </a:ext>
              </a:extLst>
            </p:cNvPr>
            <p:cNvSpPr/>
            <p:nvPr/>
          </p:nvSpPr>
          <p:spPr>
            <a:xfrm>
              <a:off x="3434202" y="4741059"/>
              <a:ext cx="165888" cy="758684"/>
            </a:xfrm>
            <a:custGeom>
              <a:avLst/>
              <a:gdLst>
                <a:gd name="connsiteX0" fmla="*/ 165412 w 165888"/>
                <a:gd name="connsiteY0" fmla="*/ 440 h 758684"/>
                <a:gd name="connsiteX1" fmla="*/ 58360 w 165888"/>
                <a:gd name="connsiteY1" fmla="*/ 268069 h 758684"/>
                <a:gd name="connsiteX2" fmla="*/ 71741 w 165888"/>
                <a:gd name="connsiteY2" fmla="*/ 450949 h 758684"/>
                <a:gd name="connsiteX3" fmla="*/ 107425 w 165888"/>
                <a:gd name="connsiteY3" fmla="*/ 343897 h 758684"/>
                <a:gd name="connsiteX4" fmla="*/ 102965 w 165888"/>
                <a:gd name="connsiteY4" fmla="*/ 749801 h 758684"/>
                <a:gd name="connsiteX5" fmla="*/ 94044 w 165888"/>
                <a:gd name="connsiteY5" fmla="*/ 598145 h 758684"/>
                <a:gd name="connsiteX6" fmla="*/ 22676 w 165888"/>
                <a:gd name="connsiteY6" fmla="*/ 299292 h 758684"/>
                <a:gd name="connsiteX7" fmla="*/ 9295 w 165888"/>
                <a:gd name="connsiteY7" fmla="*/ 334976 h 758684"/>
                <a:gd name="connsiteX8" fmla="*/ 165412 w 165888"/>
                <a:gd name="connsiteY8" fmla="*/ 440 h 758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888" h="758684">
                  <a:moveTo>
                    <a:pt x="165412" y="440"/>
                  </a:moveTo>
                  <a:cubicBezTo>
                    <a:pt x="173590" y="-10711"/>
                    <a:pt x="73972" y="192984"/>
                    <a:pt x="58360" y="268069"/>
                  </a:cubicBezTo>
                  <a:cubicBezTo>
                    <a:pt x="42748" y="343154"/>
                    <a:pt x="63563" y="438311"/>
                    <a:pt x="71741" y="450949"/>
                  </a:cubicBezTo>
                  <a:cubicBezTo>
                    <a:pt x="79918" y="463587"/>
                    <a:pt x="102221" y="294088"/>
                    <a:pt x="107425" y="343897"/>
                  </a:cubicBezTo>
                  <a:cubicBezTo>
                    <a:pt x="112629" y="393706"/>
                    <a:pt x="105195" y="707426"/>
                    <a:pt x="102965" y="749801"/>
                  </a:cubicBezTo>
                  <a:cubicBezTo>
                    <a:pt x="100735" y="792176"/>
                    <a:pt x="107425" y="673230"/>
                    <a:pt x="94044" y="598145"/>
                  </a:cubicBezTo>
                  <a:cubicBezTo>
                    <a:pt x="80662" y="523060"/>
                    <a:pt x="36801" y="343154"/>
                    <a:pt x="22676" y="299292"/>
                  </a:cubicBezTo>
                  <a:cubicBezTo>
                    <a:pt x="8551" y="255431"/>
                    <a:pt x="-12264" y="384785"/>
                    <a:pt x="9295" y="334976"/>
                  </a:cubicBezTo>
                  <a:cubicBezTo>
                    <a:pt x="30854" y="285167"/>
                    <a:pt x="157234" y="11591"/>
                    <a:pt x="165412" y="4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5" name="フリーフォーム 1214">
              <a:extLst>
                <a:ext uri="{FF2B5EF4-FFF2-40B4-BE49-F238E27FC236}">
                  <a16:creationId xmlns:a16="http://schemas.microsoft.com/office/drawing/2014/main" id="{EEE69141-3422-ECEF-3EE1-AA66A4ED1D47}"/>
                </a:ext>
              </a:extLst>
            </p:cNvPr>
            <p:cNvSpPr/>
            <p:nvPr/>
          </p:nvSpPr>
          <p:spPr>
            <a:xfrm>
              <a:off x="5516930" y="3472217"/>
              <a:ext cx="856599" cy="405232"/>
            </a:xfrm>
            <a:custGeom>
              <a:avLst/>
              <a:gdLst>
                <a:gd name="connsiteX0" fmla="*/ 693 w 856599"/>
                <a:gd name="connsiteY0" fmla="*/ 279053 h 405232"/>
                <a:gd name="connsiteX1" fmla="*/ 353072 w 856599"/>
                <a:gd name="connsiteY1" fmla="*/ 305816 h 405232"/>
                <a:gd name="connsiteX2" fmla="*/ 549333 w 856599"/>
                <a:gd name="connsiteY2" fmla="*/ 310277 h 405232"/>
                <a:gd name="connsiteX3" fmla="*/ 852647 w 856599"/>
                <a:gd name="connsiteY3" fmla="*/ 2503 h 405232"/>
                <a:gd name="connsiteX4" fmla="*/ 705450 w 856599"/>
                <a:gd name="connsiteY4" fmla="*/ 176462 h 405232"/>
                <a:gd name="connsiteX5" fmla="*/ 464584 w 856599"/>
                <a:gd name="connsiteY5" fmla="*/ 386105 h 405232"/>
                <a:gd name="connsiteX6" fmla="*/ 513650 w 856599"/>
                <a:gd name="connsiteY6" fmla="*/ 390565 h 405232"/>
                <a:gd name="connsiteX7" fmla="*/ 228178 w 856599"/>
                <a:gd name="connsiteY7" fmla="*/ 341500 h 405232"/>
                <a:gd name="connsiteX8" fmla="*/ 196955 w 856599"/>
                <a:gd name="connsiteY8" fmla="*/ 341500 h 405232"/>
                <a:gd name="connsiteX9" fmla="*/ 451203 w 856599"/>
                <a:gd name="connsiteY9" fmla="*/ 337040 h 405232"/>
                <a:gd name="connsiteX10" fmla="*/ 693 w 856599"/>
                <a:gd name="connsiteY10" fmla="*/ 279053 h 405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6599" h="405232">
                  <a:moveTo>
                    <a:pt x="693" y="279053"/>
                  </a:moveTo>
                  <a:cubicBezTo>
                    <a:pt x="-15662" y="273849"/>
                    <a:pt x="261632" y="300612"/>
                    <a:pt x="353072" y="305816"/>
                  </a:cubicBezTo>
                  <a:cubicBezTo>
                    <a:pt x="444512" y="311020"/>
                    <a:pt x="466071" y="360829"/>
                    <a:pt x="549333" y="310277"/>
                  </a:cubicBezTo>
                  <a:cubicBezTo>
                    <a:pt x="632595" y="259725"/>
                    <a:pt x="826628" y="24805"/>
                    <a:pt x="852647" y="2503"/>
                  </a:cubicBezTo>
                  <a:cubicBezTo>
                    <a:pt x="878666" y="-19799"/>
                    <a:pt x="770127" y="112528"/>
                    <a:pt x="705450" y="176462"/>
                  </a:cubicBezTo>
                  <a:cubicBezTo>
                    <a:pt x="640773" y="240396"/>
                    <a:pt x="496551" y="350421"/>
                    <a:pt x="464584" y="386105"/>
                  </a:cubicBezTo>
                  <a:cubicBezTo>
                    <a:pt x="432617" y="421789"/>
                    <a:pt x="553051" y="397999"/>
                    <a:pt x="513650" y="390565"/>
                  </a:cubicBezTo>
                  <a:cubicBezTo>
                    <a:pt x="474249" y="383131"/>
                    <a:pt x="280960" y="349677"/>
                    <a:pt x="228178" y="341500"/>
                  </a:cubicBezTo>
                  <a:cubicBezTo>
                    <a:pt x="175396" y="333323"/>
                    <a:pt x="196955" y="341500"/>
                    <a:pt x="196955" y="341500"/>
                  </a:cubicBezTo>
                  <a:lnTo>
                    <a:pt x="451203" y="337040"/>
                  </a:lnTo>
                  <a:cubicBezTo>
                    <a:pt x="425184" y="327376"/>
                    <a:pt x="17048" y="284257"/>
                    <a:pt x="693" y="2790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E34E634B-73E6-6BEE-FBB6-3D71AE6CA537}"/>
              </a:ext>
            </a:extLst>
          </p:cNvPr>
          <p:cNvSpPr/>
          <p:nvPr/>
        </p:nvSpPr>
        <p:spPr>
          <a:xfrm>
            <a:off x="3117552" y="1656966"/>
            <a:ext cx="1098508" cy="147716"/>
          </a:xfrm>
          <a:custGeom>
            <a:avLst/>
            <a:gdLst>
              <a:gd name="connsiteX0" fmla="*/ 0 w 1098508"/>
              <a:gd name="connsiteY0" fmla="*/ 18411 h 147716"/>
              <a:gd name="connsiteX1" fmla="*/ 742566 w 1098508"/>
              <a:gd name="connsiteY1" fmla="*/ 0 h 147716"/>
              <a:gd name="connsiteX2" fmla="*/ 527774 w 1098508"/>
              <a:gd name="connsiteY2" fmla="*/ 6137 h 147716"/>
              <a:gd name="connsiteX3" fmla="*/ 889852 w 1098508"/>
              <a:gd name="connsiteY3" fmla="*/ 73643 h 147716"/>
              <a:gd name="connsiteX4" fmla="*/ 619828 w 1098508"/>
              <a:gd name="connsiteY4" fmla="*/ 141149 h 147716"/>
              <a:gd name="connsiteX5" fmla="*/ 1098507 w 1098508"/>
              <a:gd name="connsiteY5" fmla="*/ 135013 h 147716"/>
              <a:gd name="connsiteX6" fmla="*/ 613691 w 1098508"/>
              <a:gd name="connsiteY6" fmla="*/ 147286 h 147716"/>
              <a:gd name="connsiteX7" fmla="*/ 122738 w 1098508"/>
              <a:gd name="connsiteY7" fmla="*/ 116602 h 147716"/>
              <a:gd name="connsiteX8" fmla="*/ 834620 w 1098508"/>
              <a:gd name="connsiteY8" fmla="*/ 79780 h 147716"/>
              <a:gd name="connsiteX9" fmla="*/ 460268 w 1098508"/>
              <a:gd name="connsiteY9" fmla="*/ 73643 h 147716"/>
              <a:gd name="connsiteX10" fmla="*/ 0 w 1098508"/>
              <a:gd name="connsiteY10" fmla="*/ 18411 h 147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98508" h="147716">
                <a:moveTo>
                  <a:pt x="0" y="18411"/>
                </a:moveTo>
                <a:lnTo>
                  <a:pt x="742566" y="0"/>
                </a:lnTo>
                <a:lnTo>
                  <a:pt x="527774" y="6137"/>
                </a:lnTo>
                <a:cubicBezTo>
                  <a:pt x="552322" y="18411"/>
                  <a:pt x="874510" y="51141"/>
                  <a:pt x="889852" y="73643"/>
                </a:cubicBezTo>
                <a:cubicBezTo>
                  <a:pt x="905194" y="96145"/>
                  <a:pt x="585052" y="130921"/>
                  <a:pt x="619828" y="141149"/>
                </a:cubicBezTo>
                <a:cubicBezTo>
                  <a:pt x="654604" y="151377"/>
                  <a:pt x="1099530" y="133990"/>
                  <a:pt x="1098507" y="135013"/>
                </a:cubicBezTo>
                <a:cubicBezTo>
                  <a:pt x="1097484" y="136036"/>
                  <a:pt x="776319" y="150354"/>
                  <a:pt x="613691" y="147286"/>
                </a:cubicBezTo>
                <a:cubicBezTo>
                  <a:pt x="451063" y="144218"/>
                  <a:pt x="85917" y="127853"/>
                  <a:pt x="122738" y="116602"/>
                </a:cubicBezTo>
                <a:cubicBezTo>
                  <a:pt x="159559" y="105351"/>
                  <a:pt x="778365" y="86940"/>
                  <a:pt x="834620" y="79780"/>
                </a:cubicBezTo>
                <a:cubicBezTo>
                  <a:pt x="890875" y="72620"/>
                  <a:pt x="602440" y="85917"/>
                  <a:pt x="460268" y="73643"/>
                </a:cubicBezTo>
                <a:cubicBezTo>
                  <a:pt x="318096" y="61369"/>
                  <a:pt x="149842" y="33753"/>
                  <a:pt x="0" y="1841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8CF0F379-30CD-CB15-11BB-F5620404FF21}"/>
              </a:ext>
            </a:extLst>
          </p:cNvPr>
          <p:cNvSpPr/>
          <p:nvPr/>
        </p:nvSpPr>
        <p:spPr>
          <a:xfrm>
            <a:off x="3017301" y="2362693"/>
            <a:ext cx="339616" cy="1007397"/>
          </a:xfrm>
          <a:custGeom>
            <a:avLst/>
            <a:gdLst>
              <a:gd name="connsiteX0" fmla="*/ 339590 w 339616"/>
              <a:gd name="connsiteY0" fmla="*/ 18 h 1007397"/>
              <a:gd name="connsiteX1" fmla="*/ 38882 w 339616"/>
              <a:gd name="connsiteY1" fmla="*/ 484835 h 1007397"/>
              <a:gd name="connsiteX2" fmla="*/ 87977 w 339616"/>
              <a:gd name="connsiteY2" fmla="*/ 607573 h 1007397"/>
              <a:gd name="connsiteX3" fmla="*/ 63429 w 339616"/>
              <a:gd name="connsiteY3" fmla="*/ 558477 h 1007397"/>
              <a:gd name="connsiteX4" fmla="*/ 186167 w 339616"/>
              <a:gd name="connsiteY4" fmla="*/ 994198 h 1007397"/>
              <a:gd name="connsiteX5" fmla="*/ 149346 w 339616"/>
              <a:gd name="connsiteY5" fmla="*/ 846912 h 1007397"/>
              <a:gd name="connsiteX6" fmla="*/ 38882 w 339616"/>
              <a:gd name="connsiteY6" fmla="*/ 368233 h 1007397"/>
              <a:gd name="connsiteX7" fmla="*/ 20471 w 339616"/>
              <a:gd name="connsiteY7" fmla="*/ 503245 h 1007397"/>
              <a:gd name="connsiteX8" fmla="*/ 339590 w 339616"/>
              <a:gd name="connsiteY8" fmla="*/ 18 h 1007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9616" h="1007397">
                <a:moveTo>
                  <a:pt x="339590" y="18"/>
                </a:moveTo>
                <a:cubicBezTo>
                  <a:pt x="342659" y="-3050"/>
                  <a:pt x="80817" y="383576"/>
                  <a:pt x="38882" y="484835"/>
                </a:cubicBezTo>
                <a:cubicBezTo>
                  <a:pt x="-3053" y="586094"/>
                  <a:pt x="83886" y="595299"/>
                  <a:pt x="87977" y="607573"/>
                </a:cubicBezTo>
                <a:cubicBezTo>
                  <a:pt x="92068" y="619847"/>
                  <a:pt x="47064" y="494040"/>
                  <a:pt x="63429" y="558477"/>
                </a:cubicBezTo>
                <a:cubicBezTo>
                  <a:pt x="79794" y="622914"/>
                  <a:pt x="171848" y="946126"/>
                  <a:pt x="186167" y="994198"/>
                </a:cubicBezTo>
                <a:cubicBezTo>
                  <a:pt x="200486" y="1042270"/>
                  <a:pt x="173894" y="951240"/>
                  <a:pt x="149346" y="846912"/>
                </a:cubicBezTo>
                <a:cubicBezTo>
                  <a:pt x="124798" y="742584"/>
                  <a:pt x="60361" y="425511"/>
                  <a:pt x="38882" y="368233"/>
                </a:cubicBezTo>
                <a:cubicBezTo>
                  <a:pt x="17403" y="310955"/>
                  <a:pt x="-25556" y="561545"/>
                  <a:pt x="20471" y="503245"/>
                </a:cubicBezTo>
                <a:cubicBezTo>
                  <a:pt x="66498" y="444945"/>
                  <a:pt x="336521" y="3086"/>
                  <a:pt x="339590" y="1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53F44112-6FE2-9C23-2870-97F521941799}"/>
              </a:ext>
            </a:extLst>
          </p:cNvPr>
          <p:cNvSpPr/>
          <p:nvPr/>
        </p:nvSpPr>
        <p:spPr>
          <a:xfrm>
            <a:off x="4403537" y="109984"/>
            <a:ext cx="1402564" cy="190732"/>
          </a:xfrm>
          <a:custGeom>
            <a:avLst/>
            <a:gdLst>
              <a:gd name="connsiteX0" fmla="*/ 2766 w 1402564"/>
              <a:gd name="connsiteY0" fmla="*/ 190725 h 190732"/>
              <a:gd name="connsiteX1" fmla="*/ 929440 w 1402564"/>
              <a:gd name="connsiteY1" fmla="*/ 55713 h 190732"/>
              <a:gd name="connsiteX2" fmla="*/ 831250 w 1402564"/>
              <a:gd name="connsiteY2" fmla="*/ 18891 h 190732"/>
              <a:gd name="connsiteX3" fmla="*/ 1401982 w 1402564"/>
              <a:gd name="connsiteY3" fmla="*/ 480 h 190732"/>
              <a:gd name="connsiteX4" fmla="*/ 947851 w 1402564"/>
              <a:gd name="connsiteY4" fmla="*/ 37302 h 190732"/>
              <a:gd name="connsiteX5" fmla="*/ 383255 w 1402564"/>
              <a:gd name="connsiteY5" fmla="*/ 80260 h 190732"/>
              <a:gd name="connsiteX6" fmla="*/ 634868 w 1402564"/>
              <a:gd name="connsiteY6" fmla="*/ 61850 h 190732"/>
              <a:gd name="connsiteX7" fmla="*/ 2766 w 1402564"/>
              <a:gd name="connsiteY7" fmla="*/ 190725 h 19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2564" h="190732">
                <a:moveTo>
                  <a:pt x="2766" y="190725"/>
                </a:moveTo>
                <a:cubicBezTo>
                  <a:pt x="51861" y="189702"/>
                  <a:pt x="791359" y="84352"/>
                  <a:pt x="929440" y="55713"/>
                </a:cubicBezTo>
                <a:cubicBezTo>
                  <a:pt x="1067521" y="27074"/>
                  <a:pt x="752493" y="28096"/>
                  <a:pt x="831250" y="18891"/>
                </a:cubicBezTo>
                <a:cubicBezTo>
                  <a:pt x="910007" y="9685"/>
                  <a:pt x="1382549" y="-2588"/>
                  <a:pt x="1401982" y="480"/>
                </a:cubicBezTo>
                <a:cubicBezTo>
                  <a:pt x="1421415" y="3548"/>
                  <a:pt x="947851" y="37302"/>
                  <a:pt x="947851" y="37302"/>
                </a:cubicBezTo>
                <a:lnTo>
                  <a:pt x="383255" y="80260"/>
                </a:lnTo>
                <a:cubicBezTo>
                  <a:pt x="331091" y="84351"/>
                  <a:pt x="696237" y="42416"/>
                  <a:pt x="634868" y="61850"/>
                </a:cubicBezTo>
                <a:cubicBezTo>
                  <a:pt x="573499" y="81284"/>
                  <a:pt x="-46329" y="191748"/>
                  <a:pt x="2766" y="19072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B12A64EC-440E-1BF2-4EEE-B37FFA49E9AA}"/>
              </a:ext>
            </a:extLst>
          </p:cNvPr>
          <p:cNvSpPr/>
          <p:nvPr/>
        </p:nvSpPr>
        <p:spPr>
          <a:xfrm>
            <a:off x="6443299" y="2607986"/>
            <a:ext cx="637192" cy="724157"/>
          </a:xfrm>
          <a:custGeom>
            <a:avLst/>
            <a:gdLst>
              <a:gd name="connsiteX0" fmla="*/ 459 w 637192"/>
              <a:gd name="connsiteY0" fmla="*/ 30886 h 724157"/>
              <a:gd name="connsiteX1" fmla="*/ 270484 w 637192"/>
              <a:gd name="connsiteY1" fmla="*/ 540250 h 724157"/>
              <a:gd name="connsiteX2" fmla="*/ 270484 w 637192"/>
              <a:gd name="connsiteY2" fmla="*/ 491155 h 724157"/>
              <a:gd name="connsiteX3" fmla="*/ 632561 w 637192"/>
              <a:gd name="connsiteY3" fmla="*/ 712084 h 724157"/>
              <a:gd name="connsiteX4" fmla="*/ 454591 w 637192"/>
              <a:gd name="connsiteY4" fmla="*/ 620030 h 724157"/>
              <a:gd name="connsiteX5" fmla="*/ 153882 w 637192"/>
              <a:gd name="connsiteY5" fmla="*/ 202 h 724157"/>
              <a:gd name="connsiteX6" fmla="*/ 344127 w 637192"/>
              <a:gd name="connsiteY6" fmla="*/ 546387 h 724157"/>
              <a:gd name="connsiteX7" fmla="*/ 459 w 637192"/>
              <a:gd name="connsiteY7" fmla="*/ 30886 h 724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7192" h="724157">
                <a:moveTo>
                  <a:pt x="459" y="30886"/>
                </a:moveTo>
                <a:cubicBezTo>
                  <a:pt x="-11815" y="29863"/>
                  <a:pt x="225480" y="463539"/>
                  <a:pt x="270484" y="540250"/>
                </a:cubicBezTo>
                <a:cubicBezTo>
                  <a:pt x="315488" y="616961"/>
                  <a:pt x="210138" y="462516"/>
                  <a:pt x="270484" y="491155"/>
                </a:cubicBezTo>
                <a:cubicBezTo>
                  <a:pt x="330830" y="519794"/>
                  <a:pt x="601877" y="690605"/>
                  <a:pt x="632561" y="712084"/>
                </a:cubicBezTo>
                <a:cubicBezTo>
                  <a:pt x="663246" y="733563"/>
                  <a:pt x="534371" y="738677"/>
                  <a:pt x="454591" y="620030"/>
                </a:cubicBezTo>
                <a:cubicBezTo>
                  <a:pt x="374811" y="501383"/>
                  <a:pt x="172293" y="12476"/>
                  <a:pt x="153882" y="202"/>
                </a:cubicBezTo>
                <a:cubicBezTo>
                  <a:pt x="135471" y="-12072"/>
                  <a:pt x="364583" y="538205"/>
                  <a:pt x="344127" y="546387"/>
                </a:cubicBezTo>
                <a:cubicBezTo>
                  <a:pt x="323671" y="554569"/>
                  <a:pt x="12733" y="31909"/>
                  <a:pt x="459" y="3088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AC9E5B6F-A845-4875-14BE-8F65520742F1}"/>
              </a:ext>
            </a:extLst>
          </p:cNvPr>
          <p:cNvSpPr/>
          <p:nvPr/>
        </p:nvSpPr>
        <p:spPr>
          <a:xfrm>
            <a:off x="3970255" y="2824945"/>
            <a:ext cx="792094" cy="595029"/>
          </a:xfrm>
          <a:custGeom>
            <a:avLst/>
            <a:gdLst>
              <a:gd name="connsiteX0" fmla="*/ 166 w 792094"/>
              <a:gd name="connsiteY0" fmla="*/ 70 h 595029"/>
              <a:gd name="connsiteX1" fmla="*/ 346676 w 792094"/>
              <a:gd name="connsiteY1" fmla="*/ 293640 h 595029"/>
              <a:gd name="connsiteX2" fmla="*/ 308174 w 792094"/>
              <a:gd name="connsiteY2" fmla="*/ 226263 h 595029"/>
              <a:gd name="connsiteX3" fmla="*/ 543993 w 792094"/>
              <a:gd name="connsiteY3" fmla="*/ 442832 h 595029"/>
              <a:gd name="connsiteX4" fmla="*/ 519930 w 792094"/>
              <a:gd name="connsiteY4" fmla="*/ 336954 h 595029"/>
              <a:gd name="connsiteX5" fmla="*/ 784625 w 792094"/>
              <a:gd name="connsiteY5" fmla="*/ 592023 h 595029"/>
              <a:gd name="connsiteX6" fmla="*/ 669122 w 792094"/>
              <a:gd name="connsiteY6" fmla="*/ 457270 h 595029"/>
              <a:gd name="connsiteX7" fmla="*/ 163796 w 792094"/>
              <a:gd name="connsiteY7" fmla="*/ 168512 h 595029"/>
              <a:gd name="connsiteX8" fmla="*/ 298549 w 792094"/>
              <a:gd name="connsiteY8" fmla="*/ 264764 h 595029"/>
              <a:gd name="connsiteX9" fmla="*/ 166 w 792094"/>
              <a:gd name="connsiteY9" fmla="*/ 70 h 59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2094" h="595029">
                <a:moveTo>
                  <a:pt x="166" y="70"/>
                </a:moveTo>
                <a:cubicBezTo>
                  <a:pt x="8187" y="4883"/>
                  <a:pt x="295341" y="255941"/>
                  <a:pt x="346676" y="293640"/>
                </a:cubicBezTo>
                <a:cubicBezTo>
                  <a:pt x="398011" y="331339"/>
                  <a:pt x="275288" y="201398"/>
                  <a:pt x="308174" y="226263"/>
                </a:cubicBezTo>
                <a:cubicBezTo>
                  <a:pt x="341060" y="251128"/>
                  <a:pt x="508700" y="424384"/>
                  <a:pt x="543993" y="442832"/>
                </a:cubicBezTo>
                <a:cubicBezTo>
                  <a:pt x="579286" y="461280"/>
                  <a:pt x="479825" y="312089"/>
                  <a:pt x="519930" y="336954"/>
                </a:cubicBezTo>
                <a:cubicBezTo>
                  <a:pt x="560035" y="361819"/>
                  <a:pt x="759760" y="571970"/>
                  <a:pt x="784625" y="592023"/>
                </a:cubicBezTo>
                <a:cubicBezTo>
                  <a:pt x="809490" y="612076"/>
                  <a:pt x="772593" y="527855"/>
                  <a:pt x="669122" y="457270"/>
                </a:cubicBezTo>
                <a:cubicBezTo>
                  <a:pt x="565651" y="386685"/>
                  <a:pt x="225558" y="200596"/>
                  <a:pt x="163796" y="168512"/>
                </a:cubicBezTo>
                <a:cubicBezTo>
                  <a:pt x="102034" y="136428"/>
                  <a:pt x="321008" y="291234"/>
                  <a:pt x="298549" y="264764"/>
                </a:cubicBezTo>
                <a:cubicBezTo>
                  <a:pt x="276090" y="238295"/>
                  <a:pt x="-7855" y="-4743"/>
                  <a:pt x="166" y="7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332A81CF-2228-0FA3-3787-58BE5CAFF303}"/>
              </a:ext>
            </a:extLst>
          </p:cNvPr>
          <p:cNvSpPr/>
          <p:nvPr/>
        </p:nvSpPr>
        <p:spPr>
          <a:xfrm>
            <a:off x="3675815" y="3148310"/>
            <a:ext cx="853195" cy="278380"/>
          </a:xfrm>
          <a:custGeom>
            <a:avLst/>
            <a:gdLst>
              <a:gd name="connsiteX0" fmla="*/ 1036 w 853195"/>
              <a:gd name="connsiteY0" fmla="*/ 95404 h 278380"/>
              <a:gd name="connsiteX1" fmla="*/ 371608 w 853195"/>
              <a:gd name="connsiteY1" fmla="*/ 85778 h 278380"/>
              <a:gd name="connsiteX2" fmla="*/ 424547 w 853195"/>
              <a:gd name="connsiteY2" fmla="*/ 109842 h 278380"/>
              <a:gd name="connsiteX3" fmla="*/ 323482 w 853195"/>
              <a:gd name="connsiteY3" fmla="*/ 61715 h 278380"/>
              <a:gd name="connsiteX4" fmla="*/ 621865 w 853195"/>
              <a:gd name="connsiteY4" fmla="*/ 167593 h 278380"/>
              <a:gd name="connsiteX5" fmla="*/ 607427 w 853195"/>
              <a:gd name="connsiteY5" fmla="*/ 138717 h 278380"/>
              <a:gd name="connsiteX6" fmla="*/ 852871 w 853195"/>
              <a:gd name="connsiteY6" fmla="*/ 278284 h 278380"/>
              <a:gd name="connsiteX7" fmla="*/ 650741 w 853195"/>
              <a:gd name="connsiteY7" fmla="*/ 157968 h 278380"/>
              <a:gd name="connsiteX8" fmla="*/ 284981 w 853195"/>
              <a:gd name="connsiteY8" fmla="*/ 3964 h 278380"/>
              <a:gd name="connsiteX9" fmla="*/ 381233 w 853195"/>
              <a:gd name="connsiteY9" fmla="*/ 47277 h 278380"/>
              <a:gd name="connsiteX10" fmla="*/ 130977 w 853195"/>
              <a:gd name="connsiteY10" fmla="*/ 66528 h 278380"/>
              <a:gd name="connsiteX11" fmla="*/ 256105 w 853195"/>
              <a:gd name="connsiteY11" fmla="*/ 90591 h 278380"/>
              <a:gd name="connsiteX12" fmla="*/ 1036 w 853195"/>
              <a:gd name="connsiteY12" fmla="*/ 95404 h 278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3195" h="278380">
                <a:moveTo>
                  <a:pt x="1036" y="95404"/>
                </a:moveTo>
                <a:cubicBezTo>
                  <a:pt x="20286" y="94602"/>
                  <a:pt x="301023" y="83372"/>
                  <a:pt x="371608" y="85778"/>
                </a:cubicBezTo>
                <a:cubicBezTo>
                  <a:pt x="442193" y="88184"/>
                  <a:pt x="432568" y="113853"/>
                  <a:pt x="424547" y="109842"/>
                </a:cubicBezTo>
                <a:cubicBezTo>
                  <a:pt x="416526" y="105832"/>
                  <a:pt x="290596" y="52090"/>
                  <a:pt x="323482" y="61715"/>
                </a:cubicBezTo>
                <a:cubicBezTo>
                  <a:pt x="356368" y="71340"/>
                  <a:pt x="574541" y="154759"/>
                  <a:pt x="621865" y="167593"/>
                </a:cubicBezTo>
                <a:cubicBezTo>
                  <a:pt x="669189" y="180427"/>
                  <a:pt x="568926" y="120269"/>
                  <a:pt x="607427" y="138717"/>
                </a:cubicBezTo>
                <a:cubicBezTo>
                  <a:pt x="645928" y="157166"/>
                  <a:pt x="845652" y="275076"/>
                  <a:pt x="852871" y="278284"/>
                </a:cubicBezTo>
                <a:cubicBezTo>
                  <a:pt x="860090" y="281492"/>
                  <a:pt x="745389" y="203688"/>
                  <a:pt x="650741" y="157968"/>
                </a:cubicBezTo>
                <a:cubicBezTo>
                  <a:pt x="556093" y="112248"/>
                  <a:pt x="329899" y="22412"/>
                  <a:pt x="284981" y="3964"/>
                </a:cubicBezTo>
                <a:cubicBezTo>
                  <a:pt x="240063" y="-14484"/>
                  <a:pt x="406900" y="36850"/>
                  <a:pt x="381233" y="47277"/>
                </a:cubicBezTo>
                <a:cubicBezTo>
                  <a:pt x="355566" y="57704"/>
                  <a:pt x="151832" y="59309"/>
                  <a:pt x="130977" y="66528"/>
                </a:cubicBezTo>
                <a:cubicBezTo>
                  <a:pt x="110122" y="73747"/>
                  <a:pt x="275356" y="84976"/>
                  <a:pt x="256105" y="90591"/>
                </a:cubicBezTo>
                <a:cubicBezTo>
                  <a:pt x="236854" y="96206"/>
                  <a:pt x="-18214" y="96206"/>
                  <a:pt x="1036" y="9540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99F1B757-B15B-3A48-7B89-AEAF3E3F8EBC}"/>
              </a:ext>
            </a:extLst>
          </p:cNvPr>
          <p:cNvSpPr/>
          <p:nvPr/>
        </p:nvSpPr>
        <p:spPr>
          <a:xfrm>
            <a:off x="5278823" y="2990405"/>
            <a:ext cx="833744" cy="325592"/>
          </a:xfrm>
          <a:custGeom>
            <a:avLst/>
            <a:gdLst>
              <a:gd name="connsiteX0" fmla="*/ 634 w 833744"/>
              <a:gd name="connsiteY0" fmla="*/ 325498 h 325592"/>
              <a:gd name="connsiteX1" fmla="*/ 534836 w 833744"/>
              <a:gd name="connsiteY1" fmla="*/ 17490 h 325592"/>
              <a:gd name="connsiteX2" fmla="*/ 409708 w 833744"/>
              <a:gd name="connsiteY2" fmla="*/ 84867 h 325592"/>
              <a:gd name="connsiteX3" fmla="*/ 703278 w 833744"/>
              <a:gd name="connsiteY3" fmla="*/ 17490 h 325592"/>
              <a:gd name="connsiteX4" fmla="*/ 828406 w 833744"/>
              <a:gd name="connsiteY4" fmla="*/ 3052 h 325592"/>
              <a:gd name="connsiteX5" fmla="*/ 539649 w 833744"/>
              <a:gd name="connsiteY5" fmla="*/ 65616 h 325592"/>
              <a:gd name="connsiteX6" fmla="*/ 318268 w 833744"/>
              <a:gd name="connsiteY6" fmla="*/ 123368 h 325592"/>
              <a:gd name="connsiteX7" fmla="*/ 424145 w 833744"/>
              <a:gd name="connsiteY7" fmla="*/ 51178 h 325592"/>
              <a:gd name="connsiteX8" fmla="*/ 634 w 833744"/>
              <a:gd name="connsiteY8" fmla="*/ 325498 h 32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3744" h="325592">
                <a:moveTo>
                  <a:pt x="634" y="325498"/>
                </a:moveTo>
                <a:cubicBezTo>
                  <a:pt x="19082" y="319883"/>
                  <a:pt x="466657" y="57595"/>
                  <a:pt x="534836" y="17490"/>
                </a:cubicBezTo>
                <a:cubicBezTo>
                  <a:pt x="603015" y="-22615"/>
                  <a:pt x="381634" y="84867"/>
                  <a:pt x="409708" y="84867"/>
                </a:cubicBezTo>
                <a:cubicBezTo>
                  <a:pt x="437782" y="84867"/>
                  <a:pt x="633495" y="31126"/>
                  <a:pt x="703278" y="17490"/>
                </a:cubicBezTo>
                <a:cubicBezTo>
                  <a:pt x="773061" y="3854"/>
                  <a:pt x="855677" y="-4969"/>
                  <a:pt x="828406" y="3052"/>
                </a:cubicBezTo>
                <a:cubicBezTo>
                  <a:pt x="801135" y="11073"/>
                  <a:pt x="624672" y="45563"/>
                  <a:pt x="539649" y="65616"/>
                </a:cubicBezTo>
                <a:cubicBezTo>
                  <a:pt x="454626" y="85669"/>
                  <a:pt x="337519" y="125774"/>
                  <a:pt x="318268" y="123368"/>
                </a:cubicBezTo>
                <a:cubicBezTo>
                  <a:pt x="299017" y="120962"/>
                  <a:pt x="476282" y="18292"/>
                  <a:pt x="424145" y="51178"/>
                </a:cubicBezTo>
                <a:cubicBezTo>
                  <a:pt x="372008" y="84064"/>
                  <a:pt x="-17814" y="331113"/>
                  <a:pt x="634" y="32549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E4702FE7-BDB2-5B22-4BD4-D334BA71257D}"/>
              </a:ext>
            </a:extLst>
          </p:cNvPr>
          <p:cNvSpPr/>
          <p:nvPr/>
        </p:nvSpPr>
        <p:spPr>
          <a:xfrm>
            <a:off x="5514530" y="3229220"/>
            <a:ext cx="722675" cy="188031"/>
          </a:xfrm>
          <a:custGeom>
            <a:avLst/>
            <a:gdLst>
              <a:gd name="connsiteX0" fmla="*/ 746 w 722675"/>
              <a:gd name="connsiteY0" fmla="*/ 187748 h 188031"/>
              <a:gd name="connsiteX1" fmla="*/ 231752 w 722675"/>
              <a:gd name="connsiteY1" fmla="*/ 62620 h 188031"/>
              <a:gd name="connsiteX2" fmla="*/ 530135 w 722675"/>
              <a:gd name="connsiteY2" fmla="*/ 24119 h 188031"/>
              <a:gd name="connsiteX3" fmla="*/ 472384 w 722675"/>
              <a:gd name="connsiteY3" fmla="*/ 19306 h 188031"/>
              <a:gd name="connsiteX4" fmla="*/ 722641 w 722675"/>
              <a:gd name="connsiteY4" fmla="*/ 24119 h 188031"/>
              <a:gd name="connsiteX5" fmla="*/ 453133 w 722675"/>
              <a:gd name="connsiteY5" fmla="*/ 24119 h 188031"/>
              <a:gd name="connsiteX6" fmla="*/ 226939 w 722675"/>
              <a:gd name="connsiteY6" fmla="*/ 56 h 188031"/>
              <a:gd name="connsiteX7" fmla="*/ 308754 w 722675"/>
              <a:gd name="connsiteY7" fmla="*/ 24119 h 188031"/>
              <a:gd name="connsiteX8" fmla="*/ 746 w 722675"/>
              <a:gd name="connsiteY8" fmla="*/ 187748 h 188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2675" h="188031">
                <a:moveTo>
                  <a:pt x="746" y="187748"/>
                </a:moveTo>
                <a:cubicBezTo>
                  <a:pt x="-12088" y="194165"/>
                  <a:pt x="143521" y="89891"/>
                  <a:pt x="231752" y="62620"/>
                </a:cubicBezTo>
                <a:cubicBezTo>
                  <a:pt x="319983" y="35349"/>
                  <a:pt x="490030" y="31338"/>
                  <a:pt x="530135" y="24119"/>
                </a:cubicBezTo>
                <a:cubicBezTo>
                  <a:pt x="570240" y="16900"/>
                  <a:pt x="440300" y="19306"/>
                  <a:pt x="472384" y="19306"/>
                </a:cubicBezTo>
                <a:cubicBezTo>
                  <a:pt x="504468" y="19306"/>
                  <a:pt x="725849" y="23317"/>
                  <a:pt x="722641" y="24119"/>
                </a:cubicBezTo>
                <a:cubicBezTo>
                  <a:pt x="719433" y="24921"/>
                  <a:pt x="535750" y="28129"/>
                  <a:pt x="453133" y="24119"/>
                </a:cubicBezTo>
                <a:cubicBezTo>
                  <a:pt x="370516" y="20108"/>
                  <a:pt x="251002" y="56"/>
                  <a:pt x="226939" y="56"/>
                </a:cubicBezTo>
                <a:cubicBezTo>
                  <a:pt x="202876" y="56"/>
                  <a:pt x="343245" y="-2351"/>
                  <a:pt x="308754" y="24119"/>
                </a:cubicBezTo>
                <a:cubicBezTo>
                  <a:pt x="274264" y="50588"/>
                  <a:pt x="13580" y="181331"/>
                  <a:pt x="746" y="187748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40D43127-F478-7E35-0141-241F93599224}"/>
              </a:ext>
            </a:extLst>
          </p:cNvPr>
          <p:cNvSpPr/>
          <p:nvPr/>
        </p:nvSpPr>
        <p:spPr>
          <a:xfrm>
            <a:off x="3761901" y="3636539"/>
            <a:ext cx="688962" cy="72044"/>
          </a:xfrm>
          <a:custGeom>
            <a:avLst/>
            <a:gdLst>
              <a:gd name="connsiteX0" fmla="*/ 97830 w 688962"/>
              <a:gd name="connsiteY0" fmla="*/ 1810 h 72044"/>
              <a:gd name="connsiteX1" fmla="*/ 670533 w 688962"/>
              <a:gd name="connsiteY1" fmla="*/ 69187 h 72044"/>
              <a:gd name="connsiteX2" fmla="*/ 530966 w 688962"/>
              <a:gd name="connsiteY2" fmla="*/ 59562 h 72044"/>
              <a:gd name="connsiteX3" fmla="*/ 357712 w 688962"/>
              <a:gd name="connsiteY3" fmla="*/ 59562 h 72044"/>
              <a:gd name="connsiteX4" fmla="*/ 468402 w 688962"/>
              <a:gd name="connsiteY4" fmla="*/ 59562 h 72044"/>
              <a:gd name="connsiteX5" fmla="*/ 35265 w 688962"/>
              <a:gd name="connsiteY5" fmla="*/ 21061 h 72044"/>
              <a:gd name="connsiteX6" fmla="*/ 97830 w 688962"/>
              <a:gd name="connsiteY6" fmla="*/ 1810 h 72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8962" h="72044">
                <a:moveTo>
                  <a:pt x="97830" y="1810"/>
                </a:moveTo>
                <a:cubicBezTo>
                  <a:pt x="203708" y="9831"/>
                  <a:pt x="598344" y="59562"/>
                  <a:pt x="670533" y="69187"/>
                </a:cubicBezTo>
                <a:cubicBezTo>
                  <a:pt x="742722" y="78812"/>
                  <a:pt x="583103" y="61166"/>
                  <a:pt x="530966" y="59562"/>
                </a:cubicBezTo>
                <a:cubicBezTo>
                  <a:pt x="478829" y="57958"/>
                  <a:pt x="357712" y="59562"/>
                  <a:pt x="357712" y="59562"/>
                </a:cubicBezTo>
                <a:cubicBezTo>
                  <a:pt x="347285" y="59562"/>
                  <a:pt x="522143" y="65979"/>
                  <a:pt x="468402" y="59562"/>
                </a:cubicBezTo>
                <a:cubicBezTo>
                  <a:pt x="414661" y="53145"/>
                  <a:pt x="97027" y="27478"/>
                  <a:pt x="35265" y="21061"/>
                </a:cubicBezTo>
                <a:cubicBezTo>
                  <a:pt x="-26497" y="14644"/>
                  <a:pt x="-8048" y="-6211"/>
                  <a:pt x="97830" y="181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76BB27A4-D420-115B-E591-B1456F7700F9}"/>
              </a:ext>
            </a:extLst>
          </p:cNvPr>
          <p:cNvSpPr/>
          <p:nvPr/>
        </p:nvSpPr>
        <p:spPr>
          <a:xfrm>
            <a:off x="5743925" y="3407166"/>
            <a:ext cx="641034" cy="269779"/>
          </a:xfrm>
          <a:custGeom>
            <a:avLst/>
            <a:gdLst>
              <a:gd name="connsiteX0" fmla="*/ 637624 w 641034"/>
              <a:gd name="connsiteY0" fmla="*/ 177 h 269779"/>
              <a:gd name="connsiteX1" fmla="*/ 411431 w 641034"/>
              <a:gd name="connsiteY1" fmla="*/ 163807 h 269779"/>
              <a:gd name="connsiteX2" fmla="*/ 247801 w 641034"/>
              <a:gd name="connsiteY2" fmla="*/ 240809 h 269779"/>
              <a:gd name="connsiteX3" fmla="*/ 2357 w 641034"/>
              <a:gd name="connsiteY3" fmla="*/ 269685 h 269779"/>
              <a:gd name="connsiteX4" fmla="*/ 406618 w 641034"/>
              <a:gd name="connsiteY4" fmla="*/ 250434 h 269779"/>
              <a:gd name="connsiteX5" fmla="*/ 151549 w 641034"/>
              <a:gd name="connsiteY5" fmla="*/ 260059 h 269779"/>
              <a:gd name="connsiteX6" fmla="*/ 339241 w 641034"/>
              <a:gd name="connsiteY6" fmla="*/ 183057 h 269779"/>
              <a:gd name="connsiteX7" fmla="*/ 223738 w 641034"/>
              <a:gd name="connsiteY7" fmla="*/ 197495 h 269779"/>
              <a:gd name="connsiteX8" fmla="*/ 637624 w 641034"/>
              <a:gd name="connsiteY8" fmla="*/ 177 h 269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1034" h="269779">
                <a:moveTo>
                  <a:pt x="637624" y="177"/>
                </a:moveTo>
                <a:cubicBezTo>
                  <a:pt x="668906" y="-5438"/>
                  <a:pt x="476401" y="123702"/>
                  <a:pt x="411431" y="163807"/>
                </a:cubicBezTo>
                <a:cubicBezTo>
                  <a:pt x="346461" y="203912"/>
                  <a:pt x="315980" y="223163"/>
                  <a:pt x="247801" y="240809"/>
                </a:cubicBezTo>
                <a:cubicBezTo>
                  <a:pt x="179622" y="258455"/>
                  <a:pt x="-24113" y="268081"/>
                  <a:pt x="2357" y="269685"/>
                </a:cubicBezTo>
                <a:cubicBezTo>
                  <a:pt x="28826" y="271289"/>
                  <a:pt x="381753" y="252038"/>
                  <a:pt x="406618" y="250434"/>
                </a:cubicBezTo>
                <a:cubicBezTo>
                  <a:pt x="431483" y="248830"/>
                  <a:pt x="162778" y="271288"/>
                  <a:pt x="151549" y="260059"/>
                </a:cubicBezTo>
                <a:cubicBezTo>
                  <a:pt x="140320" y="248830"/>
                  <a:pt x="327210" y="193484"/>
                  <a:pt x="339241" y="183057"/>
                </a:cubicBezTo>
                <a:cubicBezTo>
                  <a:pt x="351272" y="172630"/>
                  <a:pt x="175612" y="223965"/>
                  <a:pt x="223738" y="197495"/>
                </a:cubicBezTo>
                <a:cubicBezTo>
                  <a:pt x="271864" y="171025"/>
                  <a:pt x="606342" y="5792"/>
                  <a:pt x="637624" y="177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C93CBCDE-5D72-E08C-7702-D857A02065B1}"/>
              </a:ext>
            </a:extLst>
          </p:cNvPr>
          <p:cNvSpPr/>
          <p:nvPr/>
        </p:nvSpPr>
        <p:spPr>
          <a:xfrm>
            <a:off x="4244007" y="4910702"/>
            <a:ext cx="1507035" cy="259135"/>
          </a:xfrm>
          <a:custGeom>
            <a:avLst/>
            <a:gdLst>
              <a:gd name="connsiteX0" fmla="*/ 2 w 1507035"/>
              <a:gd name="connsiteY0" fmla="*/ 101933 h 259135"/>
              <a:gd name="connsiteX1" fmla="*/ 374376 w 1507035"/>
              <a:gd name="connsiteY1" fmla="*/ 88681 h 259135"/>
              <a:gd name="connsiteX2" fmla="*/ 318054 w 1507035"/>
              <a:gd name="connsiteY2" fmla="*/ 88681 h 259135"/>
              <a:gd name="connsiteX3" fmla="*/ 540028 w 1507035"/>
              <a:gd name="connsiteY3" fmla="*/ 15794 h 259135"/>
              <a:gd name="connsiteX4" fmla="*/ 609602 w 1507035"/>
              <a:gd name="connsiteY4" fmla="*/ 2541 h 259135"/>
              <a:gd name="connsiteX5" fmla="*/ 732184 w 1507035"/>
              <a:gd name="connsiteY5" fmla="*/ 52237 h 259135"/>
              <a:gd name="connsiteX6" fmla="*/ 699054 w 1507035"/>
              <a:gd name="connsiteY6" fmla="*/ 12481 h 259135"/>
              <a:gd name="connsiteX7" fmla="*/ 818323 w 1507035"/>
              <a:gd name="connsiteY7" fmla="*/ 15794 h 259135"/>
              <a:gd name="connsiteX8" fmla="*/ 940906 w 1507035"/>
              <a:gd name="connsiteY8" fmla="*/ 55550 h 259135"/>
              <a:gd name="connsiteX9" fmla="*/ 1063489 w 1507035"/>
              <a:gd name="connsiteY9" fmla="*/ 55550 h 259135"/>
              <a:gd name="connsiteX10" fmla="*/ 1003854 w 1507035"/>
              <a:gd name="connsiteY10" fmla="*/ 58863 h 259135"/>
              <a:gd name="connsiteX11" fmla="*/ 1504123 w 1507035"/>
              <a:gd name="connsiteY11" fmla="*/ 101933 h 259135"/>
              <a:gd name="connsiteX12" fmla="*/ 1199323 w 1507035"/>
              <a:gd name="connsiteY12" fmla="*/ 111872 h 259135"/>
              <a:gd name="connsiteX13" fmla="*/ 977350 w 1507035"/>
              <a:gd name="connsiteY13" fmla="*/ 178133 h 259135"/>
              <a:gd name="connsiteX14" fmla="*/ 1189384 w 1507035"/>
              <a:gd name="connsiteY14" fmla="*/ 181446 h 259135"/>
              <a:gd name="connsiteX15" fmla="*/ 496958 w 1507035"/>
              <a:gd name="connsiteY15" fmla="*/ 254333 h 259135"/>
              <a:gd name="connsiteX16" fmla="*/ 533402 w 1507035"/>
              <a:gd name="connsiteY16" fmla="*/ 247707 h 259135"/>
              <a:gd name="connsiteX17" fmla="*/ 182219 w 1507035"/>
              <a:gd name="connsiteY17" fmla="*/ 211263 h 259135"/>
              <a:gd name="connsiteX18" fmla="*/ 381002 w 1507035"/>
              <a:gd name="connsiteY18" fmla="*/ 198011 h 259135"/>
              <a:gd name="connsiteX19" fmla="*/ 2 w 1507035"/>
              <a:gd name="connsiteY19" fmla="*/ 101933 h 259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507035" h="259135">
                <a:moveTo>
                  <a:pt x="2" y="101933"/>
                </a:moveTo>
                <a:cubicBezTo>
                  <a:pt x="-1102" y="83712"/>
                  <a:pt x="321367" y="90890"/>
                  <a:pt x="374376" y="88681"/>
                </a:cubicBezTo>
                <a:cubicBezTo>
                  <a:pt x="427385" y="86472"/>
                  <a:pt x="290445" y="100829"/>
                  <a:pt x="318054" y="88681"/>
                </a:cubicBezTo>
                <a:cubicBezTo>
                  <a:pt x="345663" y="76533"/>
                  <a:pt x="491437" y="30151"/>
                  <a:pt x="540028" y="15794"/>
                </a:cubicBezTo>
                <a:cubicBezTo>
                  <a:pt x="588619" y="1437"/>
                  <a:pt x="577576" y="-3533"/>
                  <a:pt x="609602" y="2541"/>
                </a:cubicBezTo>
                <a:cubicBezTo>
                  <a:pt x="641628" y="8615"/>
                  <a:pt x="717275" y="50580"/>
                  <a:pt x="732184" y="52237"/>
                </a:cubicBezTo>
                <a:cubicBezTo>
                  <a:pt x="747093" y="53894"/>
                  <a:pt x="684698" y="18555"/>
                  <a:pt x="699054" y="12481"/>
                </a:cubicBezTo>
                <a:cubicBezTo>
                  <a:pt x="713411" y="6407"/>
                  <a:pt x="778014" y="8616"/>
                  <a:pt x="818323" y="15794"/>
                </a:cubicBezTo>
                <a:cubicBezTo>
                  <a:pt x="858632" y="22972"/>
                  <a:pt x="900045" y="48924"/>
                  <a:pt x="940906" y="55550"/>
                </a:cubicBezTo>
                <a:cubicBezTo>
                  <a:pt x="981767" y="62176"/>
                  <a:pt x="1052998" y="54998"/>
                  <a:pt x="1063489" y="55550"/>
                </a:cubicBezTo>
                <a:cubicBezTo>
                  <a:pt x="1073980" y="56102"/>
                  <a:pt x="930415" y="51132"/>
                  <a:pt x="1003854" y="58863"/>
                </a:cubicBezTo>
                <a:cubicBezTo>
                  <a:pt x="1077293" y="66593"/>
                  <a:pt x="1471545" y="93098"/>
                  <a:pt x="1504123" y="101933"/>
                </a:cubicBezTo>
                <a:cubicBezTo>
                  <a:pt x="1536701" y="110768"/>
                  <a:pt x="1287118" y="99172"/>
                  <a:pt x="1199323" y="111872"/>
                </a:cubicBezTo>
                <a:cubicBezTo>
                  <a:pt x="1111528" y="124572"/>
                  <a:pt x="979006" y="166537"/>
                  <a:pt x="977350" y="178133"/>
                </a:cubicBezTo>
                <a:cubicBezTo>
                  <a:pt x="975694" y="189729"/>
                  <a:pt x="1269449" y="168746"/>
                  <a:pt x="1189384" y="181446"/>
                </a:cubicBezTo>
                <a:cubicBezTo>
                  <a:pt x="1109319" y="194146"/>
                  <a:pt x="606288" y="243290"/>
                  <a:pt x="496958" y="254333"/>
                </a:cubicBezTo>
                <a:cubicBezTo>
                  <a:pt x="387628" y="265376"/>
                  <a:pt x="585858" y="254885"/>
                  <a:pt x="533402" y="247707"/>
                </a:cubicBezTo>
                <a:cubicBezTo>
                  <a:pt x="480946" y="240529"/>
                  <a:pt x="207619" y="219546"/>
                  <a:pt x="182219" y="211263"/>
                </a:cubicBezTo>
                <a:cubicBezTo>
                  <a:pt x="156819" y="202980"/>
                  <a:pt x="408058" y="215680"/>
                  <a:pt x="381002" y="198011"/>
                </a:cubicBezTo>
                <a:cubicBezTo>
                  <a:pt x="353946" y="180342"/>
                  <a:pt x="1106" y="120154"/>
                  <a:pt x="2" y="101933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AC145DB6-4CD9-BD46-D73C-3735E0E48249}"/>
              </a:ext>
            </a:extLst>
          </p:cNvPr>
          <p:cNvSpPr/>
          <p:nvPr/>
        </p:nvSpPr>
        <p:spPr>
          <a:xfrm>
            <a:off x="4340328" y="4965705"/>
            <a:ext cx="1434524" cy="478075"/>
          </a:xfrm>
          <a:custGeom>
            <a:avLst/>
            <a:gdLst>
              <a:gd name="connsiteX0" fmla="*/ 16324 w 1434524"/>
              <a:gd name="connsiteY0" fmla="*/ 7173 h 478075"/>
              <a:gd name="connsiteX1" fmla="*/ 89211 w 1434524"/>
              <a:gd name="connsiteY1" fmla="*/ 30365 h 478075"/>
              <a:gd name="connsiteX2" fmla="*/ 784950 w 1434524"/>
              <a:gd name="connsiteY2" fmla="*/ 89999 h 478075"/>
              <a:gd name="connsiteX3" fmla="*/ 718689 w 1434524"/>
              <a:gd name="connsiteY3" fmla="*/ 83373 h 478075"/>
              <a:gd name="connsiteX4" fmla="*/ 1162637 w 1434524"/>
              <a:gd name="connsiteY4" fmla="*/ 43617 h 478075"/>
              <a:gd name="connsiteX5" fmla="*/ 957229 w 1434524"/>
              <a:gd name="connsiteY5" fmla="*/ 46930 h 478075"/>
              <a:gd name="connsiteX6" fmla="*/ 1430994 w 1434524"/>
              <a:gd name="connsiteY6" fmla="*/ 3860 h 478075"/>
              <a:gd name="connsiteX7" fmla="*/ 1172576 w 1434524"/>
              <a:gd name="connsiteY7" fmla="*/ 99938 h 478075"/>
              <a:gd name="connsiteX8" fmla="*/ 1156011 w 1434524"/>
              <a:gd name="connsiteY8" fmla="*/ 215895 h 478075"/>
              <a:gd name="connsiteX9" fmla="*/ 824707 w 1434524"/>
              <a:gd name="connsiteY9" fmla="*/ 424617 h 478075"/>
              <a:gd name="connsiteX10" fmla="*/ 887655 w 1434524"/>
              <a:gd name="connsiteY10" fmla="*/ 467686 h 478075"/>
              <a:gd name="connsiteX11" fmla="*/ 397324 w 1434524"/>
              <a:gd name="connsiteY11" fmla="*/ 474312 h 478075"/>
              <a:gd name="connsiteX12" fmla="*/ 569602 w 1434524"/>
              <a:gd name="connsiteY12" fmla="*/ 461060 h 478075"/>
              <a:gd name="connsiteX13" fmla="*/ 225046 w 1434524"/>
              <a:gd name="connsiteY13" fmla="*/ 302034 h 478075"/>
              <a:gd name="connsiteX14" fmla="*/ 347629 w 1434524"/>
              <a:gd name="connsiteY14" fmla="*/ 355043 h 478075"/>
              <a:gd name="connsiteX15" fmla="*/ 56081 w 1434524"/>
              <a:gd name="connsiteY15" fmla="*/ 103252 h 478075"/>
              <a:gd name="connsiteX16" fmla="*/ 155472 w 1434524"/>
              <a:gd name="connsiteY16" fmla="*/ 156260 h 478075"/>
              <a:gd name="connsiteX17" fmla="*/ 16324 w 1434524"/>
              <a:gd name="connsiteY17" fmla="*/ 7173 h 47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34524" h="478075">
                <a:moveTo>
                  <a:pt x="16324" y="7173"/>
                </a:moveTo>
                <a:cubicBezTo>
                  <a:pt x="5281" y="-13809"/>
                  <a:pt x="-38893" y="16561"/>
                  <a:pt x="89211" y="30365"/>
                </a:cubicBezTo>
                <a:cubicBezTo>
                  <a:pt x="217315" y="44169"/>
                  <a:pt x="680037" y="81164"/>
                  <a:pt x="784950" y="89999"/>
                </a:cubicBezTo>
                <a:cubicBezTo>
                  <a:pt x="889863" y="98834"/>
                  <a:pt x="655741" y="91103"/>
                  <a:pt x="718689" y="83373"/>
                </a:cubicBezTo>
                <a:cubicBezTo>
                  <a:pt x="781637" y="75643"/>
                  <a:pt x="1122880" y="49691"/>
                  <a:pt x="1162637" y="43617"/>
                </a:cubicBezTo>
                <a:cubicBezTo>
                  <a:pt x="1202394" y="37543"/>
                  <a:pt x="912503" y="53556"/>
                  <a:pt x="957229" y="46930"/>
                </a:cubicBezTo>
                <a:cubicBezTo>
                  <a:pt x="1001955" y="40304"/>
                  <a:pt x="1395103" y="-4975"/>
                  <a:pt x="1430994" y="3860"/>
                </a:cubicBezTo>
                <a:cubicBezTo>
                  <a:pt x="1466885" y="12695"/>
                  <a:pt x="1218406" y="64599"/>
                  <a:pt x="1172576" y="99938"/>
                </a:cubicBezTo>
                <a:cubicBezTo>
                  <a:pt x="1126746" y="135277"/>
                  <a:pt x="1213989" y="161782"/>
                  <a:pt x="1156011" y="215895"/>
                </a:cubicBezTo>
                <a:cubicBezTo>
                  <a:pt x="1098033" y="270008"/>
                  <a:pt x="869433" y="382652"/>
                  <a:pt x="824707" y="424617"/>
                </a:cubicBezTo>
                <a:cubicBezTo>
                  <a:pt x="779981" y="466582"/>
                  <a:pt x="958886" y="459404"/>
                  <a:pt x="887655" y="467686"/>
                </a:cubicBezTo>
                <a:cubicBezTo>
                  <a:pt x="816425" y="475969"/>
                  <a:pt x="450333" y="475416"/>
                  <a:pt x="397324" y="474312"/>
                </a:cubicBezTo>
                <a:cubicBezTo>
                  <a:pt x="344315" y="473208"/>
                  <a:pt x="598315" y="489773"/>
                  <a:pt x="569602" y="461060"/>
                </a:cubicBezTo>
                <a:cubicBezTo>
                  <a:pt x="540889" y="432347"/>
                  <a:pt x="262041" y="319703"/>
                  <a:pt x="225046" y="302034"/>
                </a:cubicBezTo>
                <a:cubicBezTo>
                  <a:pt x="188051" y="284365"/>
                  <a:pt x="375790" y="388173"/>
                  <a:pt x="347629" y="355043"/>
                </a:cubicBezTo>
                <a:cubicBezTo>
                  <a:pt x="319468" y="321913"/>
                  <a:pt x="88107" y="136382"/>
                  <a:pt x="56081" y="103252"/>
                </a:cubicBezTo>
                <a:cubicBezTo>
                  <a:pt x="24055" y="70122"/>
                  <a:pt x="159889" y="167303"/>
                  <a:pt x="155472" y="156260"/>
                </a:cubicBezTo>
                <a:cubicBezTo>
                  <a:pt x="151055" y="145217"/>
                  <a:pt x="27367" y="28155"/>
                  <a:pt x="16324" y="7173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9729874A-2F3D-4AEB-B084-1359EA431E9D}"/>
              </a:ext>
            </a:extLst>
          </p:cNvPr>
          <p:cNvSpPr/>
          <p:nvPr/>
        </p:nvSpPr>
        <p:spPr>
          <a:xfrm>
            <a:off x="4754217" y="5174858"/>
            <a:ext cx="588489" cy="130450"/>
          </a:xfrm>
          <a:custGeom>
            <a:avLst/>
            <a:gdLst>
              <a:gd name="connsiteX0" fmla="*/ 0 w 588489"/>
              <a:gd name="connsiteY0" fmla="*/ 39872 h 130450"/>
              <a:gd name="connsiteX1" fmla="*/ 374374 w 588489"/>
              <a:gd name="connsiteY1" fmla="*/ 46499 h 130450"/>
              <a:gd name="connsiteX2" fmla="*/ 208722 w 588489"/>
              <a:gd name="connsiteY2" fmla="*/ 79629 h 130450"/>
              <a:gd name="connsiteX3" fmla="*/ 583096 w 588489"/>
              <a:gd name="connsiteY3" fmla="*/ 116 h 130450"/>
              <a:gd name="connsiteX4" fmla="*/ 430696 w 588489"/>
              <a:gd name="connsiteY4" fmla="*/ 63064 h 130450"/>
              <a:gd name="connsiteX5" fmla="*/ 434009 w 588489"/>
              <a:gd name="connsiteY5" fmla="*/ 112759 h 130450"/>
              <a:gd name="connsiteX6" fmla="*/ 215348 w 588489"/>
              <a:gd name="connsiteY6" fmla="*/ 129325 h 130450"/>
              <a:gd name="connsiteX7" fmla="*/ 351183 w 588489"/>
              <a:gd name="connsiteY7" fmla="*/ 119385 h 130450"/>
              <a:gd name="connsiteX8" fmla="*/ 0 w 588489"/>
              <a:gd name="connsiteY8" fmla="*/ 39872 h 13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8489" h="130450">
                <a:moveTo>
                  <a:pt x="0" y="39872"/>
                </a:moveTo>
                <a:cubicBezTo>
                  <a:pt x="169793" y="39872"/>
                  <a:pt x="339587" y="39873"/>
                  <a:pt x="374374" y="46499"/>
                </a:cubicBezTo>
                <a:lnTo>
                  <a:pt x="208722" y="79629"/>
                </a:lnTo>
                <a:cubicBezTo>
                  <a:pt x="243509" y="71899"/>
                  <a:pt x="546100" y="2877"/>
                  <a:pt x="583096" y="116"/>
                </a:cubicBezTo>
                <a:cubicBezTo>
                  <a:pt x="620092" y="-2645"/>
                  <a:pt x="455544" y="44290"/>
                  <a:pt x="430696" y="63064"/>
                </a:cubicBezTo>
                <a:cubicBezTo>
                  <a:pt x="405848" y="81838"/>
                  <a:pt x="469900" y="101716"/>
                  <a:pt x="434009" y="112759"/>
                </a:cubicBezTo>
                <a:cubicBezTo>
                  <a:pt x="398118" y="123803"/>
                  <a:pt x="215348" y="129325"/>
                  <a:pt x="215348" y="129325"/>
                </a:cubicBezTo>
                <a:cubicBezTo>
                  <a:pt x="201544" y="130429"/>
                  <a:pt x="380448" y="133742"/>
                  <a:pt x="351183" y="119385"/>
                </a:cubicBezTo>
                <a:cubicBezTo>
                  <a:pt x="321918" y="105028"/>
                  <a:pt x="180837" y="74106"/>
                  <a:pt x="0" y="3987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76DB3423-A564-E06D-BC6B-D7E3095751FA}"/>
              </a:ext>
            </a:extLst>
          </p:cNvPr>
          <p:cNvSpPr/>
          <p:nvPr/>
        </p:nvSpPr>
        <p:spPr>
          <a:xfrm>
            <a:off x="6507025" y="4524947"/>
            <a:ext cx="308990" cy="761009"/>
          </a:xfrm>
          <a:custGeom>
            <a:avLst/>
            <a:gdLst>
              <a:gd name="connsiteX0" fmla="*/ 307063 w 308990"/>
              <a:gd name="connsiteY0" fmla="*/ 558 h 761009"/>
              <a:gd name="connsiteX1" fmla="*/ 198575 w 308990"/>
              <a:gd name="connsiteY1" fmla="*/ 269195 h 761009"/>
              <a:gd name="connsiteX2" fmla="*/ 53924 w 308990"/>
              <a:gd name="connsiteY2" fmla="*/ 723812 h 761009"/>
              <a:gd name="connsiteX3" fmla="*/ 48758 w 308990"/>
              <a:gd name="connsiteY3" fmla="*/ 517168 h 761009"/>
              <a:gd name="connsiteX4" fmla="*/ 2263 w 308990"/>
              <a:gd name="connsiteY4" fmla="*/ 759975 h 761009"/>
              <a:gd name="connsiteX5" fmla="*/ 12595 w 308990"/>
              <a:gd name="connsiteY5" fmla="*/ 439677 h 761009"/>
              <a:gd name="connsiteX6" fmla="*/ 59090 w 308990"/>
              <a:gd name="connsiteY6" fmla="*/ 129711 h 761009"/>
              <a:gd name="connsiteX7" fmla="*/ 22928 w 308990"/>
              <a:gd name="connsiteY7" fmla="*/ 759975 h 761009"/>
              <a:gd name="connsiteX8" fmla="*/ 141748 w 308990"/>
              <a:gd name="connsiteY8" fmla="*/ 279528 h 761009"/>
              <a:gd name="connsiteX9" fmla="*/ 105585 w 308990"/>
              <a:gd name="connsiteY9" fmla="*/ 336355 h 761009"/>
              <a:gd name="connsiteX10" fmla="*/ 307063 w 308990"/>
              <a:gd name="connsiteY10" fmla="*/ 558 h 76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8990" h="761009">
                <a:moveTo>
                  <a:pt x="307063" y="558"/>
                </a:moveTo>
                <a:cubicBezTo>
                  <a:pt x="322561" y="-10635"/>
                  <a:pt x="240765" y="148653"/>
                  <a:pt x="198575" y="269195"/>
                </a:cubicBezTo>
                <a:cubicBezTo>
                  <a:pt x="156385" y="389737"/>
                  <a:pt x="78893" y="682483"/>
                  <a:pt x="53924" y="723812"/>
                </a:cubicBezTo>
                <a:cubicBezTo>
                  <a:pt x="28955" y="765141"/>
                  <a:pt x="57368" y="511141"/>
                  <a:pt x="48758" y="517168"/>
                </a:cubicBezTo>
                <a:cubicBezTo>
                  <a:pt x="40148" y="523195"/>
                  <a:pt x="8290" y="772890"/>
                  <a:pt x="2263" y="759975"/>
                </a:cubicBezTo>
                <a:cubicBezTo>
                  <a:pt x="-3764" y="747060"/>
                  <a:pt x="3124" y="544721"/>
                  <a:pt x="12595" y="439677"/>
                </a:cubicBezTo>
                <a:cubicBezTo>
                  <a:pt x="22066" y="334633"/>
                  <a:pt x="57368" y="76328"/>
                  <a:pt x="59090" y="129711"/>
                </a:cubicBezTo>
                <a:cubicBezTo>
                  <a:pt x="60812" y="183094"/>
                  <a:pt x="9152" y="735006"/>
                  <a:pt x="22928" y="759975"/>
                </a:cubicBezTo>
                <a:cubicBezTo>
                  <a:pt x="36704" y="784945"/>
                  <a:pt x="127972" y="350131"/>
                  <a:pt x="141748" y="279528"/>
                </a:cubicBezTo>
                <a:cubicBezTo>
                  <a:pt x="155524" y="208925"/>
                  <a:pt x="82338" y="377684"/>
                  <a:pt x="105585" y="336355"/>
                </a:cubicBezTo>
                <a:cubicBezTo>
                  <a:pt x="128832" y="295026"/>
                  <a:pt x="291565" y="11751"/>
                  <a:pt x="307063" y="55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3710604A-12C3-B3A5-B249-E3A2C1372B92}"/>
              </a:ext>
            </a:extLst>
          </p:cNvPr>
          <p:cNvSpPr/>
          <p:nvPr/>
        </p:nvSpPr>
        <p:spPr>
          <a:xfrm>
            <a:off x="6183437" y="4935947"/>
            <a:ext cx="291029" cy="969469"/>
          </a:xfrm>
          <a:custGeom>
            <a:avLst/>
            <a:gdLst>
              <a:gd name="connsiteX0" fmla="*/ 279356 w 291029"/>
              <a:gd name="connsiteY0" fmla="*/ 23511 h 969469"/>
              <a:gd name="connsiteX1" fmla="*/ 103709 w 291029"/>
              <a:gd name="connsiteY1" fmla="*/ 416134 h 969469"/>
              <a:gd name="connsiteX2" fmla="*/ 124373 w 291029"/>
              <a:gd name="connsiteY2" fmla="*/ 307646 h 969469"/>
              <a:gd name="connsiteX3" fmla="*/ 21051 w 291029"/>
              <a:gd name="connsiteY3" fmla="*/ 658941 h 969469"/>
              <a:gd name="connsiteX4" fmla="*/ 10719 w 291029"/>
              <a:gd name="connsiteY4" fmla="*/ 509124 h 969469"/>
              <a:gd name="connsiteX5" fmla="*/ 5553 w 291029"/>
              <a:gd name="connsiteY5" fmla="*/ 968907 h 969469"/>
              <a:gd name="connsiteX6" fmla="*/ 5553 w 291029"/>
              <a:gd name="connsiteY6" fmla="*/ 596948 h 969469"/>
              <a:gd name="connsiteX7" fmla="*/ 77878 w 291029"/>
              <a:gd name="connsiteY7" fmla="*/ 297314 h 969469"/>
              <a:gd name="connsiteX8" fmla="*/ 26217 w 291029"/>
              <a:gd name="connsiteY8" fmla="*/ 343809 h 969469"/>
              <a:gd name="connsiteX9" fmla="*/ 248360 w 291029"/>
              <a:gd name="connsiteY9" fmla="*/ 75172 h 969469"/>
              <a:gd name="connsiteX10" fmla="*/ 279356 w 291029"/>
              <a:gd name="connsiteY10" fmla="*/ 23511 h 969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1029" h="969469">
                <a:moveTo>
                  <a:pt x="279356" y="23511"/>
                </a:moveTo>
                <a:cubicBezTo>
                  <a:pt x="255248" y="80338"/>
                  <a:pt x="129539" y="368778"/>
                  <a:pt x="103709" y="416134"/>
                </a:cubicBezTo>
                <a:cubicBezTo>
                  <a:pt x="77879" y="463490"/>
                  <a:pt x="138149" y="267178"/>
                  <a:pt x="124373" y="307646"/>
                </a:cubicBezTo>
                <a:cubicBezTo>
                  <a:pt x="110597" y="348114"/>
                  <a:pt x="39993" y="625361"/>
                  <a:pt x="21051" y="658941"/>
                </a:cubicBezTo>
                <a:cubicBezTo>
                  <a:pt x="2109" y="692521"/>
                  <a:pt x="13302" y="457463"/>
                  <a:pt x="10719" y="509124"/>
                </a:cubicBezTo>
                <a:cubicBezTo>
                  <a:pt x="8136" y="560785"/>
                  <a:pt x="6414" y="954270"/>
                  <a:pt x="5553" y="968907"/>
                </a:cubicBezTo>
                <a:cubicBezTo>
                  <a:pt x="4692" y="983544"/>
                  <a:pt x="-6501" y="708880"/>
                  <a:pt x="5553" y="596948"/>
                </a:cubicBezTo>
                <a:cubicBezTo>
                  <a:pt x="17607" y="485016"/>
                  <a:pt x="74434" y="339504"/>
                  <a:pt x="77878" y="297314"/>
                </a:cubicBezTo>
                <a:cubicBezTo>
                  <a:pt x="81322" y="255124"/>
                  <a:pt x="-2197" y="380833"/>
                  <a:pt x="26217" y="343809"/>
                </a:cubicBezTo>
                <a:cubicBezTo>
                  <a:pt x="54631" y="306785"/>
                  <a:pt x="207892" y="125972"/>
                  <a:pt x="248360" y="75172"/>
                </a:cubicBezTo>
                <a:cubicBezTo>
                  <a:pt x="288828" y="24372"/>
                  <a:pt x="303464" y="-33316"/>
                  <a:pt x="279356" y="2351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C33D3432-C375-8437-3CE3-19F5BD321BCA}"/>
              </a:ext>
            </a:extLst>
          </p:cNvPr>
          <p:cNvSpPr/>
          <p:nvPr/>
        </p:nvSpPr>
        <p:spPr>
          <a:xfrm>
            <a:off x="3010591" y="4556393"/>
            <a:ext cx="308878" cy="1273658"/>
          </a:xfrm>
          <a:custGeom>
            <a:avLst/>
            <a:gdLst>
              <a:gd name="connsiteX0" fmla="*/ 218223 w 308878"/>
              <a:gd name="connsiteY0" fmla="*/ 109 h 1273658"/>
              <a:gd name="connsiteX1" fmla="*/ 300880 w 308878"/>
              <a:gd name="connsiteY1" fmla="*/ 558048 h 1273658"/>
              <a:gd name="connsiteX2" fmla="*/ 295714 w 308878"/>
              <a:gd name="connsiteY2" fmla="*/ 428895 h 1273658"/>
              <a:gd name="connsiteX3" fmla="*/ 213056 w 308878"/>
              <a:gd name="connsiteY3" fmla="*/ 754360 h 1273658"/>
              <a:gd name="connsiteX4" fmla="*/ 73572 w 308878"/>
              <a:gd name="connsiteY4" fmla="*/ 1084990 h 1273658"/>
              <a:gd name="connsiteX5" fmla="*/ 1246 w 308878"/>
              <a:gd name="connsiteY5" fmla="*/ 1270970 h 1273658"/>
              <a:gd name="connsiteX6" fmla="*/ 130399 w 308878"/>
              <a:gd name="connsiteY6" fmla="*/ 950671 h 1273658"/>
              <a:gd name="connsiteX7" fmla="*/ 285382 w 308878"/>
              <a:gd name="connsiteY7" fmla="*/ 645871 h 1273658"/>
              <a:gd name="connsiteX8" fmla="*/ 295714 w 308878"/>
              <a:gd name="connsiteY8" fmla="*/ 511553 h 1273658"/>
              <a:gd name="connsiteX9" fmla="*/ 218223 w 308878"/>
              <a:gd name="connsiteY9" fmla="*/ 109 h 127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8878" h="1273658">
                <a:moveTo>
                  <a:pt x="218223" y="109"/>
                </a:moveTo>
                <a:cubicBezTo>
                  <a:pt x="219084" y="7858"/>
                  <a:pt x="287965" y="486584"/>
                  <a:pt x="300880" y="558048"/>
                </a:cubicBezTo>
                <a:cubicBezTo>
                  <a:pt x="313795" y="629512"/>
                  <a:pt x="310351" y="396176"/>
                  <a:pt x="295714" y="428895"/>
                </a:cubicBezTo>
                <a:cubicBezTo>
                  <a:pt x="281077" y="461614"/>
                  <a:pt x="250080" y="645011"/>
                  <a:pt x="213056" y="754360"/>
                </a:cubicBezTo>
                <a:cubicBezTo>
                  <a:pt x="176032" y="863709"/>
                  <a:pt x="108874" y="998888"/>
                  <a:pt x="73572" y="1084990"/>
                </a:cubicBezTo>
                <a:cubicBezTo>
                  <a:pt x="38270" y="1171092"/>
                  <a:pt x="-8225" y="1293356"/>
                  <a:pt x="1246" y="1270970"/>
                </a:cubicBezTo>
                <a:cubicBezTo>
                  <a:pt x="10717" y="1248584"/>
                  <a:pt x="83043" y="1054854"/>
                  <a:pt x="130399" y="950671"/>
                </a:cubicBezTo>
                <a:cubicBezTo>
                  <a:pt x="177755" y="846488"/>
                  <a:pt x="257830" y="719057"/>
                  <a:pt x="285382" y="645871"/>
                </a:cubicBezTo>
                <a:cubicBezTo>
                  <a:pt x="312935" y="572685"/>
                  <a:pt x="306046" y="625207"/>
                  <a:pt x="295714" y="511553"/>
                </a:cubicBezTo>
                <a:cubicBezTo>
                  <a:pt x="285382" y="397899"/>
                  <a:pt x="217362" y="-7640"/>
                  <a:pt x="218223" y="10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0716103F-2FC8-E8E8-6B9C-87F134397274}"/>
              </a:ext>
            </a:extLst>
          </p:cNvPr>
          <p:cNvSpPr/>
          <p:nvPr/>
        </p:nvSpPr>
        <p:spPr>
          <a:xfrm>
            <a:off x="2853772" y="4710560"/>
            <a:ext cx="437070" cy="1181369"/>
          </a:xfrm>
          <a:custGeom>
            <a:avLst/>
            <a:gdLst>
              <a:gd name="connsiteX0" fmla="*/ 437035 w 437070"/>
              <a:gd name="connsiteY0" fmla="*/ 925 h 1181369"/>
              <a:gd name="connsiteX1" fmla="*/ 152899 w 437070"/>
              <a:gd name="connsiteY1" fmla="*/ 305725 h 1181369"/>
              <a:gd name="connsiteX2" fmla="*/ 183896 w 437070"/>
              <a:gd name="connsiteY2" fmla="*/ 264396 h 1181369"/>
              <a:gd name="connsiteX3" fmla="*/ 3082 w 437070"/>
              <a:gd name="connsiteY3" fmla="*/ 734511 h 1181369"/>
              <a:gd name="connsiteX4" fmla="*/ 70242 w 437070"/>
              <a:gd name="connsiteY4" fmla="*/ 615691 h 1181369"/>
              <a:gd name="connsiteX5" fmla="*/ 75408 w 437070"/>
              <a:gd name="connsiteY5" fmla="*/ 925657 h 1181369"/>
              <a:gd name="connsiteX6" fmla="*/ 152899 w 437070"/>
              <a:gd name="connsiteY6" fmla="*/ 1178796 h 1181369"/>
              <a:gd name="connsiteX7" fmla="*/ 90906 w 437070"/>
              <a:gd name="connsiteY7" fmla="*/ 1039311 h 1181369"/>
              <a:gd name="connsiteX8" fmla="*/ 44411 w 437070"/>
              <a:gd name="connsiteY8" fmla="*/ 765508 h 1181369"/>
              <a:gd name="connsiteX9" fmla="*/ 225225 w 437070"/>
              <a:gd name="connsiteY9" fmla="*/ 124911 h 1181369"/>
              <a:gd name="connsiteX10" fmla="*/ 132235 w 437070"/>
              <a:gd name="connsiteY10" fmla="*/ 207569 h 1181369"/>
              <a:gd name="connsiteX11" fmla="*/ 437035 w 437070"/>
              <a:gd name="connsiteY11" fmla="*/ 925 h 118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7070" h="1181369">
                <a:moveTo>
                  <a:pt x="437035" y="925"/>
                </a:moveTo>
                <a:cubicBezTo>
                  <a:pt x="440479" y="17284"/>
                  <a:pt x="195089" y="261813"/>
                  <a:pt x="152899" y="305725"/>
                </a:cubicBezTo>
                <a:cubicBezTo>
                  <a:pt x="110709" y="349637"/>
                  <a:pt x="208865" y="192932"/>
                  <a:pt x="183896" y="264396"/>
                </a:cubicBezTo>
                <a:cubicBezTo>
                  <a:pt x="158927" y="335860"/>
                  <a:pt x="22024" y="675962"/>
                  <a:pt x="3082" y="734511"/>
                </a:cubicBezTo>
                <a:cubicBezTo>
                  <a:pt x="-15860" y="793060"/>
                  <a:pt x="58188" y="583833"/>
                  <a:pt x="70242" y="615691"/>
                </a:cubicBezTo>
                <a:cubicBezTo>
                  <a:pt x="82296" y="647549"/>
                  <a:pt x="61632" y="831806"/>
                  <a:pt x="75408" y="925657"/>
                </a:cubicBezTo>
                <a:cubicBezTo>
                  <a:pt x="89184" y="1019508"/>
                  <a:pt x="150316" y="1159854"/>
                  <a:pt x="152899" y="1178796"/>
                </a:cubicBezTo>
                <a:cubicBezTo>
                  <a:pt x="155482" y="1197738"/>
                  <a:pt x="108987" y="1108192"/>
                  <a:pt x="90906" y="1039311"/>
                </a:cubicBezTo>
                <a:cubicBezTo>
                  <a:pt x="72825" y="970430"/>
                  <a:pt x="22025" y="917908"/>
                  <a:pt x="44411" y="765508"/>
                </a:cubicBezTo>
                <a:cubicBezTo>
                  <a:pt x="66797" y="613108"/>
                  <a:pt x="210588" y="217901"/>
                  <a:pt x="225225" y="124911"/>
                </a:cubicBezTo>
                <a:cubicBezTo>
                  <a:pt x="239862" y="31921"/>
                  <a:pt x="97794" y="224789"/>
                  <a:pt x="132235" y="207569"/>
                </a:cubicBezTo>
                <a:cubicBezTo>
                  <a:pt x="166676" y="190349"/>
                  <a:pt x="433591" y="-15434"/>
                  <a:pt x="437035" y="92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7FE491D9-4433-7CAC-D7B6-C304D986623C}"/>
              </a:ext>
            </a:extLst>
          </p:cNvPr>
          <p:cNvSpPr/>
          <p:nvPr/>
        </p:nvSpPr>
        <p:spPr>
          <a:xfrm>
            <a:off x="6678650" y="4583411"/>
            <a:ext cx="200910" cy="1288774"/>
          </a:xfrm>
          <a:custGeom>
            <a:avLst/>
            <a:gdLst>
              <a:gd name="connsiteX0" fmla="*/ 63113 w 200910"/>
              <a:gd name="connsiteY0" fmla="*/ 4087 h 1288774"/>
              <a:gd name="connsiteX1" fmla="*/ 140604 w 200910"/>
              <a:gd name="connsiteY1" fmla="*/ 892657 h 1288774"/>
              <a:gd name="connsiteX2" fmla="*/ 181933 w 200910"/>
              <a:gd name="connsiteY2" fmla="*/ 639518 h 1288774"/>
              <a:gd name="connsiteX3" fmla="*/ 176767 w 200910"/>
              <a:gd name="connsiteY3" fmla="*/ 908155 h 1288774"/>
              <a:gd name="connsiteX4" fmla="*/ 1119 w 200910"/>
              <a:gd name="connsiteY4" fmla="*/ 1280114 h 1288774"/>
              <a:gd name="connsiteX5" fmla="*/ 104442 w 200910"/>
              <a:gd name="connsiteY5" fmla="*/ 1099301 h 1288774"/>
              <a:gd name="connsiteX6" fmla="*/ 161269 w 200910"/>
              <a:gd name="connsiteY6" fmla="*/ 334718 h 1288774"/>
              <a:gd name="connsiteX7" fmla="*/ 197431 w 200910"/>
              <a:gd name="connsiteY7" fmla="*/ 551694 h 1288774"/>
              <a:gd name="connsiteX8" fmla="*/ 63113 w 200910"/>
              <a:gd name="connsiteY8" fmla="*/ 4087 h 128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910" h="1288774">
                <a:moveTo>
                  <a:pt x="63113" y="4087"/>
                </a:moveTo>
                <a:cubicBezTo>
                  <a:pt x="53642" y="60914"/>
                  <a:pt x="120801" y="786752"/>
                  <a:pt x="140604" y="892657"/>
                </a:cubicBezTo>
                <a:cubicBezTo>
                  <a:pt x="160407" y="998562"/>
                  <a:pt x="175906" y="636935"/>
                  <a:pt x="181933" y="639518"/>
                </a:cubicBezTo>
                <a:cubicBezTo>
                  <a:pt x="187960" y="642101"/>
                  <a:pt x="206903" y="801389"/>
                  <a:pt x="176767" y="908155"/>
                </a:cubicBezTo>
                <a:cubicBezTo>
                  <a:pt x="146631" y="1014921"/>
                  <a:pt x="13173" y="1248256"/>
                  <a:pt x="1119" y="1280114"/>
                </a:cubicBezTo>
                <a:cubicBezTo>
                  <a:pt x="-10935" y="1311972"/>
                  <a:pt x="77750" y="1256867"/>
                  <a:pt x="104442" y="1099301"/>
                </a:cubicBezTo>
                <a:cubicBezTo>
                  <a:pt x="131134" y="941735"/>
                  <a:pt x="145771" y="425986"/>
                  <a:pt x="161269" y="334718"/>
                </a:cubicBezTo>
                <a:cubicBezTo>
                  <a:pt x="176767" y="243450"/>
                  <a:pt x="212068" y="602494"/>
                  <a:pt x="197431" y="551694"/>
                </a:cubicBezTo>
                <a:cubicBezTo>
                  <a:pt x="182794" y="500894"/>
                  <a:pt x="72584" y="-52740"/>
                  <a:pt x="63113" y="408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40FA82F6-6008-20CB-8CFB-955B576C923D}"/>
              </a:ext>
            </a:extLst>
          </p:cNvPr>
          <p:cNvSpPr/>
          <p:nvPr/>
        </p:nvSpPr>
        <p:spPr>
          <a:xfrm>
            <a:off x="6710427" y="4765584"/>
            <a:ext cx="68521" cy="600580"/>
          </a:xfrm>
          <a:custGeom>
            <a:avLst/>
            <a:gdLst>
              <a:gd name="connsiteX0" fmla="*/ 339 w 68521"/>
              <a:gd name="connsiteY0" fmla="*/ 2728 h 600580"/>
              <a:gd name="connsiteX1" fmla="*/ 41668 w 68521"/>
              <a:gd name="connsiteY1" fmla="*/ 596830 h 600580"/>
              <a:gd name="connsiteX2" fmla="*/ 46834 w 68521"/>
              <a:gd name="connsiteY2" fmla="*/ 261033 h 600580"/>
              <a:gd name="connsiteX3" fmla="*/ 67498 w 68521"/>
              <a:gd name="connsiteY3" fmla="*/ 369521 h 600580"/>
              <a:gd name="connsiteX4" fmla="*/ 339 w 68521"/>
              <a:gd name="connsiteY4" fmla="*/ 2728 h 600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21" h="600580">
                <a:moveTo>
                  <a:pt x="339" y="2728"/>
                </a:moveTo>
                <a:cubicBezTo>
                  <a:pt x="-3966" y="40613"/>
                  <a:pt x="33919" y="553779"/>
                  <a:pt x="41668" y="596830"/>
                </a:cubicBezTo>
                <a:cubicBezTo>
                  <a:pt x="49417" y="639881"/>
                  <a:pt x="42529" y="298918"/>
                  <a:pt x="46834" y="261033"/>
                </a:cubicBezTo>
                <a:cubicBezTo>
                  <a:pt x="51139" y="223148"/>
                  <a:pt x="73525" y="405684"/>
                  <a:pt x="67498" y="369521"/>
                </a:cubicBezTo>
                <a:cubicBezTo>
                  <a:pt x="61471" y="333358"/>
                  <a:pt x="4644" y="-35157"/>
                  <a:pt x="339" y="272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D6C9A822-9943-4ACC-A323-7D257AE6434F}"/>
              </a:ext>
            </a:extLst>
          </p:cNvPr>
          <p:cNvSpPr/>
          <p:nvPr/>
        </p:nvSpPr>
        <p:spPr>
          <a:xfrm>
            <a:off x="6565735" y="4544559"/>
            <a:ext cx="190205" cy="1387496"/>
          </a:xfrm>
          <a:custGeom>
            <a:avLst/>
            <a:gdLst>
              <a:gd name="connsiteX0" fmla="*/ 181194 w 190205"/>
              <a:gd name="connsiteY0" fmla="*/ 58438 h 1387496"/>
              <a:gd name="connsiteX1" fmla="*/ 77872 w 190205"/>
              <a:gd name="connsiteY1" fmla="*/ 786858 h 1387496"/>
              <a:gd name="connsiteX2" fmla="*/ 88204 w 190205"/>
              <a:gd name="connsiteY2" fmla="*/ 626709 h 1387496"/>
              <a:gd name="connsiteX3" fmla="*/ 88204 w 190205"/>
              <a:gd name="connsiteY3" fmla="*/ 1003834 h 1387496"/>
              <a:gd name="connsiteX4" fmla="*/ 57207 w 190205"/>
              <a:gd name="connsiteY4" fmla="*/ 864349 h 1387496"/>
              <a:gd name="connsiteX5" fmla="*/ 170862 w 190205"/>
              <a:gd name="connsiteY5" fmla="*/ 1375794 h 1387496"/>
              <a:gd name="connsiteX6" fmla="*/ 83038 w 190205"/>
              <a:gd name="connsiteY6" fmla="*/ 1205312 h 1387496"/>
              <a:gd name="connsiteX7" fmla="*/ 380 w 190205"/>
              <a:gd name="connsiteY7" fmla="*/ 1003834 h 1387496"/>
              <a:gd name="connsiteX8" fmla="*/ 52041 w 190205"/>
              <a:gd name="connsiteY8" fmla="*/ 647373 h 1387496"/>
              <a:gd name="connsiteX9" fmla="*/ 46875 w 190205"/>
              <a:gd name="connsiteY9" fmla="*/ 621543 h 1387496"/>
              <a:gd name="connsiteX10" fmla="*/ 170862 w 190205"/>
              <a:gd name="connsiteY10" fmla="*/ 110099 h 1387496"/>
              <a:gd name="connsiteX11" fmla="*/ 181194 w 190205"/>
              <a:gd name="connsiteY11" fmla="*/ 58438 h 1387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0205" h="1387496">
                <a:moveTo>
                  <a:pt x="181194" y="58438"/>
                </a:moveTo>
                <a:cubicBezTo>
                  <a:pt x="165696" y="171231"/>
                  <a:pt x="93370" y="692146"/>
                  <a:pt x="77872" y="786858"/>
                </a:cubicBezTo>
                <a:cubicBezTo>
                  <a:pt x="62374" y="881570"/>
                  <a:pt x="86482" y="590546"/>
                  <a:pt x="88204" y="626709"/>
                </a:cubicBezTo>
                <a:cubicBezTo>
                  <a:pt x="89926" y="662872"/>
                  <a:pt x="93370" y="964227"/>
                  <a:pt x="88204" y="1003834"/>
                </a:cubicBezTo>
                <a:cubicBezTo>
                  <a:pt x="83038" y="1043441"/>
                  <a:pt x="57207" y="864349"/>
                  <a:pt x="57207" y="864349"/>
                </a:cubicBezTo>
                <a:cubicBezTo>
                  <a:pt x="70983" y="926342"/>
                  <a:pt x="166557" y="1318967"/>
                  <a:pt x="170862" y="1375794"/>
                </a:cubicBezTo>
                <a:cubicBezTo>
                  <a:pt x="175167" y="1432621"/>
                  <a:pt x="111452" y="1267305"/>
                  <a:pt x="83038" y="1205312"/>
                </a:cubicBezTo>
                <a:cubicBezTo>
                  <a:pt x="54624" y="1143319"/>
                  <a:pt x="5546" y="1096824"/>
                  <a:pt x="380" y="1003834"/>
                </a:cubicBezTo>
                <a:cubicBezTo>
                  <a:pt x="-4786" y="910844"/>
                  <a:pt x="44292" y="711088"/>
                  <a:pt x="52041" y="647373"/>
                </a:cubicBezTo>
                <a:cubicBezTo>
                  <a:pt x="59790" y="583658"/>
                  <a:pt x="27072" y="711089"/>
                  <a:pt x="46875" y="621543"/>
                </a:cubicBezTo>
                <a:cubicBezTo>
                  <a:pt x="66678" y="531997"/>
                  <a:pt x="150197" y="205672"/>
                  <a:pt x="170862" y="110099"/>
                </a:cubicBezTo>
                <a:cubicBezTo>
                  <a:pt x="191527" y="14526"/>
                  <a:pt x="196692" y="-54355"/>
                  <a:pt x="181194" y="5843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C2B1F146-4D50-BFA3-FDC6-A84C03D4F125}"/>
              </a:ext>
            </a:extLst>
          </p:cNvPr>
          <p:cNvSpPr/>
          <p:nvPr/>
        </p:nvSpPr>
        <p:spPr>
          <a:xfrm>
            <a:off x="3487089" y="1606658"/>
            <a:ext cx="1968314" cy="1482970"/>
          </a:xfrm>
          <a:custGeom>
            <a:avLst/>
            <a:gdLst>
              <a:gd name="connsiteX0" fmla="*/ 1968314 w 1968314"/>
              <a:gd name="connsiteY0" fmla="*/ 0 h 1482970"/>
              <a:gd name="connsiteX1" fmla="*/ 490809 w 1968314"/>
              <a:gd name="connsiteY1" fmla="*/ 635430 h 1482970"/>
              <a:gd name="connsiteX2" fmla="*/ 780111 w 1968314"/>
              <a:gd name="connsiteY2" fmla="*/ 557939 h 1482970"/>
              <a:gd name="connsiteX3" fmla="*/ 41358 w 1968314"/>
              <a:gd name="connsiteY3" fmla="*/ 1033220 h 1482970"/>
              <a:gd name="connsiteX4" fmla="*/ 87853 w 1968314"/>
              <a:gd name="connsiteY4" fmla="*/ 1012556 h 1482970"/>
              <a:gd name="connsiteX5" fmla="*/ 36192 w 1968314"/>
              <a:gd name="connsiteY5" fmla="*/ 1482671 h 1482970"/>
              <a:gd name="connsiteX6" fmla="*/ 294497 w 1968314"/>
              <a:gd name="connsiteY6" fmla="*/ 935064 h 1482970"/>
              <a:gd name="connsiteX7" fmla="*/ 666457 w 1968314"/>
              <a:gd name="connsiteY7" fmla="*/ 485613 h 1482970"/>
              <a:gd name="connsiteX8" fmla="*/ 563135 w 1968314"/>
              <a:gd name="connsiteY8" fmla="*/ 516610 h 1482970"/>
              <a:gd name="connsiteX9" fmla="*/ 1968314 w 1968314"/>
              <a:gd name="connsiteY9" fmla="*/ 0 h 1482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68314" h="1482970">
                <a:moveTo>
                  <a:pt x="1968314" y="0"/>
                </a:moveTo>
                <a:lnTo>
                  <a:pt x="490809" y="635430"/>
                </a:lnTo>
                <a:cubicBezTo>
                  <a:pt x="292775" y="728420"/>
                  <a:pt x="855019" y="491641"/>
                  <a:pt x="780111" y="557939"/>
                </a:cubicBezTo>
                <a:cubicBezTo>
                  <a:pt x="705202" y="624237"/>
                  <a:pt x="156734" y="957451"/>
                  <a:pt x="41358" y="1033220"/>
                </a:cubicBezTo>
                <a:cubicBezTo>
                  <a:pt x="-74018" y="1108989"/>
                  <a:pt x="88714" y="937648"/>
                  <a:pt x="87853" y="1012556"/>
                </a:cubicBezTo>
                <a:cubicBezTo>
                  <a:pt x="86992" y="1087464"/>
                  <a:pt x="1751" y="1495586"/>
                  <a:pt x="36192" y="1482671"/>
                </a:cubicBezTo>
                <a:cubicBezTo>
                  <a:pt x="70633" y="1469756"/>
                  <a:pt x="189453" y="1101240"/>
                  <a:pt x="294497" y="935064"/>
                </a:cubicBezTo>
                <a:cubicBezTo>
                  <a:pt x="399541" y="768888"/>
                  <a:pt x="621684" y="555355"/>
                  <a:pt x="666457" y="485613"/>
                </a:cubicBezTo>
                <a:cubicBezTo>
                  <a:pt x="711230" y="415871"/>
                  <a:pt x="563135" y="516610"/>
                  <a:pt x="563135" y="516610"/>
                </a:cubicBezTo>
                <a:lnTo>
                  <a:pt x="1968314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0E814510-FA5B-FC66-1D46-F534B244CC55}"/>
              </a:ext>
            </a:extLst>
          </p:cNvPr>
          <p:cNvSpPr/>
          <p:nvPr/>
        </p:nvSpPr>
        <p:spPr>
          <a:xfrm>
            <a:off x="5532244" y="1904458"/>
            <a:ext cx="1044396" cy="1237517"/>
          </a:xfrm>
          <a:custGeom>
            <a:avLst/>
            <a:gdLst>
              <a:gd name="connsiteX0" fmla="*/ 651 w 1044396"/>
              <a:gd name="connsiteY0" fmla="*/ 1834 h 1237517"/>
              <a:gd name="connsiteX1" fmla="*/ 641248 w 1044396"/>
              <a:gd name="connsiteY1" fmla="*/ 487447 h 1237517"/>
              <a:gd name="connsiteX2" fmla="*/ 599919 w 1044396"/>
              <a:gd name="connsiteY2" fmla="*/ 389291 h 1237517"/>
              <a:gd name="connsiteX3" fmla="*/ 1033871 w 1044396"/>
              <a:gd name="connsiteY3" fmla="*/ 1215867 h 1237517"/>
              <a:gd name="connsiteX4" fmla="*/ 920217 w 1044396"/>
              <a:gd name="connsiteY4" fmla="*/ 1014389 h 1237517"/>
              <a:gd name="connsiteX5" fmla="*/ 372610 w 1044396"/>
              <a:gd name="connsiteY5" fmla="*/ 53495 h 1237517"/>
              <a:gd name="connsiteX6" fmla="*/ 517261 w 1044396"/>
              <a:gd name="connsiteY6" fmla="*/ 311800 h 1237517"/>
              <a:gd name="connsiteX7" fmla="*/ 651 w 1044396"/>
              <a:gd name="connsiteY7" fmla="*/ 1834 h 1237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4396" h="1237517">
                <a:moveTo>
                  <a:pt x="651" y="1834"/>
                </a:moveTo>
                <a:cubicBezTo>
                  <a:pt x="21315" y="31108"/>
                  <a:pt x="541370" y="422871"/>
                  <a:pt x="641248" y="487447"/>
                </a:cubicBezTo>
                <a:cubicBezTo>
                  <a:pt x="741126" y="552023"/>
                  <a:pt x="534482" y="267888"/>
                  <a:pt x="599919" y="389291"/>
                </a:cubicBezTo>
                <a:cubicBezTo>
                  <a:pt x="665356" y="510694"/>
                  <a:pt x="980488" y="1111684"/>
                  <a:pt x="1033871" y="1215867"/>
                </a:cubicBezTo>
                <a:cubicBezTo>
                  <a:pt x="1087254" y="1320050"/>
                  <a:pt x="920217" y="1014389"/>
                  <a:pt x="920217" y="1014389"/>
                </a:cubicBezTo>
                <a:lnTo>
                  <a:pt x="372610" y="53495"/>
                </a:lnTo>
                <a:cubicBezTo>
                  <a:pt x="305451" y="-63603"/>
                  <a:pt x="577532" y="320410"/>
                  <a:pt x="517261" y="311800"/>
                </a:cubicBezTo>
                <a:cubicBezTo>
                  <a:pt x="456990" y="303190"/>
                  <a:pt x="-20013" y="-27440"/>
                  <a:pt x="651" y="1834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3A1AC489-DCDC-91F7-3158-B4556CF8D80C}"/>
              </a:ext>
            </a:extLst>
          </p:cNvPr>
          <p:cNvSpPr/>
          <p:nvPr/>
        </p:nvSpPr>
        <p:spPr>
          <a:xfrm>
            <a:off x="6025607" y="2003239"/>
            <a:ext cx="833292" cy="1415867"/>
          </a:xfrm>
          <a:custGeom>
            <a:avLst/>
            <a:gdLst>
              <a:gd name="connsiteX0" fmla="*/ 62155 w 833292"/>
              <a:gd name="connsiteY0" fmla="*/ 80934 h 1415867"/>
              <a:gd name="connsiteX1" fmla="*/ 78631 w 833292"/>
              <a:gd name="connsiteY1" fmla="*/ 138599 h 1415867"/>
              <a:gd name="connsiteX2" fmla="*/ 803561 w 833292"/>
              <a:gd name="connsiteY2" fmla="*/ 1357799 h 1415867"/>
              <a:gd name="connsiteX3" fmla="*/ 663517 w 833292"/>
              <a:gd name="connsiteY3" fmla="*/ 1143615 h 1415867"/>
              <a:gd name="connsiteX4" fmla="*/ 383431 w 833292"/>
              <a:gd name="connsiteY4" fmla="*/ 468112 h 1415867"/>
              <a:gd name="connsiteX5" fmla="*/ 457571 w 833292"/>
              <a:gd name="connsiteY5" fmla="*/ 616393 h 1415867"/>
              <a:gd name="connsiteX6" fmla="*/ 62155 w 833292"/>
              <a:gd name="connsiteY6" fmla="*/ 80934 h 1415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3292" h="1415867">
                <a:moveTo>
                  <a:pt x="62155" y="80934"/>
                </a:moveTo>
                <a:cubicBezTo>
                  <a:pt x="-1002" y="1302"/>
                  <a:pt x="-44937" y="-74212"/>
                  <a:pt x="78631" y="138599"/>
                </a:cubicBezTo>
                <a:cubicBezTo>
                  <a:pt x="202199" y="351410"/>
                  <a:pt x="706080" y="1190296"/>
                  <a:pt x="803561" y="1357799"/>
                </a:cubicBezTo>
                <a:cubicBezTo>
                  <a:pt x="901042" y="1525302"/>
                  <a:pt x="733539" y="1291896"/>
                  <a:pt x="663517" y="1143615"/>
                </a:cubicBezTo>
                <a:cubicBezTo>
                  <a:pt x="593495" y="995334"/>
                  <a:pt x="417755" y="555982"/>
                  <a:pt x="383431" y="468112"/>
                </a:cubicBezTo>
                <a:cubicBezTo>
                  <a:pt x="349107" y="380242"/>
                  <a:pt x="513863" y="679550"/>
                  <a:pt x="457571" y="616393"/>
                </a:cubicBezTo>
                <a:cubicBezTo>
                  <a:pt x="401279" y="553236"/>
                  <a:pt x="125312" y="160566"/>
                  <a:pt x="62155" y="8093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81C4BAA5-AE90-E33E-2A84-567C97E5B5C8}"/>
              </a:ext>
            </a:extLst>
          </p:cNvPr>
          <p:cNvSpPr/>
          <p:nvPr/>
        </p:nvSpPr>
        <p:spPr>
          <a:xfrm>
            <a:off x="3791680" y="3250998"/>
            <a:ext cx="458889" cy="321233"/>
          </a:xfrm>
          <a:custGeom>
            <a:avLst/>
            <a:gdLst>
              <a:gd name="connsiteX0" fmla="*/ 458003 w 458889"/>
              <a:gd name="connsiteY0" fmla="*/ 49250 h 321233"/>
              <a:gd name="connsiteX1" fmla="*/ 251299 w 458889"/>
              <a:gd name="connsiteY1" fmla="*/ 45747 h 321233"/>
              <a:gd name="connsiteX2" fmla="*/ 69120 w 458889"/>
              <a:gd name="connsiteY2" fmla="*/ 63264 h 321233"/>
              <a:gd name="connsiteX3" fmla="*/ 104154 w 458889"/>
              <a:gd name="connsiteY3" fmla="*/ 77278 h 321233"/>
              <a:gd name="connsiteX4" fmla="*/ 51603 w 458889"/>
              <a:gd name="connsiteY4" fmla="*/ 112312 h 321233"/>
              <a:gd name="connsiteX5" fmla="*/ 20072 w 458889"/>
              <a:gd name="connsiteY5" fmla="*/ 178878 h 321233"/>
              <a:gd name="connsiteX6" fmla="*/ 2554 w 458889"/>
              <a:gd name="connsiteY6" fmla="*/ 164864 h 321233"/>
              <a:gd name="connsiteX7" fmla="*/ 76127 w 458889"/>
              <a:gd name="connsiteY7" fmla="*/ 266464 h 321233"/>
              <a:gd name="connsiteX8" fmla="*/ 30582 w 458889"/>
              <a:gd name="connsiteY8" fmla="*/ 262961 h 321233"/>
              <a:gd name="connsiteX9" fmla="*/ 261810 w 458889"/>
              <a:gd name="connsiteY9" fmla="*/ 319016 h 321233"/>
              <a:gd name="connsiteX10" fmla="*/ 58610 w 458889"/>
              <a:gd name="connsiteY10" fmla="*/ 297995 h 321233"/>
              <a:gd name="connsiteX11" fmla="*/ 23575 w 458889"/>
              <a:gd name="connsiteY11" fmla="*/ 189388 h 321233"/>
              <a:gd name="connsiteX12" fmla="*/ 9561 w 458889"/>
              <a:gd name="connsiteY12" fmla="*/ 42243 h 321233"/>
              <a:gd name="connsiteX13" fmla="*/ 65617 w 458889"/>
              <a:gd name="connsiteY13" fmla="*/ 73774 h 321233"/>
              <a:gd name="connsiteX14" fmla="*/ 132182 w 458889"/>
              <a:gd name="connsiteY14" fmla="*/ 14216 h 321233"/>
              <a:gd name="connsiteX15" fmla="*/ 111161 w 458889"/>
              <a:gd name="connsiteY15" fmla="*/ 202 h 321233"/>
              <a:gd name="connsiteX16" fmla="*/ 275823 w 458889"/>
              <a:gd name="connsiteY16" fmla="*/ 7209 h 321233"/>
              <a:gd name="connsiteX17" fmla="*/ 167217 w 458889"/>
              <a:gd name="connsiteY17" fmla="*/ 24726 h 321233"/>
              <a:gd name="connsiteX18" fmla="*/ 458003 w 458889"/>
              <a:gd name="connsiteY18" fmla="*/ 49250 h 321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8889" h="321233">
                <a:moveTo>
                  <a:pt x="458003" y="49250"/>
                </a:moveTo>
                <a:cubicBezTo>
                  <a:pt x="472017" y="52753"/>
                  <a:pt x="316113" y="43411"/>
                  <a:pt x="251299" y="45747"/>
                </a:cubicBezTo>
                <a:cubicBezTo>
                  <a:pt x="186485" y="48083"/>
                  <a:pt x="93644" y="58009"/>
                  <a:pt x="69120" y="63264"/>
                </a:cubicBezTo>
                <a:cubicBezTo>
                  <a:pt x="44596" y="68519"/>
                  <a:pt x="107073" y="69103"/>
                  <a:pt x="104154" y="77278"/>
                </a:cubicBezTo>
                <a:cubicBezTo>
                  <a:pt x="101234" y="85453"/>
                  <a:pt x="65617" y="95379"/>
                  <a:pt x="51603" y="112312"/>
                </a:cubicBezTo>
                <a:cubicBezTo>
                  <a:pt x="37589" y="129245"/>
                  <a:pt x="20072" y="178878"/>
                  <a:pt x="20072" y="178878"/>
                </a:cubicBezTo>
                <a:cubicBezTo>
                  <a:pt x="11897" y="187637"/>
                  <a:pt x="-6788" y="150266"/>
                  <a:pt x="2554" y="164864"/>
                </a:cubicBezTo>
                <a:cubicBezTo>
                  <a:pt x="11896" y="179462"/>
                  <a:pt x="71456" y="250115"/>
                  <a:pt x="76127" y="266464"/>
                </a:cubicBezTo>
                <a:cubicBezTo>
                  <a:pt x="80798" y="282813"/>
                  <a:pt x="-365" y="254202"/>
                  <a:pt x="30582" y="262961"/>
                </a:cubicBezTo>
                <a:cubicBezTo>
                  <a:pt x="61529" y="271720"/>
                  <a:pt x="257139" y="313177"/>
                  <a:pt x="261810" y="319016"/>
                </a:cubicBezTo>
                <a:cubicBezTo>
                  <a:pt x="266481" y="324855"/>
                  <a:pt x="98316" y="319600"/>
                  <a:pt x="58610" y="297995"/>
                </a:cubicBezTo>
                <a:cubicBezTo>
                  <a:pt x="18904" y="276390"/>
                  <a:pt x="31750" y="232013"/>
                  <a:pt x="23575" y="189388"/>
                </a:cubicBezTo>
                <a:cubicBezTo>
                  <a:pt x="15400" y="146763"/>
                  <a:pt x="2554" y="61512"/>
                  <a:pt x="9561" y="42243"/>
                </a:cubicBezTo>
                <a:cubicBezTo>
                  <a:pt x="16568" y="22974"/>
                  <a:pt x="45180" y="78445"/>
                  <a:pt x="65617" y="73774"/>
                </a:cubicBezTo>
                <a:cubicBezTo>
                  <a:pt x="86054" y="69103"/>
                  <a:pt x="124591" y="26478"/>
                  <a:pt x="132182" y="14216"/>
                </a:cubicBezTo>
                <a:cubicBezTo>
                  <a:pt x="139773" y="1954"/>
                  <a:pt x="87221" y="1370"/>
                  <a:pt x="111161" y="202"/>
                </a:cubicBezTo>
                <a:cubicBezTo>
                  <a:pt x="135101" y="-966"/>
                  <a:pt x="266480" y="3122"/>
                  <a:pt x="275823" y="7209"/>
                </a:cubicBezTo>
                <a:cubicBezTo>
                  <a:pt x="285166" y="11296"/>
                  <a:pt x="143277" y="21222"/>
                  <a:pt x="167217" y="24726"/>
                </a:cubicBezTo>
                <a:cubicBezTo>
                  <a:pt x="191157" y="28230"/>
                  <a:pt x="443989" y="45747"/>
                  <a:pt x="458003" y="4925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6EBE0023-BFF5-0B96-31EC-8201953D745F}"/>
              </a:ext>
            </a:extLst>
          </p:cNvPr>
          <p:cNvSpPr/>
          <p:nvPr/>
        </p:nvSpPr>
        <p:spPr>
          <a:xfrm>
            <a:off x="5263945" y="3141896"/>
            <a:ext cx="1019572" cy="312613"/>
          </a:xfrm>
          <a:custGeom>
            <a:avLst/>
            <a:gdLst>
              <a:gd name="connsiteX0" fmla="*/ 590317 w 1019572"/>
              <a:gd name="connsiteY0" fmla="*/ 697 h 312613"/>
              <a:gd name="connsiteX1" fmla="*/ 19255 w 1019572"/>
              <a:gd name="connsiteY1" fmla="*/ 294987 h 312613"/>
              <a:gd name="connsiteX2" fmla="*/ 190924 w 1019572"/>
              <a:gd name="connsiteY2" fmla="*/ 207401 h 312613"/>
              <a:gd name="connsiteX3" fmla="*/ 740965 w 1019572"/>
              <a:gd name="connsiteY3" fmla="*/ 63759 h 312613"/>
              <a:gd name="connsiteX4" fmla="*/ 670896 w 1019572"/>
              <a:gd name="connsiteY4" fmla="*/ 95290 h 312613"/>
              <a:gd name="connsiteX5" fmla="*/ 835558 w 1019572"/>
              <a:gd name="connsiteY5" fmla="*/ 116311 h 312613"/>
              <a:gd name="connsiteX6" fmla="*/ 961683 w 1019572"/>
              <a:gd name="connsiteY6" fmla="*/ 228421 h 312613"/>
              <a:gd name="connsiteX7" fmla="*/ 944165 w 1019572"/>
              <a:gd name="connsiteY7" fmla="*/ 182876 h 312613"/>
              <a:gd name="connsiteX8" fmla="*/ 1010731 w 1019572"/>
              <a:gd name="connsiteY8" fmla="*/ 312504 h 312613"/>
              <a:gd name="connsiteX9" fmla="*/ 986207 w 1019572"/>
              <a:gd name="connsiteY9" fmla="*/ 203897 h 312613"/>
              <a:gd name="connsiteX10" fmla="*/ 986207 w 1019572"/>
              <a:gd name="connsiteY10" fmla="*/ 130325 h 312613"/>
              <a:gd name="connsiteX11" fmla="*/ 523752 w 1019572"/>
              <a:gd name="connsiteY11" fmla="*/ 137332 h 312613"/>
              <a:gd name="connsiteX12" fmla="*/ 92827 w 1019572"/>
              <a:gd name="connsiteY12" fmla="*/ 249442 h 312613"/>
              <a:gd name="connsiteX13" fmla="*/ 243476 w 1019572"/>
              <a:gd name="connsiteY13" fmla="*/ 196890 h 312613"/>
              <a:gd name="connsiteX14" fmla="*/ 166400 w 1019572"/>
              <a:gd name="connsiteY14" fmla="*/ 280973 h 312613"/>
              <a:gd name="connsiteX15" fmla="*/ 296027 w 1019572"/>
              <a:gd name="connsiteY15" fmla="*/ 140835 h 312613"/>
              <a:gd name="connsiteX16" fmla="*/ 141876 w 1019572"/>
              <a:gd name="connsiteY16" fmla="*/ 210904 h 312613"/>
              <a:gd name="connsiteX17" fmla="*/ 590317 w 1019572"/>
              <a:gd name="connsiteY17" fmla="*/ 697 h 312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19572" h="312613">
                <a:moveTo>
                  <a:pt x="590317" y="697"/>
                </a:moveTo>
                <a:cubicBezTo>
                  <a:pt x="569880" y="14711"/>
                  <a:pt x="19255" y="294987"/>
                  <a:pt x="19255" y="294987"/>
                </a:cubicBezTo>
                <a:cubicBezTo>
                  <a:pt x="-47311" y="329438"/>
                  <a:pt x="70639" y="245939"/>
                  <a:pt x="190924" y="207401"/>
                </a:cubicBezTo>
                <a:cubicBezTo>
                  <a:pt x="311209" y="168863"/>
                  <a:pt x="660970" y="82444"/>
                  <a:pt x="740965" y="63759"/>
                </a:cubicBezTo>
                <a:cubicBezTo>
                  <a:pt x="820960" y="45074"/>
                  <a:pt x="655131" y="86531"/>
                  <a:pt x="670896" y="95290"/>
                </a:cubicBezTo>
                <a:cubicBezTo>
                  <a:pt x="686661" y="104049"/>
                  <a:pt x="787093" y="94122"/>
                  <a:pt x="835558" y="116311"/>
                </a:cubicBezTo>
                <a:cubicBezTo>
                  <a:pt x="884023" y="138500"/>
                  <a:pt x="943582" y="217327"/>
                  <a:pt x="961683" y="228421"/>
                </a:cubicBezTo>
                <a:cubicBezTo>
                  <a:pt x="979784" y="239515"/>
                  <a:pt x="935990" y="168862"/>
                  <a:pt x="944165" y="182876"/>
                </a:cubicBezTo>
                <a:cubicBezTo>
                  <a:pt x="952340" y="196890"/>
                  <a:pt x="1003724" y="309001"/>
                  <a:pt x="1010731" y="312504"/>
                </a:cubicBezTo>
                <a:cubicBezTo>
                  <a:pt x="1017738" y="316007"/>
                  <a:pt x="990294" y="234260"/>
                  <a:pt x="986207" y="203897"/>
                </a:cubicBezTo>
                <a:cubicBezTo>
                  <a:pt x="982120" y="173534"/>
                  <a:pt x="1063283" y="141419"/>
                  <a:pt x="986207" y="130325"/>
                </a:cubicBezTo>
                <a:cubicBezTo>
                  <a:pt x="909131" y="119231"/>
                  <a:pt x="672649" y="117479"/>
                  <a:pt x="523752" y="137332"/>
                </a:cubicBezTo>
                <a:cubicBezTo>
                  <a:pt x="374855" y="157185"/>
                  <a:pt x="139540" y="239516"/>
                  <a:pt x="92827" y="249442"/>
                </a:cubicBezTo>
                <a:cubicBezTo>
                  <a:pt x="46114" y="259368"/>
                  <a:pt x="231214" y="191635"/>
                  <a:pt x="243476" y="196890"/>
                </a:cubicBezTo>
                <a:cubicBezTo>
                  <a:pt x="255738" y="202145"/>
                  <a:pt x="157642" y="290315"/>
                  <a:pt x="166400" y="280973"/>
                </a:cubicBezTo>
                <a:cubicBezTo>
                  <a:pt x="175158" y="271631"/>
                  <a:pt x="300114" y="152513"/>
                  <a:pt x="296027" y="140835"/>
                </a:cubicBezTo>
                <a:cubicBezTo>
                  <a:pt x="291940" y="129157"/>
                  <a:pt x="95163" y="233676"/>
                  <a:pt x="141876" y="210904"/>
                </a:cubicBezTo>
                <a:cubicBezTo>
                  <a:pt x="188589" y="188132"/>
                  <a:pt x="610754" y="-13317"/>
                  <a:pt x="590317" y="69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971BB178-44F5-19B6-9C6E-1822B32D423D}"/>
              </a:ext>
            </a:extLst>
          </p:cNvPr>
          <p:cNvSpPr/>
          <p:nvPr/>
        </p:nvSpPr>
        <p:spPr>
          <a:xfrm>
            <a:off x="3845830" y="3728545"/>
            <a:ext cx="516373" cy="1261279"/>
          </a:xfrm>
          <a:custGeom>
            <a:avLst/>
            <a:gdLst>
              <a:gd name="connsiteX0" fmla="*/ 956 w 516373"/>
              <a:gd name="connsiteY0" fmla="*/ 0 h 1261279"/>
              <a:gd name="connsiteX1" fmla="*/ 213791 w 516373"/>
              <a:gd name="connsiteY1" fmla="*/ 701565 h 1261279"/>
              <a:gd name="connsiteX2" fmla="*/ 261087 w 516373"/>
              <a:gd name="connsiteY2" fmla="*/ 425669 h 1261279"/>
              <a:gd name="connsiteX3" fmla="*/ 268970 w 516373"/>
              <a:gd name="connsiteY3" fmla="*/ 993227 h 1261279"/>
              <a:gd name="connsiteX4" fmla="*/ 513336 w 516373"/>
              <a:gd name="connsiteY4" fmla="*/ 1261241 h 1261279"/>
              <a:gd name="connsiteX5" fmla="*/ 387211 w 516373"/>
              <a:gd name="connsiteY5" fmla="*/ 1008993 h 1261279"/>
              <a:gd name="connsiteX6" fmla="*/ 119198 w 516373"/>
              <a:gd name="connsiteY6" fmla="*/ 536027 h 1261279"/>
              <a:gd name="connsiteX7" fmla="*/ 134963 w 516373"/>
              <a:gd name="connsiteY7" fmla="*/ 701565 h 1261279"/>
              <a:gd name="connsiteX8" fmla="*/ 956 w 516373"/>
              <a:gd name="connsiteY8" fmla="*/ 0 h 126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6373" h="1261279">
                <a:moveTo>
                  <a:pt x="956" y="0"/>
                </a:moveTo>
                <a:cubicBezTo>
                  <a:pt x="14094" y="0"/>
                  <a:pt x="170436" y="630620"/>
                  <a:pt x="213791" y="701565"/>
                </a:cubicBezTo>
                <a:cubicBezTo>
                  <a:pt x="257146" y="772510"/>
                  <a:pt x="251891" y="377059"/>
                  <a:pt x="261087" y="425669"/>
                </a:cubicBezTo>
                <a:cubicBezTo>
                  <a:pt x="270284" y="474279"/>
                  <a:pt x="226929" y="853965"/>
                  <a:pt x="268970" y="993227"/>
                </a:cubicBezTo>
                <a:cubicBezTo>
                  <a:pt x="311011" y="1132489"/>
                  <a:pt x="493629" y="1258613"/>
                  <a:pt x="513336" y="1261241"/>
                </a:cubicBezTo>
                <a:cubicBezTo>
                  <a:pt x="533043" y="1263869"/>
                  <a:pt x="452901" y="1129862"/>
                  <a:pt x="387211" y="1008993"/>
                </a:cubicBezTo>
                <a:cubicBezTo>
                  <a:pt x="321521" y="888124"/>
                  <a:pt x="161239" y="587265"/>
                  <a:pt x="119198" y="536027"/>
                </a:cubicBezTo>
                <a:cubicBezTo>
                  <a:pt x="77157" y="484789"/>
                  <a:pt x="155984" y="784334"/>
                  <a:pt x="134963" y="701565"/>
                </a:cubicBezTo>
                <a:cubicBezTo>
                  <a:pt x="113942" y="618796"/>
                  <a:pt x="-12182" y="0"/>
                  <a:pt x="95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078FAF07-31E0-F953-35E2-4E2FC01B67B7}"/>
              </a:ext>
            </a:extLst>
          </p:cNvPr>
          <p:cNvSpPr/>
          <p:nvPr/>
        </p:nvSpPr>
        <p:spPr>
          <a:xfrm>
            <a:off x="5785755" y="3720375"/>
            <a:ext cx="339275" cy="1199708"/>
          </a:xfrm>
          <a:custGeom>
            <a:avLst/>
            <a:gdLst>
              <a:gd name="connsiteX0" fmla="*/ 339148 w 339275"/>
              <a:gd name="connsiteY0" fmla="*/ 287 h 1199708"/>
              <a:gd name="connsiteX1" fmla="*/ 71135 w 339275"/>
              <a:gd name="connsiteY1" fmla="*/ 670322 h 1199708"/>
              <a:gd name="connsiteX2" fmla="*/ 189376 w 339275"/>
              <a:gd name="connsiteY2" fmla="*/ 985632 h 1199708"/>
              <a:gd name="connsiteX3" fmla="*/ 15955 w 339275"/>
              <a:gd name="connsiteY3" fmla="*/ 749149 h 1199708"/>
              <a:gd name="connsiteX4" fmla="*/ 102666 w 339275"/>
              <a:gd name="connsiteY4" fmla="*/ 1198466 h 1199708"/>
              <a:gd name="connsiteX5" fmla="*/ 190 w 339275"/>
              <a:gd name="connsiteY5" fmla="*/ 867391 h 1199708"/>
              <a:gd name="connsiteX6" fmla="*/ 134197 w 339275"/>
              <a:gd name="connsiteY6" fmla="*/ 410191 h 1199708"/>
              <a:gd name="connsiteX7" fmla="*/ 31721 w 339275"/>
              <a:gd name="connsiteY7" fmla="*/ 583611 h 1199708"/>
              <a:gd name="connsiteX8" fmla="*/ 339148 w 339275"/>
              <a:gd name="connsiteY8" fmla="*/ 287 h 1199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9275" h="1199708">
                <a:moveTo>
                  <a:pt x="339148" y="287"/>
                </a:moveTo>
                <a:cubicBezTo>
                  <a:pt x="345717" y="14739"/>
                  <a:pt x="96097" y="506098"/>
                  <a:pt x="71135" y="670322"/>
                </a:cubicBezTo>
                <a:cubicBezTo>
                  <a:pt x="46173" y="834546"/>
                  <a:pt x="198573" y="972494"/>
                  <a:pt x="189376" y="985632"/>
                </a:cubicBezTo>
                <a:cubicBezTo>
                  <a:pt x="180179" y="998770"/>
                  <a:pt x="30407" y="713677"/>
                  <a:pt x="15955" y="749149"/>
                </a:cubicBezTo>
                <a:cubicBezTo>
                  <a:pt x="1503" y="784621"/>
                  <a:pt x="105293" y="1178759"/>
                  <a:pt x="102666" y="1198466"/>
                </a:cubicBezTo>
                <a:cubicBezTo>
                  <a:pt x="100039" y="1218173"/>
                  <a:pt x="-5065" y="998770"/>
                  <a:pt x="190" y="867391"/>
                </a:cubicBezTo>
                <a:cubicBezTo>
                  <a:pt x="5445" y="736012"/>
                  <a:pt x="128942" y="457488"/>
                  <a:pt x="134197" y="410191"/>
                </a:cubicBezTo>
                <a:cubicBezTo>
                  <a:pt x="139452" y="362894"/>
                  <a:pt x="-2437" y="646673"/>
                  <a:pt x="31721" y="583611"/>
                </a:cubicBezTo>
                <a:cubicBezTo>
                  <a:pt x="65879" y="520549"/>
                  <a:pt x="332579" y="-14165"/>
                  <a:pt x="339148" y="28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F9DFD968-F0BE-997F-C6B4-B4D663AFF83C}"/>
              </a:ext>
            </a:extLst>
          </p:cNvPr>
          <p:cNvSpPr/>
          <p:nvPr/>
        </p:nvSpPr>
        <p:spPr>
          <a:xfrm>
            <a:off x="3129395" y="3974233"/>
            <a:ext cx="171712" cy="796572"/>
          </a:xfrm>
          <a:custGeom>
            <a:avLst/>
            <a:gdLst>
              <a:gd name="connsiteX0" fmla="*/ 134067 w 171712"/>
              <a:gd name="connsiteY0" fmla="*/ 22326 h 796572"/>
              <a:gd name="connsiteX1" fmla="*/ 141950 w 171712"/>
              <a:gd name="connsiteY1" fmla="*/ 85388 h 796572"/>
              <a:gd name="connsiteX2" fmla="*/ 39474 w 171712"/>
              <a:gd name="connsiteY2" fmla="*/ 369167 h 796572"/>
              <a:gd name="connsiteX3" fmla="*/ 110419 w 171712"/>
              <a:gd name="connsiteY3" fmla="*/ 716008 h 796572"/>
              <a:gd name="connsiteX4" fmla="*/ 149833 w 171712"/>
              <a:gd name="connsiteY4" fmla="*/ 716008 h 796572"/>
              <a:gd name="connsiteX5" fmla="*/ 165598 w 171712"/>
              <a:gd name="connsiteY5" fmla="*/ 794836 h 796572"/>
              <a:gd name="connsiteX6" fmla="*/ 157715 w 171712"/>
              <a:gd name="connsiteY6" fmla="*/ 629298 h 796572"/>
              <a:gd name="connsiteX7" fmla="*/ 15826 w 171712"/>
              <a:gd name="connsiteY7" fmla="*/ 377050 h 796572"/>
              <a:gd name="connsiteX8" fmla="*/ 15826 w 171712"/>
              <a:gd name="connsiteY8" fmla="*/ 424346 h 796572"/>
              <a:gd name="connsiteX9" fmla="*/ 134067 w 171712"/>
              <a:gd name="connsiteY9" fmla="*/ 22326 h 79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712" h="796572">
                <a:moveTo>
                  <a:pt x="134067" y="22326"/>
                </a:moveTo>
                <a:cubicBezTo>
                  <a:pt x="155088" y="-34167"/>
                  <a:pt x="157715" y="27581"/>
                  <a:pt x="141950" y="85388"/>
                </a:cubicBezTo>
                <a:cubicBezTo>
                  <a:pt x="126185" y="143195"/>
                  <a:pt x="44729" y="264064"/>
                  <a:pt x="39474" y="369167"/>
                </a:cubicBezTo>
                <a:cubicBezTo>
                  <a:pt x="34219" y="474270"/>
                  <a:pt x="92026" y="658201"/>
                  <a:pt x="110419" y="716008"/>
                </a:cubicBezTo>
                <a:cubicBezTo>
                  <a:pt x="128812" y="773815"/>
                  <a:pt x="140637" y="702870"/>
                  <a:pt x="149833" y="716008"/>
                </a:cubicBezTo>
                <a:cubicBezTo>
                  <a:pt x="159030" y="729146"/>
                  <a:pt x="164284" y="809288"/>
                  <a:pt x="165598" y="794836"/>
                </a:cubicBezTo>
                <a:cubicBezTo>
                  <a:pt x="166912" y="780384"/>
                  <a:pt x="182677" y="698929"/>
                  <a:pt x="157715" y="629298"/>
                </a:cubicBezTo>
                <a:cubicBezTo>
                  <a:pt x="132753" y="559667"/>
                  <a:pt x="39474" y="411209"/>
                  <a:pt x="15826" y="377050"/>
                </a:cubicBezTo>
                <a:cubicBezTo>
                  <a:pt x="-7822" y="342891"/>
                  <a:pt x="-2567" y="482153"/>
                  <a:pt x="15826" y="424346"/>
                </a:cubicBezTo>
                <a:cubicBezTo>
                  <a:pt x="34219" y="366539"/>
                  <a:pt x="113046" y="78819"/>
                  <a:pt x="134067" y="22326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001F5D4A-6807-2F96-5A36-4DCEBF352DF2}"/>
              </a:ext>
            </a:extLst>
          </p:cNvPr>
          <p:cNvSpPr/>
          <p:nvPr/>
        </p:nvSpPr>
        <p:spPr>
          <a:xfrm>
            <a:off x="3239101" y="4067476"/>
            <a:ext cx="166251" cy="559731"/>
          </a:xfrm>
          <a:custGeom>
            <a:avLst/>
            <a:gdLst>
              <a:gd name="connsiteX0" fmla="*/ 713 w 166251"/>
              <a:gd name="connsiteY0" fmla="*/ 27 h 559731"/>
              <a:gd name="connsiteX1" fmla="*/ 103189 w 166251"/>
              <a:gd name="connsiteY1" fmla="*/ 275924 h 559731"/>
              <a:gd name="connsiteX2" fmla="*/ 24361 w 166251"/>
              <a:gd name="connsiteY2" fmla="*/ 559703 h 559731"/>
              <a:gd name="connsiteX3" fmla="*/ 166251 w 166251"/>
              <a:gd name="connsiteY3" fmla="*/ 291690 h 559731"/>
              <a:gd name="connsiteX4" fmla="*/ 713 w 166251"/>
              <a:gd name="connsiteY4" fmla="*/ 27 h 55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251" h="559731">
                <a:moveTo>
                  <a:pt x="713" y="27"/>
                </a:moveTo>
                <a:cubicBezTo>
                  <a:pt x="-9797" y="-2601"/>
                  <a:pt x="99248" y="182645"/>
                  <a:pt x="103189" y="275924"/>
                </a:cubicBezTo>
                <a:cubicBezTo>
                  <a:pt x="107130" y="369203"/>
                  <a:pt x="13851" y="557075"/>
                  <a:pt x="24361" y="559703"/>
                </a:cubicBezTo>
                <a:cubicBezTo>
                  <a:pt x="34871" y="562331"/>
                  <a:pt x="166251" y="381028"/>
                  <a:pt x="166251" y="291690"/>
                </a:cubicBezTo>
                <a:cubicBezTo>
                  <a:pt x="166251" y="202352"/>
                  <a:pt x="11223" y="2655"/>
                  <a:pt x="713" y="27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2F85647D-FB05-AA03-5CDA-C1355A28F8EE}"/>
              </a:ext>
            </a:extLst>
          </p:cNvPr>
          <p:cNvSpPr/>
          <p:nvPr/>
        </p:nvSpPr>
        <p:spPr>
          <a:xfrm>
            <a:off x="6611064" y="3934061"/>
            <a:ext cx="420404" cy="666367"/>
          </a:xfrm>
          <a:custGeom>
            <a:avLst/>
            <a:gdLst>
              <a:gd name="connsiteX0" fmla="*/ 2570 w 420404"/>
              <a:gd name="connsiteY0" fmla="*/ 535463 h 666367"/>
              <a:gd name="connsiteX1" fmla="*/ 231170 w 420404"/>
              <a:gd name="connsiteY1" fmla="*/ 314746 h 666367"/>
              <a:gd name="connsiteX2" fmla="*/ 152343 w 420404"/>
              <a:gd name="connsiteY2" fmla="*/ 661587 h 666367"/>
              <a:gd name="connsiteX3" fmla="*/ 420357 w 420404"/>
              <a:gd name="connsiteY3" fmla="*/ 7318 h 666367"/>
              <a:gd name="connsiteX4" fmla="*/ 128695 w 420404"/>
              <a:gd name="connsiteY4" fmla="*/ 322629 h 666367"/>
              <a:gd name="connsiteX5" fmla="*/ 2570 w 420404"/>
              <a:gd name="connsiteY5" fmla="*/ 535463 h 666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0404" h="666367">
                <a:moveTo>
                  <a:pt x="2570" y="535463"/>
                </a:moveTo>
                <a:cubicBezTo>
                  <a:pt x="19649" y="534149"/>
                  <a:pt x="206208" y="293725"/>
                  <a:pt x="231170" y="314746"/>
                </a:cubicBezTo>
                <a:cubicBezTo>
                  <a:pt x="256132" y="335767"/>
                  <a:pt x="120812" y="712825"/>
                  <a:pt x="152343" y="661587"/>
                </a:cubicBezTo>
                <a:cubicBezTo>
                  <a:pt x="183874" y="610349"/>
                  <a:pt x="424298" y="63811"/>
                  <a:pt x="420357" y="7318"/>
                </a:cubicBezTo>
                <a:cubicBezTo>
                  <a:pt x="416416" y="-49175"/>
                  <a:pt x="200954" y="237232"/>
                  <a:pt x="128695" y="322629"/>
                </a:cubicBezTo>
                <a:cubicBezTo>
                  <a:pt x="56436" y="408026"/>
                  <a:pt x="-14509" y="536777"/>
                  <a:pt x="2570" y="53546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2FF46F5B-64FB-C183-06E2-256FDEE1F8DC}"/>
              </a:ext>
            </a:extLst>
          </p:cNvPr>
          <p:cNvSpPr/>
          <p:nvPr/>
        </p:nvSpPr>
        <p:spPr>
          <a:xfrm>
            <a:off x="6620223" y="4220085"/>
            <a:ext cx="261437" cy="344421"/>
          </a:xfrm>
          <a:custGeom>
            <a:avLst/>
            <a:gdLst>
              <a:gd name="connsiteX0" fmla="*/ 1294 w 261437"/>
              <a:gd name="connsiteY0" fmla="*/ 280970 h 344421"/>
              <a:gd name="connsiteX1" fmla="*/ 229894 w 261437"/>
              <a:gd name="connsiteY1" fmla="*/ 83901 h 344421"/>
              <a:gd name="connsiteX2" fmla="*/ 151067 w 261437"/>
              <a:gd name="connsiteY2" fmla="*/ 344032 h 344421"/>
              <a:gd name="connsiteX3" fmla="*/ 261425 w 261437"/>
              <a:gd name="connsiteY3" fmla="*/ 12956 h 344421"/>
              <a:gd name="connsiteX4" fmla="*/ 143184 w 261437"/>
              <a:gd name="connsiteY4" fmla="*/ 83901 h 344421"/>
              <a:gd name="connsiteX5" fmla="*/ 1294 w 261437"/>
              <a:gd name="connsiteY5" fmla="*/ 280970 h 34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437" h="344421">
                <a:moveTo>
                  <a:pt x="1294" y="280970"/>
                </a:moveTo>
                <a:cubicBezTo>
                  <a:pt x="15746" y="280970"/>
                  <a:pt x="204932" y="73391"/>
                  <a:pt x="229894" y="83901"/>
                </a:cubicBezTo>
                <a:cubicBezTo>
                  <a:pt x="254856" y="94411"/>
                  <a:pt x="145812" y="355856"/>
                  <a:pt x="151067" y="344032"/>
                </a:cubicBezTo>
                <a:cubicBezTo>
                  <a:pt x="156322" y="332208"/>
                  <a:pt x="262739" y="56311"/>
                  <a:pt x="261425" y="12956"/>
                </a:cubicBezTo>
                <a:cubicBezTo>
                  <a:pt x="260111" y="-30399"/>
                  <a:pt x="189167" y="45801"/>
                  <a:pt x="143184" y="83901"/>
                </a:cubicBezTo>
                <a:cubicBezTo>
                  <a:pt x="97201" y="122001"/>
                  <a:pt x="-13158" y="280970"/>
                  <a:pt x="1294" y="28097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3E85BE9A-5A7D-4B80-748E-591F640205BE}"/>
              </a:ext>
            </a:extLst>
          </p:cNvPr>
          <p:cNvSpPr/>
          <p:nvPr/>
        </p:nvSpPr>
        <p:spPr>
          <a:xfrm>
            <a:off x="3578273" y="1488064"/>
            <a:ext cx="1278223" cy="486738"/>
          </a:xfrm>
          <a:custGeom>
            <a:avLst/>
            <a:gdLst>
              <a:gd name="connsiteX0" fmla="*/ 1277506 w 1278223"/>
              <a:gd name="connsiteY0" fmla="*/ 1777 h 486738"/>
              <a:gd name="connsiteX1" fmla="*/ 8382 w 1278223"/>
              <a:gd name="connsiteY1" fmla="*/ 482626 h 486738"/>
              <a:gd name="connsiteX2" fmla="*/ 702065 w 1278223"/>
              <a:gd name="connsiteY2" fmla="*/ 238260 h 486738"/>
              <a:gd name="connsiteX3" fmla="*/ 197568 w 1278223"/>
              <a:gd name="connsiteY3" fmla="*/ 317088 h 486738"/>
              <a:gd name="connsiteX4" fmla="*/ 1277506 w 1278223"/>
              <a:gd name="connsiteY4" fmla="*/ 1777 h 48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8223" h="486738">
                <a:moveTo>
                  <a:pt x="1277506" y="1777"/>
                </a:moveTo>
                <a:cubicBezTo>
                  <a:pt x="1245975" y="29367"/>
                  <a:pt x="104289" y="443212"/>
                  <a:pt x="8382" y="482626"/>
                </a:cubicBezTo>
                <a:cubicBezTo>
                  <a:pt x="-87525" y="522040"/>
                  <a:pt x="670534" y="265850"/>
                  <a:pt x="702065" y="238260"/>
                </a:cubicBezTo>
                <a:cubicBezTo>
                  <a:pt x="733596" y="210670"/>
                  <a:pt x="104289" y="357815"/>
                  <a:pt x="197568" y="317088"/>
                </a:cubicBezTo>
                <a:cubicBezTo>
                  <a:pt x="290847" y="276361"/>
                  <a:pt x="1309037" y="-25813"/>
                  <a:pt x="1277506" y="177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F14F67FE-8788-DB7F-38DC-99CA3AEABB08}"/>
              </a:ext>
            </a:extLst>
          </p:cNvPr>
          <p:cNvSpPr/>
          <p:nvPr/>
        </p:nvSpPr>
        <p:spPr>
          <a:xfrm>
            <a:off x="6195848" y="1497697"/>
            <a:ext cx="1160819" cy="1916128"/>
          </a:xfrm>
          <a:custGeom>
            <a:avLst/>
            <a:gdLst>
              <a:gd name="connsiteX0" fmla="*/ 0 w 1160819"/>
              <a:gd name="connsiteY0" fmla="*/ 977489 h 1916128"/>
              <a:gd name="connsiteX1" fmla="*/ 788276 w 1160819"/>
              <a:gd name="connsiteY1" fmla="*/ 1001137 h 1916128"/>
              <a:gd name="connsiteX2" fmla="*/ 1135118 w 1160819"/>
              <a:gd name="connsiteY2" fmla="*/ 1261269 h 1916128"/>
              <a:gd name="connsiteX3" fmla="*/ 1119352 w 1160819"/>
              <a:gd name="connsiteY3" fmla="*/ 1245503 h 1916128"/>
              <a:gd name="connsiteX4" fmla="*/ 993228 w 1160819"/>
              <a:gd name="connsiteY4" fmla="*/ 1915537 h 1916128"/>
              <a:gd name="connsiteX5" fmla="*/ 1079938 w 1160819"/>
              <a:gd name="connsiteY5" fmla="*/ 1355862 h 1916128"/>
              <a:gd name="connsiteX6" fmla="*/ 1040524 w 1160819"/>
              <a:gd name="connsiteY6" fmla="*/ 938075 h 1916128"/>
              <a:gd name="connsiteX7" fmla="*/ 945931 w 1160819"/>
              <a:gd name="connsiteY7" fmla="*/ 27 h 1916128"/>
              <a:gd name="connsiteX8" fmla="*/ 953814 w 1160819"/>
              <a:gd name="connsiteY8" fmla="*/ 906544 h 1916128"/>
              <a:gd name="connsiteX9" fmla="*/ 606973 w 1160819"/>
              <a:gd name="connsiteY9" fmla="*/ 938075 h 1916128"/>
              <a:gd name="connsiteX10" fmla="*/ 0 w 1160819"/>
              <a:gd name="connsiteY10" fmla="*/ 977489 h 191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0819" h="1916128">
                <a:moveTo>
                  <a:pt x="0" y="977489"/>
                </a:moveTo>
                <a:lnTo>
                  <a:pt x="788276" y="1001137"/>
                </a:lnTo>
                <a:cubicBezTo>
                  <a:pt x="977462" y="1048434"/>
                  <a:pt x="1079939" y="1220541"/>
                  <a:pt x="1135118" y="1261269"/>
                </a:cubicBezTo>
                <a:cubicBezTo>
                  <a:pt x="1190297" y="1301997"/>
                  <a:pt x="1143000" y="1136458"/>
                  <a:pt x="1119352" y="1245503"/>
                </a:cubicBezTo>
                <a:cubicBezTo>
                  <a:pt x="1095704" y="1354548"/>
                  <a:pt x="999797" y="1897144"/>
                  <a:pt x="993228" y="1915537"/>
                </a:cubicBezTo>
                <a:cubicBezTo>
                  <a:pt x="986659" y="1933930"/>
                  <a:pt x="1072055" y="1518772"/>
                  <a:pt x="1079938" y="1355862"/>
                </a:cubicBezTo>
                <a:cubicBezTo>
                  <a:pt x="1087821" y="1192952"/>
                  <a:pt x="1062859" y="1164048"/>
                  <a:pt x="1040524" y="938075"/>
                </a:cubicBezTo>
                <a:cubicBezTo>
                  <a:pt x="1018189" y="712102"/>
                  <a:pt x="960383" y="5282"/>
                  <a:pt x="945931" y="27"/>
                </a:cubicBezTo>
                <a:cubicBezTo>
                  <a:pt x="931479" y="-5228"/>
                  <a:pt x="1010307" y="750203"/>
                  <a:pt x="953814" y="906544"/>
                </a:cubicBezTo>
                <a:cubicBezTo>
                  <a:pt x="897321" y="1062885"/>
                  <a:pt x="606973" y="938075"/>
                  <a:pt x="606973" y="938075"/>
                </a:cubicBezTo>
                <a:lnTo>
                  <a:pt x="0" y="977489"/>
                </a:ln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A7B985E9-4BA2-4D47-A79A-BE6CFC3A60C4}"/>
              </a:ext>
            </a:extLst>
          </p:cNvPr>
          <p:cNvSpPr/>
          <p:nvPr/>
        </p:nvSpPr>
        <p:spPr>
          <a:xfrm>
            <a:off x="3345298" y="94440"/>
            <a:ext cx="1591857" cy="490680"/>
          </a:xfrm>
          <a:custGeom>
            <a:avLst/>
            <a:gdLst>
              <a:gd name="connsiteX0" fmla="*/ 1573543 w 1591857"/>
              <a:gd name="connsiteY0" fmla="*/ 228753 h 490680"/>
              <a:gd name="connsiteX1" fmla="*/ 824681 w 1591857"/>
              <a:gd name="connsiteY1" fmla="*/ 102629 h 490680"/>
              <a:gd name="connsiteX2" fmla="*/ 4874 w 1591857"/>
              <a:gd name="connsiteY2" fmla="*/ 488884 h 490680"/>
              <a:gd name="connsiteX3" fmla="*/ 477840 w 1591857"/>
              <a:gd name="connsiteY3" fmla="*/ 244519 h 490680"/>
              <a:gd name="connsiteX4" fmla="*/ 343833 w 1591857"/>
              <a:gd name="connsiteY4" fmla="*/ 181457 h 490680"/>
              <a:gd name="connsiteX5" fmla="*/ 737971 w 1591857"/>
              <a:gd name="connsiteY5" fmla="*/ 78981 h 490680"/>
              <a:gd name="connsiteX6" fmla="*/ 777385 w 1591857"/>
              <a:gd name="connsiteY6" fmla="*/ 153 h 490680"/>
              <a:gd name="connsiteX7" fmla="*/ 1313412 w 1591857"/>
              <a:gd name="connsiteY7" fmla="*/ 63215 h 490680"/>
              <a:gd name="connsiteX8" fmla="*/ 1573543 w 1591857"/>
              <a:gd name="connsiteY8" fmla="*/ 228753 h 49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857" h="490680">
                <a:moveTo>
                  <a:pt x="1573543" y="228753"/>
                </a:moveTo>
                <a:cubicBezTo>
                  <a:pt x="1492088" y="235322"/>
                  <a:pt x="1086126" y="59274"/>
                  <a:pt x="824681" y="102629"/>
                </a:cubicBezTo>
                <a:cubicBezTo>
                  <a:pt x="563236" y="145984"/>
                  <a:pt x="62681" y="465236"/>
                  <a:pt x="4874" y="488884"/>
                </a:cubicBezTo>
                <a:cubicBezTo>
                  <a:pt x="-52933" y="512532"/>
                  <a:pt x="421347" y="295757"/>
                  <a:pt x="477840" y="244519"/>
                </a:cubicBezTo>
                <a:cubicBezTo>
                  <a:pt x="534333" y="193281"/>
                  <a:pt x="300478" y="209047"/>
                  <a:pt x="343833" y="181457"/>
                </a:cubicBezTo>
                <a:cubicBezTo>
                  <a:pt x="387188" y="153867"/>
                  <a:pt x="665712" y="109198"/>
                  <a:pt x="737971" y="78981"/>
                </a:cubicBezTo>
                <a:cubicBezTo>
                  <a:pt x="810230" y="48764"/>
                  <a:pt x="681478" y="2781"/>
                  <a:pt x="777385" y="153"/>
                </a:cubicBezTo>
                <a:cubicBezTo>
                  <a:pt x="873292" y="-2475"/>
                  <a:pt x="1180719" y="29056"/>
                  <a:pt x="1313412" y="63215"/>
                </a:cubicBezTo>
                <a:cubicBezTo>
                  <a:pt x="1446105" y="97374"/>
                  <a:pt x="1654998" y="222184"/>
                  <a:pt x="1573543" y="22875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87A22596-D3AD-270D-8AD9-01119436639E}"/>
              </a:ext>
            </a:extLst>
          </p:cNvPr>
          <p:cNvSpPr/>
          <p:nvPr/>
        </p:nvSpPr>
        <p:spPr>
          <a:xfrm>
            <a:off x="3783719" y="2853062"/>
            <a:ext cx="452473" cy="254097"/>
          </a:xfrm>
          <a:custGeom>
            <a:avLst/>
            <a:gdLst>
              <a:gd name="connsiteX0" fmla="*/ 5 w 452473"/>
              <a:gd name="connsiteY0" fmla="*/ 497 h 254097"/>
              <a:gd name="connsiteX1" fmla="*/ 299550 w 452473"/>
              <a:gd name="connsiteY1" fmla="*/ 197566 h 254097"/>
              <a:gd name="connsiteX2" fmla="*/ 449322 w 452473"/>
              <a:gd name="connsiteY2" fmla="*/ 252745 h 254097"/>
              <a:gd name="connsiteX3" fmla="*/ 394143 w 452473"/>
              <a:gd name="connsiteY3" fmla="*/ 229097 h 254097"/>
              <a:gd name="connsiteX4" fmla="*/ 307433 w 452473"/>
              <a:gd name="connsiteY4" fmla="*/ 142386 h 254097"/>
              <a:gd name="connsiteX5" fmla="*/ 5 w 452473"/>
              <a:gd name="connsiteY5" fmla="*/ 497 h 25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2473" h="254097">
                <a:moveTo>
                  <a:pt x="5" y="497"/>
                </a:moveTo>
                <a:cubicBezTo>
                  <a:pt x="-1309" y="9694"/>
                  <a:pt x="224664" y="155525"/>
                  <a:pt x="299550" y="197566"/>
                </a:cubicBezTo>
                <a:cubicBezTo>
                  <a:pt x="374436" y="239607"/>
                  <a:pt x="433557" y="247490"/>
                  <a:pt x="449322" y="252745"/>
                </a:cubicBezTo>
                <a:cubicBezTo>
                  <a:pt x="465087" y="258000"/>
                  <a:pt x="417791" y="247490"/>
                  <a:pt x="394143" y="229097"/>
                </a:cubicBezTo>
                <a:cubicBezTo>
                  <a:pt x="370495" y="210704"/>
                  <a:pt x="371809" y="172603"/>
                  <a:pt x="307433" y="142386"/>
                </a:cubicBezTo>
                <a:cubicBezTo>
                  <a:pt x="243057" y="112169"/>
                  <a:pt x="1319" y="-8700"/>
                  <a:pt x="5" y="497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5FFE83DA-800A-F814-2298-AC4395AA92FC}"/>
              </a:ext>
            </a:extLst>
          </p:cNvPr>
          <p:cNvSpPr/>
          <p:nvPr/>
        </p:nvSpPr>
        <p:spPr>
          <a:xfrm>
            <a:off x="2857386" y="1434451"/>
            <a:ext cx="2364384" cy="877591"/>
          </a:xfrm>
          <a:custGeom>
            <a:avLst/>
            <a:gdLst>
              <a:gd name="connsiteX0" fmla="*/ 2362314 w 2364384"/>
              <a:gd name="connsiteY0" fmla="*/ 649 h 877591"/>
              <a:gd name="connsiteX1" fmla="*/ 1155814 w 2364384"/>
              <a:gd name="connsiteY1" fmla="*/ 343549 h 877591"/>
              <a:gd name="connsiteX2" fmla="*/ 203314 w 2364384"/>
              <a:gd name="connsiteY2" fmla="*/ 788049 h 877591"/>
              <a:gd name="connsiteX3" fmla="*/ 749414 w 2364384"/>
              <a:gd name="connsiteY3" fmla="*/ 470549 h 877591"/>
              <a:gd name="connsiteX4" fmla="*/ 114 w 2364384"/>
              <a:gd name="connsiteY4" fmla="*/ 876949 h 877591"/>
              <a:gd name="connsiteX5" fmla="*/ 812914 w 2364384"/>
              <a:gd name="connsiteY5" fmla="*/ 356249 h 877591"/>
              <a:gd name="connsiteX6" fmla="*/ 1130414 w 2364384"/>
              <a:gd name="connsiteY6" fmla="*/ 178449 h 877591"/>
              <a:gd name="connsiteX7" fmla="*/ 851014 w 2364384"/>
              <a:gd name="connsiteY7" fmla="*/ 254649 h 877591"/>
              <a:gd name="connsiteX8" fmla="*/ 2362314 w 2364384"/>
              <a:gd name="connsiteY8" fmla="*/ 649 h 87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64384" h="877591">
                <a:moveTo>
                  <a:pt x="2362314" y="649"/>
                </a:moveTo>
                <a:cubicBezTo>
                  <a:pt x="2413114" y="15466"/>
                  <a:pt x="1515647" y="212316"/>
                  <a:pt x="1155814" y="343549"/>
                </a:cubicBezTo>
                <a:cubicBezTo>
                  <a:pt x="795981" y="474782"/>
                  <a:pt x="271047" y="766882"/>
                  <a:pt x="203314" y="788049"/>
                </a:cubicBezTo>
                <a:cubicBezTo>
                  <a:pt x="135581" y="809216"/>
                  <a:pt x="783281" y="455732"/>
                  <a:pt x="749414" y="470549"/>
                </a:cubicBezTo>
                <a:cubicBezTo>
                  <a:pt x="715547" y="485366"/>
                  <a:pt x="-10469" y="895999"/>
                  <a:pt x="114" y="876949"/>
                </a:cubicBezTo>
                <a:cubicBezTo>
                  <a:pt x="10697" y="857899"/>
                  <a:pt x="624531" y="472666"/>
                  <a:pt x="812914" y="356249"/>
                </a:cubicBezTo>
                <a:cubicBezTo>
                  <a:pt x="1001297" y="239832"/>
                  <a:pt x="1124064" y="195382"/>
                  <a:pt x="1130414" y="178449"/>
                </a:cubicBezTo>
                <a:cubicBezTo>
                  <a:pt x="1136764" y="161516"/>
                  <a:pt x="649931" y="280049"/>
                  <a:pt x="851014" y="254649"/>
                </a:cubicBezTo>
                <a:cubicBezTo>
                  <a:pt x="1052097" y="229249"/>
                  <a:pt x="2311514" y="-14168"/>
                  <a:pt x="2362314" y="64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DEA7B512-6630-5F45-2EB4-923DBEB1614E}"/>
              </a:ext>
            </a:extLst>
          </p:cNvPr>
          <p:cNvSpPr/>
          <p:nvPr/>
        </p:nvSpPr>
        <p:spPr>
          <a:xfrm>
            <a:off x="6386169" y="2929437"/>
            <a:ext cx="283541" cy="3194845"/>
          </a:xfrm>
          <a:custGeom>
            <a:avLst/>
            <a:gdLst>
              <a:gd name="connsiteX0" fmla="*/ 281331 w 283541"/>
              <a:gd name="connsiteY0" fmla="*/ 4263 h 3194845"/>
              <a:gd name="connsiteX1" fmla="*/ 179731 w 283541"/>
              <a:gd name="connsiteY1" fmla="*/ 1591763 h 3194845"/>
              <a:gd name="connsiteX2" fmla="*/ 217831 w 283541"/>
              <a:gd name="connsiteY2" fmla="*/ 1350463 h 3194845"/>
              <a:gd name="connsiteX3" fmla="*/ 179731 w 283541"/>
              <a:gd name="connsiteY3" fmla="*/ 3191963 h 3194845"/>
              <a:gd name="connsiteX4" fmla="*/ 116231 w 283541"/>
              <a:gd name="connsiteY4" fmla="*/ 1756863 h 3194845"/>
              <a:gd name="connsiteX5" fmla="*/ 1931 w 283541"/>
              <a:gd name="connsiteY5" fmla="*/ 1045663 h 3194845"/>
              <a:gd name="connsiteX6" fmla="*/ 65431 w 283541"/>
              <a:gd name="connsiteY6" fmla="*/ 1121863 h 3194845"/>
              <a:gd name="connsiteX7" fmla="*/ 281331 w 283541"/>
              <a:gd name="connsiteY7" fmla="*/ 4263 h 319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541" h="3194845">
                <a:moveTo>
                  <a:pt x="281331" y="4263"/>
                </a:moveTo>
                <a:cubicBezTo>
                  <a:pt x="300381" y="82580"/>
                  <a:pt x="190314" y="1367396"/>
                  <a:pt x="179731" y="1591763"/>
                </a:cubicBezTo>
                <a:cubicBezTo>
                  <a:pt x="169148" y="1816130"/>
                  <a:pt x="217831" y="1083763"/>
                  <a:pt x="217831" y="1350463"/>
                </a:cubicBezTo>
                <a:cubicBezTo>
                  <a:pt x="217831" y="1617163"/>
                  <a:pt x="196664" y="3124230"/>
                  <a:pt x="179731" y="3191963"/>
                </a:cubicBezTo>
                <a:cubicBezTo>
                  <a:pt x="162798" y="3259696"/>
                  <a:pt x="145864" y="2114580"/>
                  <a:pt x="116231" y="1756863"/>
                </a:cubicBezTo>
                <a:cubicBezTo>
                  <a:pt x="86598" y="1399146"/>
                  <a:pt x="10398" y="1151496"/>
                  <a:pt x="1931" y="1045663"/>
                </a:cubicBezTo>
                <a:cubicBezTo>
                  <a:pt x="-6536" y="939830"/>
                  <a:pt x="12514" y="1293313"/>
                  <a:pt x="65431" y="1121863"/>
                </a:cubicBezTo>
                <a:cubicBezTo>
                  <a:pt x="118348" y="950413"/>
                  <a:pt x="262281" y="-74054"/>
                  <a:pt x="281331" y="426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BD304665-0212-9961-6AA6-A1A2CC538679}"/>
              </a:ext>
            </a:extLst>
          </p:cNvPr>
          <p:cNvSpPr/>
          <p:nvPr/>
        </p:nvSpPr>
        <p:spPr>
          <a:xfrm>
            <a:off x="6041653" y="494295"/>
            <a:ext cx="1087468" cy="762931"/>
          </a:xfrm>
          <a:custGeom>
            <a:avLst/>
            <a:gdLst>
              <a:gd name="connsiteX0" fmla="*/ 372 w 1087468"/>
              <a:gd name="connsiteY0" fmla="*/ 261355 h 762931"/>
              <a:gd name="connsiteX1" fmla="*/ 387722 w 1087468"/>
              <a:gd name="connsiteY1" fmla="*/ 223255 h 762931"/>
              <a:gd name="connsiteX2" fmla="*/ 682997 w 1087468"/>
              <a:gd name="connsiteY2" fmla="*/ 7355 h 762931"/>
              <a:gd name="connsiteX3" fmla="*/ 629022 w 1087468"/>
              <a:gd name="connsiteY3" fmla="*/ 61330 h 762931"/>
              <a:gd name="connsiteX4" fmla="*/ 562347 w 1087468"/>
              <a:gd name="connsiteY4" fmla="*/ 169280 h 762931"/>
              <a:gd name="connsiteX5" fmla="*/ 625847 w 1087468"/>
              <a:gd name="connsiteY5" fmla="*/ 172455 h 762931"/>
              <a:gd name="connsiteX6" fmla="*/ 673472 w 1087468"/>
              <a:gd name="connsiteY6" fmla="*/ 248655 h 762931"/>
              <a:gd name="connsiteX7" fmla="*/ 813172 w 1087468"/>
              <a:gd name="connsiteY7" fmla="*/ 486780 h 762931"/>
              <a:gd name="connsiteX8" fmla="*/ 736972 w 1087468"/>
              <a:gd name="connsiteY8" fmla="*/ 407405 h 762931"/>
              <a:gd name="connsiteX9" fmla="*/ 1083047 w 1087468"/>
              <a:gd name="connsiteY9" fmla="*/ 759830 h 762931"/>
              <a:gd name="connsiteX10" fmla="*/ 917947 w 1087468"/>
              <a:gd name="connsiteY10" fmla="*/ 562980 h 762931"/>
              <a:gd name="connsiteX11" fmla="*/ 702047 w 1087468"/>
              <a:gd name="connsiteY11" fmla="*/ 280405 h 762931"/>
              <a:gd name="connsiteX12" fmla="*/ 616322 w 1087468"/>
              <a:gd name="connsiteY12" fmla="*/ 67680 h 762931"/>
              <a:gd name="connsiteX13" fmla="*/ 428997 w 1087468"/>
              <a:gd name="connsiteY13" fmla="*/ 197855 h 762931"/>
              <a:gd name="connsiteX14" fmla="*/ 317872 w 1087468"/>
              <a:gd name="connsiteY14" fmla="*/ 239130 h 762931"/>
              <a:gd name="connsiteX15" fmla="*/ 372 w 1087468"/>
              <a:gd name="connsiteY15" fmla="*/ 261355 h 76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87468" h="762931">
                <a:moveTo>
                  <a:pt x="372" y="261355"/>
                </a:moveTo>
                <a:cubicBezTo>
                  <a:pt x="12014" y="258709"/>
                  <a:pt x="273951" y="265588"/>
                  <a:pt x="387722" y="223255"/>
                </a:cubicBezTo>
                <a:cubicBezTo>
                  <a:pt x="501493" y="180922"/>
                  <a:pt x="642780" y="34342"/>
                  <a:pt x="682997" y="7355"/>
                </a:cubicBezTo>
                <a:cubicBezTo>
                  <a:pt x="723214" y="-19632"/>
                  <a:pt x="649130" y="34342"/>
                  <a:pt x="629022" y="61330"/>
                </a:cubicBezTo>
                <a:cubicBezTo>
                  <a:pt x="608914" y="88317"/>
                  <a:pt x="562876" y="150759"/>
                  <a:pt x="562347" y="169280"/>
                </a:cubicBezTo>
                <a:cubicBezTo>
                  <a:pt x="561818" y="187801"/>
                  <a:pt x="607326" y="159226"/>
                  <a:pt x="625847" y="172455"/>
                </a:cubicBezTo>
                <a:cubicBezTo>
                  <a:pt x="644368" y="185684"/>
                  <a:pt x="642251" y="196268"/>
                  <a:pt x="673472" y="248655"/>
                </a:cubicBezTo>
                <a:cubicBezTo>
                  <a:pt x="704693" y="301042"/>
                  <a:pt x="802589" y="460322"/>
                  <a:pt x="813172" y="486780"/>
                </a:cubicBezTo>
                <a:cubicBezTo>
                  <a:pt x="823755" y="513238"/>
                  <a:pt x="736972" y="407405"/>
                  <a:pt x="736972" y="407405"/>
                </a:cubicBezTo>
                <a:cubicBezTo>
                  <a:pt x="781951" y="452913"/>
                  <a:pt x="1052885" y="733901"/>
                  <a:pt x="1083047" y="759830"/>
                </a:cubicBezTo>
                <a:cubicBezTo>
                  <a:pt x="1113209" y="785759"/>
                  <a:pt x="981447" y="642884"/>
                  <a:pt x="917947" y="562980"/>
                </a:cubicBezTo>
                <a:cubicBezTo>
                  <a:pt x="854447" y="483076"/>
                  <a:pt x="752318" y="362955"/>
                  <a:pt x="702047" y="280405"/>
                </a:cubicBezTo>
                <a:cubicBezTo>
                  <a:pt x="651776" y="197855"/>
                  <a:pt x="661830" y="81438"/>
                  <a:pt x="616322" y="67680"/>
                </a:cubicBezTo>
                <a:cubicBezTo>
                  <a:pt x="570814" y="53922"/>
                  <a:pt x="478739" y="169280"/>
                  <a:pt x="428997" y="197855"/>
                </a:cubicBezTo>
                <a:cubicBezTo>
                  <a:pt x="379255" y="226430"/>
                  <a:pt x="382430" y="228017"/>
                  <a:pt x="317872" y="239130"/>
                </a:cubicBezTo>
                <a:cubicBezTo>
                  <a:pt x="253314" y="250242"/>
                  <a:pt x="-11270" y="264001"/>
                  <a:pt x="372" y="26135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A7049601-E8D2-5692-6E74-EA5DE986C0FD}"/>
              </a:ext>
            </a:extLst>
          </p:cNvPr>
          <p:cNvSpPr/>
          <p:nvPr/>
        </p:nvSpPr>
        <p:spPr>
          <a:xfrm>
            <a:off x="4872392" y="95246"/>
            <a:ext cx="1560604" cy="607223"/>
          </a:xfrm>
          <a:custGeom>
            <a:avLst/>
            <a:gdLst>
              <a:gd name="connsiteX0" fmla="*/ 7583 w 1560604"/>
              <a:gd name="connsiteY0" fmla="*/ 225429 h 607223"/>
              <a:gd name="connsiteX1" fmla="*/ 1010883 w 1560604"/>
              <a:gd name="connsiteY1" fmla="*/ 85729 h 607223"/>
              <a:gd name="connsiteX2" fmla="*/ 1544283 w 1560604"/>
              <a:gd name="connsiteY2" fmla="*/ 4 h 607223"/>
              <a:gd name="connsiteX3" fmla="*/ 1175983 w 1560604"/>
              <a:gd name="connsiteY3" fmla="*/ 88904 h 607223"/>
              <a:gd name="connsiteX4" fmla="*/ 1048983 w 1560604"/>
              <a:gd name="connsiteY4" fmla="*/ 127004 h 607223"/>
              <a:gd name="connsiteX5" fmla="*/ 1426808 w 1560604"/>
              <a:gd name="connsiteY5" fmla="*/ 111129 h 607223"/>
              <a:gd name="connsiteX6" fmla="*/ 1087083 w 1560604"/>
              <a:gd name="connsiteY6" fmla="*/ 193679 h 607223"/>
              <a:gd name="connsiteX7" fmla="*/ 1271233 w 1560604"/>
              <a:gd name="connsiteY7" fmla="*/ 222254 h 607223"/>
              <a:gd name="connsiteX8" fmla="*/ 1376008 w 1560604"/>
              <a:gd name="connsiteY8" fmla="*/ 434979 h 607223"/>
              <a:gd name="connsiteX9" fmla="*/ 1560158 w 1560604"/>
              <a:gd name="connsiteY9" fmla="*/ 606429 h 607223"/>
              <a:gd name="connsiteX10" fmla="*/ 1318858 w 1560604"/>
              <a:gd name="connsiteY10" fmla="*/ 365129 h 607223"/>
              <a:gd name="connsiteX11" fmla="*/ 998183 w 1560604"/>
              <a:gd name="connsiteY11" fmla="*/ 149229 h 607223"/>
              <a:gd name="connsiteX12" fmla="*/ 1185508 w 1560604"/>
              <a:gd name="connsiteY12" fmla="*/ 41279 h 607223"/>
              <a:gd name="connsiteX13" fmla="*/ 594958 w 1560604"/>
              <a:gd name="connsiteY13" fmla="*/ 88904 h 607223"/>
              <a:gd name="connsiteX14" fmla="*/ 594958 w 1560604"/>
              <a:gd name="connsiteY14" fmla="*/ 111129 h 607223"/>
              <a:gd name="connsiteX15" fmla="*/ 550508 w 1560604"/>
              <a:gd name="connsiteY15" fmla="*/ 155579 h 607223"/>
              <a:gd name="connsiteX16" fmla="*/ 7583 w 1560604"/>
              <a:gd name="connsiteY16" fmla="*/ 225429 h 607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60604" h="607223">
                <a:moveTo>
                  <a:pt x="7583" y="225429"/>
                </a:moveTo>
                <a:cubicBezTo>
                  <a:pt x="84312" y="213787"/>
                  <a:pt x="754766" y="123300"/>
                  <a:pt x="1010883" y="85729"/>
                </a:cubicBezTo>
                <a:cubicBezTo>
                  <a:pt x="1267000" y="48158"/>
                  <a:pt x="1516766" y="-525"/>
                  <a:pt x="1544283" y="4"/>
                </a:cubicBezTo>
                <a:cubicBezTo>
                  <a:pt x="1571800" y="533"/>
                  <a:pt x="1258533" y="67737"/>
                  <a:pt x="1175983" y="88904"/>
                </a:cubicBezTo>
                <a:cubicBezTo>
                  <a:pt x="1093433" y="110071"/>
                  <a:pt x="1007179" y="123300"/>
                  <a:pt x="1048983" y="127004"/>
                </a:cubicBezTo>
                <a:cubicBezTo>
                  <a:pt x="1090787" y="130708"/>
                  <a:pt x="1420458" y="100017"/>
                  <a:pt x="1426808" y="111129"/>
                </a:cubicBezTo>
                <a:cubicBezTo>
                  <a:pt x="1433158" y="122241"/>
                  <a:pt x="1113012" y="175158"/>
                  <a:pt x="1087083" y="193679"/>
                </a:cubicBezTo>
                <a:cubicBezTo>
                  <a:pt x="1061154" y="212200"/>
                  <a:pt x="1223079" y="182037"/>
                  <a:pt x="1271233" y="222254"/>
                </a:cubicBezTo>
                <a:cubicBezTo>
                  <a:pt x="1319387" y="262471"/>
                  <a:pt x="1327854" y="370950"/>
                  <a:pt x="1376008" y="434979"/>
                </a:cubicBezTo>
                <a:cubicBezTo>
                  <a:pt x="1424162" y="499008"/>
                  <a:pt x="1569683" y="618071"/>
                  <a:pt x="1560158" y="606429"/>
                </a:cubicBezTo>
                <a:cubicBezTo>
                  <a:pt x="1550633" y="594787"/>
                  <a:pt x="1412521" y="441329"/>
                  <a:pt x="1318858" y="365129"/>
                </a:cubicBezTo>
                <a:cubicBezTo>
                  <a:pt x="1225196" y="288929"/>
                  <a:pt x="1020408" y="203204"/>
                  <a:pt x="998183" y="149229"/>
                </a:cubicBezTo>
                <a:cubicBezTo>
                  <a:pt x="975958" y="95254"/>
                  <a:pt x="1252712" y="51333"/>
                  <a:pt x="1185508" y="41279"/>
                </a:cubicBezTo>
                <a:cubicBezTo>
                  <a:pt x="1118304" y="31225"/>
                  <a:pt x="693383" y="77262"/>
                  <a:pt x="594958" y="88904"/>
                </a:cubicBezTo>
                <a:cubicBezTo>
                  <a:pt x="496533" y="100546"/>
                  <a:pt x="602366" y="100016"/>
                  <a:pt x="594958" y="111129"/>
                </a:cubicBezTo>
                <a:cubicBezTo>
                  <a:pt x="587550" y="122241"/>
                  <a:pt x="641525" y="137058"/>
                  <a:pt x="550508" y="155579"/>
                </a:cubicBezTo>
                <a:cubicBezTo>
                  <a:pt x="459491" y="174100"/>
                  <a:pt x="-69146" y="237071"/>
                  <a:pt x="7583" y="22542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407BB6B8-17D9-F6C5-A09D-FD45DEF8BD51}"/>
              </a:ext>
            </a:extLst>
          </p:cNvPr>
          <p:cNvSpPr/>
          <p:nvPr/>
        </p:nvSpPr>
        <p:spPr>
          <a:xfrm>
            <a:off x="3042420" y="2385097"/>
            <a:ext cx="311987" cy="1861006"/>
          </a:xfrm>
          <a:custGeom>
            <a:avLst/>
            <a:gdLst>
              <a:gd name="connsiteX0" fmla="*/ 177190 w 311987"/>
              <a:gd name="connsiteY0" fmla="*/ 4637 h 1861006"/>
              <a:gd name="connsiteX1" fmla="*/ 207926 w 311987"/>
              <a:gd name="connsiteY1" fmla="*/ 926721 h 1861006"/>
              <a:gd name="connsiteX2" fmla="*/ 138770 w 311987"/>
              <a:gd name="connsiteY2" fmla="*/ 849881 h 1861006"/>
              <a:gd name="connsiteX3" fmla="*/ 307819 w 311987"/>
              <a:gd name="connsiteY3" fmla="*/ 1848806 h 1861006"/>
              <a:gd name="connsiteX4" fmla="*/ 246346 w 311987"/>
              <a:gd name="connsiteY4" fmla="*/ 1357027 h 1861006"/>
              <a:gd name="connsiteX5" fmla="*/ 92666 w 311987"/>
              <a:gd name="connsiteY5" fmla="*/ 642412 h 1861006"/>
              <a:gd name="connsiteX6" fmla="*/ 77298 w 311987"/>
              <a:gd name="connsiteY6" fmla="*/ 742305 h 1861006"/>
              <a:gd name="connsiteX7" fmla="*/ 69614 w 311987"/>
              <a:gd name="connsiteY7" fmla="*/ 519468 h 1861006"/>
              <a:gd name="connsiteX8" fmla="*/ 457 w 311987"/>
              <a:gd name="connsiteY8" fmla="*/ 673148 h 1861006"/>
              <a:gd name="connsiteX9" fmla="*/ 108034 w 311987"/>
              <a:gd name="connsiteY9" fmla="*/ 434943 h 1861006"/>
              <a:gd name="connsiteX10" fmla="*/ 154138 w 311987"/>
              <a:gd name="connsiteY10" fmla="*/ 627044 h 1861006"/>
              <a:gd name="connsiteX11" fmla="*/ 154138 w 311987"/>
              <a:gd name="connsiteY11" fmla="*/ 427259 h 1861006"/>
              <a:gd name="connsiteX12" fmla="*/ 154138 w 311987"/>
              <a:gd name="connsiteY12" fmla="*/ 565572 h 1861006"/>
              <a:gd name="connsiteX13" fmla="*/ 177190 w 311987"/>
              <a:gd name="connsiteY13" fmla="*/ 4637 h 1861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1987" h="1861006">
                <a:moveTo>
                  <a:pt x="177190" y="4637"/>
                </a:moveTo>
                <a:cubicBezTo>
                  <a:pt x="186155" y="64828"/>
                  <a:pt x="214329" y="785847"/>
                  <a:pt x="207926" y="926721"/>
                </a:cubicBezTo>
                <a:cubicBezTo>
                  <a:pt x="201523" y="1067595"/>
                  <a:pt x="122121" y="696200"/>
                  <a:pt x="138770" y="849881"/>
                </a:cubicBezTo>
                <a:cubicBezTo>
                  <a:pt x="155419" y="1003562"/>
                  <a:pt x="289890" y="1764282"/>
                  <a:pt x="307819" y="1848806"/>
                </a:cubicBezTo>
                <a:cubicBezTo>
                  <a:pt x="325748" y="1933330"/>
                  <a:pt x="282205" y="1558093"/>
                  <a:pt x="246346" y="1357027"/>
                </a:cubicBezTo>
                <a:cubicBezTo>
                  <a:pt x="210487" y="1155961"/>
                  <a:pt x="120841" y="744866"/>
                  <a:pt x="92666" y="642412"/>
                </a:cubicBezTo>
                <a:cubicBezTo>
                  <a:pt x="64491" y="539958"/>
                  <a:pt x="81140" y="762796"/>
                  <a:pt x="77298" y="742305"/>
                </a:cubicBezTo>
                <a:cubicBezTo>
                  <a:pt x="73456" y="721814"/>
                  <a:pt x="82421" y="530994"/>
                  <a:pt x="69614" y="519468"/>
                </a:cubicBezTo>
                <a:cubicBezTo>
                  <a:pt x="56807" y="507942"/>
                  <a:pt x="-5946" y="687235"/>
                  <a:pt x="457" y="673148"/>
                </a:cubicBezTo>
                <a:cubicBezTo>
                  <a:pt x="6860" y="659061"/>
                  <a:pt x="82420" y="442627"/>
                  <a:pt x="108034" y="434943"/>
                </a:cubicBezTo>
                <a:cubicBezTo>
                  <a:pt x="133647" y="427259"/>
                  <a:pt x="146454" y="628325"/>
                  <a:pt x="154138" y="627044"/>
                </a:cubicBezTo>
                <a:cubicBezTo>
                  <a:pt x="161822" y="625763"/>
                  <a:pt x="154138" y="427259"/>
                  <a:pt x="154138" y="427259"/>
                </a:cubicBezTo>
                <a:cubicBezTo>
                  <a:pt x="154138" y="417014"/>
                  <a:pt x="147735" y="642412"/>
                  <a:pt x="154138" y="565572"/>
                </a:cubicBezTo>
                <a:cubicBezTo>
                  <a:pt x="160541" y="488732"/>
                  <a:pt x="168225" y="-55554"/>
                  <a:pt x="177190" y="463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1840167A-6C5E-2777-0096-58CBBD25325F}"/>
              </a:ext>
            </a:extLst>
          </p:cNvPr>
          <p:cNvSpPr/>
          <p:nvPr/>
        </p:nvSpPr>
        <p:spPr>
          <a:xfrm>
            <a:off x="2965576" y="1988104"/>
            <a:ext cx="1214698" cy="939622"/>
          </a:xfrm>
          <a:custGeom>
            <a:avLst/>
            <a:gdLst>
              <a:gd name="connsiteX0" fmla="*/ 1214538 w 1214698"/>
              <a:gd name="connsiteY0" fmla="*/ 2061 h 939622"/>
              <a:gd name="connsiteX1" fmla="*/ 484555 w 1214698"/>
              <a:gd name="connsiteY1" fmla="*/ 639835 h 939622"/>
              <a:gd name="connsiteX2" fmla="*/ 438451 w 1214698"/>
              <a:gd name="connsiteY2" fmla="*/ 670572 h 939622"/>
              <a:gd name="connsiteX3" fmla="*/ 692024 w 1214698"/>
              <a:gd name="connsiteY3" fmla="*/ 486155 h 939622"/>
              <a:gd name="connsiteX4" fmla="*/ 261718 w 1214698"/>
              <a:gd name="connsiteY4" fmla="*/ 939513 h 939622"/>
              <a:gd name="connsiteX5" fmla="*/ 715076 w 1214698"/>
              <a:gd name="connsiteY5" fmla="*/ 532259 h 939622"/>
              <a:gd name="connsiteX6" fmla="*/ 461 w 1214698"/>
              <a:gd name="connsiteY6" fmla="*/ 854988 h 939622"/>
              <a:gd name="connsiteX7" fmla="*/ 607500 w 1214698"/>
              <a:gd name="connsiteY7" fmla="*/ 493839 h 939622"/>
              <a:gd name="connsiteX8" fmla="*/ 692024 w 1214698"/>
              <a:gd name="connsiteY8" fmla="*/ 363210 h 939622"/>
              <a:gd name="connsiteX9" fmla="*/ 415399 w 1214698"/>
              <a:gd name="connsiteY9" fmla="*/ 432367 h 939622"/>
              <a:gd name="connsiteX10" fmla="*/ 1214538 w 1214698"/>
              <a:gd name="connsiteY10" fmla="*/ 2061 h 939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4698" h="939622">
                <a:moveTo>
                  <a:pt x="1214538" y="2061"/>
                </a:moveTo>
                <a:cubicBezTo>
                  <a:pt x="1226064" y="36639"/>
                  <a:pt x="613903" y="528417"/>
                  <a:pt x="484555" y="639835"/>
                </a:cubicBezTo>
                <a:cubicBezTo>
                  <a:pt x="355207" y="751253"/>
                  <a:pt x="403873" y="696185"/>
                  <a:pt x="438451" y="670572"/>
                </a:cubicBezTo>
                <a:cubicBezTo>
                  <a:pt x="473029" y="644959"/>
                  <a:pt x="721479" y="441332"/>
                  <a:pt x="692024" y="486155"/>
                </a:cubicBezTo>
                <a:cubicBezTo>
                  <a:pt x="662568" y="530979"/>
                  <a:pt x="257876" y="931829"/>
                  <a:pt x="261718" y="939513"/>
                </a:cubicBezTo>
                <a:cubicBezTo>
                  <a:pt x="265560" y="947197"/>
                  <a:pt x="758619" y="546346"/>
                  <a:pt x="715076" y="532259"/>
                </a:cubicBezTo>
                <a:cubicBezTo>
                  <a:pt x="671533" y="518172"/>
                  <a:pt x="18390" y="861391"/>
                  <a:pt x="461" y="854988"/>
                </a:cubicBezTo>
                <a:cubicBezTo>
                  <a:pt x="-17468" y="848585"/>
                  <a:pt x="492240" y="575802"/>
                  <a:pt x="607500" y="493839"/>
                </a:cubicBezTo>
                <a:cubicBezTo>
                  <a:pt x="722760" y="411876"/>
                  <a:pt x="724041" y="373455"/>
                  <a:pt x="692024" y="363210"/>
                </a:cubicBezTo>
                <a:cubicBezTo>
                  <a:pt x="660007" y="352965"/>
                  <a:pt x="330875" y="486155"/>
                  <a:pt x="415399" y="432367"/>
                </a:cubicBezTo>
                <a:cubicBezTo>
                  <a:pt x="499923" y="378579"/>
                  <a:pt x="1203012" y="-32517"/>
                  <a:pt x="1214538" y="206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859B7214-9976-A48B-8626-16540185DE09}"/>
              </a:ext>
            </a:extLst>
          </p:cNvPr>
          <p:cNvSpPr/>
          <p:nvPr/>
        </p:nvSpPr>
        <p:spPr>
          <a:xfrm>
            <a:off x="2770357" y="441492"/>
            <a:ext cx="1103360" cy="2523146"/>
          </a:xfrm>
          <a:custGeom>
            <a:avLst/>
            <a:gdLst>
              <a:gd name="connsiteX0" fmla="*/ 1102396 w 1103360"/>
              <a:gd name="connsiteY0" fmla="*/ 4182 h 2523146"/>
              <a:gd name="connsiteX1" fmla="*/ 303256 w 1103360"/>
              <a:gd name="connsiteY1" fmla="*/ 980054 h 2523146"/>
              <a:gd name="connsiteX2" fmla="*/ 449253 w 1103360"/>
              <a:gd name="connsiteY2" fmla="*/ 849426 h 2523146"/>
              <a:gd name="connsiteX3" fmla="*/ 149576 w 1103360"/>
              <a:gd name="connsiteY3" fmla="*/ 1648565 h 2523146"/>
              <a:gd name="connsiteX4" fmla="*/ 249468 w 1103360"/>
              <a:gd name="connsiteY4" fmla="*/ 1310468 h 2523146"/>
              <a:gd name="connsiteX5" fmla="*/ 3579 w 1103360"/>
              <a:gd name="connsiteY5" fmla="*/ 2501493 h 2523146"/>
              <a:gd name="connsiteX6" fmla="*/ 134208 w 1103360"/>
              <a:gd name="connsiteY6" fmla="*/ 1971295 h 2523146"/>
              <a:gd name="connsiteX7" fmla="*/ 541461 w 1103360"/>
              <a:gd name="connsiteY7" fmla="*/ 641957 h 2523146"/>
              <a:gd name="connsiteX8" fmla="*/ 326309 w 1103360"/>
              <a:gd name="connsiteY8" fmla="*/ 964686 h 2523146"/>
              <a:gd name="connsiteX9" fmla="*/ 764298 w 1103360"/>
              <a:gd name="connsiteY9" fmla="*/ 396068 h 2523146"/>
              <a:gd name="connsiteX10" fmla="*/ 472305 w 1103360"/>
              <a:gd name="connsiteY10" fmla="*/ 618905 h 2523146"/>
              <a:gd name="connsiteX11" fmla="*/ 1102396 w 1103360"/>
              <a:gd name="connsiteY11" fmla="*/ 4182 h 2523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03360" h="2523146">
                <a:moveTo>
                  <a:pt x="1102396" y="4182"/>
                </a:moveTo>
                <a:cubicBezTo>
                  <a:pt x="1074221" y="64373"/>
                  <a:pt x="412113" y="839180"/>
                  <a:pt x="303256" y="980054"/>
                </a:cubicBezTo>
                <a:cubicBezTo>
                  <a:pt x="194399" y="1120928"/>
                  <a:pt x="474866" y="738008"/>
                  <a:pt x="449253" y="849426"/>
                </a:cubicBezTo>
                <a:cubicBezTo>
                  <a:pt x="423640" y="960844"/>
                  <a:pt x="182873" y="1571725"/>
                  <a:pt x="149576" y="1648565"/>
                </a:cubicBezTo>
                <a:cubicBezTo>
                  <a:pt x="116279" y="1725405"/>
                  <a:pt x="273801" y="1168313"/>
                  <a:pt x="249468" y="1310468"/>
                </a:cubicBezTo>
                <a:cubicBezTo>
                  <a:pt x="225135" y="1452623"/>
                  <a:pt x="22789" y="2391355"/>
                  <a:pt x="3579" y="2501493"/>
                </a:cubicBezTo>
                <a:cubicBezTo>
                  <a:pt x="-15631" y="2611631"/>
                  <a:pt x="44561" y="2281218"/>
                  <a:pt x="134208" y="1971295"/>
                </a:cubicBezTo>
                <a:cubicBezTo>
                  <a:pt x="223855" y="1661372"/>
                  <a:pt x="509444" y="809725"/>
                  <a:pt x="541461" y="641957"/>
                </a:cubicBezTo>
                <a:cubicBezTo>
                  <a:pt x="573478" y="474189"/>
                  <a:pt x="289170" y="1005667"/>
                  <a:pt x="326309" y="964686"/>
                </a:cubicBezTo>
                <a:cubicBezTo>
                  <a:pt x="363448" y="923705"/>
                  <a:pt x="739965" y="453698"/>
                  <a:pt x="764298" y="396068"/>
                </a:cubicBezTo>
                <a:cubicBezTo>
                  <a:pt x="788631" y="338438"/>
                  <a:pt x="412113" y="685500"/>
                  <a:pt x="472305" y="618905"/>
                </a:cubicBezTo>
                <a:cubicBezTo>
                  <a:pt x="532497" y="552310"/>
                  <a:pt x="1130571" y="-56009"/>
                  <a:pt x="1102396" y="418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C169F2CC-C99D-9632-3EF4-624D6816A13F}"/>
              </a:ext>
            </a:extLst>
          </p:cNvPr>
          <p:cNvSpPr/>
          <p:nvPr/>
        </p:nvSpPr>
        <p:spPr>
          <a:xfrm>
            <a:off x="3397508" y="1121799"/>
            <a:ext cx="1477746" cy="680826"/>
          </a:xfrm>
          <a:custGeom>
            <a:avLst/>
            <a:gdLst>
              <a:gd name="connsiteX0" fmla="*/ 1435749 w 1477746"/>
              <a:gd name="connsiteY0" fmla="*/ 23122 h 680826"/>
              <a:gd name="connsiteX1" fmla="*/ 37255 w 1477746"/>
              <a:gd name="connsiteY1" fmla="*/ 660897 h 680826"/>
              <a:gd name="connsiteX2" fmla="*/ 436825 w 1477746"/>
              <a:gd name="connsiteY2" fmla="*/ 491848 h 680826"/>
              <a:gd name="connsiteX3" fmla="*/ 805658 w 1477746"/>
              <a:gd name="connsiteY3" fmla="*/ 207539 h 680826"/>
              <a:gd name="connsiteX4" fmla="*/ 44939 w 1477746"/>
              <a:gd name="connsiteY4" fmla="*/ 384272 h 680826"/>
              <a:gd name="connsiteX5" fmla="*/ 1020811 w 1477746"/>
              <a:gd name="connsiteY5" fmla="*/ 161435 h 680826"/>
              <a:gd name="connsiteX6" fmla="*/ 1435749 w 1477746"/>
              <a:gd name="connsiteY6" fmla="*/ 23122 h 680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7746" h="680826">
                <a:moveTo>
                  <a:pt x="1435749" y="23122"/>
                </a:moveTo>
                <a:cubicBezTo>
                  <a:pt x="1271823" y="106366"/>
                  <a:pt x="203742" y="582776"/>
                  <a:pt x="37255" y="660897"/>
                </a:cubicBezTo>
                <a:cubicBezTo>
                  <a:pt x="-129232" y="739018"/>
                  <a:pt x="308758" y="567408"/>
                  <a:pt x="436825" y="491848"/>
                </a:cubicBezTo>
                <a:cubicBezTo>
                  <a:pt x="564892" y="416288"/>
                  <a:pt x="870972" y="225468"/>
                  <a:pt x="805658" y="207539"/>
                </a:cubicBezTo>
                <a:cubicBezTo>
                  <a:pt x="740344" y="189610"/>
                  <a:pt x="9080" y="391956"/>
                  <a:pt x="44939" y="384272"/>
                </a:cubicBezTo>
                <a:cubicBezTo>
                  <a:pt x="80798" y="376588"/>
                  <a:pt x="795413" y="219065"/>
                  <a:pt x="1020811" y="161435"/>
                </a:cubicBezTo>
                <a:cubicBezTo>
                  <a:pt x="1246209" y="103805"/>
                  <a:pt x="1599675" y="-60122"/>
                  <a:pt x="1435749" y="2312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2B18A938-F77D-D0D0-0ED8-A0BAAB642E94}"/>
              </a:ext>
            </a:extLst>
          </p:cNvPr>
          <p:cNvSpPr/>
          <p:nvPr/>
        </p:nvSpPr>
        <p:spPr>
          <a:xfrm>
            <a:off x="4797012" y="683548"/>
            <a:ext cx="1751096" cy="830829"/>
          </a:xfrm>
          <a:custGeom>
            <a:avLst/>
            <a:gdLst>
              <a:gd name="connsiteX0" fmla="*/ 13193 w 1751096"/>
              <a:gd name="connsiteY0" fmla="*/ 830207 h 830829"/>
              <a:gd name="connsiteX1" fmla="*/ 105401 w 1751096"/>
              <a:gd name="connsiteY1" fmla="*/ 807155 h 830829"/>
              <a:gd name="connsiteX2" fmla="*/ 1181166 w 1751096"/>
              <a:gd name="connsiteY2" fmla="*/ 415269 h 830829"/>
              <a:gd name="connsiteX3" fmla="*/ 1749785 w 1751096"/>
              <a:gd name="connsiteY3" fmla="*/ 331 h 830829"/>
              <a:gd name="connsiteX4" fmla="*/ 1035170 w 1751096"/>
              <a:gd name="connsiteY4" fmla="*/ 484425 h 830829"/>
              <a:gd name="connsiteX5" fmla="*/ 274450 w 1751096"/>
              <a:gd name="connsiteY5" fmla="*/ 737998 h 830829"/>
              <a:gd name="connsiteX6" fmla="*/ 896857 w 1751096"/>
              <a:gd name="connsiteY6" fmla="*/ 515161 h 830829"/>
              <a:gd name="connsiteX7" fmla="*/ 451183 w 1751096"/>
              <a:gd name="connsiteY7" fmla="*/ 776418 h 830829"/>
              <a:gd name="connsiteX8" fmla="*/ 13193 w 1751096"/>
              <a:gd name="connsiteY8" fmla="*/ 830207 h 830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1096" h="830829">
                <a:moveTo>
                  <a:pt x="13193" y="830207"/>
                </a:moveTo>
                <a:cubicBezTo>
                  <a:pt x="-44437" y="835330"/>
                  <a:pt x="105401" y="807155"/>
                  <a:pt x="105401" y="807155"/>
                </a:cubicBezTo>
                <a:cubicBezTo>
                  <a:pt x="300063" y="737999"/>
                  <a:pt x="907102" y="549740"/>
                  <a:pt x="1181166" y="415269"/>
                </a:cubicBezTo>
                <a:cubicBezTo>
                  <a:pt x="1455230" y="280798"/>
                  <a:pt x="1774118" y="-11195"/>
                  <a:pt x="1749785" y="331"/>
                </a:cubicBezTo>
                <a:cubicBezTo>
                  <a:pt x="1725452" y="11857"/>
                  <a:pt x="1281059" y="361480"/>
                  <a:pt x="1035170" y="484425"/>
                </a:cubicBezTo>
                <a:cubicBezTo>
                  <a:pt x="789281" y="607369"/>
                  <a:pt x="297502" y="732875"/>
                  <a:pt x="274450" y="737998"/>
                </a:cubicBezTo>
                <a:cubicBezTo>
                  <a:pt x="251398" y="743121"/>
                  <a:pt x="867402" y="508758"/>
                  <a:pt x="896857" y="515161"/>
                </a:cubicBezTo>
                <a:cubicBezTo>
                  <a:pt x="926312" y="521564"/>
                  <a:pt x="598460" y="726472"/>
                  <a:pt x="451183" y="776418"/>
                </a:cubicBezTo>
                <a:cubicBezTo>
                  <a:pt x="303906" y="826364"/>
                  <a:pt x="70823" y="825084"/>
                  <a:pt x="13193" y="83020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29FD6930-A2F6-F606-497A-96AE25F57F6B}"/>
              </a:ext>
            </a:extLst>
          </p:cNvPr>
          <p:cNvSpPr/>
          <p:nvPr/>
        </p:nvSpPr>
        <p:spPr>
          <a:xfrm>
            <a:off x="4940746" y="4625236"/>
            <a:ext cx="69574" cy="285848"/>
          </a:xfrm>
          <a:custGeom>
            <a:avLst/>
            <a:gdLst>
              <a:gd name="connsiteX0" fmla="*/ 30824 w 69574"/>
              <a:gd name="connsiteY0" fmla="*/ 552 h 285848"/>
              <a:gd name="connsiteX1" fmla="*/ 88 w 69574"/>
              <a:gd name="connsiteY1" fmla="*/ 192653 h 285848"/>
              <a:gd name="connsiteX2" fmla="*/ 23140 w 69574"/>
              <a:gd name="connsiteY2" fmla="*/ 284861 h 285848"/>
              <a:gd name="connsiteX3" fmla="*/ 69244 w 69574"/>
              <a:gd name="connsiteY3" fmla="*/ 138865 h 285848"/>
              <a:gd name="connsiteX4" fmla="*/ 30824 w 69574"/>
              <a:gd name="connsiteY4" fmla="*/ 552 h 285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574" h="285848">
                <a:moveTo>
                  <a:pt x="30824" y="552"/>
                </a:moveTo>
                <a:cubicBezTo>
                  <a:pt x="19298" y="9517"/>
                  <a:pt x="1369" y="145268"/>
                  <a:pt x="88" y="192653"/>
                </a:cubicBezTo>
                <a:cubicBezTo>
                  <a:pt x="-1193" y="240038"/>
                  <a:pt x="11614" y="293826"/>
                  <a:pt x="23140" y="284861"/>
                </a:cubicBezTo>
                <a:cubicBezTo>
                  <a:pt x="34666" y="275896"/>
                  <a:pt x="65402" y="183689"/>
                  <a:pt x="69244" y="138865"/>
                </a:cubicBezTo>
                <a:cubicBezTo>
                  <a:pt x="73086" y="94041"/>
                  <a:pt x="42350" y="-8413"/>
                  <a:pt x="30824" y="55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 1270">
            <a:extLst>
              <a:ext uri="{FF2B5EF4-FFF2-40B4-BE49-F238E27FC236}">
                <a16:creationId xmlns:a16="http://schemas.microsoft.com/office/drawing/2014/main" id="{829D963F-1C35-C212-4949-D7F3D6FB4687}"/>
              </a:ext>
            </a:extLst>
          </p:cNvPr>
          <p:cNvSpPr/>
          <p:nvPr/>
        </p:nvSpPr>
        <p:spPr>
          <a:xfrm>
            <a:off x="4762121" y="3397049"/>
            <a:ext cx="155751" cy="955284"/>
          </a:xfrm>
          <a:custGeom>
            <a:avLst/>
            <a:gdLst>
              <a:gd name="connsiteX0" fmla="*/ 155661 w 155751"/>
              <a:gd name="connsiteY0" fmla="*/ 6978 h 955284"/>
              <a:gd name="connsiteX1" fmla="*/ 25032 w 155751"/>
              <a:gd name="connsiteY1" fmla="*/ 929062 h 955284"/>
              <a:gd name="connsiteX2" fmla="*/ 63452 w 155751"/>
              <a:gd name="connsiteY2" fmla="*/ 675489 h 955284"/>
              <a:gd name="connsiteX3" fmla="*/ 63452 w 155751"/>
              <a:gd name="connsiteY3" fmla="*/ 383496 h 955284"/>
              <a:gd name="connsiteX4" fmla="*/ 1980 w 155751"/>
              <a:gd name="connsiteY4" fmla="*/ 498756 h 955284"/>
              <a:gd name="connsiteX5" fmla="*/ 155661 w 155751"/>
              <a:gd name="connsiteY5" fmla="*/ 6978 h 955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751" h="955284">
                <a:moveTo>
                  <a:pt x="155661" y="6978"/>
                </a:moveTo>
                <a:cubicBezTo>
                  <a:pt x="159503" y="78696"/>
                  <a:pt x="40400" y="817644"/>
                  <a:pt x="25032" y="929062"/>
                </a:cubicBezTo>
                <a:cubicBezTo>
                  <a:pt x="9664" y="1040480"/>
                  <a:pt x="57049" y="766417"/>
                  <a:pt x="63452" y="675489"/>
                </a:cubicBezTo>
                <a:cubicBezTo>
                  <a:pt x="69855" y="584561"/>
                  <a:pt x="73697" y="412952"/>
                  <a:pt x="63452" y="383496"/>
                </a:cubicBezTo>
                <a:cubicBezTo>
                  <a:pt x="53207" y="354040"/>
                  <a:pt x="-12107" y="558948"/>
                  <a:pt x="1980" y="498756"/>
                </a:cubicBezTo>
                <a:cubicBezTo>
                  <a:pt x="16067" y="438564"/>
                  <a:pt x="151819" y="-64740"/>
                  <a:pt x="155661" y="697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 1271">
            <a:extLst>
              <a:ext uri="{FF2B5EF4-FFF2-40B4-BE49-F238E27FC236}">
                <a16:creationId xmlns:a16="http://schemas.microsoft.com/office/drawing/2014/main" id="{2BD5D1B7-2085-B222-D6E1-46304893DFA9}"/>
              </a:ext>
            </a:extLst>
          </p:cNvPr>
          <p:cNvSpPr/>
          <p:nvPr/>
        </p:nvSpPr>
        <p:spPr>
          <a:xfrm>
            <a:off x="5055029" y="3327105"/>
            <a:ext cx="179264" cy="1073962"/>
          </a:xfrm>
          <a:custGeom>
            <a:avLst/>
            <a:gdLst>
              <a:gd name="connsiteX0" fmla="*/ 170114 w 179264"/>
              <a:gd name="connsiteY0" fmla="*/ 82 h 1073962"/>
              <a:gd name="connsiteX1" fmla="*/ 70221 w 179264"/>
              <a:gd name="connsiteY1" fmla="*/ 622488 h 1073962"/>
              <a:gd name="connsiteX2" fmla="*/ 177798 w 179264"/>
              <a:gd name="connsiteY2" fmla="*/ 968270 h 1073962"/>
              <a:gd name="connsiteX3" fmla="*/ 100958 w 179264"/>
              <a:gd name="connsiteY3" fmla="*/ 845325 h 1073962"/>
              <a:gd name="connsiteX4" fmla="*/ 177798 w 179264"/>
              <a:gd name="connsiteY4" fmla="*/ 991322 h 1073962"/>
              <a:gd name="connsiteX5" fmla="*/ 147062 w 179264"/>
              <a:gd name="connsiteY5" fmla="*/ 1068162 h 1073962"/>
              <a:gd name="connsiteX6" fmla="*/ 93274 w 179264"/>
              <a:gd name="connsiteY6" fmla="*/ 837641 h 1073962"/>
              <a:gd name="connsiteX7" fmla="*/ 8749 w 179264"/>
              <a:gd name="connsiteY7" fmla="*/ 299759 h 1073962"/>
              <a:gd name="connsiteX8" fmla="*/ 8749 w 179264"/>
              <a:gd name="connsiteY8" fmla="*/ 415019 h 1073962"/>
              <a:gd name="connsiteX9" fmla="*/ 62537 w 179264"/>
              <a:gd name="connsiteY9" fmla="*/ 338179 h 1073962"/>
              <a:gd name="connsiteX10" fmla="*/ 31801 w 179264"/>
              <a:gd name="connsiteY10" fmla="*/ 576384 h 1073962"/>
              <a:gd name="connsiteX11" fmla="*/ 170114 w 179264"/>
              <a:gd name="connsiteY11" fmla="*/ 82 h 107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9264" h="1073962">
                <a:moveTo>
                  <a:pt x="170114" y="82"/>
                </a:moveTo>
                <a:cubicBezTo>
                  <a:pt x="176517" y="7766"/>
                  <a:pt x="68940" y="461123"/>
                  <a:pt x="70221" y="622488"/>
                </a:cubicBezTo>
                <a:cubicBezTo>
                  <a:pt x="71502" y="783853"/>
                  <a:pt x="172675" y="931130"/>
                  <a:pt x="177798" y="968270"/>
                </a:cubicBezTo>
                <a:cubicBezTo>
                  <a:pt x="182921" y="1005410"/>
                  <a:pt x="100958" y="841483"/>
                  <a:pt x="100958" y="845325"/>
                </a:cubicBezTo>
                <a:cubicBezTo>
                  <a:pt x="100958" y="849167"/>
                  <a:pt x="170114" y="954183"/>
                  <a:pt x="177798" y="991322"/>
                </a:cubicBezTo>
                <a:cubicBezTo>
                  <a:pt x="185482" y="1028461"/>
                  <a:pt x="161149" y="1093775"/>
                  <a:pt x="147062" y="1068162"/>
                </a:cubicBezTo>
                <a:cubicBezTo>
                  <a:pt x="132975" y="1042549"/>
                  <a:pt x="116326" y="965708"/>
                  <a:pt x="93274" y="837641"/>
                </a:cubicBezTo>
                <a:cubicBezTo>
                  <a:pt x="70222" y="709574"/>
                  <a:pt x="22837" y="370196"/>
                  <a:pt x="8749" y="299759"/>
                </a:cubicBezTo>
                <a:cubicBezTo>
                  <a:pt x="-5339" y="229322"/>
                  <a:pt x="-216" y="408616"/>
                  <a:pt x="8749" y="415019"/>
                </a:cubicBezTo>
                <a:cubicBezTo>
                  <a:pt x="17714" y="421422"/>
                  <a:pt x="58695" y="311285"/>
                  <a:pt x="62537" y="338179"/>
                </a:cubicBezTo>
                <a:cubicBezTo>
                  <a:pt x="66379" y="365073"/>
                  <a:pt x="17713" y="627611"/>
                  <a:pt x="31801" y="576384"/>
                </a:cubicBezTo>
                <a:cubicBezTo>
                  <a:pt x="45888" y="525157"/>
                  <a:pt x="163711" y="-7602"/>
                  <a:pt x="170114" y="8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 1272">
            <a:extLst>
              <a:ext uri="{FF2B5EF4-FFF2-40B4-BE49-F238E27FC236}">
                <a16:creationId xmlns:a16="http://schemas.microsoft.com/office/drawing/2014/main" id="{D8F53A53-DA1B-FF41-A9B8-F72E9FE626B5}"/>
              </a:ext>
            </a:extLst>
          </p:cNvPr>
          <p:cNvSpPr/>
          <p:nvPr/>
        </p:nvSpPr>
        <p:spPr>
          <a:xfrm>
            <a:off x="4748722" y="598373"/>
            <a:ext cx="1924735" cy="763512"/>
          </a:xfrm>
          <a:custGeom>
            <a:avLst/>
            <a:gdLst>
              <a:gd name="connsiteX0" fmla="*/ 11 w 1924735"/>
              <a:gd name="connsiteY0" fmla="*/ 93190 h 763512"/>
              <a:gd name="connsiteX1" fmla="*/ 637786 w 1924735"/>
              <a:gd name="connsiteY1" fmla="*/ 39402 h 763512"/>
              <a:gd name="connsiteX2" fmla="*/ 1367769 w 1924735"/>
              <a:gd name="connsiteY2" fmla="*/ 392867 h 763512"/>
              <a:gd name="connsiteX3" fmla="*/ 1275560 w 1924735"/>
              <a:gd name="connsiteY3" fmla="*/ 323711 h 763512"/>
              <a:gd name="connsiteX4" fmla="*/ 1921019 w 1924735"/>
              <a:gd name="connsiteY4" fmla="*/ 761701 h 763512"/>
              <a:gd name="connsiteX5" fmla="*/ 1498397 w 1924735"/>
              <a:gd name="connsiteY5" fmla="*/ 462024 h 763512"/>
              <a:gd name="connsiteX6" fmla="*/ 653154 w 1924735"/>
              <a:gd name="connsiteY6" fmla="*/ 39402 h 763512"/>
              <a:gd name="connsiteX7" fmla="*/ 806834 w 1924735"/>
              <a:gd name="connsiteY7" fmla="*/ 39402 h 763512"/>
              <a:gd name="connsiteX8" fmla="*/ 653154 w 1924735"/>
              <a:gd name="connsiteY8" fmla="*/ 982 h 763512"/>
              <a:gd name="connsiteX9" fmla="*/ 11 w 1924735"/>
              <a:gd name="connsiteY9" fmla="*/ 93190 h 763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24735" h="763512">
                <a:moveTo>
                  <a:pt x="11" y="93190"/>
                </a:moveTo>
                <a:cubicBezTo>
                  <a:pt x="-2550" y="99593"/>
                  <a:pt x="409826" y="-10544"/>
                  <a:pt x="637786" y="39402"/>
                </a:cubicBezTo>
                <a:cubicBezTo>
                  <a:pt x="865746" y="89348"/>
                  <a:pt x="1261473" y="345482"/>
                  <a:pt x="1367769" y="392867"/>
                </a:cubicBezTo>
                <a:cubicBezTo>
                  <a:pt x="1474065" y="440252"/>
                  <a:pt x="1183352" y="262239"/>
                  <a:pt x="1275560" y="323711"/>
                </a:cubicBezTo>
                <a:cubicBezTo>
                  <a:pt x="1367768" y="385183"/>
                  <a:pt x="1883879" y="738649"/>
                  <a:pt x="1921019" y="761701"/>
                </a:cubicBezTo>
                <a:cubicBezTo>
                  <a:pt x="1958159" y="784753"/>
                  <a:pt x="1709708" y="582407"/>
                  <a:pt x="1498397" y="462024"/>
                </a:cubicBezTo>
                <a:cubicBezTo>
                  <a:pt x="1287086" y="341641"/>
                  <a:pt x="768415" y="109839"/>
                  <a:pt x="653154" y="39402"/>
                </a:cubicBezTo>
                <a:cubicBezTo>
                  <a:pt x="537893" y="-31035"/>
                  <a:pt x="806834" y="45805"/>
                  <a:pt x="806834" y="39402"/>
                </a:cubicBezTo>
                <a:cubicBezTo>
                  <a:pt x="806834" y="32999"/>
                  <a:pt x="788905" y="-6702"/>
                  <a:pt x="653154" y="982"/>
                </a:cubicBezTo>
                <a:cubicBezTo>
                  <a:pt x="517403" y="8666"/>
                  <a:pt x="2572" y="86787"/>
                  <a:pt x="11" y="9319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 1273">
            <a:extLst>
              <a:ext uri="{FF2B5EF4-FFF2-40B4-BE49-F238E27FC236}">
                <a16:creationId xmlns:a16="http://schemas.microsoft.com/office/drawing/2014/main" id="{C49AB2FA-8170-FF86-7B7E-0F84329151CA}"/>
              </a:ext>
            </a:extLst>
          </p:cNvPr>
          <p:cNvSpPr/>
          <p:nvPr/>
        </p:nvSpPr>
        <p:spPr>
          <a:xfrm>
            <a:off x="3541930" y="514034"/>
            <a:ext cx="1630121" cy="655036"/>
          </a:xfrm>
          <a:custGeom>
            <a:avLst/>
            <a:gdLst>
              <a:gd name="connsiteX0" fmla="*/ 1629425 w 1630121"/>
              <a:gd name="connsiteY0" fmla="*/ 538679 h 655036"/>
              <a:gd name="connsiteX1" fmla="*/ 861021 w 1630121"/>
              <a:gd name="connsiteY1" fmla="*/ 131425 h 655036"/>
              <a:gd name="connsiteX2" fmla="*/ 23462 w 1630121"/>
              <a:gd name="connsiteY2" fmla="*/ 646255 h 655036"/>
              <a:gd name="connsiteX3" fmla="*/ 277035 w 1630121"/>
              <a:gd name="connsiteY3" fmla="*/ 431102 h 655036"/>
              <a:gd name="connsiteX4" fmla="*/ 753445 w 1630121"/>
              <a:gd name="connsiteY4" fmla="*/ 108373 h 655036"/>
              <a:gd name="connsiteX5" fmla="*/ 1060806 w 1630121"/>
              <a:gd name="connsiteY5" fmla="*/ 200581 h 655036"/>
              <a:gd name="connsiteX6" fmla="*/ 999334 w 1630121"/>
              <a:gd name="connsiteY6" fmla="*/ 8480 h 655036"/>
              <a:gd name="connsiteX7" fmla="*/ 1629425 w 1630121"/>
              <a:gd name="connsiteY7" fmla="*/ 538679 h 655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30121" h="655036">
                <a:moveTo>
                  <a:pt x="1629425" y="538679"/>
                </a:moveTo>
                <a:cubicBezTo>
                  <a:pt x="1606373" y="559170"/>
                  <a:pt x="1128681" y="113496"/>
                  <a:pt x="861021" y="131425"/>
                </a:cubicBezTo>
                <a:cubicBezTo>
                  <a:pt x="593361" y="149354"/>
                  <a:pt x="120793" y="596309"/>
                  <a:pt x="23462" y="646255"/>
                </a:cubicBezTo>
                <a:cubicBezTo>
                  <a:pt x="-73869" y="696201"/>
                  <a:pt x="155371" y="520749"/>
                  <a:pt x="277035" y="431102"/>
                </a:cubicBezTo>
                <a:cubicBezTo>
                  <a:pt x="398699" y="341455"/>
                  <a:pt x="622817" y="146793"/>
                  <a:pt x="753445" y="108373"/>
                </a:cubicBezTo>
                <a:cubicBezTo>
                  <a:pt x="884073" y="69953"/>
                  <a:pt x="1019825" y="217230"/>
                  <a:pt x="1060806" y="200581"/>
                </a:cubicBezTo>
                <a:cubicBezTo>
                  <a:pt x="1101787" y="183932"/>
                  <a:pt x="902003" y="-46589"/>
                  <a:pt x="999334" y="8480"/>
                </a:cubicBezTo>
                <a:cubicBezTo>
                  <a:pt x="1096665" y="63549"/>
                  <a:pt x="1652477" y="518188"/>
                  <a:pt x="1629425" y="53867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 1274">
            <a:extLst>
              <a:ext uri="{FF2B5EF4-FFF2-40B4-BE49-F238E27FC236}">
                <a16:creationId xmlns:a16="http://schemas.microsoft.com/office/drawing/2014/main" id="{21E25F89-73F5-7B12-9492-2AD35DF3F1DC}"/>
              </a:ext>
            </a:extLst>
          </p:cNvPr>
          <p:cNvSpPr/>
          <p:nvPr/>
        </p:nvSpPr>
        <p:spPr>
          <a:xfrm>
            <a:off x="4715953" y="760255"/>
            <a:ext cx="1796609" cy="630862"/>
          </a:xfrm>
          <a:custGeom>
            <a:avLst/>
            <a:gdLst>
              <a:gd name="connsiteX0" fmla="*/ 2044 w 1796609"/>
              <a:gd name="connsiteY0" fmla="*/ 630555 h 630862"/>
              <a:gd name="connsiteX1" fmla="*/ 609082 w 1796609"/>
              <a:gd name="connsiteY1" fmla="*/ 400034 h 630862"/>
              <a:gd name="connsiteX2" fmla="*/ 1377486 w 1796609"/>
              <a:gd name="connsiteY2" fmla="*/ 338562 h 630862"/>
              <a:gd name="connsiteX3" fmla="*/ 1784739 w 1796609"/>
              <a:gd name="connsiteY3" fmla="*/ 464 h 630862"/>
              <a:gd name="connsiteX4" fmla="*/ 1608007 w 1796609"/>
              <a:gd name="connsiteY4" fmla="*/ 269406 h 630862"/>
              <a:gd name="connsiteX5" fmla="*/ 816551 w 1796609"/>
              <a:gd name="connsiteY5" fmla="*/ 446138 h 630862"/>
              <a:gd name="connsiteX6" fmla="*/ 2044 w 1796609"/>
              <a:gd name="connsiteY6" fmla="*/ 630555 h 63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6609" h="630862">
                <a:moveTo>
                  <a:pt x="2044" y="630555"/>
                </a:moveTo>
                <a:cubicBezTo>
                  <a:pt x="-32534" y="622871"/>
                  <a:pt x="379842" y="448699"/>
                  <a:pt x="609082" y="400034"/>
                </a:cubicBezTo>
                <a:cubicBezTo>
                  <a:pt x="838322" y="351369"/>
                  <a:pt x="1181543" y="405157"/>
                  <a:pt x="1377486" y="338562"/>
                </a:cubicBezTo>
                <a:cubicBezTo>
                  <a:pt x="1573429" y="271967"/>
                  <a:pt x="1746319" y="11990"/>
                  <a:pt x="1784739" y="464"/>
                </a:cubicBezTo>
                <a:cubicBezTo>
                  <a:pt x="1823159" y="-11062"/>
                  <a:pt x="1769372" y="195127"/>
                  <a:pt x="1608007" y="269406"/>
                </a:cubicBezTo>
                <a:cubicBezTo>
                  <a:pt x="1446642" y="343685"/>
                  <a:pt x="1080369" y="392350"/>
                  <a:pt x="816551" y="446138"/>
                </a:cubicBezTo>
                <a:cubicBezTo>
                  <a:pt x="552733" y="499926"/>
                  <a:pt x="36622" y="638239"/>
                  <a:pt x="2044" y="63055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 1275">
            <a:extLst>
              <a:ext uri="{FF2B5EF4-FFF2-40B4-BE49-F238E27FC236}">
                <a16:creationId xmlns:a16="http://schemas.microsoft.com/office/drawing/2014/main" id="{A37C72FB-8FBF-A4A9-46EA-66A4C9FE8D21}"/>
              </a:ext>
            </a:extLst>
          </p:cNvPr>
          <p:cNvSpPr/>
          <p:nvPr/>
        </p:nvSpPr>
        <p:spPr>
          <a:xfrm>
            <a:off x="5370058" y="982716"/>
            <a:ext cx="1733087" cy="993290"/>
          </a:xfrm>
          <a:custGeom>
            <a:avLst/>
            <a:gdLst>
              <a:gd name="connsiteX0" fmla="*/ 1729989 w 1733087"/>
              <a:gd name="connsiteY0" fmla="*/ 840 h 993290"/>
              <a:gd name="connsiteX1" fmla="*/ 1138318 w 1733087"/>
              <a:gd name="connsiteY1" fmla="*/ 600195 h 993290"/>
              <a:gd name="connsiteX2" fmla="*/ 631172 w 1733087"/>
              <a:gd name="connsiteY2" fmla="*/ 992081 h 993290"/>
              <a:gd name="connsiteX3" fmla="*/ 969270 w 1733087"/>
              <a:gd name="connsiteY3" fmla="*/ 730823 h 993290"/>
              <a:gd name="connsiteX4" fmla="*/ 439071 w 1733087"/>
              <a:gd name="connsiteY4" fmla="*/ 969029 h 993290"/>
              <a:gd name="connsiteX5" fmla="*/ 677276 w 1733087"/>
              <a:gd name="connsiteY5" fmla="*/ 677035 h 993290"/>
              <a:gd name="connsiteX6" fmla="*/ 1081 w 1733087"/>
              <a:gd name="connsiteY6" fmla="*/ 892188 h 993290"/>
              <a:gd name="connsiteX7" fmla="*/ 861693 w 1733087"/>
              <a:gd name="connsiteY7" fmla="*/ 600195 h 993290"/>
              <a:gd name="connsiteX8" fmla="*/ 1099898 w 1733087"/>
              <a:gd name="connsiteY8" fmla="*/ 500302 h 993290"/>
              <a:gd name="connsiteX9" fmla="*/ 1115266 w 1733087"/>
              <a:gd name="connsiteY9" fmla="*/ 577143 h 993290"/>
              <a:gd name="connsiteX10" fmla="*/ 869377 w 1733087"/>
              <a:gd name="connsiteY10" fmla="*/ 738508 h 993290"/>
              <a:gd name="connsiteX11" fmla="*/ 1729989 w 1733087"/>
              <a:gd name="connsiteY11" fmla="*/ 840 h 993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33087" h="993290">
                <a:moveTo>
                  <a:pt x="1729989" y="840"/>
                </a:moveTo>
                <a:cubicBezTo>
                  <a:pt x="1774813" y="-22212"/>
                  <a:pt x="1321454" y="434988"/>
                  <a:pt x="1138318" y="600195"/>
                </a:cubicBezTo>
                <a:cubicBezTo>
                  <a:pt x="955182" y="765402"/>
                  <a:pt x="631172" y="992081"/>
                  <a:pt x="631172" y="992081"/>
                </a:cubicBezTo>
                <a:cubicBezTo>
                  <a:pt x="602997" y="1013852"/>
                  <a:pt x="1001287" y="734665"/>
                  <a:pt x="969270" y="730823"/>
                </a:cubicBezTo>
                <a:cubicBezTo>
                  <a:pt x="937253" y="726981"/>
                  <a:pt x="487737" y="977994"/>
                  <a:pt x="439071" y="969029"/>
                </a:cubicBezTo>
                <a:cubicBezTo>
                  <a:pt x="390405" y="960064"/>
                  <a:pt x="750274" y="689842"/>
                  <a:pt x="677276" y="677035"/>
                </a:cubicBezTo>
                <a:cubicBezTo>
                  <a:pt x="604278" y="664228"/>
                  <a:pt x="-29655" y="904995"/>
                  <a:pt x="1081" y="892188"/>
                </a:cubicBezTo>
                <a:cubicBezTo>
                  <a:pt x="31817" y="879381"/>
                  <a:pt x="678557" y="665509"/>
                  <a:pt x="861693" y="600195"/>
                </a:cubicBezTo>
                <a:cubicBezTo>
                  <a:pt x="1044829" y="534881"/>
                  <a:pt x="1057636" y="504144"/>
                  <a:pt x="1099898" y="500302"/>
                </a:cubicBezTo>
                <a:cubicBezTo>
                  <a:pt x="1142160" y="496460"/>
                  <a:pt x="1153686" y="537442"/>
                  <a:pt x="1115266" y="577143"/>
                </a:cubicBezTo>
                <a:cubicBezTo>
                  <a:pt x="1076846" y="616844"/>
                  <a:pt x="764362" y="826874"/>
                  <a:pt x="869377" y="738508"/>
                </a:cubicBezTo>
                <a:cubicBezTo>
                  <a:pt x="974392" y="650142"/>
                  <a:pt x="1685165" y="23892"/>
                  <a:pt x="1729989" y="84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F3FB68B2-7726-8DEF-81AD-1B82632AF96B}"/>
              </a:ext>
            </a:extLst>
          </p:cNvPr>
          <p:cNvSpPr/>
          <p:nvPr/>
        </p:nvSpPr>
        <p:spPr>
          <a:xfrm>
            <a:off x="3135320" y="743407"/>
            <a:ext cx="2105524" cy="1253781"/>
          </a:xfrm>
          <a:custGeom>
            <a:avLst/>
            <a:gdLst>
              <a:gd name="connsiteX0" fmla="*/ 2105191 w 2105524"/>
              <a:gd name="connsiteY0" fmla="*/ 1944 h 1253781"/>
              <a:gd name="connsiteX1" fmla="*/ 768169 w 2105524"/>
              <a:gd name="connsiteY1" fmla="*/ 378462 h 1253781"/>
              <a:gd name="connsiteX2" fmla="*/ 115026 w 2105524"/>
              <a:gd name="connsiteY2" fmla="*/ 639719 h 1253781"/>
              <a:gd name="connsiteX3" fmla="*/ 583752 w 2105524"/>
              <a:gd name="connsiteY3" fmla="*/ 378462 h 1253781"/>
              <a:gd name="connsiteX4" fmla="*/ 15134 w 2105524"/>
              <a:gd name="connsiteY4" fmla="*/ 1239074 h 1253781"/>
              <a:gd name="connsiteX5" fmla="*/ 237971 w 2105524"/>
              <a:gd name="connsiteY5" fmla="*/ 862556 h 1253781"/>
              <a:gd name="connsiteX6" fmla="*/ 1014058 w 2105524"/>
              <a:gd name="connsiteY6" fmla="*/ 109521 h 1253781"/>
              <a:gd name="connsiteX7" fmla="*/ 898798 w 2105524"/>
              <a:gd name="connsiteY7" fmla="*/ 224781 h 1253781"/>
              <a:gd name="connsiteX8" fmla="*/ 2105191 w 2105524"/>
              <a:gd name="connsiteY8" fmla="*/ 1944 h 125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5524" h="1253781">
                <a:moveTo>
                  <a:pt x="2105191" y="1944"/>
                </a:moveTo>
                <a:cubicBezTo>
                  <a:pt x="2083420" y="27557"/>
                  <a:pt x="1099863" y="272166"/>
                  <a:pt x="768169" y="378462"/>
                </a:cubicBezTo>
                <a:cubicBezTo>
                  <a:pt x="436475" y="484758"/>
                  <a:pt x="145762" y="639719"/>
                  <a:pt x="115026" y="639719"/>
                </a:cubicBezTo>
                <a:cubicBezTo>
                  <a:pt x="84290" y="639719"/>
                  <a:pt x="600401" y="278570"/>
                  <a:pt x="583752" y="378462"/>
                </a:cubicBezTo>
                <a:cubicBezTo>
                  <a:pt x="567103" y="478355"/>
                  <a:pt x="72764" y="1158392"/>
                  <a:pt x="15134" y="1239074"/>
                </a:cubicBezTo>
                <a:cubicBezTo>
                  <a:pt x="-42496" y="1319756"/>
                  <a:pt x="71484" y="1050815"/>
                  <a:pt x="237971" y="862556"/>
                </a:cubicBezTo>
                <a:cubicBezTo>
                  <a:pt x="404458" y="674297"/>
                  <a:pt x="903920" y="215817"/>
                  <a:pt x="1014058" y="109521"/>
                </a:cubicBezTo>
                <a:cubicBezTo>
                  <a:pt x="1124196" y="3225"/>
                  <a:pt x="722065" y="237588"/>
                  <a:pt x="898798" y="224781"/>
                </a:cubicBezTo>
                <a:cubicBezTo>
                  <a:pt x="1075531" y="211974"/>
                  <a:pt x="2126962" y="-23669"/>
                  <a:pt x="2105191" y="194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59400B1F-3578-11B9-A6D8-4B41F4E1D5FD}"/>
              </a:ext>
            </a:extLst>
          </p:cNvPr>
          <p:cNvSpPr/>
          <p:nvPr/>
        </p:nvSpPr>
        <p:spPr>
          <a:xfrm>
            <a:off x="4704308" y="3257850"/>
            <a:ext cx="124893" cy="512350"/>
          </a:xfrm>
          <a:custGeom>
            <a:avLst/>
            <a:gdLst>
              <a:gd name="connsiteX0" fmla="*/ 6005 w 124893"/>
              <a:gd name="connsiteY0" fmla="*/ 180 h 512350"/>
              <a:gd name="connsiteX1" fmla="*/ 121265 w 124893"/>
              <a:gd name="connsiteY1" fmla="*/ 253753 h 512350"/>
              <a:gd name="connsiteX2" fmla="*/ 98213 w 124893"/>
              <a:gd name="connsiteY2" fmla="*/ 130809 h 512350"/>
              <a:gd name="connsiteX3" fmla="*/ 121265 w 124893"/>
              <a:gd name="connsiteY3" fmla="*/ 507326 h 512350"/>
              <a:gd name="connsiteX4" fmla="*/ 82845 w 124893"/>
              <a:gd name="connsiteY4" fmla="*/ 353646 h 512350"/>
              <a:gd name="connsiteX5" fmla="*/ 82845 w 124893"/>
              <a:gd name="connsiteY5" fmla="*/ 445854 h 512350"/>
              <a:gd name="connsiteX6" fmla="*/ 6005 w 124893"/>
              <a:gd name="connsiteY6" fmla="*/ 238385 h 512350"/>
              <a:gd name="connsiteX7" fmla="*/ 13689 w 124893"/>
              <a:gd name="connsiteY7" fmla="*/ 299858 h 512350"/>
              <a:gd name="connsiteX8" fmla="*/ 6005 w 124893"/>
              <a:gd name="connsiteY8" fmla="*/ 180 h 51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893" h="512350">
                <a:moveTo>
                  <a:pt x="6005" y="180"/>
                </a:moveTo>
                <a:cubicBezTo>
                  <a:pt x="23934" y="-7504"/>
                  <a:pt x="105897" y="231982"/>
                  <a:pt x="121265" y="253753"/>
                </a:cubicBezTo>
                <a:cubicBezTo>
                  <a:pt x="136633" y="275525"/>
                  <a:pt x="98213" y="88547"/>
                  <a:pt x="98213" y="130809"/>
                </a:cubicBezTo>
                <a:cubicBezTo>
                  <a:pt x="98213" y="173071"/>
                  <a:pt x="123826" y="470187"/>
                  <a:pt x="121265" y="507326"/>
                </a:cubicBezTo>
                <a:cubicBezTo>
                  <a:pt x="118704" y="544465"/>
                  <a:pt x="89248" y="363891"/>
                  <a:pt x="82845" y="353646"/>
                </a:cubicBezTo>
                <a:cubicBezTo>
                  <a:pt x="76442" y="343401"/>
                  <a:pt x="95652" y="465064"/>
                  <a:pt x="82845" y="445854"/>
                </a:cubicBezTo>
                <a:cubicBezTo>
                  <a:pt x="70038" y="426644"/>
                  <a:pt x="17531" y="262718"/>
                  <a:pt x="6005" y="238385"/>
                </a:cubicBezTo>
                <a:cubicBezTo>
                  <a:pt x="-5521" y="214052"/>
                  <a:pt x="11128" y="335717"/>
                  <a:pt x="13689" y="299858"/>
                </a:cubicBezTo>
                <a:cubicBezTo>
                  <a:pt x="16250" y="263999"/>
                  <a:pt x="-11924" y="7864"/>
                  <a:pt x="6005" y="18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44B11DA1-A0D1-88DD-1877-C810C4960358}"/>
              </a:ext>
            </a:extLst>
          </p:cNvPr>
          <p:cNvSpPr/>
          <p:nvPr/>
        </p:nvSpPr>
        <p:spPr>
          <a:xfrm>
            <a:off x="5179035" y="3080989"/>
            <a:ext cx="776240" cy="361458"/>
          </a:xfrm>
          <a:custGeom>
            <a:avLst/>
            <a:gdLst>
              <a:gd name="connsiteX0" fmla="*/ 776091 w 776240"/>
              <a:gd name="connsiteY0" fmla="*/ 308 h 361458"/>
              <a:gd name="connsiteX1" fmla="*/ 192104 w 776240"/>
              <a:gd name="connsiteY1" fmla="*/ 253882 h 361458"/>
              <a:gd name="connsiteX2" fmla="*/ 330417 w 776240"/>
              <a:gd name="connsiteY2" fmla="*/ 161673 h 361458"/>
              <a:gd name="connsiteX3" fmla="*/ 4 w 776240"/>
              <a:gd name="connsiteY3" fmla="*/ 361458 h 361458"/>
              <a:gd name="connsiteX4" fmla="*/ 338101 w 776240"/>
              <a:gd name="connsiteY4" fmla="*/ 161673 h 361458"/>
              <a:gd name="connsiteX5" fmla="*/ 84528 w 776240"/>
              <a:gd name="connsiteY5" fmla="*/ 276934 h 361458"/>
              <a:gd name="connsiteX6" fmla="*/ 368837 w 776240"/>
              <a:gd name="connsiteY6" fmla="*/ 130937 h 361458"/>
              <a:gd name="connsiteX7" fmla="*/ 130632 w 776240"/>
              <a:gd name="connsiteY7" fmla="*/ 200093 h 361458"/>
              <a:gd name="connsiteX8" fmla="*/ 776091 w 776240"/>
              <a:gd name="connsiteY8" fmla="*/ 308 h 361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6240" h="361458">
                <a:moveTo>
                  <a:pt x="776091" y="308"/>
                </a:moveTo>
                <a:cubicBezTo>
                  <a:pt x="786336" y="9273"/>
                  <a:pt x="266383" y="226988"/>
                  <a:pt x="192104" y="253882"/>
                </a:cubicBezTo>
                <a:cubicBezTo>
                  <a:pt x="117825" y="280776"/>
                  <a:pt x="362434" y="143744"/>
                  <a:pt x="330417" y="161673"/>
                </a:cubicBezTo>
                <a:cubicBezTo>
                  <a:pt x="298400" y="179602"/>
                  <a:pt x="-1277" y="361458"/>
                  <a:pt x="4" y="361458"/>
                </a:cubicBezTo>
                <a:cubicBezTo>
                  <a:pt x="1285" y="361458"/>
                  <a:pt x="324014" y="175760"/>
                  <a:pt x="338101" y="161673"/>
                </a:cubicBezTo>
                <a:cubicBezTo>
                  <a:pt x="352188" y="147586"/>
                  <a:pt x="79405" y="282057"/>
                  <a:pt x="84528" y="276934"/>
                </a:cubicBezTo>
                <a:cubicBezTo>
                  <a:pt x="89651" y="271811"/>
                  <a:pt x="361153" y="143744"/>
                  <a:pt x="368837" y="130937"/>
                </a:cubicBezTo>
                <a:cubicBezTo>
                  <a:pt x="376521" y="118130"/>
                  <a:pt x="70440" y="219303"/>
                  <a:pt x="130632" y="200093"/>
                </a:cubicBezTo>
                <a:cubicBezTo>
                  <a:pt x="190824" y="180883"/>
                  <a:pt x="765846" y="-8657"/>
                  <a:pt x="776091" y="308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65896430-2F54-31A3-68FC-E5E415B0D3D9}"/>
              </a:ext>
            </a:extLst>
          </p:cNvPr>
          <p:cNvSpPr/>
          <p:nvPr/>
        </p:nvSpPr>
        <p:spPr>
          <a:xfrm>
            <a:off x="3942060" y="5511604"/>
            <a:ext cx="222107" cy="904394"/>
          </a:xfrm>
          <a:custGeom>
            <a:avLst/>
            <a:gdLst>
              <a:gd name="connsiteX0" fmla="*/ 2411 w 222107"/>
              <a:gd name="connsiteY0" fmla="*/ 7069 h 904394"/>
              <a:gd name="connsiteX1" fmla="*/ 213978 w 222107"/>
              <a:gd name="connsiteY1" fmla="*/ 853337 h 904394"/>
              <a:gd name="connsiteX2" fmla="*/ 167361 w 222107"/>
              <a:gd name="connsiteY2" fmla="*/ 760104 h 904394"/>
              <a:gd name="connsiteX3" fmla="*/ 63371 w 222107"/>
              <a:gd name="connsiteY3" fmla="*/ 351314 h 904394"/>
              <a:gd name="connsiteX4" fmla="*/ 95644 w 222107"/>
              <a:gd name="connsiteY4" fmla="*/ 444547 h 904394"/>
              <a:gd name="connsiteX5" fmla="*/ 2411 w 222107"/>
              <a:gd name="connsiteY5" fmla="*/ 7069 h 904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107" h="904394">
                <a:moveTo>
                  <a:pt x="2411" y="7069"/>
                </a:moveTo>
                <a:cubicBezTo>
                  <a:pt x="22133" y="75201"/>
                  <a:pt x="186486" y="727831"/>
                  <a:pt x="213978" y="853337"/>
                </a:cubicBezTo>
                <a:cubicBezTo>
                  <a:pt x="241470" y="978843"/>
                  <a:pt x="192462" y="843774"/>
                  <a:pt x="167361" y="760104"/>
                </a:cubicBezTo>
                <a:cubicBezTo>
                  <a:pt x="142260" y="676434"/>
                  <a:pt x="75324" y="403907"/>
                  <a:pt x="63371" y="351314"/>
                </a:cubicBezTo>
                <a:cubicBezTo>
                  <a:pt x="51418" y="298721"/>
                  <a:pt x="101023" y="504909"/>
                  <a:pt x="95644" y="444547"/>
                </a:cubicBezTo>
                <a:cubicBezTo>
                  <a:pt x="90265" y="384185"/>
                  <a:pt x="-17311" y="-61063"/>
                  <a:pt x="2411" y="706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FE23D595-6F15-3146-81DF-C32105ED8F83}"/>
              </a:ext>
            </a:extLst>
          </p:cNvPr>
          <p:cNvSpPr/>
          <p:nvPr/>
        </p:nvSpPr>
        <p:spPr>
          <a:xfrm>
            <a:off x="3972150" y="5568166"/>
            <a:ext cx="1063116" cy="871889"/>
          </a:xfrm>
          <a:custGeom>
            <a:avLst/>
            <a:gdLst>
              <a:gd name="connsiteX0" fmla="*/ 1008 w 1063116"/>
              <a:gd name="connsiteY0" fmla="*/ 709 h 871889"/>
              <a:gd name="connsiteX1" fmla="*/ 549648 w 1063116"/>
              <a:gd name="connsiteY1" fmla="*/ 556521 h 871889"/>
              <a:gd name="connsiteX2" fmla="*/ 510203 w 1063116"/>
              <a:gd name="connsiteY2" fmla="*/ 502733 h 871889"/>
              <a:gd name="connsiteX3" fmla="*/ 1044499 w 1063116"/>
              <a:gd name="connsiteY3" fmla="*/ 861321 h 871889"/>
              <a:gd name="connsiteX4" fmla="*/ 879549 w 1063116"/>
              <a:gd name="connsiteY4" fmla="*/ 739401 h 871889"/>
              <a:gd name="connsiteX5" fmla="*/ 287878 w 1063116"/>
              <a:gd name="connsiteY5" fmla="*/ 359298 h 871889"/>
              <a:gd name="connsiteX6" fmla="*/ 409798 w 1063116"/>
              <a:gd name="connsiteY6" fmla="*/ 438187 h 871889"/>
              <a:gd name="connsiteX7" fmla="*/ 1008 w 1063116"/>
              <a:gd name="connsiteY7" fmla="*/ 709 h 87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3116" h="871889">
                <a:moveTo>
                  <a:pt x="1008" y="709"/>
                </a:moveTo>
                <a:cubicBezTo>
                  <a:pt x="24316" y="20431"/>
                  <a:pt x="464782" y="472850"/>
                  <a:pt x="549648" y="556521"/>
                </a:cubicBezTo>
                <a:cubicBezTo>
                  <a:pt x="634514" y="640192"/>
                  <a:pt x="427728" y="451933"/>
                  <a:pt x="510203" y="502733"/>
                </a:cubicBezTo>
                <a:cubicBezTo>
                  <a:pt x="592678" y="553533"/>
                  <a:pt x="982941" y="821876"/>
                  <a:pt x="1044499" y="861321"/>
                </a:cubicBezTo>
                <a:cubicBezTo>
                  <a:pt x="1106057" y="900766"/>
                  <a:pt x="1005653" y="823072"/>
                  <a:pt x="879549" y="739401"/>
                </a:cubicBezTo>
                <a:cubicBezTo>
                  <a:pt x="753446" y="655731"/>
                  <a:pt x="366170" y="409500"/>
                  <a:pt x="287878" y="359298"/>
                </a:cubicBezTo>
                <a:cubicBezTo>
                  <a:pt x="209586" y="309096"/>
                  <a:pt x="454024" y="497952"/>
                  <a:pt x="409798" y="438187"/>
                </a:cubicBezTo>
                <a:cubicBezTo>
                  <a:pt x="365572" y="378422"/>
                  <a:pt x="-22300" y="-19013"/>
                  <a:pt x="1008" y="70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AD001C2A-7D0E-8CA3-2133-550B21AC626F}"/>
              </a:ext>
            </a:extLst>
          </p:cNvPr>
          <p:cNvSpPr/>
          <p:nvPr/>
        </p:nvSpPr>
        <p:spPr>
          <a:xfrm>
            <a:off x="3533165" y="6110343"/>
            <a:ext cx="433530" cy="551194"/>
          </a:xfrm>
          <a:custGeom>
            <a:avLst/>
            <a:gdLst>
              <a:gd name="connsiteX0" fmla="*/ 432821 w 433530"/>
              <a:gd name="connsiteY0" fmla="*/ 1 h 551194"/>
              <a:gd name="connsiteX1" fmla="*/ 264284 w 433530"/>
              <a:gd name="connsiteY1" fmla="*/ 294043 h 551194"/>
              <a:gd name="connsiteX2" fmla="*/ 292971 w 433530"/>
              <a:gd name="connsiteY2" fmla="*/ 258184 h 551194"/>
              <a:gd name="connsiteX3" fmla="*/ 2515 w 433530"/>
              <a:gd name="connsiteY3" fmla="*/ 548641 h 551194"/>
              <a:gd name="connsiteX4" fmla="*/ 156708 w 433530"/>
              <a:gd name="connsiteY4" fmla="*/ 390862 h 551194"/>
              <a:gd name="connsiteX5" fmla="*/ 239183 w 433530"/>
              <a:gd name="connsiteY5" fmla="*/ 233083 h 551194"/>
              <a:gd name="connsiteX6" fmla="*/ 188981 w 433530"/>
              <a:gd name="connsiteY6" fmla="*/ 297629 h 551194"/>
              <a:gd name="connsiteX7" fmla="*/ 432821 w 433530"/>
              <a:gd name="connsiteY7" fmla="*/ 1 h 551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3530" h="551194">
                <a:moveTo>
                  <a:pt x="432821" y="1"/>
                </a:moveTo>
                <a:cubicBezTo>
                  <a:pt x="445371" y="-597"/>
                  <a:pt x="287592" y="251013"/>
                  <a:pt x="264284" y="294043"/>
                </a:cubicBezTo>
                <a:cubicBezTo>
                  <a:pt x="240976" y="337073"/>
                  <a:pt x="336599" y="215751"/>
                  <a:pt x="292971" y="258184"/>
                </a:cubicBezTo>
                <a:cubicBezTo>
                  <a:pt x="249343" y="300617"/>
                  <a:pt x="25225" y="526528"/>
                  <a:pt x="2515" y="548641"/>
                </a:cubicBezTo>
                <a:cubicBezTo>
                  <a:pt x="-20195" y="570754"/>
                  <a:pt x="117263" y="443455"/>
                  <a:pt x="156708" y="390862"/>
                </a:cubicBezTo>
                <a:cubicBezTo>
                  <a:pt x="196153" y="338269"/>
                  <a:pt x="233804" y="248622"/>
                  <a:pt x="239183" y="233083"/>
                </a:cubicBezTo>
                <a:cubicBezTo>
                  <a:pt x="244562" y="217544"/>
                  <a:pt x="157904" y="331097"/>
                  <a:pt x="188981" y="297629"/>
                </a:cubicBezTo>
                <a:cubicBezTo>
                  <a:pt x="220058" y="264161"/>
                  <a:pt x="420271" y="599"/>
                  <a:pt x="432821" y="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7C18CBCF-DC6E-1876-8FE2-B4F68D551F8B}"/>
              </a:ext>
            </a:extLst>
          </p:cNvPr>
          <p:cNvSpPr/>
          <p:nvPr/>
        </p:nvSpPr>
        <p:spPr>
          <a:xfrm>
            <a:off x="5978508" y="5543056"/>
            <a:ext cx="183735" cy="716111"/>
          </a:xfrm>
          <a:custGeom>
            <a:avLst/>
            <a:gdLst>
              <a:gd name="connsiteX0" fmla="*/ 110320 w 183735"/>
              <a:gd name="connsiteY0" fmla="*/ 47335 h 716111"/>
              <a:gd name="connsiteX1" fmla="*/ 38603 w 183735"/>
              <a:gd name="connsiteY1" fmla="*/ 405923 h 716111"/>
              <a:gd name="connsiteX2" fmla="*/ 2744 w 183735"/>
              <a:gd name="connsiteY2" fmla="*/ 298346 h 716111"/>
              <a:gd name="connsiteX3" fmla="*/ 110320 w 183735"/>
              <a:gd name="connsiteY3" fmla="*/ 456125 h 716111"/>
              <a:gd name="connsiteX4" fmla="*/ 67290 w 183735"/>
              <a:gd name="connsiteY4" fmla="*/ 671278 h 716111"/>
              <a:gd name="connsiteX5" fmla="*/ 63704 w 183735"/>
              <a:gd name="connsiteY5" fmla="*/ 696379 h 716111"/>
              <a:gd name="connsiteX6" fmla="*/ 24259 w 183735"/>
              <a:gd name="connsiteY6" fmla="*/ 438196 h 716111"/>
              <a:gd name="connsiteX7" fmla="*/ 95977 w 183735"/>
              <a:gd name="connsiteY7" fmla="*/ 692793 h 716111"/>
              <a:gd name="connsiteX8" fmla="*/ 13501 w 183735"/>
              <a:gd name="connsiteY8" fmla="*/ 481226 h 716111"/>
              <a:gd name="connsiteX9" fmla="*/ 45774 w 183735"/>
              <a:gd name="connsiteY9" fmla="*/ 409509 h 716111"/>
              <a:gd name="connsiteX10" fmla="*/ 182038 w 183735"/>
              <a:gd name="connsiteY10" fmla="*/ 43749 h 716111"/>
              <a:gd name="connsiteX11" fmla="*/ 110320 w 183735"/>
              <a:gd name="connsiteY11" fmla="*/ 47335 h 716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3735" h="716111">
                <a:moveTo>
                  <a:pt x="110320" y="47335"/>
                </a:moveTo>
                <a:cubicBezTo>
                  <a:pt x="86414" y="107697"/>
                  <a:pt x="56532" y="364088"/>
                  <a:pt x="38603" y="405923"/>
                </a:cubicBezTo>
                <a:cubicBezTo>
                  <a:pt x="20674" y="447758"/>
                  <a:pt x="-9209" y="289979"/>
                  <a:pt x="2744" y="298346"/>
                </a:cubicBezTo>
                <a:cubicBezTo>
                  <a:pt x="14697" y="306713"/>
                  <a:pt x="99562" y="393970"/>
                  <a:pt x="110320" y="456125"/>
                </a:cubicBezTo>
                <a:cubicBezTo>
                  <a:pt x="121078" y="518280"/>
                  <a:pt x="75059" y="631236"/>
                  <a:pt x="67290" y="671278"/>
                </a:cubicBezTo>
                <a:cubicBezTo>
                  <a:pt x="59521" y="711320"/>
                  <a:pt x="70876" y="735226"/>
                  <a:pt x="63704" y="696379"/>
                </a:cubicBezTo>
                <a:cubicBezTo>
                  <a:pt x="56532" y="657532"/>
                  <a:pt x="18880" y="438794"/>
                  <a:pt x="24259" y="438196"/>
                </a:cubicBezTo>
                <a:cubicBezTo>
                  <a:pt x="29638" y="437598"/>
                  <a:pt x="97770" y="685621"/>
                  <a:pt x="95977" y="692793"/>
                </a:cubicBezTo>
                <a:cubicBezTo>
                  <a:pt x="94184" y="699965"/>
                  <a:pt x="21868" y="528440"/>
                  <a:pt x="13501" y="481226"/>
                </a:cubicBezTo>
                <a:cubicBezTo>
                  <a:pt x="5134" y="434012"/>
                  <a:pt x="17685" y="482422"/>
                  <a:pt x="45774" y="409509"/>
                </a:cubicBezTo>
                <a:cubicBezTo>
                  <a:pt x="73863" y="336596"/>
                  <a:pt x="169487" y="104709"/>
                  <a:pt x="182038" y="43749"/>
                </a:cubicBezTo>
                <a:cubicBezTo>
                  <a:pt x="194589" y="-17211"/>
                  <a:pt x="134226" y="-13027"/>
                  <a:pt x="110320" y="4733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1D6DADA4-93B0-01F3-2096-295EFF8A327B}"/>
              </a:ext>
            </a:extLst>
          </p:cNvPr>
          <p:cNvSpPr/>
          <p:nvPr/>
        </p:nvSpPr>
        <p:spPr>
          <a:xfrm>
            <a:off x="6221425" y="6038626"/>
            <a:ext cx="419237" cy="1474121"/>
          </a:xfrm>
          <a:custGeom>
            <a:avLst/>
            <a:gdLst>
              <a:gd name="connsiteX0" fmla="*/ 81 w 419237"/>
              <a:gd name="connsiteY0" fmla="*/ 0 h 1474121"/>
              <a:gd name="connsiteX1" fmla="*/ 175789 w 419237"/>
              <a:gd name="connsiteY1" fmla="*/ 333487 h 1474121"/>
              <a:gd name="connsiteX2" fmla="*/ 136344 w 419237"/>
              <a:gd name="connsiteY2" fmla="*/ 358588 h 1474121"/>
              <a:gd name="connsiteX3" fmla="*/ 380184 w 419237"/>
              <a:gd name="connsiteY3" fmla="*/ 537882 h 1474121"/>
              <a:gd name="connsiteX4" fmla="*/ 416043 w 419237"/>
              <a:gd name="connsiteY4" fmla="*/ 713590 h 1474121"/>
              <a:gd name="connsiteX5" fmla="*/ 351497 w 419237"/>
              <a:gd name="connsiteY5" fmla="*/ 645459 h 1474121"/>
              <a:gd name="connsiteX6" fmla="*/ 416043 w 419237"/>
              <a:gd name="connsiteY6" fmla="*/ 910814 h 1474121"/>
              <a:gd name="connsiteX7" fmla="*/ 369427 w 419237"/>
              <a:gd name="connsiteY7" fmla="*/ 1208442 h 1474121"/>
              <a:gd name="connsiteX8" fmla="*/ 362255 w 419237"/>
              <a:gd name="connsiteY8" fmla="*/ 1133139 h 1474121"/>
              <a:gd name="connsiteX9" fmla="*/ 380184 w 419237"/>
              <a:gd name="connsiteY9" fmla="*/ 1473798 h 1474121"/>
              <a:gd name="connsiteX10" fmla="*/ 365841 w 419237"/>
              <a:gd name="connsiteY10" fmla="*/ 1186927 h 1474121"/>
              <a:gd name="connsiteX11" fmla="*/ 380184 w 419237"/>
              <a:gd name="connsiteY11" fmla="*/ 774550 h 1474121"/>
              <a:gd name="connsiteX12" fmla="*/ 200890 w 419237"/>
              <a:gd name="connsiteY12" fmla="*/ 333487 h 1474121"/>
              <a:gd name="connsiteX13" fmla="*/ 81 w 419237"/>
              <a:gd name="connsiteY13" fmla="*/ 0 h 1474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9237" h="1474121">
                <a:moveTo>
                  <a:pt x="81" y="0"/>
                </a:moveTo>
                <a:cubicBezTo>
                  <a:pt x="-4102" y="0"/>
                  <a:pt x="153079" y="273722"/>
                  <a:pt x="175789" y="333487"/>
                </a:cubicBezTo>
                <a:cubicBezTo>
                  <a:pt x="198499" y="393252"/>
                  <a:pt x="102278" y="324522"/>
                  <a:pt x="136344" y="358588"/>
                </a:cubicBezTo>
                <a:cubicBezTo>
                  <a:pt x="170410" y="392654"/>
                  <a:pt x="333568" y="478715"/>
                  <a:pt x="380184" y="537882"/>
                </a:cubicBezTo>
                <a:cubicBezTo>
                  <a:pt x="426801" y="597049"/>
                  <a:pt x="420824" y="695661"/>
                  <a:pt x="416043" y="713590"/>
                </a:cubicBezTo>
                <a:cubicBezTo>
                  <a:pt x="411262" y="731519"/>
                  <a:pt x="351497" y="612588"/>
                  <a:pt x="351497" y="645459"/>
                </a:cubicBezTo>
                <a:cubicBezTo>
                  <a:pt x="351497" y="678330"/>
                  <a:pt x="413055" y="816984"/>
                  <a:pt x="416043" y="910814"/>
                </a:cubicBezTo>
                <a:cubicBezTo>
                  <a:pt x="419031" y="1004644"/>
                  <a:pt x="378392" y="1171388"/>
                  <a:pt x="369427" y="1208442"/>
                </a:cubicBezTo>
                <a:cubicBezTo>
                  <a:pt x="360462" y="1245496"/>
                  <a:pt x="360462" y="1088913"/>
                  <a:pt x="362255" y="1133139"/>
                </a:cubicBezTo>
                <a:cubicBezTo>
                  <a:pt x="364048" y="1177365"/>
                  <a:pt x="379586" y="1464833"/>
                  <a:pt x="380184" y="1473798"/>
                </a:cubicBezTo>
                <a:cubicBezTo>
                  <a:pt x="380782" y="1482763"/>
                  <a:pt x="365841" y="1303468"/>
                  <a:pt x="365841" y="1186927"/>
                </a:cubicBezTo>
                <a:cubicBezTo>
                  <a:pt x="365841" y="1070386"/>
                  <a:pt x="407676" y="916790"/>
                  <a:pt x="380184" y="774550"/>
                </a:cubicBezTo>
                <a:cubicBezTo>
                  <a:pt x="352692" y="632310"/>
                  <a:pt x="268424" y="460188"/>
                  <a:pt x="200890" y="333487"/>
                </a:cubicBezTo>
                <a:cubicBezTo>
                  <a:pt x="133356" y="206786"/>
                  <a:pt x="4264" y="0"/>
                  <a:pt x="81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 1279">
            <a:extLst>
              <a:ext uri="{FF2B5EF4-FFF2-40B4-BE49-F238E27FC236}">
                <a16:creationId xmlns:a16="http://schemas.microsoft.com/office/drawing/2014/main" id="{8C54AADC-9ED3-2326-78B4-5A4B05A42D15}"/>
              </a:ext>
            </a:extLst>
          </p:cNvPr>
          <p:cNvSpPr/>
          <p:nvPr/>
        </p:nvSpPr>
        <p:spPr>
          <a:xfrm>
            <a:off x="3384301" y="6435761"/>
            <a:ext cx="182574" cy="753129"/>
          </a:xfrm>
          <a:custGeom>
            <a:avLst/>
            <a:gdLst>
              <a:gd name="connsiteX0" fmla="*/ 182364 w 182574"/>
              <a:gd name="connsiteY0" fmla="*/ 5454 h 753129"/>
              <a:gd name="connsiteX1" fmla="*/ 5547 w 182574"/>
              <a:gd name="connsiteY1" fmla="*/ 444973 h 753129"/>
              <a:gd name="connsiteX2" fmla="*/ 45962 w 182574"/>
              <a:gd name="connsiteY2" fmla="*/ 394453 h 753129"/>
              <a:gd name="connsiteX3" fmla="*/ 61118 w 182574"/>
              <a:gd name="connsiteY3" fmla="*/ 727881 h 753129"/>
              <a:gd name="connsiteX4" fmla="*/ 56066 w 182574"/>
              <a:gd name="connsiteY4" fmla="*/ 667258 h 753129"/>
              <a:gd name="connsiteX5" fmla="*/ 51014 w 182574"/>
              <a:gd name="connsiteY5" fmla="*/ 172168 h 753129"/>
              <a:gd name="connsiteX6" fmla="*/ 40910 w 182574"/>
              <a:gd name="connsiteY6" fmla="*/ 197428 h 753129"/>
              <a:gd name="connsiteX7" fmla="*/ 182364 w 182574"/>
              <a:gd name="connsiteY7" fmla="*/ 5454 h 753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574" h="753129">
                <a:moveTo>
                  <a:pt x="182364" y="5454"/>
                </a:moveTo>
                <a:cubicBezTo>
                  <a:pt x="176470" y="46711"/>
                  <a:pt x="28281" y="380140"/>
                  <a:pt x="5547" y="444973"/>
                </a:cubicBezTo>
                <a:cubicBezTo>
                  <a:pt x="-17187" y="509806"/>
                  <a:pt x="36700" y="347302"/>
                  <a:pt x="45962" y="394453"/>
                </a:cubicBezTo>
                <a:cubicBezTo>
                  <a:pt x="55224" y="441604"/>
                  <a:pt x="61118" y="727881"/>
                  <a:pt x="61118" y="727881"/>
                </a:cubicBezTo>
                <a:cubicBezTo>
                  <a:pt x="62802" y="773348"/>
                  <a:pt x="57750" y="759877"/>
                  <a:pt x="56066" y="667258"/>
                </a:cubicBezTo>
                <a:cubicBezTo>
                  <a:pt x="54382" y="574639"/>
                  <a:pt x="53540" y="250473"/>
                  <a:pt x="51014" y="172168"/>
                </a:cubicBezTo>
                <a:cubicBezTo>
                  <a:pt x="48488" y="93863"/>
                  <a:pt x="13124" y="225214"/>
                  <a:pt x="40910" y="197428"/>
                </a:cubicBezTo>
                <a:cubicBezTo>
                  <a:pt x="68696" y="169642"/>
                  <a:pt x="188258" y="-35803"/>
                  <a:pt x="182364" y="545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E13DA58B-10FE-8231-DF14-AFF932C9ABA1}"/>
              </a:ext>
            </a:extLst>
          </p:cNvPr>
          <p:cNvSpPr/>
          <p:nvPr/>
        </p:nvSpPr>
        <p:spPr>
          <a:xfrm>
            <a:off x="1898191" y="6634020"/>
            <a:ext cx="1602799" cy="608095"/>
          </a:xfrm>
          <a:custGeom>
            <a:avLst/>
            <a:gdLst>
              <a:gd name="connsiteX0" fmla="*/ 1602799 w 1602799"/>
              <a:gd name="connsiteY0" fmla="*/ 59792 h 608095"/>
              <a:gd name="connsiteX1" fmla="*/ 839957 w 1602799"/>
              <a:gd name="connsiteY1" fmla="*/ 297233 h 608095"/>
              <a:gd name="connsiteX2" fmla="*/ 339816 w 1602799"/>
              <a:gd name="connsiteY2" fmla="*/ 595297 h 608095"/>
              <a:gd name="connsiteX3" fmla="*/ 486322 w 1602799"/>
              <a:gd name="connsiteY3" fmla="*/ 549830 h 608095"/>
              <a:gd name="connsiteX4" fmla="*/ 1336 w 1602799"/>
              <a:gd name="connsiteY4" fmla="*/ 514466 h 608095"/>
              <a:gd name="connsiteX5" fmla="*/ 365075 w 1602799"/>
              <a:gd name="connsiteY5" fmla="*/ 509414 h 608095"/>
              <a:gd name="connsiteX6" fmla="*/ 1026879 w 1602799"/>
              <a:gd name="connsiteY6" fmla="*/ 277025 h 608095"/>
              <a:gd name="connsiteX7" fmla="*/ 1319891 w 1602799"/>
              <a:gd name="connsiteY7" fmla="*/ 4221 h 608095"/>
              <a:gd name="connsiteX8" fmla="*/ 1067294 w 1602799"/>
              <a:gd name="connsiteY8" fmla="*/ 110311 h 608095"/>
              <a:gd name="connsiteX9" fmla="*/ 1380514 w 1602799"/>
              <a:gd name="connsiteY9" fmla="*/ 100208 h 608095"/>
              <a:gd name="connsiteX10" fmla="*/ 1203696 w 1602799"/>
              <a:gd name="connsiteY10" fmla="*/ 110311 h 608095"/>
              <a:gd name="connsiteX11" fmla="*/ 1602799 w 1602799"/>
              <a:gd name="connsiteY11" fmla="*/ 59792 h 60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2799" h="608095">
                <a:moveTo>
                  <a:pt x="1602799" y="59792"/>
                </a:moveTo>
                <a:cubicBezTo>
                  <a:pt x="1326626" y="133887"/>
                  <a:pt x="1050454" y="207982"/>
                  <a:pt x="839957" y="297233"/>
                </a:cubicBezTo>
                <a:cubicBezTo>
                  <a:pt x="629460" y="386484"/>
                  <a:pt x="398755" y="553198"/>
                  <a:pt x="339816" y="595297"/>
                </a:cubicBezTo>
                <a:cubicBezTo>
                  <a:pt x="280877" y="637396"/>
                  <a:pt x="542735" y="563302"/>
                  <a:pt x="486322" y="549830"/>
                </a:cubicBezTo>
                <a:cubicBezTo>
                  <a:pt x="429909" y="536358"/>
                  <a:pt x="21544" y="521202"/>
                  <a:pt x="1336" y="514466"/>
                </a:cubicBezTo>
                <a:cubicBezTo>
                  <a:pt x="-18872" y="507730"/>
                  <a:pt x="194151" y="548987"/>
                  <a:pt x="365075" y="509414"/>
                </a:cubicBezTo>
                <a:cubicBezTo>
                  <a:pt x="535999" y="469841"/>
                  <a:pt x="867743" y="361224"/>
                  <a:pt x="1026879" y="277025"/>
                </a:cubicBezTo>
                <a:cubicBezTo>
                  <a:pt x="1186015" y="192826"/>
                  <a:pt x="1313155" y="32007"/>
                  <a:pt x="1319891" y="4221"/>
                </a:cubicBezTo>
                <a:cubicBezTo>
                  <a:pt x="1326627" y="-23565"/>
                  <a:pt x="1057190" y="94313"/>
                  <a:pt x="1067294" y="110311"/>
                </a:cubicBezTo>
                <a:cubicBezTo>
                  <a:pt x="1077398" y="126309"/>
                  <a:pt x="1357780" y="100208"/>
                  <a:pt x="1380514" y="100208"/>
                </a:cubicBezTo>
                <a:cubicBezTo>
                  <a:pt x="1403248" y="100208"/>
                  <a:pt x="1203696" y="110311"/>
                  <a:pt x="1203696" y="110311"/>
                </a:cubicBezTo>
                <a:lnTo>
                  <a:pt x="1602799" y="59792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3D25BD13-58A9-9B27-B2DE-FA796A8FBDDA}"/>
              </a:ext>
            </a:extLst>
          </p:cNvPr>
          <p:cNvSpPr/>
          <p:nvPr/>
        </p:nvSpPr>
        <p:spPr>
          <a:xfrm>
            <a:off x="1773184" y="6798981"/>
            <a:ext cx="1311458" cy="286941"/>
          </a:xfrm>
          <a:custGeom>
            <a:avLst/>
            <a:gdLst>
              <a:gd name="connsiteX0" fmla="*/ 1308496 w 1311458"/>
              <a:gd name="connsiteY0" fmla="*/ 5974 h 286941"/>
              <a:gd name="connsiteX1" fmla="*/ 505238 w 1311458"/>
              <a:gd name="connsiteY1" fmla="*/ 263622 h 286941"/>
              <a:gd name="connsiteX2" fmla="*/ 45 w 1311458"/>
              <a:gd name="connsiteY2" fmla="*/ 273726 h 286941"/>
              <a:gd name="connsiteX3" fmla="*/ 530498 w 1311458"/>
              <a:gd name="connsiteY3" fmla="*/ 253518 h 286941"/>
              <a:gd name="connsiteX4" fmla="*/ 550706 w 1311458"/>
              <a:gd name="connsiteY4" fmla="*/ 228259 h 286941"/>
              <a:gd name="connsiteX5" fmla="*/ 626485 w 1311458"/>
              <a:gd name="connsiteY5" fmla="*/ 208051 h 286941"/>
              <a:gd name="connsiteX6" fmla="*/ 964964 w 1311458"/>
              <a:gd name="connsiteY6" fmla="*/ 86805 h 286941"/>
              <a:gd name="connsiteX7" fmla="*/ 783094 w 1311458"/>
              <a:gd name="connsiteY7" fmla="*/ 81753 h 286941"/>
              <a:gd name="connsiteX8" fmla="*/ 1308496 w 1311458"/>
              <a:gd name="connsiteY8" fmla="*/ 5974 h 286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1458" h="286941">
                <a:moveTo>
                  <a:pt x="1308496" y="5974"/>
                </a:moveTo>
                <a:cubicBezTo>
                  <a:pt x="1262187" y="36286"/>
                  <a:pt x="723313" y="218997"/>
                  <a:pt x="505238" y="263622"/>
                </a:cubicBezTo>
                <a:cubicBezTo>
                  <a:pt x="287163" y="308247"/>
                  <a:pt x="-4165" y="275410"/>
                  <a:pt x="45" y="273726"/>
                </a:cubicBezTo>
                <a:cubicBezTo>
                  <a:pt x="4255" y="272042"/>
                  <a:pt x="438721" y="261096"/>
                  <a:pt x="530498" y="253518"/>
                </a:cubicBezTo>
                <a:cubicBezTo>
                  <a:pt x="622275" y="245940"/>
                  <a:pt x="534708" y="235837"/>
                  <a:pt x="550706" y="228259"/>
                </a:cubicBezTo>
                <a:cubicBezTo>
                  <a:pt x="566704" y="220681"/>
                  <a:pt x="557442" y="231627"/>
                  <a:pt x="626485" y="208051"/>
                </a:cubicBezTo>
                <a:cubicBezTo>
                  <a:pt x="695528" y="184475"/>
                  <a:pt x="938863" y="107855"/>
                  <a:pt x="964964" y="86805"/>
                </a:cubicBezTo>
                <a:cubicBezTo>
                  <a:pt x="991065" y="65755"/>
                  <a:pt x="722471" y="93541"/>
                  <a:pt x="783094" y="81753"/>
                </a:cubicBezTo>
                <a:cubicBezTo>
                  <a:pt x="843717" y="69965"/>
                  <a:pt x="1354805" y="-24338"/>
                  <a:pt x="1308496" y="597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 1282">
            <a:extLst>
              <a:ext uri="{FF2B5EF4-FFF2-40B4-BE49-F238E27FC236}">
                <a16:creationId xmlns:a16="http://schemas.microsoft.com/office/drawing/2014/main" id="{26B7522F-4678-9F24-3851-9DD13A282235}"/>
              </a:ext>
            </a:extLst>
          </p:cNvPr>
          <p:cNvSpPr/>
          <p:nvPr/>
        </p:nvSpPr>
        <p:spPr>
          <a:xfrm>
            <a:off x="3287860" y="6460627"/>
            <a:ext cx="143596" cy="1631447"/>
          </a:xfrm>
          <a:custGeom>
            <a:avLst/>
            <a:gdLst>
              <a:gd name="connsiteX0" fmla="*/ 127247 w 143596"/>
              <a:gd name="connsiteY0" fmla="*/ 796 h 1631447"/>
              <a:gd name="connsiteX1" fmla="*/ 66624 w 143596"/>
              <a:gd name="connsiteY1" fmla="*/ 607028 h 1631447"/>
              <a:gd name="connsiteX2" fmla="*/ 66624 w 143596"/>
              <a:gd name="connsiteY2" fmla="*/ 516093 h 1631447"/>
              <a:gd name="connsiteX3" fmla="*/ 137351 w 143596"/>
              <a:gd name="connsiteY3" fmla="*/ 1117274 h 1631447"/>
              <a:gd name="connsiteX4" fmla="*/ 112091 w 143596"/>
              <a:gd name="connsiteY4" fmla="*/ 1011183 h 1631447"/>
              <a:gd name="connsiteX5" fmla="*/ 107039 w 143596"/>
              <a:gd name="connsiteY5" fmla="*/ 1627519 h 1631447"/>
              <a:gd name="connsiteX6" fmla="*/ 142403 w 143596"/>
              <a:gd name="connsiteY6" fmla="*/ 1238520 h 1631447"/>
              <a:gd name="connsiteX7" fmla="*/ 56520 w 143596"/>
              <a:gd name="connsiteY7" fmla="*/ 531249 h 1631447"/>
              <a:gd name="connsiteX8" fmla="*/ 949 w 143596"/>
              <a:gd name="connsiteY8" fmla="*/ 753534 h 1631447"/>
              <a:gd name="connsiteX9" fmla="*/ 127247 w 143596"/>
              <a:gd name="connsiteY9" fmla="*/ 796 h 1631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3596" h="1631447">
                <a:moveTo>
                  <a:pt x="127247" y="796"/>
                </a:moveTo>
                <a:cubicBezTo>
                  <a:pt x="138193" y="-23622"/>
                  <a:pt x="76728" y="521145"/>
                  <a:pt x="66624" y="607028"/>
                </a:cubicBezTo>
                <a:cubicBezTo>
                  <a:pt x="56520" y="692911"/>
                  <a:pt x="54836" y="431052"/>
                  <a:pt x="66624" y="516093"/>
                </a:cubicBezTo>
                <a:cubicBezTo>
                  <a:pt x="78412" y="601134"/>
                  <a:pt x="129773" y="1034759"/>
                  <a:pt x="137351" y="1117274"/>
                </a:cubicBezTo>
                <a:cubicBezTo>
                  <a:pt x="144929" y="1199789"/>
                  <a:pt x="117143" y="926142"/>
                  <a:pt x="112091" y="1011183"/>
                </a:cubicBezTo>
                <a:cubicBezTo>
                  <a:pt x="107039" y="1096224"/>
                  <a:pt x="101987" y="1589630"/>
                  <a:pt x="107039" y="1627519"/>
                </a:cubicBezTo>
                <a:cubicBezTo>
                  <a:pt x="112091" y="1665408"/>
                  <a:pt x="150823" y="1421232"/>
                  <a:pt x="142403" y="1238520"/>
                </a:cubicBezTo>
                <a:cubicBezTo>
                  <a:pt x="133983" y="1055808"/>
                  <a:pt x="80096" y="612080"/>
                  <a:pt x="56520" y="531249"/>
                </a:cubicBezTo>
                <a:cubicBezTo>
                  <a:pt x="32944" y="450418"/>
                  <a:pt x="-6629" y="839417"/>
                  <a:pt x="949" y="753534"/>
                </a:cubicBezTo>
                <a:cubicBezTo>
                  <a:pt x="8527" y="667651"/>
                  <a:pt x="116301" y="25214"/>
                  <a:pt x="127247" y="79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 1283">
            <a:extLst>
              <a:ext uri="{FF2B5EF4-FFF2-40B4-BE49-F238E27FC236}">
                <a16:creationId xmlns:a16="http://schemas.microsoft.com/office/drawing/2014/main" id="{BE3406F7-21CD-6B43-9491-D06FA5FB4436}"/>
              </a:ext>
            </a:extLst>
          </p:cNvPr>
          <p:cNvSpPr/>
          <p:nvPr/>
        </p:nvSpPr>
        <p:spPr>
          <a:xfrm>
            <a:off x="895957" y="7130516"/>
            <a:ext cx="1417886" cy="394484"/>
          </a:xfrm>
          <a:custGeom>
            <a:avLst/>
            <a:gdLst>
              <a:gd name="connsiteX0" fmla="*/ 23495 w 1417886"/>
              <a:gd name="connsiteY0" fmla="*/ 381709 h 394484"/>
              <a:gd name="connsiteX1" fmla="*/ 947999 w 1417886"/>
              <a:gd name="connsiteY1" fmla="*/ 28074 h 394484"/>
              <a:gd name="connsiteX2" fmla="*/ 942947 w 1417886"/>
              <a:gd name="connsiteY2" fmla="*/ 48282 h 394484"/>
              <a:gd name="connsiteX3" fmla="*/ 1417829 w 1417886"/>
              <a:gd name="connsiteY3" fmla="*/ 43230 h 394484"/>
              <a:gd name="connsiteX4" fmla="*/ 973258 w 1417886"/>
              <a:gd name="connsiteY4" fmla="*/ 17970 h 394484"/>
              <a:gd name="connsiteX5" fmla="*/ 710558 w 1417886"/>
              <a:gd name="connsiteY5" fmla="*/ 12918 h 394484"/>
              <a:gd name="connsiteX6" fmla="*/ 250832 w 1417886"/>
              <a:gd name="connsiteY6" fmla="*/ 194788 h 394484"/>
              <a:gd name="connsiteX7" fmla="*/ 164949 w 1417886"/>
              <a:gd name="connsiteY7" fmla="*/ 204892 h 394484"/>
              <a:gd name="connsiteX8" fmla="*/ 786337 w 1417886"/>
              <a:gd name="connsiteY8" fmla="*/ 33126 h 394484"/>
              <a:gd name="connsiteX9" fmla="*/ 316507 w 1417886"/>
              <a:gd name="connsiteY9" fmla="*/ 290775 h 394484"/>
              <a:gd name="connsiteX10" fmla="*/ 23495 w 1417886"/>
              <a:gd name="connsiteY10" fmla="*/ 381709 h 394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17886" h="394484">
                <a:moveTo>
                  <a:pt x="23495" y="381709"/>
                </a:moveTo>
                <a:cubicBezTo>
                  <a:pt x="128744" y="337925"/>
                  <a:pt x="794757" y="83645"/>
                  <a:pt x="947999" y="28074"/>
                </a:cubicBezTo>
                <a:cubicBezTo>
                  <a:pt x="1101241" y="-27497"/>
                  <a:pt x="864642" y="45756"/>
                  <a:pt x="942947" y="48282"/>
                </a:cubicBezTo>
                <a:cubicBezTo>
                  <a:pt x="1021252" y="50808"/>
                  <a:pt x="1412777" y="48282"/>
                  <a:pt x="1417829" y="43230"/>
                </a:cubicBezTo>
                <a:cubicBezTo>
                  <a:pt x="1422881" y="38178"/>
                  <a:pt x="1091137" y="23022"/>
                  <a:pt x="973258" y="17970"/>
                </a:cubicBezTo>
                <a:cubicBezTo>
                  <a:pt x="855380" y="12918"/>
                  <a:pt x="830962" y="-16552"/>
                  <a:pt x="710558" y="12918"/>
                </a:cubicBezTo>
                <a:cubicBezTo>
                  <a:pt x="590154" y="42388"/>
                  <a:pt x="341767" y="162792"/>
                  <a:pt x="250832" y="194788"/>
                </a:cubicBezTo>
                <a:cubicBezTo>
                  <a:pt x="159897" y="226784"/>
                  <a:pt x="75698" y="231836"/>
                  <a:pt x="164949" y="204892"/>
                </a:cubicBezTo>
                <a:cubicBezTo>
                  <a:pt x="254200" y="177948"/>
                  <a:pt x="761077" y="18812"/>
                  <a:pt x="786337" y="33126"/>
                </a:cubicBezTo>
                <a:cubicBezTo>
                  <a:pt x="811597" y="47440"/>
                  <a:pt x="439437" y="234362"/>
                  <a:pt x="316507" y="290775"/>
                </a:cubicBezTo>
                <a:cubicBezTo>
                  <a:pt x="193577" y="347188"/>
                  <a:pt x="-81754" y="425493"/>
                  <a:pt x="23495" y="38170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 1284">
            <a:extLst>
              <a:ext uri="{FF2B5EF4-FFF2-40B4-BE49-F238E27FC236}">
                <a16:creationId xmlns:a16="http://schemas.microsoft.com/office/drawing/2014/main" id="{426BC7E2-4EF4-2C0E-F6B4-D3535EC1656F}"/>
              </a:ext>
            </a:extLst>
          </p:cNvPr>
          <p:cNvSpPr/>
          <p:nvPr/>
        </p:nvSpPr>
        <p:spPr>
          <a:xfrm>
            <a:off x="186069" y="7364718"/>
            <a:ext cx="824693" cy="790112"/>
          </a:xfrm>
          <a:custGeom>
            <a:avLst/>
            <a:gdLst>
              <a:gd name="connsiteX0" fmla="*/ 824318 w 824693"/>
              <a:gd name="connsiteY0" fmla="*/ 1001 h 790112"/>
              <a:gd name="connsiteX1" fmla="*/ 81683 w 824693"/>
              <a:gd name="connsiteY1" fmla="*/ 632493 h 790112"/>
              <a:gd name="connsiteX2" fmla="*/ 111995 w 824693"/>
              <a:gd name="connsiteY2" fmla="*/ 581974 h 790112"/>
              <a:gd name="connsiteX3" fmla="*/ 853 w 824693"/>
              <a:gd name="connsiteY3" fmla="*/ 789103 h 790112"/>
              <a:gd name="connsiteX4" fmla="*/ 66528 w 824693"/>
              <a:gd name="connsiteY4" fmla="*/ 652701 h 790112"/>
              <a:gd name="connsiteX5" fmla="*/ 172618 w 824693"/>
              <a:gd name="connsiteY5" fmla="*/ 465779 h 790112"/>
              <a:gd name="connsiteX6" fmla="*/ 182722 w 824693"/>
              <a:gd name="connsiteY6" fmla="*/ 485987 h 790112"/>
              <a:gd name="connsiteX7" fmla="*/ 824318 w 824693"/>
              <a:gd name="connsiteY7" fmla="*/ 1001 h 790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4693" h="790112">
                <a:moveTo>
                  <a:pt x="824318" y="1001"/>
                </a:moveTo>
                <a:cubicBezTo>
                  <a:pt x="807478" y="25419"/>
                  <a:pt x="200403" y="535664"/>
                  <a:pt x="81683" y="632493"/>
                </a:cubicBezTo>
                <a:cubicBezTo>
                  <a:pt x="-37037" y="729322"/>
                  <a:pt x="125467" y="555872"/>
                  <a:pt x="111995" y="581974"/>
                </a:cubicBezTo>
                <a:cubicBezTo>
                  <a:pt x="98523" y="608076"/>
                  <a:pt x="8431" y="777315"/>
                  <a:pt x="853" y="789103"/>
                </a:cubicBezTo>
                <a:cubicBezTo>
                  <a:pt x="-6725" y="800891"/>
                  <a:pt x="37900" y="706588"/>
                  <a:pt x="66528" y="652701"/>
                </a:cubicBezTo>
                <a:cubicBezTo>
                  <a:pt x="95155" y="598814"/>
                  <a:pt x="153252" y="493565"/>
                  <a:pt x="172618" y="465779"/>
                </a:cubicBezTo>
                <a:cubicBezTo>
                  <a:pt x="191984" y="437993"/>
                  <a:pt x="78316" y="565976"/>
                  <a:pt x="182722" y="485987"/>
                </a:cubicBezTo>
                <a:cubicBezTo>
                  <a:pt x="287128" y="405998"/>
                  <a:pt x="841158" y="-23417"/>
                  <a:pt x="824318" y="100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 1285">
            <a:extLst>
              <a:ext uri="{FF2B5EF4-FFF2-40B4-BE49-F238E27FC236}">
                <a16:creationId xmlns:a16="http://schemas.microsoft.com/office/drawing/2014/main" id="{53D92AC4-EA22-AE6F-1113-B1DD519E7FCF}"/>
              </a:ext>
            </a:extLst>
          </p:cNvPr>
          <p:cNvSpPr/>
          <p:nvPr/>
        </p:nvSpPr>
        <p:spPr>
          <a:xfrm>
            <a:off x="3444330" y="7468867"/>
            <a:ext cx="98215" cy="1083082"/>
          </a:xfrm>
          <a:custGeom>
            <a:avLst/>
            <a:gdLst>
              <a:gd name="connsiteX0" fmla="*/ 1089 w 98215"/>
              <a:gd name="connsiteY0" fmla="*/ 73670 h 1083082"/>
              <a:gd name="connsiteX1" fmla="*/ 41504 w 98215"/>
              <a:gd name="connsiteY1" fmla="*/ 124189 h 1083082"/>
              <a:gd name="connsiteX2" fmla="*/ 36452 w 98215"/>
              <a:gd name="connsiteY2" fmla="*/ 998174 h 1083082"/>
              <a:gd name="connsiteX3" fmla="*/ 41504 w 98215"/>
              <a:gd name="connsiteY3" fmla="*/ 947655 h 1083082"/>
              <a:gd name="connsiteX4" fmla="*/ 86972 w 98215"/>
              <a:gd name="connsiteY4" fmla="*/ 1079005 h 1083082"/>
              <a:gd name="connsiteX5" fmla="*/ 92024 w 98215"/>
              <a:gd name="connsiteY5" fmla="*/ 765785 h 1083082"/>
              <a:gd name="connsiteX6" fmla="*/ 1089 w 98215"/>
              <a:gd name="connsiteY6" fmla="*/ 73670 h 108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215" h="1083082">
                <a:moveTo>
                  <a:pt x="1089" y="73670"/>
                </a:moveTo>
                <a:cubicBezTo>
                  <a:pt x="-7331" y="-33263"/>
                  <a:pt x="35610" y="-29895"/>
                  <a:pt x="41504" y="124189"/>
                </a:cubicBezTo>
                <a:cubicBezTo>
                  <a:pt x="47398" y="278273"/>
                  <a:pt x="36452" y="860930"/>
                  <a:pt x="36452" y="998174"/>
                </a:cubicBezTo>
                <a:cubicBezTo>
                  <a:pt x="36452" y="1135418"/>
                  <a:pt x="33084" y="934183"/>
                  <a:pt x="41504" y="947655"/>
                </a:cubicBezTo>
                <a:cubicBezTo>
                  <a:pt x="49924" y="961127"/>
                  <a:pt x="78552" y="1109317"/>
                  <a:pt x="86972" y="1079005"/>
                </a:cubicBezTo>
                <a:cubicBezTo>
                  <a:pt x="95392" y="1048693"/>
                  <a:pt x="104654" y="935867"/>
                  <a:pt x="92024" y="765785"/>
                </a:cubicBezTo>
                <a:cubicBezTo>
                  <a:pt x="79394" y="595703"/>
                  <a:pt x="9509" y="180603"/>
                  <a:pt x="1089" y="7367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 1286">
            <a:extLst>
              <a:ext uri="{FF2B5EF4-FFF2-40B4-BE49-F238E27FC236}">
                <a16:creationId xmlns:a16="http://schemas.microsoft.com/office/drawing/2014/main" id="{7A767979-E708-EA2F-0B80-4E24AAAF1C14}"/>
              </a:ext>
            </a:extLst>
          </p:cNvPr>
          <p:cNvSpPr/>
          <p:nvPr/>
        </p:nvSpPr>
        <p:spPr>
          <a:xfrm>
            <a:off x="3600322" y="4643830"/>
            <a:ext cx="956459" cy="1375459"/>
          </a:xfrm>
          <a:custGeom>
            <a:avLst/>
            <a:gdLst>
              <a:gd name="connsiteX0" fmla="*/ 128 w 956459"/>
              <a:gd name="connsiteY0" fmla="*/ 1649 h 1375459"/>
              <a:gd name="connsiteX1" fmla="*/ 645107 w 956459"/>
              <a:gd name="connsiteY1" fmla="*/ 1038513 h 1375459"/>
              <a:gd name="connsiteX2" fmla="*/ 604285 w 956459"/>
              <a:gd name="connsiteY2" fmla="*/ 956870 h 1375459"/>
              <a:gd name="connsiteX3" fmla="*/ 947185 w 956459"/>
              <a:gd name="connsiteY3" fmla="*/ 1356920 h 1375459"/>
              <a:gd name="connsiteX4" fmla="*/ 824721 w 956459"/>
              <a:gd name="connsiteY4" fmla="*/ 1242620 h 1375459"/>
              <a:gd name="connsiteX5" fmla="*/ 465492 w 956459"/>
              <a:gd name="connsiteY5" fmla="*/ 662956 h 1375459"/>
              <a:gd name="connsiteX6" fmla="*/ 587957 w 956459"/>
              <a:gd name="connsiteY6" fmla="*/ 793584 h 1375459"/>
              <a:gd name="connsiteX7" fmla="*/ 128 w 956459"/>
              <a:gd name="connsiteY7" fmla="*/ 1649 h 1375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6459" h="1375459">
                <a:moveTo>
                  <a:pt x="128" y="1649"/>
                </a:moveTo>
                <a:cubicBezTo>
                  <a:pt x="9653" y="42471"/>
                  <a:pt x="544414" y="879310"/>
                  <a:pt x="645107" y="1038513"/>
                </a:cubicBezTo>
                <a:cubicBezTo>
                  <a:pt x="745800" y="1197716"/>
                  <a:pt x="553939" y="903802"/>
                  <a:pt x="604285" y="956870"/>
                </a:cubicBezTo>
                <a:cubicBezTo>
                  <a:pt x="654631" y="1009938"/>
                  <a:pt x="910446" y="1309295"/>
                  <a:pt x="947185" y="1356920"/>
                </a:cubicBezTo>
                <a:cubicBezTo>
                  <a:pt x="983924" y="1404545"/>
                  <a:pt x="905003" y="1358281"/>
                  <a:pt x="824721" y="1242620"/>
                </a:cubicBezTo>
                <a:cubicBezTo>
                  <a:pt x="744439" y="1126959"/>
                  <a:pt x="504953" y="737795"/>
                  <a:pt x="465492" y="662956"/>
                </a:cubicBezTo>
                <a:cubicBezTo>
                  <a:pt x="426031" y="588117"/>
                  <a:pt x="662796" y="896998"/>
                  <a:pt x="587957" y="793584"/>
                </a:cubicBezTo>
                <a:cubicBezTo>
                  <a:pt x="513118" y="690170"/>
                  <a:pt x="-9397" y="-39173"/>
                  <a:pt x="128" y="164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 1287">
            <a:extLst>
              <a:ext uri="{FF2B5EF4-FFF2-40B4-BE49-F238E27FC236}">
                <a16:creationId xmlns:a16="http://schemas.microsoft.com/office/drawing/2014/main" id="{2AA1B9B3-41BA-7E2A-8496-9DB4AB0AC0D3}"/>
              </a:ext>
            </a:extLst>
          </p:cNvPr>
          <p:cNvSpPr/>
          <p:nvPr/>
        </p:nvSpPr>
        <p:spPr>
          <a:xfrm>
            <a:off x="5647341" y="4800600"/>
            <a:ext cx="761623" cy="771010"/>
          </a:xfrm>
          <a:custGeom>
            <a:avLst/>
            <a:gdLst>
              <a:gd name="connsiteX0" fmla="*/ 761623 w 761623"/>
              <a:gd name="connsiteY0" fmla="*/ 0 h 771010"/>
              <a:gd name="connsiteX1" fmla="*/ 2345 w 761623"/>
              <a:gd name="connsiteY1" fmla="*/ 767443 h 771010"/>
              <a:gd name="connsiteX2" fmla="*/ 516695 w 761623"/>
              <a:gd name="connsiteY2" fmla="*/ 293914 h 771010"/>
              <a:gd name="connsiteX3" fmla="*/ 304423 w 761623"/>
              <a:gd name="connsiteY3" fmla="*/ 457200 h 771010"/>
              <a:gd name="connsiteX4" fmla="*/ 761623 w 761623"/>
              <a:gd name="connsiteY4" fmla="*/ 0 h 771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623" h="771010">
                <a:moveTo>
                  <a:pt x="761623" y="0"/>
                </a:moveTo>
                <a:cubicBezTo>
                  <a:pt x="711277" y="51707"/>
                  <a:pt x="43166" y="718457"/>
                  <a:pt x="2345" y="767443"/>
                </a:cubicBezTo>
                <a:cubicBezTo>
                  <a:pt x="-38476" y="816429"/>
                  <a:pt x="466349" y="345621"/>
                  <a:pt x="516695" y="293914"/>
                </a:cubicBezTo>
                <a:cubicBezTo>
                  <a:pt x="567041" y="242207"/>
                  <a:pt x="256798" y="504825"/>
                  <a:pt x="304423" y="457200"/>
                </a:cubicBezTo>
                <a:lnTo>
                  <a:pt x="761623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 1288">
            <a:extLst>
              <a:ext uri="{FF2B5EF4-FFF2-40B4-BE49-F238E27FC236}">
                <a16:creationId xmlns:a16="http://schemas.microsoft.com/office/drawing/2014/main" id="{B440CC81-9395-D964-933A-DD2E95C00D23}"/>
              </a:ext>
            </a:extLst>
          </p:cNvPr>
          <p:cNvSpPr/>
          <p:nvPr/>
        </p:nvSpPr>
        <p:spPr>
          <a:xfrm>
            <a:off x="5330720" y="5698092"/>
            <a:ext cx="664975" cy="416432"/>
          </a:xfrm>
          <a:custGeom>
            <a:avLst/>
            <a:gdLst>
              <a:gd name="connsiteX0" fmla="*/ 648786 w 664975"/>
              <a:gd name="connsiteY0" fmla="*/ 13317 h 416432"/>
              <a:gd name="connsiteX1" fmla="*/ 2482 w 664975"/>
              <a:gd name="connsiteY1" fmla="*/ 415462 h 416432"/>
              <a:gd name="connsiteX2" fmla="*/ 433351 w 664975"/>
              <a:gd name="connsiteY2" fmla="*/ 123428 h 416432"/>
              <a:gd name="connsiteX3" fmla="*/ 648786 w 664975"/>
              <a:gd name="connsiteY3" fmla="*/ 13317 h 416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975" h="416432">
                <a:moveTo>
                  <a:pt x="648786" y="13317"/>
                </a:moveTo>
                <a:cubicBezTo>
                  <a:pt x="576975" y="61989"/>
                  <a:pt x="38388" y="397110"/>
                  <a:pt x="2482" y="415462"/>
                </a:cubicBezTo>
                <a:cubicBezTo>
                  <a:pt x="-33424" y="433814"/>
                  <a:pt x="330421" y="186462"/>
                  <a:pt x="433351" y="123428"/>
                </a:cubicBezTo>
                <a:cubicBezTo>
                  <a:pt x="536281" y="60394"/>
                  <a:pt x="720597" y="-35355"/>
                  <a:pt x="648786" y="1331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 1289">
            <a:extLst>
              <a:ext uri="{FF2B5EF4-FFF2-40B4-BE49-F238E27FC236}">
                <a16:creationId xmlns:a16="http://schemas.microsoft.com/office/drawing/2014/main" id="{E5375093-7922-C436-BE00-BC846CBAD8A6}"/>
              </a:ext>
            </a:extLst>
          </p:cNvPr>
          <p:cNvSpPr/>
          <p:nvPr/>
        </p:nvSpPr>
        <p:spPr>
          <a:xfrm>
            <a:off x="4326479" y="6429836"/>
            <a:ext cx="180250" cy="982143"/>
          </a:xfrm>
          <a:custGeom>
            <a:avLst/>
            <a:gdLst>
              <a:gd name="connsiteX0" fmla="*/ 1362 w 180250"/>
              <a:gd name="connsiteY0" fmla="*/ 9263 h 982143"/>
              <a:gd name="connsiteX1" fmla="*/ 178497 w 180250"/>
              <a:gd name="connsiteY1" fmla="*/ 976325 h 982143"/>
              <a:gd name="connsiteX2" fmla="*/ 92323 w 180250"/>
              <a:gd name="connsiteY2" fmla="*/ 416195 h 982143"/>
              <a:gd name="connsiteX3" fmla="*/ 97111 w 180250"/>
              <a:gd name="connsiteY3" fmla="*/ 483219 h 982143"/>
              <a:gd name="connsiteX4" fmla="*/ 1362 w 180250"/>
              <a:gd name="connsiteY4" fmla="*/ 9263 h 98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250" h="982143">
                <a:moveTo>
                  <a:pt x="1362" y="9263"/>
                </a:moveTo>
                <a:cubicBezTo>
                  <a:pt x="14926" y="91447"/>
                  <a:pt x="163337" y="908503"/>
                  <a:pt x="178497" y="976325"/>
                </a:cubicBezTo>
                <a:cubicBezTo>
                  <a:pt x="193657" y="1044147"/>
                  <a:pt x="105887" y="498379"/>
                  <a:pt x="92323" y="416195"/>
                </a:cubicBezTo>
                <a:cubicBezTo>
                  <a:pt x="78759" y="334011"/>
                  <a:pt x="114665" y="549445"/>
                  <a:pt x="97111" y="483219"/>
                </a:cubicBezTo>
                <a:cubicBezTo>
                  <a:pt x="79557" y="416993"/>
                  <a:pt x="-12202" y="-72921"/>
                  <a:pt x="1362" y="926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 1290">
            <a:extLst>
              <a:ext uri="{FF2B5EF4-FFF2-40B4-BE49-F238E27FC236}">
                <a16:creationId xmlns:a16="http://schemas.microsoft.com/office/drawing/2014/main" id="{5B5BD08C-19BF-D30B-09B1-247D31DA100F}"/>
              </a:ext>
            </a:extLst>
          </p:cNvPr>
          <p:cNvSpPr/>
          <p:nvPr/>
        </p:nvSpPr>
        <p:spPr>
          <a:xfrm>
            <a:off x="5007522" y="5911444"/>
            <a:ext cx="754246" cy="356904"/>
          </a:xfrm>
          <a:custGeom>
            <a:avLst/>
            <a:gdLst>
              <a:gd name="connsiteX0" fmla="*/ 135 w 754246"/>
              <a:gd name="connsiteY0" fmla="*/ 350520 h 356904"/>
              <a:gd name="connsiteX1" fmla="*/ 340042 w 754246"/>
              <a:gd name="connsiteY1" fmla="*/ 307433 h 356904"/>
              <a:gd name="connsiteX2" fmla="*/ 751762 w 754246"/>
              <a:gd name="connsiteY2" fmla="*/ 1038 h 356904"/>
              <a:gd name="connsiteX3" fmla="*/ 512390 w 754246"/>
              <a:gd name="connsiteY3" fmla="*/ 211685 h 356904"/>
              <a:gd name="connsiteX4" fmla="*/ 517177 w 754246"/>
              <a:gd name="connsiteY4" fmla="*/ 326583 h 356904"/>
              <a:gd name="connsiteX5" fmla="*/ 488453 w 754246"/>
              <a:gd name="connsiteY5" fmla="*/ 264347 h 356904"/>
              <a:gd name="connsiteX6" fmla="*/ 320893 w 754246"/>
              <a:gd name="connsiteY6" fmla="*/ 331371 h 356904"/>
              <a:gd name="connsiteX7" fmla="*/ 378342 w 754246"/>
              <a:gd name="connsiteY7" fmla="*/ 245197 h 356904"/>
              <a:gd name="connsiteX8" fmla="*/ 135 w 754246"/>
              <a:gd name="connsiteY8" fmla="*/ 350520 h 356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4246" h="356904">
                <a:moveTo>
                  <a:pt x="135" y="350520"/>
                </a:moveTo>
                <a:cubicBezTo>
                  <a:pt x="-6248" y="360892"/>
                  <a:pt x="214771" y="365680"/>
                  <a:pt x="340042" y="307433"/>
                </a:cubicBezTo>
                <a:cubicBezTo>
                  <a:pt x="465313" y="249186"/>
                  <a:pt x="723037" y="16996"/>
                  <a:pt x="751762" y="1038"/>
                </a:cubicBezTo>
                <a:cubicBezTo>
                  <a:pt x="780487" y="-14920"/>
                  <a:pt x="551488" y="157427"/>
                  <a:pt x="512390" y="211685"/>
                </a:cubicBezTo>
                <a:cubicBezTo>
                  <a:pt x="473293" y="265942"/>
                  <a:pt x="521167" y="317806"/>
                  <a:pt x="517177" y="326583"/>
                </a:cubicBezTo>
                <a:cubicBezTo>
                  <a:pt x="513188" y="335360"/>
                  <a:pt x="521167" y="263549"/>
                  <a:pt x="488453" y="264347"/>
                </a:cubicBezTo>
                <a:cubicBezTo>
                  <a:pt x="455739" y="265145"/>
                  <a:pt x="339245" y="334563"/>
                  <a:pt x="320893" y="331371"/>
                </a:cubicBezTo>
                <a:cubicBezTo>
                  <a:pt x="302541" y="328179"/>
                  <a:pt x="425418" y="240410"/>
                  <a:pt x="378342" y="245197"/>
                </a:cubicBezTo>
                <a:cubicBezTo>
                  <a:pt x="331266" y="249984"/>
                  <a:pt x="6518" y="340148"/>
                  <a:pt x="135" y="35052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 1291">
            <a:extLst>
              <a:ext uri="{FF2B5EF4-FFF2-40B4-BE49-F238E27FC236}">
                <a16:creationId xmlns:a16="http://schemas.microsoft.com/office/drawing/2014/main" id="{BD378D28-6925-6321-18F9-1C279665D6D3}"/>
              </a:ext>
            </a:extLst>
          </p:cNvPr>
          <p:cNvSpPr/>
          <p:nvPr/>
        </p:nvSpPr>
        <p:spPr>
          <a:xfrm>
            <a:off x="4250740" y="5816467"/>
            <a:ext cx="719521" cy="586575"/>
          </a:xfrm>
          <a:custGeom>
            <a:avLst/>
            <a:gdLst>
              <a:gd name="connsiteX0" fmla="*/ 502 w 719521"/>
              <a:gd name="connsiteY0" fmla="*/ 266 h 586575"/>
              <a:gd name="connsiteX1" fmla="*/ 440946 w 719521"/>
              <a:gd name="connsiteY1" fmla="*/ 335386 h 586575"/>
              <a:gd name="connsiteX2" fmla="*/ 359559 w 719521"/>
              <a:gd name="connsiteY2" fmla="*/ 306662 h 586575"/>
              <a:gd name="connsiteX3" fmla="*/ 718617 w 719521"/>
              <a:gd name="connsiteY3" fmla="*/ 584333 h 586575"/>
              <a:gd name="connsiteX4" fmla="*/ 455308 w 719521"/>
              <a:gd name="connsiteY4" fmla="*/ 426348 h 586575"/>
              <a:gd name="connsiteX5" fmla="*/ 239874 w 719521"/>
              <a:gd name="connsiteY5" fmla="*/ 225275 h 586575"/>
              <a:gd name="connsiteX6" fmla="*/ 349985 w 719521"/>
              <a:gd name="connsiteY6" fmla="*/ 277937 h 586575"/>
              <a:gd name="connsiteX7" fmla="*/ 502 w 719521"/>
              <a:gd name="connsiteY7" fmla="*/ 266 h 5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9521" h="586575">
                <a:moveTo>
                  <a:pt x="502" y="266"/>
                </a:moveTo>
                <a:cubicBezTo>
                  <a:pt x="15662" y="9841"/>
                  <a:pt x="381103" y="284320"/>
                  <a:pt x="440946" y="335386"/>
                </a:cubicBezTo>
                <a:cubicBezTo>
                  <a:pt x="500789" y="386452"/>
                  <a:pt x="313281" y="265171"/>
                  <a:pt x="359559" y="306662"/>
                </a:cubicBezTo>
                <a:cubicBezTo>
                  <a:pt x="405837" y="348153"/>
                  <a:pt x="702659" y="564385"/>
                  <a:pt x="718617" y="584333"/>
                </a:cubicBezTo>
                <a:cubicBezTo>
                  <a:pt x="734575" y="604281"/>
                  <a:pt x="535098" y="486191"/>
                  <a:pt x="455308" y="426348"/>
                </a:cubicBezTo>
                <a:cubicBezTo>
                  <a:pt x="375518" y="366505"/>
                  <a:pt x="257428" y="250010"/>
                  <a:pt x="239874" y="225275"/>
                </a:cubicBezTo>
                <a:cubicBezTo>
                  <a:pt x="222320" y="200540"/>
                  <a:pt x="381901" y="313843"/>
                  <a:pt x="349985" y="277937"/>
                </a:cubicBezTo>
                <a:cubicBezTo>
                  <a:pt x="318069" y="242031"/>
                  <a:pt x="-14658" y="-9309"/>
                  <a:pt x="502" y="26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 1292">
            <a:extLst>
              <a:ext uri="{FF2B5EF4-FFF2-40B4-BE49-F238E27FC236}">
                <a16:creationId xmlns:a16="http://schemas.microsoft.com/office/drawing/2014/main" id="{9D64B3A3-FB66-A67B-454E-2F302C141AA9}"/>
              </a:ext>
            </a:extLst>
          </p:cNvPr>
          <p:cNvSpPr/>
          <p:nvPr/>
        </p:nvSpPr>
        <p:spPr>
          <a:xfrm>
            <a:off x="3902569" y="5516845"/>
            <a:ext cx="199313" cy="967410"/>
          </a:xfrm>
          <a:custGeom>
            <a:avLst/>
            <a:gdLst>
              <a:gd name="connsiteX0" fmla="*/ 3978 w 199313"/>
              <a:gd name="connsiteY0" fmla="*/ 7854 h 967410"/>
              <a:gd name="connsiteX1" fmla="*/ 195475 w 199313"/>
              <a:gd name="connsiteY1" fmla="*/ 955767 h 967410"/>
              <a:gd name="connsiteX2" fmla="*/ 133238 w 199313"/>
              <a:gd name="connsiteY2" fmla="*/ 548835 h 967410"/>
              <a:gd name="connsiteX3" fmla="*/ 147601 w 199313"/>
              <a:gd name="connsiteY3" fmla="*/ 745119 h 967410"/>
              <a:gd name="connsiteX4" fmla="*/ 42277 w 199313"/>
              <a:gd name="connsiteY4" fmla="*/ 371700 h 967410"/>
              <a:gd name="connsiteX5" fmla="*/ 61427 w 199313"/>
              <a:gd name="connsiteY5" fmla="*/ 496173 h 967410"/>
              <a:gd name="connsiteX6" fmla="*/ 3978 w 199313"/>
              <a:gd name="connsiteY6" fmla="*/ 7854 h 967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313" h="967410">
                <a:moveTo>
                  <a:pt x="3978" y="7854"/>
                </a:moveTo>
                <a:cubicBezTo>
                  <a:pt x="26319" y="84453"/>
                  <a:pt x="173932" y="865604"/>
                  <a:pt x="195475" y="955767"/>
                </a:cubicBezTo>
                <a:cubicBezTo>
                  <a:pt x="217018" y="1045931"/>
                  <a:pt x="141217" y="583943"/>
                  <a:pt x="133238" y="548835"/>
                </a:cubicBezTo>
                <a:cubicBezTo>
                  <a:pt x="125259" y="513727"/>
                  <a:pt x="162761" y="774641"/>
                  <a:pt x="147601" y="745119"/>
                </a:cubicBezTo>
                <a:cubicBezTo>
                  <a:pt x="132441" y="715597"/>
                  <a:pt x="56639" y="413191"/>
                  <a:pt x="42277" y="371700"/>
                </a:cubicBezTo>
                <a:cubicBezTo>
                  <a:pt x="27915" y="330209"/>
                  <a:pt x="62225" y="553622"/>
                  <a:pt x="61427" y="496173"/>
                </a:cubicBezTo>
                <a:cubicBezTo>
                  <a:pt x="60629" y="438724"/>
                  <a:pt x="-18363" y="-68745"/>
                  <a:pt x="3978" y="785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 1293">
            <a:extLst>
              <a:ext uri="{FF2B5EF4-FFF2-40B4-BE49-F238E27FC236}">
                <a16:creationId xmlns:a16="http://schemas.microsoft.com/office/drawing/2014/main" id="{78C6113B-AC31-BEF1-54A6-11FBF7CCEC4E}"/>
              </a:ext>
            </a:extLst>
          </p:cNvPr>
          <p:cNvSpPr/>
          <p:nvPr/>
        </p:nvSpPr>
        <p:spPr>
          <a:xfrm>
            <a:off x="4719544" y="5716195"/>
            <a:ext cx="1031217" cy="280631"/>
          </a:xfrm>
          <a:custGeom>
            <a:avLst/>
            <a:gdLst>
              <a:gd name="connsiteX0" fmla="*/ 1030165 w 1031217"/>
              <a:gd name="connsiteY0" fmla="*/ 2 h 280631"/>
              <a:gd name="connsiteX1" fmla="*/ 565784 w 1031217"/>
              <a:gd name="connsiteY1" fmla="*/ 225011 h 280631"/>
              <a:gd name="connsiteX2" fmla="*/ 866 w 1031217"/>
              <a:gd name="connsiteY2" fmla="*/ 277673 h 280631"/>
              <a:gd name="connsiteX3" fmla="*/ 699832 w 1031217"/>
              <a:gd name="connsiteY3" fmla="*/ 162775 h 280631"/>
              <a:gd name="connsiteX4" fmla="*/ 436523 w 1031217"/>
              <a:gd name="connsiteY4" fmla="*/ 229799 h 280631"/>
              <a:gd name="connsiteX5" fmla="*/ 1030165 w 1031217"/>
              <a:gd name="connsiteY5" fmla="*/ 2 h 280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1217" h="280631">
                <a:moveTo>
                  <a:pt x="1030165" y="2"/>
                </a:moveTo>
                <a:cubicBezTo>
                  <a:pt x="1051708" y="-796"/>
                  <a:pt x="737334" y="178733"/>
                  <a:pt x="565784" y="225011"/>
                </a:cubicBezTo>
                <a:cubicBezTo>
                  <a:pt x="394234" y="271289"/>
                  <a:pt x="-21475" y="288046"/>
                  <a:pt x="866" y="277673"/>
                </a:cubicBezTo>
                <a:cubicBezTo>
                  <a:pt x="23207" y="267300"/>
                  <a:pt x="627222" y="170754"/>
                  <a:pt x="699832" y="162775"/>
                </a:cubicBezTo>
                <a:cubicBezTo>
                  <a:pt x="772441" y="154796"/>
                  <a:pt x="386255" y="252938"/>
                  <a:pt x="436523" y="229799"/>
                </a:cubicBezTo>
                <a:cubicBezTo>
                  <a:pt x="486791" y="206660"/>
                  <a:pt x="1008622" y="800"/>
                  <a:pt x="1030165" y="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 1294">
            <a:extLst>
              <a:ext uri="{FF2B5EF4-FFF2-40B4-BE49-F238E27FC236}">
                <a16:creationId xmlns:a16="http://schemas.microsoft.com/office/drawing/2014/main" id="{4A0F85C6-6C92-F6D8-6037-538CA3390422}"/>
              </a:ext>
            </a:extLst>
          </p:cNvPr>
          <p:cNvSpPr/>
          <p:nvPr/>
        </p:nvSpPr>
        <p:spPr>
          <a:xfrm>
            <a:off x="4605013" y="5428092"/>
            <a:ext cx="1448546" cy="595510"/>
          </a:xfrm>
          <a:custGeom>
            <a:avLst/>
            <a:gdLst>
              <a:gd name="connsiteX0" fmla="*/ 1446304 w 1448546"/>
              <a:gd name="connsiteY0" fmla="*/ 859 h 595510"/>
              <a:gd name="connsiteX1" fmla="*/ 900537 w 1448546"/>
              <a:gd name="connsiteY1" fmla="*/ 479602 h 595510"/>
              <a:gd name="connsiteX2" fmla="*/ 493605 w 1448546"/>
              <a:gd name="connsiteY2" fmla="*/ 589713 h 595510"/>
              <a:gd name="connsiteX3" fmla="*/ 570204 w 1448546"/>
              <a:gd name="connsiteY3" fmla="*/ 580138 h 595510"/>
              <a:gd name="connsiteX4" fmla="*/ 499 w 1448546"/>
              <a:gd name="connsiteY4" fmla="*/ 580138 h 595510"/>
              <a:gd name="connsiteX5" fmla="*/ 464880 w 1448546"/>
              <a:gd name="connsiteY5" fmla="*/ 546626 h 595510"/>
              <a:gd name="connsiteX6" fmla="*/ 187209 w 1448546"/>
              <a:gd name="connsiteY6" fmla="*/ 513114 h 595510"/>
              <a:gd name="connsiteX7" fmla="*/ 972348 w 1448546"/>
              <a:gd name="connsiteY7" fmla="*/ 312042 h 595510"/>
              <a:gd name="connsiteX8" fmla="*/ 680315 w 1448546"/>
              <a:gd name="connsiteY8" fmla="*/ 359916 h 595510"/>
              <a:gd name="connsiteX9" fmla="*/ 1446304 w 1448546"/>
              <a:gd name="connsiteY9" fmla="*/ 859 h 595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48546" h="595510">
                <a:moveTo>
                  <a:pt x="1446304" y="859"/>
                </a:moveTo>
                <a:cubicBezTo>
                  <a:pt x="1483008" y="20807"/>
                  <a:pt x="1059320" y="381460"/>
                  <a:pt x="900537" y="479602"/>
                </a:cubicBezTo>
                <a:cubicBezTo>
                  <a:pt x="741754" y="577744"/>
                  <a:pt x="548660" y="572957"/>
                  <a:pt x="493605" y="589713"/>
                </a:cubicBezTo>
                <a:cubicBezTo>
                  <a:pt x="438549" y="606469"/>
                  <a:pt x="652388" y="581734"/>
                  <a:pt x="570204" y="580138"/>
                </a:cubicBezTo>
                <a:cubicBezTo>
                  <a:pt x="488020" y="578542"/>
                  <a:pt x="18053" y="585723"/>
                  <a:pt x="499" y="580138"/>
                </a:cubicBezTo>
                <a:cubicBezTo>
                  <a:pt x="-17055" y="574553"/>
                  <a:pt x="433762" y="557797"/>
                  <a:pt x="464880" y="546626"/>
                </a:cubicBezTo>
                <a:cubicBezTo>
                  <a:pt x="495998" y="535455"/>
                  <a:pt x="102631" y="552211"/>
                  <a:pt x="187209" y="513114"/>
                </a:cubicBezTo>
                <a:cubicBezTo>
                  <a:pt x="271787" y="474017"/>
                  <a:pt x="890164" y="337575"/>
                  <a:pt x="972348" y="312042"/>
                </a:cubicBezTo>
                <a:cubicBezTo>
                  <a:pt x="1054532" y="286509"/>
                  <a:pt x="602918" y="405397"/>
                  <a:pt x="680315" y="359916"/>
                </a:cubicBezTo>
                <a:cubicBezTo>
                  <a:pt x="757712" y="314435"/>
                  <a:pt x="1409600" y="-19089"/>
                  <a:pt x="1446304" y="85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 1296">
            <a:extLst>
              <a:ext uri="{FF2B5EF4-FFF2-40B4-BE49-F238E27FC236}">
                <a16:creationId xmlns:a16="http://schemas.microsoft.com/office/drawing/2014/main" id="{FD080994-F00A-B54D-4E68-6B957E8B7520}"/>
              </a:ext>
            </a:extLst>
          </p:cNvPr>
          <p:cNvSpPr/>
          <p:nvPr/>
        </p:nvSpPr>
        <p:spPr>
          <a:xfrm>
            <a:off x="4206491" y="165717"/>
            <a:ext cx="1991854" cy="301691"/>
          </a:xfrm>
          <a:custGeom>
            <a:avLst/>
            <a:gdLst>
              <a:gd name="connsiteX0" fmla="*/ 8793 w 1991854"/>
              <a:gd name="connsiteY0" fmla="*/ 296507 h 301691"/>
              <a:gd name="connsiteX1" fmla="*/ 1229667 w 1991854"/>
              <a:gd name="connsiteY1" fmla="*/ 55347 h 301691"/>
              <a:gd name="connsiteX2" fmla="*/ 978458 w 1991854"/>
              <a:gd name="connsiteY2" fmla="*/ 70419 h 301691"/>
              <a:gd name="connsiteX3" fmla="*/ 1983294 w 1991854"/>
              <a:gd name="connsiteY3" fmla="*/ 81 h 301691"/>
              <a:gd name="connsiteX4" fmla="*/ 1405513 w 1991854"/>
              <a:gd name="connsiteY4" fmla="*/ 60371 h 301691"/>
              <a:gd name="connsiteX5" fmla="*/ 420775 w 1991854"/>
              <a:gd name="connsiteY5" fmla="*/ 226169 h 301691"/>
              <a:gd name="connsiteX6" fmla="*/ 666960 w 1991854"/>
              <a:gd name="connsiteY6" fmla="*/ 221145 h 301691"/>
              <a:gd name="connsiteX7" fmla="*/ 8793 w 1991854"/>
              <a:gd name="connsiteY7" fmla="*/ 296507 h 30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1854" h="301691">
                <a:moveTo>
                  <a:pt x="8793" y="296507"/>
                </a:moveTo>
                <a:cubicBezTo>
                  <a:pt x="102577" y="268874"/>
                  <a:pt x="1068056" y="93028"/>
                  <a:pt x="1229667" y="55347"/>
                </a:cubicBezTo>
                <a:cubicBezTo>
                  <a:pt x="1391278" y="17666"/>
                  <a:pt x="978458" y="70419"/>
                  <a:pt x="978458" y="70419"/>
                </a:cubicBezTo>
                <a:lnTo>
                  <a:pt x="1983294" y="81"/>
                </a:lnTo>
                <a:cubicBezTo>
                  <a:pt x="2054470" y="-1594"/>
                  <a:pt x="1665933" y="22690"/>
                  <a:pt x="1405513" y="60371"/>
                </a:cubicBezTo>
                <a:cubicBezTo>
                  <a:pt x="1145093" y="98052"/>
                  <a:pt x="543867" y="199373"/>
                  <a:pt x="420775" y="226169"/>
                </a:cubicBezTo>
                <a:cubicBezTo>
                  <a:pt x="297683" y="252965"/>
                  <a:pt x="733112" y="209422"/>
                  <a:pt x="666960" y="221145"/>
                </a:cubicBezTo>
                <a:cubicBezTo>
                  <a:pt x="600808" y="232868"/>
                  <a:pt x="-84991" y="324140"/>
                  <a:pt x="8793" y="29650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 1297">
            <a:extLst>
              <a:ext uri="{FF2B5EF4-FFF2-40B4-BE49-F238E27FC236}">
                <a16:creationId xmlns:a16="http://schemas.microsoft.com/office/drawing/2014/main" id="{49070613-B62D-4B90-253F-774B57DF3591}"/>
              </a:ext>
            </a:extLst>
          </p:cNvPr>
          <p:cNvSpPr/>
          <p:nvPr/>
        </p:nvSpPr>
        <p:spPr>
          <a:xfrm>
            <a:off x="3649709" y="195836"/>
            <a:ext cx="1527919" cy="317857"/>
          </a:xfrm>
          <a:custGeom>
            <a:avLst/>
            <a:gdLst>
              <a:gd name="connsiteX0" fmla="*/ 1525192 w 1527919"/>
              <a:gd name="connsiteY0" fmla="*/ 201074 h 317857"/>
              <a:gd name="connsiteX1" fmla="*/ 500260 w 1527919"/>
              <a:gd name="connsiteY1" fmla="*/ 45324 h 317857"/>
              <a:gd name="connsiteX2" fmla="*/ 2867 w 1527919"/>
              <a:gd name="connsiteY2" fmla="*/ 316630 h 317857"/>
              <a:gd name="connsiteX3" fmla="*/ 304317 w 1527919"/>
              <a:gd name="connsiteY3" fmla="*/ 140784 h 317857"/>
              <a:gd name="connsiteX4" fmla="*/ 475139 w 1527919"/>
              <a:gd name="connsiteY4" fmla="*/ 25228 h 317857"/>
              <a:gd name="connsiteX5" fmla="*/ 399777 w 1527919"/>
              <a:gd name="connsiteY5" fmla="*/ 50349 h 317857"/>
              <a:gd name="connsiteX6" fmla="*/ 736396 w 1527919"/>
              <a:gd name="connsiteY6" fmla="*/ 35276 h 317857"/>
              <a:gd name="connsiteX7" fmla="*/ 846928 w 1527919"/>
              <a:gd name="connsiteY7" fmla="*/ 55373 h 317857"/>
              <a:gd name="connsiteX8" fmla="*/ 801711 w 1527919"/>
              <a:gd name="connsiteY8" fmla="*/ 5131 h 317857"/>
              <a:gd name="connsiteX9" fmla="*/ 1525192 w 1527919"/>
              <a:gd name="connsiteY9" fmla="*/ 201074 h 317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7919" h="317857">
                <a:moveTo>
                  <a:pt x="1525192" y="201074"/>
                </a:moveTo>
                <a:cubicBezTo>
                  <a:pt x="1474950" y="207773"/>
                  <a:pt x="753981" y="26065"/>
                  <a:pt x="500260" y="45324"/>
                </a:cubicBezTo>
                <a:cubicBezTo>
                  <a:pt x="246539" y="64583"/>
                  <a:pt x="35524" y="300720"/>
                  <a:pt x="2867" y="316630"/>
                </a:cubicBezTo>
                <a:cubicBezTo>
                  <a:pt x="-29790" y="332540"/>
                  <a:pt x="225605" y="189351"/>
                  <a:pt x="304317" y="140784"/>
                </a:cubicBezTo>
                <a:cubicBezTo>
                  <a:pt x="383029" y="92217"/>
                  <a:pt x="459229" y="40300"/>
                  <a:pt x="475139" y="25228"/>
                </a:cubicBezTo>
                <a:cubicBezTo>
                  <a:pt x="491049" y="10156"/>
                  <a:pt x="399777" y="50349"/>
                  <a:pt x="399777" y="50349"/>
                </a:cubicBezTo>
                <a:cubicBezTo>
                  <a:pt x="443320" y="52024"/>
                  <a:pt x="661871" y="34439"/>
                  <a:pt x="736396" y="35276"/>
                </a:cubicBezTo>
                <a:cubicBezTo>
                  <a:pt x="810921" y="36113"/>
                  <a:pt x="836042" y="60397"/>
                  <a:pt x="846928" y="55373"/>
                </a:cubicBezTo>
                <a:cubicBezTo>
                  <a:pt x="857814" y="50349"/>
                  <a:pt x="686992" y="-19152"/>
                  <a:pt x="801711" y="5131"/>
                </a:cubicBezTo>
                <a:cubicBezTo>
                  <a:pt x="916430" y="29414"/>
                  <a:pt x="1575434" y="194375"/>
                  <a:pt x="1525192" y="20107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 1298">
            <a:extLst>
              <a:ext uri="{FF2B5EF4-FFF2-40B4-BE49-F238E27FC236}">
                <a16:creationId xmlns:a16="http://schemas.microsoft.com/office/drawing/2014/main" id="{4689D5B7-CE8D-AC1F-2BB8-4623FBC96476}"/>
              </a:ext>
            </a:extLst>
          </p:cNvPr>
          <p:cNvSpPr/>
          <p:nvPr/>
        </p:nvSpPr>
        <p:spPr>
          <a:xfrm>
            <a:off x="3070640" y="706592"/>
            <a:ext cx="1431022" cy="531882"/>
          </a:xfrm>
          <a:custGeom>
            <a:avLst/>
            <a:gdLst>
              <a:gd name="connsiteX0" fmla="*/ 1431022 w 1431022"/>
              <a:gd name="connsiteY0" fmla="*/ 72155 h 531882"/>
              <a:gd name="connsiteX1" fmla="*/ 727637 w 1431022"/>
              <a:gd name="connsiteY1" fmla="*/ 62107 h 531882"/>
              <a:gd name="connsiteX2" fmla="*/ 34301 w 1431022"/>
              <a:gd name="connsiteY2" fmla="*/ 514283 h 531882"/>
              <a:gd name="connsiteX3" fmla="*/ 169953 w 1431022"/>
              <a:gd name="connsiteY3" fmla="*/ 398727 h 531882"/>
              <a:gd name="connsiteX4" fmla="*/ 727637 w 1431022"/>
              <a:gd name="connsiteY4" fmla="*/ 16889 h 531882"/>
              <a:gd name="connsiteX5" fmla="*/ 1431022 w 1431022"/>
              <a:gd name="connsiteY5" fmla="*/ 72155 h 531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1022" h="531882">
                <a:moveTo>
                  <a:pt x="1431022" y="72155"/>
                </a:moveTo>
                <a:cubicBezTo>
                  <a:pt x="1431022" y="79691"/>
                  <a:pt x="960424" y="-11581"/>
                  <a:pt x="727637" y="62107"/>
                </a:cubicBezTo>
                <a:cubicBezTo>
                  <a:pt x="494850" y="135795"/>
                  <a:pt x="127248" y="458180"/>
                  <a:pt x="34301" y="514283"/>
                </a:cubicBezTo>
                <a:cubicBezTo>
                  <a:pt x="-58646" y="570386"/>
                  <a:pt x="54397" y="481626"/>
                  <a:pt x="169953" y="398727"/>
                </a:cubicBezTo>
                <a:cubicBezTo>
                  <a:pt x="285509" y="315828"/>
                  <a:pt x="514947" y="73830"/>
                  <a:pt x="727637" y="16889"/>
                </a:cubicBezTo>
                <a:cubicBezTo>
                  <a:pt x="940327" y="-40052"/>
                  <a:pt x="1431022" y="64619"/>
                  <a:pt x="1431022" y="7215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 1299">
            <a:extLst>
              <a:ext uri="{FF2B5EF4-FFF2-40B4-BE49-F238E27FC236}">
                <a16:creationId xmlns:a16="http://schemas.microsoft.com/office/drawing/2014/main" id="{125519F2-1823-FEF7-65CB-475C9C9F1F81}"/>
              </a:ext>
            </a:extLst>
          </p:cNvPr>
          <p:cNvSpPr/>
          <p:nvPr/>
        </p:nvSpPr>
        <p:spPr>
          <a:xfrm>
            <a:off x="4229234" y="549946"/>
            <a:ext cx="1849017" cy="299682"/>
          </a:xfrm>
          <a:custGeom>
            <a:avLst/>
            <a:gdLst>
              <a:gd name="connsiteX0" fmla="*/ 11170 w 1849017"/>
              <a:gd name="connsiteY0" fmla="*/ 299140 h 299682"/>
              <a:gd name="connsiteX1" fmla="*/ 870304 w 1849017"/>
              <a:gd name="connsiteY1" fmla="*/ 17786 h 299682"/>
              <a:gd name="connsiteX2" fmla="*/ 1819874 w 1849017"/>
              <a:gd name="connsiteY2" fmla="*/ 27834 h 299682"/>
              <a:gd name="connsiteX3" fmla="*/ 1523447 w 1849017"/>
              <a:gd name="connsiteY3" fmla="*/ 22810 h 299682"/>
              <a:gd name="connsiteX4" fmla="*/ 694458 w 1849017"/>
              <a:gd name="connsiteY4" fmla="*/ 52955 h 299682"/>
              <a:gd name="connsiteX5" fmla="*/ 1000933 w 1849017"/>
              <a:gd name="connsiteY5" fmla="*/ 37883 h 299682"/>
              <a:gd name="connsiteX6" fmla="*/ 423153 w 1849017"/>
              <a:gd name="connsiteY6" fmla="*/ 88124 h 299682"/>
              <a:gd name="connsiteX7" fmla="*/ 11170 w 1849017"/>
              <a:gd name="connsiteY7" fmla="*/ 299140 h 299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9017" h="299682">
                <a:moveTo>
                  <a:pt x="11170" y="299140"/>
                </a:moveTo>
                <a:cubicBezTo>
                  <a:pt x="85695" y="287417"/>
                  <a:pt x="568853" y="63004"/>
                  <a:pt x="870304" y="17786"/>
                </a:cubicBezTo>
                <a:cubicBezTo>
                  <a:pt x="1171755" y="-27432"/>
                  <a:pt x="1819874" y="27834"/>
                  <a:pt x="1819874" y="27834"/>
                </a:cubicBezTo>
                <a:cubicBezTo>
                  <a:pt x="1928731" y="28671"/>
                  <a:pt x="1711016" y="18623"/>
                  <a:pt x="1523447" y="22810"/>
                </a:cubicBezTo>
                <a:cubicBezTo>
                  <a:pt x="1335878" y="26997"/>
                  <a:pt x="781544" y="50443"/>
                  <a:pt x="694458" y="52955"/>
                </a:cubicBezTo>
                <a:cubicBezTo>
                  <a:pt x="607372" y="55467"/>
                  <a:pt x="1046150" y="32022"/>
                  <a:pt x="1000933" y="37883"/>
                </a:cubicBezTo>
                <a:cubicBezTo>
                  <a:pt x="955716" y="43744"/>
                  <a:pt x="593138" y="47093"/>
                  <a:pt x="423153" y="88124"/>
                </a:cubicBezTo>
                <a:cubicBezTo>
                  <a:pt x="253168" y="129155"/>
                  <a:pt x="-63355" y="310863"/>
                  <a:pt x="11170" y="29914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 1300">
            <a:extLst>
              <a:ext uri="{FF2B5EF4-FFF2-40B4-BE49-F238E27FC236}">
                <a16:creationId xmlns:a16="http://schemas.microsoft.com/office/drawing/2014/main" id="{2AEB01ED-C7D4-9261-E960-5A5C1D1B287A}"/>
              </a:ext>
            </a:extLst>
          </p:cNvPr>
          <p:cNvSpPr/>
          <p:nvPr/>
        </p:nvSpPr>
        <p:spPr>
          <a:xfrm>
            <a:off x="3232536" y="1242271"/>
            <a:ext cx="1269126" cy="254933"/>
          </a:xfrm>
          <a:custGeom>
            <a:avLst/>
            <a:gdLst>
              <a:gd name="connsiteX0" fmla="*/ 1269126 w 1269126"/>
              <a:gd name="connsiteY0" fmla="*/ 254933 h 254933"/>
              <a:gd name="connsiteX1" fmla="*/ 847095 w 1269126"/>
              <a:gd name="connsiteY1" fmla="*/ 38894 h 254933"/>
              <a:gd name="connsiteX2" fmla="*/ 8057 w 1269126"/>
              <a:gd name="connsiteY2" fmla="*/ 129329 h 254933"/>
              <a:gd name="connsiteX3" fmla="*/ 455209 w 1269126"/>
              <a:gd name="connsiteY3" fmla="*/ 64015 h 254933"/>
              <a:gd name="connsiteX4" fmla="*/ 992796 w 1269126"/>
              <a:gd name="connsiteY4" fmla="*/ 8749 h 254933"/>
              <a:gd name="connsiteX5" fmla="*/ 1269126 w 1269126"/>
              <a:gd name="connsiteY5" fmla="*/ 254933 h 25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9126" h="254933">
                <a:moveTo>
                  <a:pt x="1269126" y="254933"/>
                </a:moveTo>
                <a:cubicBezTo>
                  <a:pt x="1163199" y="157380"/>
                  <a:pt x="1057273" y="59828"/>
                  <a:pt x="847095" y="38894"/>
                </a:cubicBezTo>
                <a:lnTo>
                  <a:pt x="8057" y="129329"/>
                </a:lnTo>
                <a:cubicBezTo>
                  <a:pt x="-57257" y="133516"/>
                  <a:pt x="291086" y="84112"/>
                  <a:pt x="455209" y="64015"/>
                </a:cubicBezTo>
                <a:cubicBezTo>
                  <a:pt x="619332" y="43918"/>
                  <a:pt x="860493" y="-23908"/>
                  <a:pt x="992796" y="8749"/>
                </a:cubicBezTo>
                <a:cubicBezTo>
                  <a:pt x="1125099" y="41406"/>
                  <a:pt x="1187064" y="150682"/>
                  <a:pt x="1269126" y="25493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 1301">
            <a:extLst>
              <a:ext uri="{FF2B5EF4-FFF2-40B4-BE49-F238E27FC236}">
                <a16:creationId xmlns:a16="http://schemas.microsoft.com/office/drawing/2014/main" id="{D750B782-229C-E8D7-A692-77488E085437}"/>
              </a:ext>
            </a:extLst>
          </p:cNvPr>
          <p:cNvSpPr/>
          <p:nvPr/>
        </p:nvSpPr>
        <p:spPr>
          <a:xfrm>
            <a:off x="4411565" y="555286"/>
            <a:ext cx="1669031" cy="991996"/>
          </a:xfrm>
          <a:custGeom>
            <a:avLst/>
            <a:gdLst>
              <a:gd name="connsiteX0" fmla="*/ 19758 w 1669031"/>
              <a:gd name="connsiteY0" fmla="*/ 977088 h 991996"/>
              <a:gd name="connsiteX1" fmla="*/ 843723 w 1669031"/>
              <a:gd name="connsiteY1" fmla="*/ 268679 h 991996"/>
              <a:gd name="connsiteX2" fmla="*/ 1657639 w 1669031"/>
              <a:gd name="connsiteY2" fmla="*/ 7422 h 991996"/>
              <a:gd name="connsiteX3" fmla="*/ 1275802 w 1669031"/>
              <a:gd name="connsiteY3" fmla="*/ 107905 h 991996"/>
              <a:gd name="connsiteX4" fmla="*/ 652804 w 1669031"/>
              <a:gd name="connsiteY4" fmla="*/ 479694 h 991996"/>
              <a:gd name="connsiteX5" fmla="*/ 743239 w 1669031"/>
              <a:gd name="connsiteY5" fmla="*/ 419404 h 991996"/>
              <a:gd name="connsiteX6" fmla="*/ 296088 w 1669031"/>
              <a:gd name="connsiteY6" fmla="*/ 725879 h 991996"/>
              <a:gd name="connsiteX7" fmla="*/ 19758 w 1669031"/>
              <a:gd name="connsiteY7" fmla="*/ 977088 h 99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69031" h="991996">
                <a:moveTo>
                  <a:pt x="19758" y="977088"/>
                </a:moveTo>
                <a:cubicBezTo>
                  <a:pt x="111031" y="900888"/>
                  <a:pt x="570743" y="430290"/>
                  <a:pt x="843723" y="268679"/>
                </a:cubicBezTo>
                <a:cubicBezTo>
                  <a:pt x="1116703" y="107068"/>
                  <a:pt x="1585626" y="34218"/>
                  <a:pt x="1657639" y="7422"/>
                </a:cubicBezTo>
                <a:cubicBezTo>
                  <a:pt x="1729652" y="-19374"/>
                  <a:pt x="1443275" y="29193"/>
                  <a:pt x="1275802" y="107905"/>
                </a:cubicBezTo>
                <a:cubicBezTo>
                  <a:pt x="1108330" y="186617"/>
                  <a:pt x="741565" y="427777"/>
                  <a:pt x="652804" y="479694"/>
                </a:cubicBezTo>
                <a:cubicBezTo>
                  <a:pt x="564044" y="531610"/>
                  <a:pt x="743239" y="419404"/>
                  <a:pt x="743239" y="419404"/>
                </a:cubicBezTo>
                <a:cubicBezTo>
                  <a:pt x="683786" y="460435"/>
                  <a:pt x="415831" y="634606"/>
                  <a:pt x="296088" y="725879"/>
                </a:cubicBezTo>
                <a:cubicBezTo>
                  <a:pt x="176345" y="817151"/>
                  <a:pt x="-71515" y="1053288"/>
                  <a:pt x="19758" y="97708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 1302">
            <a:extLst>
              <a:ext uri="{FF2B5EF4-FFF2-40B4-BE49-F238E27FC236}">
                <a16:creationId xmlns:a16="http://schemas.microsoft.com/office/drawing/2014/main" id="{6F986E0C-3829-C3A0-FF33-53A716589948}"/>
              </a:ext>
            </a:extLst>
          </p:cNvPr>
          <p:cNvSpPr/>
          <p:nvPr/>
        </p:nvSpPr>
        <p:spPr>
          <a:xfrm>
            <a:off x="3260690" y="1496045"/>
            <a:ext cx="1382362" cy="629189"/>
          </a:xfrm>
          <a:custGeom>
            <a:avLst/>
            <a:gdLst>
              <a:gd name="connsiteX0" fmla="*/ 1376624 w 1382362"/>
              <a:gd name="connsiteY0" fmla="*/ 1159 h 629189"/>
              <a:gd name="connsiteX1" fmla="*/ 919424 w 1382362"/>
              <a:gd name="connsiteY1" fmla="*/ 86570 h 629189"/>
              <a:gd name="connsiteX2" fmla="*/ 321547 w 1382362"/>
              <a:gd name="connsiteY2" fmla="*/ 166957 h 629189"/>
              <a:gd name="connsiteX3" fmla="*/ 828989 w 1382362"/>
              <a:gd name="connsiteY3" fmla="*/ 131788 h 629189"/>
              <a:gd name="connsiteX4" fmla="*/ 160774 w 1382362"/>
              <a:gd name="connsiteY4" fmla="*/ 548795 h 629189"/>
              <a:gd name="connsiteX5" fmla="*/ 0 w 1382362"/>
              <a:gd name="connsiteY5" fmla="*/ 629181 h 629189"/>
              <a:gd name="connsiteX6" fmla="*/ 929473 w 1382362"/>
              <a:gd name="connsiteY6" fmla="*/ 136812 h 629189"/>
              <a:gd name="connsiteX7" fmla="*/ 597877 w 1382362"/>
              <a:gd name="connsiteY7" fmla="*/ 151885 h 629189"/>
              <a:gd name="connsiteX8" fmla="*/ 1376624 w 1382362"/>
              <a:gd name="connsiteY8" fmla="*/ 1159 h 629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82362" h="629189">
                <a:moveTo>
                  <a:pt x="1376624" y="1159"/>
                </a:moveTo>
                <a:cubicBezTo>
                  <a:pt x="1430215" y="-9727"/>
                  <a:pt x="1095270" y="58937"/>
                  <a:pt x="919424" y="86570"/>
                </a:cubicBezTo>
                <a:cubicBezTo>
                  <a:pt x="743578" y="114203"/>
                  <a:pt x="336619" y="159421"/>
                  <a:pt x="321547" y="166957"/>
                </a:cubicBezTo>
                <a:cubicBezTo>
                  <a:pt x="306474" y="174493"/>
                  <a:pt x="855784" y="68148"/>
                  <a:pt x="828989" y="131788"/>
                </a:cubicBezTo>
                <a:cubicBezTo>
                  <a:pt x="802193" y="195428"/>
                  <a:pt x="298939" y="465896"/>
                  <a:pt x="160774" y="548795"/>
                </a:cubicBezTo>
                <a:cubicBezTo>
                  <a:pt x="22609" y="631694"/>
                  <a:pt x="0" y="629181"/>
                  <a:pt x="0" y="629181"/>
                </a:cubicBezTo>
                <a:cubicBezTo>
                  <a:pt x="128116" y="560517"/>
                  <a:pt x="829827" y="216361"/>
                  <a:pt x="929473" y="136812"/>
                </a:cubicBezTo>
                <a:cubicBezTo>
                  <a:pt x="1029119" y="57263"/>
                  <a:pt x="530888" y="171982"/>
                  <a:pt x="597877" y="151885"/>
                </a:cubicBezTo>
                <a:cubicBezTo>
                  <a:pt x="664866" y="131788"/>
                  <a:pt x="1323033" y="12045"/>
                  <a:pt x="1376624" y="115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 1303">
            <a:extLst>
              <a:ext uri="{FF2B5EF4-FFF2-40B4-BE49-F238E27FC236}">
                <a16:creationId xmlns:a16="http://schemas.microsoft.com/office/drawing/2014/main" id="{280A28FD-9629-8EB9-846C-85C1EBD39DCF}"/>
              </a:ext>
            </a:extLst>
          </p:cNvPr>
          <p:cNvSpPr/>
          <p:nvPr/>
        </p:nvSpPr>
        <p:spPr>
          <a:xfrm>
            <a:off x="3023399" y="1381333"/>
            <a:ext cx="483407" cy="817810"/>
          </a:xfrm>
          <a:custGeom>
            <a:avLst/>
            <a:gdLst>
              <a:gd name="connsiteX0" fmla="*/ 101638 w 483407"/>
              <a:gd name="connsiteY0" fmla="*/ 315 h 817810"/>
              <a:gd name="connsiteX1" fmla="*/ 116711 w 483407"/>
              <a:gd name="connsiteY1" fmla="*/ 417322 h 817810"/>
              <a:gd name="connsiteX2" fmla="*/ 463379 w 483407"/>
              <a:gd name="connsiteY2" fmla="*/ 804183 h 817810"/>
              <a:gd name="connsiteX3" fmla="*/ 398065 w 483407"/>
              <a:gd name="connsiteY3" fmla="*/ 698676 h 817810"/>
              <a:gd name="connsiteX4" fmla="*/ 36324 w 483407"/>
              <a:gd name="connsiteY4" fmla="*/ 392201 h 817810"/>
              <a:gd name="connsiteX5" fmla="*/ 66469 w 483407"/>
              <a:gd name="connsiteY5" fmla="*/ 467564 h 817810"/>
              <a:gd name="connsiteX6" fmla="*/ 51397 w 483407"/>
              <a:gd name="connsiteY6" fmla="*/ 246500 h 817810"/>
              <a:gd name="connsiteX7" fmla="*/ 1155 w 483407"/>
              <a:gd name="connsiteY7" fmla="*/ 346983 h 817810"/>
              <a:gd name="connsiteX8" fmla="*/ 101638 w 483407"/>
              <a:gd name="connsiteY8" fmla="*/ 315 h 817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3407" h="817810">
                <a:moveTo>
                  <a:pt x="101638" y="315"/>
                </a:moveTo>
                <a:cubicBezTo>
                  <a:pt x="120897" y="12038"/>
                  <a:pt x="56421" y="283344"/>
                  <a:pt x="116711" y="417322"/>
                </a:cubicBezTo>
                <a:cubicBezTo>
                  <a:pt x="177001" y="551300"/>
                  <a:pt x="416487" y="757291"/>
                  <a:pt x="463379" y="804183"/>
                </a:cubicBezTo>
                <a:cubicBezTo>
                  <a:pt x="510271" y="851075"/>
                  <a:pt x="469241" y="767340"/>
                  <a:pt x="398065" y="698676"/>
                </a:cubicBezTo>
                <a:cubicBezTo>
                  <a:pt x="326889" y="630012"/>
                  <a:pt x="91590" y="430720"/>
                  <a:pt x="36324" y="392201"/>
                </a:cubicBezTo>
                <a:cubicBezTo>
                  <a:pt x="-18942" y="353682"/>
                  <a:pt x="63957" y="491847"/>
                  <a:pt x="66469" y="467564"/>
                </a:cubicBezTo>
                <a:cubicBezTo>
                  <a:pt x="68981" y="443281"/>
                  <a:pt x="62283" y="266597"/>
                  <a:pt x="51397" y="246500"/>
                </a:cubicBezTo>
                <a:cubicBezTo>
                  <a:pt x="40511" y="226403"/>
                  <a:pt x="-8056" y="386339"/>
                  <a:pt x="1155" y="346983"/>
                </a:cubicBezTo>
                <a:cubicBezTo>
                  <a:pt x="10366" y="307627"/>
                  <a:pt x="82379" y="-11408"/>
                  <a:pt x="101638" y="31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 1304">
            <a:extLst>
              <a:ext uri="{FF2B5EF4-FFF2-40B4-BE49-F238E27FC236}">
                <a16:creationId xmlns:a16="http://schemas.microsoft.com/office/drawing/2014/main" id="{CD56DC9B-17D4-10EB-A34F-E7EEA1DC24E8}"/>
              </a:ext>
            </a:extLst>
          </p:cNvPr>
          <p:cNvSpPr/>
          <p:nvPr/>
        </p:nvSpPr>
        <p:spPr>
          <a:xfrm>
            <a:off x="2822451" y="2017423"/>
            <a:ext cx="659625" cy="1301281"/>
          </a:xfrm>
          <a:custGeom>
            <a:avLst/>
            <a:gdLst>
              <a:gd name="connsiteX0" fmla="*/ 659303 w 659625"/>
              <a:gd name="connsiteY0" fmla="*/ 2296 h 1301281"/>
              <a:gd name="connsiteX1" fmla="*/ 136789 w 659625"/>
              <a:gd name="connsiteY1" fmla="*/ 665487 h 1301281"/>
              <a:gd name="connsiteX2" fmla="*/ 1136 w 659625"/>
              <a:gd name="connsiteY2" fmla="*/ 1298533 h 1301281"/>
              <a:gd name="connsiteX3" fmla="*/ 81523 w 659625"/>
              <a:gd name="connsiteY3" fmla="*/ 871478 h 1301281"/>
              <a:gd name="connsiteX4" fmla="*/ 247320 w 659625"/>
              <a:gd name="connsiteY4" fmla="*/ 303746 h 1301281"/>
              <a:gd name="connsiteX5" fmla="*/ 116692 w 659625"/>
              <a:gd name="connsiteY5" fmla="*/ 559979 h 1301281"/>
              <a:gd name="connsiteX6" fmla="*/ 372925 w 659625"/>
              <a:gd name="connsiteY6" fmla="*/ 243456 h 1301281"/>
              <a:gd name="connsiteX7" fmla="*/ 217175 w 659625"/>
              <a:gd name="connsiteY7" fmla="*/ 439399 h 1301281"/>
              <a:gd name="connsiteX8" fmla="*/ 659303 w 659625"/>
              <a:gd name="connsiteY8" fmla="*/ 2296 h 1301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9625" h="1301281">
                <a:moveTo>
                  <a:pt x="659303" y="2296"/>
                </a:moveTo>
                <a:cubicBezTo>
                  <a:pt x="645905" y="39977"/>
                  <a:pt x="246483" y="449448"/>
                  <a:pt x="136789" y="665487"/>
                </a:cubicBezTo>
                <a:cubicBezTo>
                  <a:pt x="27095" y="881526"/>
                  <a:pt x="10347" y="1264201"/>
                  <a:pt x="1136" y="1298533"/>
                </a:cubicBezTo>
                <a:cubicBezTo>
                  <a:pt x="-8075" y="1332865"/>
                  <a:pt x="40492" y="1037276"/>
                  <a:pt x="81523" y="871478"/>
                </a:cubicBezTo>
                <a:cubicBezTo>
                  <a:pt x="122554" y="705680"/>
                  <a:pt x="241458" y="355663"/>
                  <a:pt x="247320" y="303746"/>
                </a:cubicBezTo>
                <a:cubicBezTo>
                  <a:pt x="253182" y="251829"/>
                  <a:pt x="95758" y="570027"/>
                  <a:pt x="116692" y="559979"/>
                </a:cubicBezTo>
                <a:cubicBezTo>
                  <a:pt x="137626" y="549931"/>
                  <a:pt x="356178" y="263553"/>
                  <a:pt x="372925" y="243456"/>
                </a:cubicBezTo>
                <a:cubicBezTo>
                  <a:pt x="389672" y="223359"/>
                  <a:pt x="169445" y="476243"/>
                  <a:pt x="217175" y="439399"/>
                </a:cubicBezTo>
                <a:cubicBezTo>
                  <a:pt x="264905" y="402555"/>
                  <a:pt x="672701" y="-35385"/>
                  <a:pt x="659303" y="229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 1305">
            <a:extLst>
              <a:ext uri="{FF2B5EF4-FFF2-40B4-BE49-F238E27FC236}">
                <a16:creationId xmlns:a16="http://schemas.microsoft.com/office/drawing/2014/main" id="{18FC0C38-7BF2-45A0-0ABB-86D5DA8CB0AF}"/>
              </a:ext>
            </a:extLst>
          </p:cNvPr>
          <p:cNvSpPr/>
          <p:nvPr/>
        </p:nvSpPr>
        <p:spPr>
          <a:xfrm>
            <a:off x="5313828" y="572435"/>
            <a:ext cx="1279949" cy="988152"/>
          </a:xfrm>
          <a:custGeom>
            <a:avLst/>
            <a:gdLst>
              <a:gd name="connsiteX0" fmla="*/ 11798 w 1279949"/>
              <a:gd name="connsiteY0" fmla="*/ 975011 h 988152"/>
              <a:gd name="connsiteX1" fmla="*/ 494119 w 1279949"/>
              <a:gd name="connsiteY1" fmla="*/ 844383 h 988152"/>
              <a:gd name="connsiteX2" fmla="*/ 1252770 w 1279949"/>
              <a:gd name="connsiteY2" fmla="*/ 30466 h 988152"/>
              <a:gd name="connsiteX3" fmla="*/ 1051803 w 1279949"/>
              <a:gd name="connsiteY3" fmla="*/ 241481 h 988152"/>
              <a:gd name="connsiteX4" fmla="*/ 479047 w 1279949"/>
              <a:gd name="connsiteY4" fmla="*/ 889600 h 988152"/>
              <a:gd name="connsiteX5" fmla="*/ 649869 w 1279949"/>
              <a:gd name="connsiteY5" fmla="*/ 678585 h 988152"/>
              <a:gd name="connsiteX6" fmla="*/ 468998 w 1279949"/>
              <a:gd name="connsiteY6" fmla="*/ 844383 h 988152"/>
              <a:gd name="connsiteX7" fmla="*/ 177596 w 1279949"/>
              <a:gd name="connsiteY7" fmla="*/ 969987 h 988152"/>
              <a:gd name="connsiteX8" fmla="*/ 11798 w 1279949"/>
              <a:gd name="connsiteY8" fmla="*/ 975011 h 98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9949" h="988152">
                <a:moveTo>
                  <a:pt x="11798" y="975011"/>
                </a:moveTo>
                <a:cubicBezTo>
                  <a:pt x="64552" y="954077"/>
                  <a:pt x="287290" y="1001807"/>
                  <a:pt x="494119" y="844383"/>
                </a:cubicBezTo>
                <a:cubicBezTo>
                  <a:pt x="700948" y="686959"/>
                  <a:pt x="1159823" y="130950"/>
                  <a:pt x="1252770" y="30466"/>
                </a:cubicBezTo>
                <a:cubicBezTo>
                  <a:pt x="1345717" y="-70018"/>
                  <a:pt x="1180757" y="98292"/>
                  <a:pt x="1051803" y="241481"/>
                </a:cubicBezTo>
                <a:cubicBezTo>
                  <a:pt x="922849" y="384670"/>
                  <a:pt x="546036" y="816749"/>
                  <a:pt x="479047" y="889600"/>
                </a:cubicBezTo>
                <a:cubicBezTo>
                  <a:pt x="412058" y="962451"/>
                  <a:pt x="651544" y="686121"/>
                  <a:pt x="649869" y="678585"/>
                </a:cubicBezTo>
                <a:cubicBezTo>
                  <a:pt x="648194" y="671049"/>
                  <a:pt x="547710" y="795816"/>
                  <a:pt x="468998" y="844383"/>
                </a:cubicBezTo>
                <a:cubicBezTo>
                  <a:pt x="390286" y="892950"/>
                  <a:pt x="259657" y="949890"/>
                  <a:pt x="177596" y="969987"/>
                </a:cubicBezTo>
                <a:cubicBezTo>
                  <a:pt x="95535" y="990084"/>
                  <a:pt x="-40956" y="995945"/>
                  <a:pt x="11798" y="97501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 1306">
            <a:extLst>
              <a:ext uri="{FF2B5EF4-FFF2-40B4-BE49-F238E27FC236}">
                <a16:creationId xmlns:a16="http://schemas.microsoft.com/office/drawing/2014/main" id="{B059E7F7-BB37-F7CA-D8B8-FFF69DFEA0E6}"/>
              </a:ext>
            </a:extLst>
          </p:cNvPr>
          <p:cNvSpPr/>
          <p:nvPr/>
        </p:nvSpPr>
        <p:spPr>
          <a:xfrm>
            <a:off x="6115786" y="677825"/>
            <a:ext cx="674530" cy="1304731"/>
          </a:xfrm>
          <a:custGeom>
            <a:avLst/>
            <a:gdLst>
              <a:gd name="connsiteX0" fmla="*/ 601537 w 674530"/>
              <a:gd name="connsiteY0" fmla="*/ 439 h 1304731"/>
              <a:gd name="connsiteX1" fmla="*/ 581440 w 674530"/>
              <a:gd name="connsiteY1" fmla="*/ 779186 h 1304731"/>
              <a:gd name="connsiteX2" fmla="*/ 23757 w 674530"/>
              <a:gd name="connsiteY2" fmla="*/ 1281604 h 1304731"/>
              <a:gd name="connsiteX3" fmla="*/ 159410 w 674530"/>
              <a:gd name="connsiteY3" fmla="*/ 1191168 h 1304731"/>
              <a:gd name="connsiteX4" fmla="*/ 671876 w 674530"/>
              <a:gd name="connsiteY4" fmla="*/ 929911 h 1304731"/>
              <a:gd name="connsiteX5" fmla="*/ 370425 w 674530"/>
              <a:gd name="connsiteY5" fmla="*/ 1040443 h 1304731"/>
              <a:gd name="connsiteX6" fmla="*/ 606561 w 674530"/>
              <a:gd name="connsiteY6" fmla="*/ 854549 h 1304731"/>
              <a:gd name="connsiteX7" fmla="*/ 516126 w 674530"/>
              <a:gd name="connsiteY7" fmla="*/ 929911 h 1304731"/>
              <a:gd name="connsiteX8" fmla="*/ 636706 w 674530"/>
              <a:gd name="connsiteY8" fmla="*/ 362179 h 1304731"/>
              <a:gd name="connsiteX9" fmla="*/ 611585 w 674530"/>
              <a:gd name="connsiteY9" fmla="*/ 663630 h 1304731"/>
              <a:gd name="connsiteX10" fmla="*/ 601537 w 674530"/>
              <a:gd name="connsiteY10" fmla="*/ 439 h 1304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4530" h="1304731">
                <a:moveTo>
                  <a:pt x="601537" y="439"/>
                </a:moveTo>
                <a:cubicBezTo>
                  <a:pt x="596513" y="19698"/>
                  <a:pt x="677737" y="565659"/>
                  <a:pt x="581440" y="779186"/>
                </a:cubicBezTo>
                <a:cubicBezTo>
                  <a:pt x="485143" y="992714"/>
                  <a:pt x="94095" y="1212940"/>
                  <a:pt x="23757" y="1281604"/>
                </a:cubicBezTo>
                <a:cubicBezTo>
                  <a:pt x="-46581" y="1350268"/>
                  <a:pt x="51390" y="1249783"/>
                  <a:pt x="159410" y="1191168"/>
                </a:cubicBezTo>
                <a:cubicBezTo>
                  <a:pt x="267430" y="1132553"/>
                  <a:pt x="636707" y="955032"/>
                  <a:pt x="671876" y="929911"/>
                </a:cubicBezTo>
                <a:cubicBezTo>
                  <a:pt x="707045" y="904790"/>
                  <a:pt x="381311" y="1053003"/>
                  <a:pt x="370425" y="1040443"/>
                </a:cubicBezTo>
                <a:cubicBezTo>
                  <a:pt x="359539" y="1027883"/>
                  <a:pt x="582278" y="872971"/>
                  <a:pt x="606561" y="854549"/>
                </a:cubicBezTo>
                <a:cubicBezTo>
                  <a:pt x="630844" y="836127"/>
                  <a:pt x="511102" y="1011973"/>
                  <a:pt x="516126" y="929911"/>
                </a:cubicBezTo>
                <a:cubicBezTo>
                  <a:pt x="521150" y="847849"/>
                  <a:pt x="620796" y="406559"/>
                  <a:pt x="636706" y="362179"/>
                </a:cubicBezTo>
                <a:cubicBezTo>
                  <a:pt x="652616" y="317799"/>
                  <a:pt x="615772" y="725595"/>
                  <a:pt x="611585" y="663630"/>
                </a:cubicBezTo>
                <a:cubicBezTo>
                  <a:pt x="607398" y="601665"/>
                  <a:pt x="606561" y="-18820"/>
                  <a:pt x="601537" y="43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 1307">
            <a:extLst>
              <a:ext uri="{FF2B5EF4-FFF2-40B4-BE49-F238E27FC236}">
                <a16:creationId xmlns:a16="http://schemas.microsoft.com/office/drawing/2014/main" id="{4649FDA9-D05A-6A57-C53F-B13E56023546}"/>
              </a:ext>
            </a:extLst>
          </p:cNvPr>
          <p:cNvSpPr/>
          <p:nvPr/>
        </p:nvSpPr>
        <p:spPr>
          <a:xfrm>
            <a:off x="6104274" y="943106"/>
            <a:ext cx="820118" cy="1126059"/>
          </a:xfrm>
          <a:custGeom>
            <a:avLst/>
            <a:gdLst>
              <a:gd name="connsiteX0" fmla="*/ 803968 w 820118"/>
              <a:gd name="connsiteY0" fmla="*/ 1439 h 1126059"/>
              <a:gd name="connsiteX1" fmla="*/ 748702 w 820118"/>
              <a:gd name="connsiteY1" fmla="*/ 865597 h 1126059"/>
              <a:gd name="connsiteX2" fmla="*/ 814016 w 820118"/>
              <a:gd name="connsiteY2" fmla="*/ 408397 h 1126059"/>
              <a:gd name="connsiteX3" fmla="*/ 718557 w 820118"/>
              <a:gd name="connsiteY3" fmla="*/ 905791 h 1126059"/>
              <a:gd name="connsiteX4" fmla="*/ 577880 w 820118"/>
              <a:gd name="connsiteY4" fmla="*/ 1121830 h 1126059"/>
              <a:gd name="connsiteX5" fmla="*/ 100 w 820118"/>
              <a:gd name="connsiteY5" fmla="*/ 1051492 h 1126059"/>
              <a:gd name="connsiteX6" fmla="*/ 532662 w 820118"/>
              <a:gd name="connsiteY6" fmla="*/ 1081637 h 1126059"/>
              <a:gd name="connsiteX7" fmla="*/ 718557 w 820118"/>
              <a:gd name="connsiteY7" fmla="*/ 1076613 h 1126059"/>
              <a:gd name="connsiteX8" fmla="*/ 819040 w 820118"/>
              <a:gd name="connsiteY8" fmla="*/ 448591 h 1126059"/>
              <a:gd name="connsiteX9" fmla="*/ 773823 w 820118"/>
              <a:gd name="connsiteY9" fmla="*/ 654582 h 1126059"/>
              <a:gd name="connsiteX10" fmla="*/ 803968 w 820118"/>
              <a:gd name="connsiteY10" fmla="*/ 1439 h 1126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0118" h="1126059">
                <a:moveTo>
                  <a:pt x="803968" y="1439"/>
                </a:moveTo>
                <a:cubicBezTo>
                  <a:pt x="799781" y="36608"/>
                  <a:pt x="747027" y="797771"/>
                  <a:pt x="748702" y="865597"/>
                </a:cubicBezTo>
                <a:cubicBezTo>
                  <a:pt x="750377" y="933423"/>
                  <a:pt x="819040" y="401698"/>
                  <a:pt x="814016" y="408397"/>
                </a:cubicBezTo>
                <a:cubicBezTo>
                  <a:pt x="808992" y="415096"/>
                  <a:pt x="757913" y="786886"/>
                  <a:pt x="718557" y="905791"/>
                </a:cubicBezTo>
                <a:cubicBezTo>
                  <a:pt x="679201" y="1024696"/>
                  <a:pt x="697623" y="1097546"/>
                  <a:pt x="577880" y="1121830"/>
                </a:cubicBezTo>
                <a:cubicBezTo>
                  <a:pt x="458137" y="1146114"/>
                  <a:pt x="7636" y="1058191"/>
                  <a:pt x="100" y="1051492"/>
                </a:cubicBezTo>
                <a:cubicBezTo>
                  <a:pt x="-7436" y="1044793"/>
                  <a:pt x="412919" y="1077450"/>
                  <a:pt x="532662" y="1081637"/>
                </a:cubicBezTo>
                <a:cubicBezTo>
                  <a:pt x="652405" y="1085824"/>
                  <a:pt x="670827" y="1182121"/>
                  <a:pt x="718557" y="1076613"/>
                </a:cubicBezTo>
                <a:cubicBezTo>
                  <a:pt x="766287" y="971105"/>
                  <a:pt x="809829" y="518930"/>
                  <a:pt x="819040" y="448591"/>
                </a:cubicBezTo>
                <a:cubicBezTo>
                  <a:pt x="828251" y="378252"/>
                  <a:pt x="775498" y="722408"/>
                  <a:pt x="773823" y="654582"/>
                </a:cubicBezTo>
                <a:cubicBezTo>
                  <a:pt x="772148" y="586756"/>
                  <a:pt x="808155" y="-33730"/>
                  <a:pt x="803968" y="143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 1308">
            <a:extLst>
              <a:ext uri="{FF2B5EF4-FFF2-40B4-BE49-F238E27FC236}">
                <a16:creationId xmlns:a16="http://schemas.microsoft.com/office/drawing/2014/main" id="{D0C40E87-CDB3-6847-22C8-689372F7DDD3}"/>
              </a:ext>
            </a:extLst>
          </p:cNvPr>
          <p:cNvSpPr/>
          <p:nvPr/>
        </p:nvSpPr>
        <p:spPr>
          <a:xfrm>
            <a:off x="3232068" y="4689822"/>
            <a:ext cx="794391" cy="964097"/>
          </a:xfrm>
          <a:custGeom>
            <a:avLst/>
            <a:gdLst>
              <a:gd name="connsiteX0" fmla="*/ 320024 w 794391"/>
              <a:gd name="connsiteY0" fmla="*/ 7782 h 964097"/>
              <a:gd name="connsiteX1" fmla="*/ 189396 w 794391"/>
              <a:gd name="connsiteY1" fmla="*/ 213774 h 964097"/>
              <a:gd name="connsiteX2" fmla="*/ 103985 w 794391"/>
              <a:gd name="connsiteY2" fmla="*/ 575514 h 964097"/>
              <a:gd name="connsiteX3" fmla="*/ 159251 w 794391"/>
              <a:gd name="connsiteY3" fmla="*/ 369523 h 964097"/>
              <a:gd name="connsiteX4" fmla="*/ 88912 w 794391"/>
              <a:gd name="connsiteY4" fmla="*/ 650877 h 964097"/>
              <a:gd name="connsiteX5" fmla="*/ 189396 w 794391"/>
              <a:gd name="connsiteY5" fmla="*/ 841796 h 964097"/>
              <a:gd name="connsiteX6" fmla="*/ 114033 w 794391"/>
              <a:gd name="connsiteY6" fmla="*/ 731264 h 964097"/>
              <a:gd name="connsiteX7" fmla="*/ 767176 w 794391"/>
              <a:gd name="connsiteY7" fmla="*/ 957352 h 964097"/>
              <a:gd name="connsiteX8" fmla="*/ 606402 w 794391"/>
              <a:gd name="connsiteY8" fmla="*/ 887013 h 964097"/>
              <a:gd name="connsiteX9" fmla="*/ 18574 w 794391"/>
              <a:gd name="connsiteY9" fmla="*/ 706143 h 964097"/>
              <a:gd name="connsiteX10" fmla="*/ 139154 w 794391"/>
              <a:gd name="connsiteY10" fmla="*/ 369523 h 964097"/>
              <a:gd name="connsiteX11" fmla="*/ 58767 w 794391"/>
              <a:gd name="connsiteY11" fmla="*/ 480055 h 964097"/>
              <a:gd name="connsiteX12" fmla="*/ 320024 w 794391"/>
              <a:gd name="connsiteY12" fmla="*/ 7782 h 96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94391" h="964097">
                <a:moveTo>
                  <a:pt x="320024" y="7782"/>
                </a:moveTo>
                <a:cubicBezTo>
                  <a:pt x="341796" y="-36598"/>
                  <a:pt x="225402" y="119152"/>
                  <a:pt x="189396" y="213774"/>
                </a:cubicBezTo>
                <a:cubicBezTo>
                  <a:pt x="153390" y="308396"/>
                  <a:pt x="109009" y="549556"/>
                  <a:pt x="103985" y="575514"/>
                </a:cubicBezTo>
                <a:cubicBezTo>
                  <a:pt x="98961" y="601472"/>
                  <a:pt x="161763" y="356963"/>
                  <a:pt x="159251" y="369523"/>
                </a:cubicBezTo>
                <a:cubicBezTo>
                  <a:pt x="156739" y="382084"/>
                  <a:pt x="83888" y="572165"/>
                  <a:pt x="88912" y="650877"/>
                </a:cubicBezTo>
                <a:cubicBezTo>
                  <a:pt x="93936" y="729589"/>
                  <a:pt x="185209" y="828398"/>
                  <a:pt x="189396" y="841796"/>
                </a:cubicBezTo>
                <a:cubicBezTo>
                  <a:pt x="193583" y="855194"/>
                  <a:pt x="17736" y="712005"/>
                  <a:pt x="114033" y="731264"/>
                </a:cubicBezTo>
                <a:cubicBezTo>
                  <a:pt x="210330" y="750523"/>
                  <a:pt x="685115" y="931394"/>
                  <a:pt x="767176" y="957352"/>
                </a:cubicBezTo>
                <a:cubicBezTo>
                  <a:pt x="849237" y="983310"/>
                  <a:pt x="731169" y="928881"/>
                  <a:pt x="606402" y="887013"/>
                </a:cubicBezTo>
                <a:cubicBezTo>
                  <a:pt x="481635" y="845145"/>
                  <a:pt x="96449" y="792391"/>
                  <a:pt x="18574" y="706143"/>
                </a:cubicBezTo>
                <a:cubicBezTo>
                  <a:pt x="-59301" y="619895"/>
                  <a:pt x="132455" y="407204"/>
                  <a:pt x="139154" y="369523"/>
                </a:cubicBezTo>
                <a:cubicBezTo>
                  <a:pt x="145853" y="331842"/>
                  <a:pt x="32809" y="534483"/>
                  <a:pt x="58767" y="480055"/>
                </a:cubicBezTo>
                <a:cubicBezTo>
                  <a:pt x="84725" y="425627"/>
                  <a:pt x="298252" y="52162"/>
                  <a:pt x="320024" y="778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 1309">
            <a:extLst>
              <a:ext uri="{FF2B5EF4-FFF2-40B4-BE49-F238E27FC236}">
                <a16:creationId xmlns:a16="http://schemas.microsoft.com/office/drawing/2014/main" id="{1B92D89A-0FEA-5F42-7D13-928C369BCF8C}"/>
              </a:ext>
            </a:extLst>
          </p:cNvPr>
          <p:cNvSpPr/>
          <p:nvPr/>
        </p:nvSpPr>
        <p:spPr>
          <a:xfrm>
            <a:off x="3412278" y="4963836"/>
            <a:ext cx="271205" cy="631804"/>
          </a:xfrm>
          <a:custGeom>
            <a:avLst/>
            <a:gdLst>
              <a:gd name="connsiteX0" fmla="*/ 260395 w 271205"/>
              <a:gd name="connsiteY0" fmla="*/ 50 h 631804"/>
              <a:gd name="connsiteX1" fmla="*/ 104645 w 271205"/>
              <a:gd name="connsiteY1" fmla="*/ 236186 h 631804"/>
              <a:gd name="connsiteX2" fmla="*/ 159911 w 271205"/>
              <a:gd name="connsiteY2" fmla="*/ 462274 h 631804"/>
              <a:gd name="connsiteX3" fmla="*/ 79524 w 271205"/>
              <a:gd name="connsiteY3" fmla="*/ 371839 h 631804"/>
              <a:gd name="connsiteX4" fmla="*/ 270443 w 271205"/>
              <a:gd name="connsiteY4" fmla="*/ 628072 h 631804"/>
              <a:gd name="connsiteX5" fmla="*/ 144838 w 271205"/>
              <a:gd name="connsiteY5" fmla="*/ 497443 h 631804"/>
              <a:gd name="connsiteX6" fmla="*/ 104645 w 271205"/>
              <a:gd name="connsiteY6" fmla="*/ 140727 h 631804"/>
              <a:gd name="connsiteX7" fmla="*/ 4162 w 271205"/>
              <a:gd name="connsiteY7" fmla="*/ 256283 h 631804"/>
              <a:gd name="connsiteX8" fmla="*/ 260395 w 271205"/>
              <a:gd name="connsiteY8" fmla="*/ 50 h 631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1205" h="631804">
                <a:moveTo>
                  <a:pt x="260395" y="50"/>
                </a:moveTo>
                <a:cubicBezTo>
                  <a:pt x="277142" y="-3299"/>
                  <a:pt x="121392" y="159149"/>
                  <a:pt x="104645" y="236186"/>
                </a:cubicBezTo>
                <a:cubicBezTo>
                  <a:pt x="87898" y="313223"/>
                  <a:pt x="164098" y="439665"/>
                  <a:pt x="159911" y="462274"/>
                </a:cubicBezTo>
                <a:cubicBezTo>
                  <a:pt x="155724" y="484883"/>
                  <a:pt x="61102" y="344206"/>
                  <a:pt x="79524" y="371839"/>
                </a:cubicBezTo>
                <a:cubicBezTo>
                  <a:pt x="97946" y="399472"/>
                  <a:pt x="259557" y="607138"/>
                  <a:pt x="270443" y="628072"/>
                </a:cubicBezTo>
                <a:cubicBezTo>
                  <a:pt x="281329" y="649006"/>
                  <a:pt x="172471" y="578667"/>
                  <a:pt x="144838" y="497443"/>
                </a:cubicBezTo>
                <a:cubicBezTo>
                  <a:pt x="117205" y="416219"/>
                  <a:pt x="128091" y="180920"/>
                  <a:pt x="104645" y="140727"/>
                </a:cubicBezTo>
                <a:cubicBezTo>
                  <a:pt x="81199" y="100534"/>
                  <a:pt x="-21796" y="276380"/>
                  <a:pt x="4162" y="256283"/>
                </a:cubicBezTo>
                <a:cubicBezTo>
                  <a:pt x="30120" y="236186"/>
                  <a:pt x="243648" y="3399"/>
                  <a:pt x="260395" y="5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 1310">
            <a:extLst>
              <a:ext uri="{FF2B5EF4-FFF2-40B4-BE49-F238E27FC236}">
                <a16:creationId xmlns:a16="http://schemas.microsoft.com/office/drawing/2014/main" id="{072DB6B9-DCC3-8581-32B7-D07FC2D69D3B}"/>
              </a:ext>
            </a:extLst>
          </p:cNvPr>
          <p:cNvSpPr/>
          <p:nvPr/>
        </p:nvSpPr>
        <p:spPr>
          <a:xfrm>
            <a:off x="3606089" y="5149365"/>
            <a:ext cx="163977" cy="500320"/>
          </a:xfrm>
          <a:custGeom>
            <a:avLst/>
            <a:gdLst>
              <a:gd name="connsiteX0" fmla="*/ 162043 w 163977"/>
              <a:gd name="connsiteY0" fmla="*/ 415 h 500320"/>
              <a:gd name="connsiteX1" fmla="*/ 106777 w 163977"/>
              <a:gd name="connsiteY1" fmla="*/ 151140 h 500320"/>
              <a:gd name="connsiteX2" fmla="*/ 111801 w 163977"/>
              <a:gd name="connsiteY2" fmla="*/ 492784 h 500320"/>
              <a:gd name="connsiteX3" fmla="*/ 111801 w 163977"/>
              <a:gd name="connsiteY3" fmla="*/ 362156 h 500320"/>
              <a:gd name="connsiteX4" fmla="*/ 46487 w 163977"/>
              <a:gd name="connsiteY4" fmla="*/ 70754 h 500320"/>
              <a:gd name="connsiteX5" fmla="*/ 1269 w 163977"/>
              <a:gd name="connsiteY5" fmla="*/ 342059 h 500320"/>
              <a:gd name="connsiteX6" fmla="*/ 26390 w 163977"/>
              <a:gd name="connsiteY6" fmla="*/ 191334 h 500320"/>
              <a:gd name="connsiteX7" fmla="*/ 162043 w 163977"/>
              <a:gd name="connsiteY7" fmla="*/ 415 h 5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3977" h="500320">
                <a:moveTo>
                  <a:pt x="162043" y="415"/>
                </a:moveTo>
                <a:cubicBezTo>
                  <a:pt x="175441" y="-6284"/>
                  <a:pt x="115151" y="69079"/>
                  <a:pt x="106777" y="151140"/>
                </a:cubicBezTo>
                <a:cubicBezTo>
                  <a:pt x="98403" y="233201"/>
                  <a:pt x="110964" y="457615"/>
                  <a:pt x="111801" y="492784"/>
                </a:cubicBezTo>
                <a:cubicBezTo>
                  <a:pt x="112638" y="527953"/>
                  <a:pt x="122687" y="432494"/>
                  <a:pt x="111801" y="362156"/>
                </a:cubicBezTo>
                <a:cubicBezTo>
                  <a:pt x="100915" y="291818"/>
                  <a:pt x="64909" y="74103"/>
                  <a:pt x="46487" y="70754"/>
                </a:cubicBezTo>
                <a:cubicBezTo>
                  <a:pt x="28065" y="67405"/>
                  <a:pt x="1269" y="342059"/>
                  <a:pt x="1269" y="342059"/>
                </a:cubicBezTo>
                <a:cubicBezTo>
                  <a:pt x="-2081" y="362156"/>
                  <a:pt x="-406" y="244088"/>
                  <a:pt x="26390" y="191334"/>
                </a:cubicBezTo>
                <a:cubicBezTo>
                  <a:pt x="53186" y="138580"/>
                  <a:pt x="148645" y="7114"/>
                  <a:pt x="162043" y="41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 1311">
            <a:extLst>
              <a:ext uri="{FF2B5EF4-FFF2-40B4-BE49-F238E27FC236}">
                <a16:creationId xmlns:a16="http://schemas.microsoft.com/office/drawing/2014/main" id="{8639C2FE-C8A6-B711-6283-323BB4890F2C}"/>
              </a:ext>
            </a:extLst>
          </p:cNvPr>
          <p:cNvSpPr/>
          <p:nvPr/>
        </p:nvSpPr>
        <p:spPr>
          <a:xfrm>
            <a:off x="6142288" y="5041373"/>
            <a:ext cx="382898" cy="1055152"/>
          </a:xfrm>
          <a:custGeom>
            <a:avLst/>
            <a:gdLst>
              <a:gd name="connsiteX0" fmla="*/ 379092 w 382898"/>
              <a:gd name="connsiteY0" fmla="*/ 2900 h 1055152"/>
              <a:gd name="connsiteX1" fmla="*/ 238415 w 382898"/>
              <a:gd name="connsiteY1" fmla="*/ 334495 h 1055152"/>
              <a:gd name="connsiteX2" fmla="*/ 153004 w 382898"/>
              <a:gd name="connsiteY2" fmla="*/ 756526 h 1055152"/>
              <a:gd name="connsiteX3" fmla="*/ 178125 w 382898"/>
              <a:gd name="connsiteY3" fmla="*/ 480196 h 1055152"/>
              <a:gd name="connsiteX4" fmla="*/ 12327 w 382898"/>
              <a:gd name="connsiteY4" fmla="*/ 1032856 h 1055152"/>
              <a:gd name="connsiteX5" fmla="*/ 37448 w 382898"/>
              <a:gd name="connsiteY5" fmla="*/ 882130 h 1055152"/>
              <a:gd name="connsiteX6" fmla="*/ 238415 w 382898"/>
              <a:gd name="connsiteY6" fmla="*/ 289278 h 1055152"/>
              <a:gd name="connsiteX7" fmla="*/ 72617 w 382898"/>
              <a:gd name="connsiteY7" fmla="*/ 525414 h 1055152"/>
              <a:gd name="connsiteX8" fmla="*/ 379092 w 382898"/>
              <a:gd name="connsiteY8" fmla="*/ 2900 h 1055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898" h="1055152">
                <a:moveTo>
                  <a:pt x="379092" y="2900"/>
                </a:moveTo>
                <a:cubicBezTo>
                  <a:pt x="406725" y="-28920"/>
                  <a:pt x="276096" y="208891"/>
                  <a:pt x="238415" y="334495"/>
                </a:cubicBezTo>
                <a:cubicBezTo>
                  <a:pt x="200734" y="460099"/>
                  <a:pt x="163052" y="732242"/>
                  <a:pt x="153004" y="756526"/>
                </a:cubicBezTo>
                <a:cubicBezTo>
                  <a:pt x="142956" y="780810"/>
                  <a:pt x="201571" y="434141"/>
                  <a:pt x="178125" y="480196"/>
                </a:cubicBezTo>
                <a:cubicBezTo>
                  <a:pt x="154679" y="526251"/>
                  <a:pt x="35773" y="965867"/>
                  <a:pt x="12327" y="1032856"/>
                </a:cubicBezTo>
                <a:cubicBezTo>
                  <a:pt x="-11119" y="1099845"/>
                  <a:pt x="-233" y="1006060"/>
                  <a:pt x="37448" y="882130"/>
                </a:cubicBezTo>
                <a:cubicBezTo>
                  <a:pt x="75129" y="758200"/>
                  <a:pt x="232554" y="348731"/>
                  <a:pt x="238415" y="289278"/>
                </a:cubicBezTo>
                <a:cubicBezTo>
                  <a:pt x="244276" y="229825"/>
                  <a:pt x="48334" y="567282"/>
                  <a:pt x="72617" y="525414"/>
                </a:cubicBezTo>
                <a:cubicBezTo>
                  <a:pt x="96900" y="483546"/>
                  <a:pt x="351459" y="34720"/>
                  <a:pt x="379092" y="290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 1312">
            <a:extLst>
              <a:ext uri="{FF2B5EF4-FFF2-40B4-BE49-F238E27FC236}">
                <a16:creationId xmlns:a16="http://schemas.microsoft.com/office/drawing/2014/main" id="{7EC37F3B-A3FC-4F43-7685-904D8AAD620D}"/>
              </a:ext>
            </a:extLst>
          </p:cNvPr>
          <p:cNvSpPr/>
          <p:nvPr/>
        </p:nvSpPr>
        <p:spPr>
          <a:xfrm>
            <a:off x="6208465" y="4933224"/>
            <a:ext cx="212452" cy="1055770"/>
          </a:xfrm>
          <a:custGeom>
            <a:avLst/>
            <a:gdLst>
              <a:gd name="connsiteX0" fmla="*/ 212432 w 212452"/>
              <a:gd name="connsiteY0" fmla="*/ 517 h 1055770"/>
              <a:gd name="connsiteX1" fmla="*/ 81803 w 212452"/>
              <a:gd name="connsiteY1" fmla="*/ 528055 h 1055770"/>
              <a:gd name="connsiteX2" fmla="*/ 26537 w 212452"/>
              <a:gd name="connsiteY2" fmla="*/ 1050569 h 1055770"/>
              <a:gd name="connsiteX3" fmla="*/ 36586 w 212452"/>
              <a:gd name="connsiteY3" fmla="*/ 779264 h 1055770"/>
              <a:gd name="connsiteX4" fmla="*/ 51658 w 212452"/>
              <a:gd name="connsiteY4" fmla="*/ 502934 h 1055770"/>
              <a:gd name="connsiteX5" fmla="*/ 1416 w 212452"/>
              <a:gd name="connsiteY5" fmla="*/ 794336 h 1055770"/>
              <a:gd name="connsiteX6" fmla="*/ 116972 w 212452"/>
              <a:gd name="connsiteY6" fmla="*/ 322064 h 1055770"/>
              <a:gd name="connsiteX7" fmla="*/ 71755 w 212452"/>
              <a:gd name="connsiteY7" fmla="*/ 427572 h 1055770"/>
              <a:gd name="connsiteX8" fmla="*/ 212432 w 212452"/>
              <a:gd name="connsiteY8" fmla="*/ 517 h 105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2452" h="1055770">
                <a:moveTo>
                  <a:pt x="212432" y="517"/>
                </a:moveTo>
                <a:cubicBezTo>
                  <a:pt x="214107" y="17264"/>
                  <a:pt x="112785" y="353046"/>
                  <a:pt x="81803" y="528055"/>
                </a:cubicBezTo>
                <a:cubicBezTo>
                  <a:pt x="50821" y="703064"/>
                  <a:pt x="34073" y="1008701"/>
                  <a:pt x="26537" y="1050569"/>
                </a:cubicBezTo>
                <a:cubicBezTo>
                  <a:pt x="19001" y="1092437"/>
                  <a:pt x="32399" y="870536"/>
                  <a:pt x="36586" y="779264"/>
                </a:cubicBezTo>
                <a:cubicBezTo>
                  <a:pt x="40773" y="687992"/>
                  <a:pt x="57520" y="500422"/>
                  <a:pt x="51658" y="502934"/>
                </a:cubicBezTo>
                <a:cubicBezTo>
                  <a:pt x="45796" y="505446"/>
                  <a:pt x="-9470" y="824481"/>
                  <a:pt x="1416" y="794336"/>
                </a:cubicBezTo>
                <a:cubicBezTo>
                  <a:pt x="12302" y="764191"/>
                  <a:pt x="105249" y="383191"/>
                  <a:pt x="116972" y="322064"/>
                </a:cubicBezTo>
                <a:cubicBezTo>
                  <a:pt x="128695" y="260937"/>
                  <a:pt x="56682" y="476139"/>
                  <a:pt x="71755" y="427572"/>
                </a:cubicBezTo>
                <a:cubicBezTo>
                  <a:pt x="86828" y="379005"/>
                  <a:pt x="210757" y="-16230"/>
                  <a:pt x="212432" y="51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 1313">
            <a:extLst>
              <a:ext uri="{FF2B5EF4-FFF2-40B4-BE49-F238E27FC236}">
                <a16:creationId xmlns:a16="http://schemas.microsoft.com/office/drawing/2014/main" id="{AD8D5E01-0EF9-284A-341A-422DBA3FA4E3}"/>
              </a:ext>
            </a:extLst>
          </p:cNvPr>
          <p:cNvSpPr/>
          <p:nvPr/>
        </p:nvSpPr>
        <p:spPr>
          <a:xfrm>
            <a:off x="3753027" y="4919436"/>
            <a:ext cx="288397" cy="1119692"/>
          </a:xfrm>
          <a:custGeom>
            <a:avLst/>
            <a:gdLst>
              <a:gd name="connsiteX0" fmla="*/ 65347 w 288397"/>
              <a:gd name="connsiteY0" fmla="*/ 4256 h 1119692"/>
              <a:gd name="connsiteX1" fmla="*/ 281386 w 288397"/>
              <a:gd name="connsiteY1" fmla="*/ 968898 h 1119692"/>
              <a:gd name="connsiteX2" fmla="*/ 236169 w 288397"/>
              <a:gd name="connsiteY2" fmla="*/ 657399 h 1119692"/>
              <a:gd name="connsiteX3" fmla="*/ 241193 w 288397"/>
              <a:gd name="connsiteY3" fmla="*/ 1119623 h 1119692"/>
              <a:gd name="connsiteX4" fmla="*/ 180903 w 288397"/>
              <a:gd name="connsiteY4" fmla="*/ 687544 h 1119692"/>
              <a:gd name="connsiteX5" fmla="*/ 32 w 288397"/>
              <a:gd name="connsiteY5" fmla="*/ 109764 h 1119692"/>
              <a:gd name="connsiteX6" fmla="*/ 195975 w 288397"/>
              <a:gd name="connsiteY6" fmla="*/ 597109 h 1119692"/>
              <a:gd name="connsiteX7" fmla="*/ 65347 w 288397"/>
              <a:gd name="connsiteY7" fmla="*/ 4256 h 1119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8397" h="1119692">
                <a:moveTo>
                  <a:pt x="65347" y="4256"/>
                </a:moveTo>
                <a:cubicBezTo>
                  <a:pt x="79582" y="66221"/>
                  <a:pt x="252916" y="860041"/>
                  <a:pt x="281386" y="968898"/>
                </a:cubicBezTo>
                <a:cubicBezTo>
                  <a:pt x="309856" y="1077755"/>
                  <a:pt x="242868" y="632278"/>
                  <a:pt x="236169" y="657399"/>
                </a:cubicBezTo>
                <a:cubicBezTo>
                  <a:pt x="229470" y="682520"/>
                  <a:pt x="250404" y="1114599"/>
                  <a:pt x="241193" y="1119623"/>
                </a:cubicBezTo>
                <a:cubicBezTo>
                  <a:pt x="231982" y="1124647"/>
                  <a:pt x="221096" y="855854"/>
                  <a:pt x="180903" y="687544"/>
                </a:cubicBezTo>
                <a:cubicBezTo>
                  <a:pt x="140710" y="519234"/>
                  <a:pt x="-2480" y="124837"/>
                  <a:pt x="32" y="109764"/>
                </a:cubicBezTo>
                <a:cubicBezTo>
                  <a:pt x="2544" y="94692"/>
                  <a:pt x="185927" y="617206"/>
                  <a:pt x="195975" y="597109"/>
                </a:cubicBezTo>
                <a:cubicBezTo>
                  <a:pt x="206023" y="577012"/>
                  <a:pt x="51112" y="-57709"/>
                  <a:pt x="65347" y="4256"/>
                </a:cubicBezTo>
                <a:close/>
              </a:path>
            </a:pathLst>
          </a:custGeom>
          <a:solidFill>
            <a:srgbClr val="05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 1314">
            <a:extLst>
              <a:ext uri="{FF2B5EF4-FFF2-40B4-BE49-F238E27FC236}">
                <a16:creationId xmlns:a16="http://schemas.microsoft.com/office/drawing/2014/main" id="{43A2B335-0DA3-218C-1AF7-D13063428DD8}"/>
              </a:ext>
            </a:extLst>
          </p:cNvPr>
          <p:cNvSpPr/>
          <p:nvPr/>
        </p:nvSpPr>
        <p:spPr>
          <a:xfrm>
            <a:off x="4214943" y="5692384"/>
            <a:ext cx="601265" cy="1172637"/>
          </a:xfrm>
          <a:custGeom>
            <a:avLst/>
            <a:gdLst>
              <a:gd name="connsiteX0" fmla="*/ 341 w 601265"/>
              <a:gd name="connsiteY0" fmla="*/ 7 h 1172637"/>
              <a:gd name="connsiteX1" fmla="*/ 161114 w 601265"/>
              <a:gd name="connsiteY1" fmla="*/ 708416 h 1172637"/>
              <a:gd name="connsiteX2" fmla="*/ 161114 w 601265"/>
              <a:gd name="connsiteY2" fmla="*/ 607932 h 1172637"/>
              <a:gd name="connsiteX3" fmla="*/ 568072 w 601265"/>
              <a:gd name="connsiteY3" fmla="*/ 1140495 h 1172637"/>
              <a:gd name="connsiteX4" fmla="*/ 517831 w 601265"/>
              <a:gd name="connsiteY4" fmla="*/ 1055084 h 1172637"/>
              <a:gd name="connsiteX5" fmla="*/ 45558 w 601265"/>
              <a:gd name="connsiteY5" fmla="*/ 577787 h 1172637"/>
              <a:gd name="connsiteX6" fmla="*/ 115897 w 601265"/>
              <a:gd name="connsiteY6" fmla="*/ 693343 h 1172637"/>
              <a:gd name="connsiteX7" fmla="*/ 341 w 601265"/>
              <a:gd name="connsiteY7" fmla="*/ 7 h 1172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265" h="1172637">
                <a:moveTo>
                  <a:pt x="341" y="7"/>
                </a:moveTo>
                <a:cubicBezTo>
                  <a:pt x="7877" y="2519"/>
                  <a:pt x="134319" y="607095"/>
                  <a:pt x="161114" y="708416"/>
                </a:cubicBezTo>
                <a:cubicBezTo>
                  <a:pt x="187909" y="809737"/>
                  <a:pt x="93288" y="535919"/>
                  <a:pt x="161114" y="607932"/>
                </a:cubicBezTo>
                <a:cubicBezTo>
                  <a:pt x="228940" y="679945"/>
                  <a:pt x="508619" y="1065970"/>
                  <a:pt x="568072" y="1140495"/>
                </a:cubicBezTo>
                <a:cubicBezTo>
                  <a:pt x="627525" y="1215020"/>
                  <a:pt x="604917" y="1148869"/>
                  <a:pt x="517831" y="1055084"/>
                </a:cubicBezTo>
                <a:cubicBezTo>
                  <a:pt x="430745" y="961299"/>
                  <a:pt x="112547" y="638077"/>
                  <a:pt x="45558" y="577787"/>
                </a:cubicBezTo>
                <a:cubicBezTo>
                  <a:pt x="-21431" y="517497"/>
                  <a:pt x="119247" y="788802"/>
                  <a:pt x="115897" y="693343"/>
                </a:cubicBezTo>
                <a:cubicBezTo>
                  <a:pt x="112547" y="597884"/>
                  <a:pt x="-7195" y="-2505"/>
                  <a:pt x="341" y="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 1315">
            <a:extLst>
              <a:ext uri="{FF2B5EF4-FFF2-40B4-BE49-F238E27FC236}">
                <a16:creationId xmlns:a16="http://schemas.microsoft.com/office/drawing/2014/main" id="{01F770F4-A2C4-FA61-AA83-11B0DB123FB6}"/>
              </a:ext>
            </a:extLst>
          </p:cNvPr>
          <p:cNvSpPr/>
          <p:nvPr/>
        </p:nvSpPr>
        <p:spPr>
          <a:xfrm>
            <a:off x="6455857" y="6309823"/>
            <a:ext cx="272687" cy="2047421"/>
          </a:xfrm>
          <a:custGeom>
            <a:avLst/>
            <a:gdLst>
              <a:gd name="connsiteX0" fmla="*/ 209 w 272687"/>
              <a:gd name="connsiteY0" fmla="*/ 542 h 2047421"/>
              <a:gd name="connsiteX1" fmla="*/ 181079 w 272687"/>
              <a:gd name="connsiteY1" fmla="*/ 206533 h 2047421"/>
              <a:gd name="connsiteX2" fmla="*/ 191128 w 272687"/>
              <a:gd name="connsiteY2" fmla="*/ 216581 h 2047421"/>
              <a:gd name="connsiteX3" fmla="*/ 206200 w 272687"/>
              <a:gd name="connsiteY3" fmla="*/ 432621 h 2047421"/>
              <a:gd name="connsiteX4" fmla="*/ 226297 w 272687"/>
              <a:gd name="connsiteY4" fmla="*/ 372331 h 2047421"/>
              <a:gd name="connsiteX5" fmla="*/ 231321 w 272687"/>
              <a:gd name="connsiteY5" fmla="*/ 909918 h 2047421"/>
              <a:gd name="connsiteX6" fmla="*/ 226297 w 272687"/>
              <a:gd name="connsiteY6" fmla="*/ 804410 h 2047421"/>
              <a:gd name="connsiteX7" fmla="*/ 226297 w 272687"/>
              <a:gd name="connsiteY7" fmla="*/ 1261610 h 2047421"/>
              <a:gd name="connsiteX8" fmla="*/ 231321 w 272687"/>
              <a:gd name="connsiteY8" fmla="*/ 1176199 h 2047421"/>
              <a:gd name="connsiteX9" fmla="*/ 221273 w 272687"/>
              <a:gd name="connsiteY9" fmla="*/ 1970019 h 2047421"/>
              <a:gd name="connsiteX10" fmla="*/ 216248 w 272687"/>
              <a:gd name="connsiteY10" fmla="*/ 1824318 h 2047421"/>
              <a:gd name="connsiteX11" fmla="*/ 271514 w 272687"/>
              <a:gd name="connsiteY11" fmla="*/ 266823 h 2047421"/>
              <a:gd name="connsiteX12" fmla="*/ 251418 w 272687"/>
              <a:gd name="connsiteY12" fmla="*/ 402476 h 2047421"/>
              <a:gd name="connsiteX13" fmla="*/ 221273 w 272687"/>
              <a:gd name="connsiteY13" fmla="*/ 276872 h 2047421"/>
              <a:gd name="connsiteX14" fmla="*/ 209 w 272687"/>
              <a:gd name="connsiteY14" fmla="*/ 542 h 2047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2687" h="2047421">
                <a:moveTo>
                  <a:pt x="209" y="542"/>
                </a:moveTo>
                <a:cubicBezTo>
                  <a:pt x="-6490" y="-11181"/>
                  <a:pt x="149259" y="170527"/>
                  <a:pt x="181079" y="206533"/>
                </a:cubicBezTo>
                <a:cubicBezTo>
                  <a:pt x="212899" y="242539"/>
                  <a:pt x="186941" y="178900"/>
                  <a:pt x="191128" y="216581"/>
                </a:cubicBezTo>
                <a:cubicBezTo>
                  <a:pt x="195315" y="254262"/>
                  <a:pt x="200339" y="406663"/>
                  <a:pt x="206200" y="432621"/>
                </a:cubicBezTo>
                <a:cubicBezTo>
                  <a:pt x="212062" y="458579"/>
                  <a:pt x="222110" y="292782"/>
                  <a:pt x="226297" y="372331"/>
                </a:cubicBezTo>
                <a:cubicBezTo>
                  <a:pt x="230484" y="451880"/>
                  <a:pt x="231321" y="837905"/>
                  <a:pt x="231321" y="909918"/>
                </a:cubicBezTo>
                <a:cubicBezTo>
                  <a:pt x="231321" y="981931"/>
                  <a:pt x="227134" y="745795"/>
                  <a:pt x="226297" y="804410"/>
                </a:cubicBezTo>
                <a:cubicBezTo>
                  <a:pt x="225460" y="863025"/>
                  <a:pt x="225460" y="1199645"/>
                  <a:pt x="226297" y="1261610"/>
                </a:cubicBezTo>
                <a:cubicBezTo>
                  <a:pt x="227134" y="1323575"/>
                  <a:pt x="232158" y="1058131"/>
                  <a:pt x="231321" y="1176199"/>
                </a:cubicBezTo>
                <a:cubicBezTo>
                  <a:pt x="230484" y="1294267"/>
                  <a:pt x="223785" y="1861999"/>
                  <a:pt x="221273" y="1970019"/>
                </a:cubicBezTo>
                <a:cubicBezTo>
                  <a:pt x="218761" y="2078039"/>
                  <a:pt x="207875" y="2108184"/>
                  <a:pt x="216248" y="1824318"/>
                </a:cubicBezTo>
                <a:cubicBezTo>
                  <a:pt x="224621" y="1540452"/>
                  <a:pt x="265652" y="503797"/>
                  <a:pt x="271514" y="266823"/>
                </a:cubicBezTo>
                <a:cubicBezTo>
                  <a:pt x="277376" y="29849"/>
                  <a:pt x="259791" y="400801"/>
                  <a:pt x="251418" y="402476"/>
                </a:cubicBezTo>
                <a:cubicBezTo>
                  <a:pt x="243045" y="404151"/>
                  <a:pt x="262304" y="343024"/>
                  <a:pt x="221273" y="276872"/>
                </a:cubicBezTo>
                <a:cubicBezTo>
                  <a:pt x="180242" y="210720"/>
                  <a:pt x="6908" y="12265"/>
                  <a:pt x="209" y="54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 1316">
            <a:extLst>
              <a:ext uri="{FF2B5EF4-FFF2-40B4-BE49-F238E27FC236}">
                <a16:creationId xmlns:a16="http://schemas.microsoft.com/office/drawing/2014/main" id="{181F73F1-0779-82A6-CB15-F904A3A227EA}"/>
              </a:ext>
            </a:extLst>
          </p:cNvPr>
          <p:cNvSpPr/>
          <p:nvPr/>
        </p:nvSpPr>
        <p:spPr>
          <a:xfrm>
            <a:off x="6561538" y="6356636"/>
            <a:ext cx="167376" cy="2604585"/>
          </a:xfrm>
          <a:custGeom>
            <a:avLst/>
            <a:gdLst>
              <a:gd name="connsiteX0" fmla="*/ 125640 w 167376"/>
              <a:gd name="connsiteY0" fmla="*/ 3971 h 2604585"/>
              <a:gd name="connsiteX1" fmla="*/ 90471 w 167376"/>
              <a:gd name="connsiteY1" fmla="*/ 1239918 h 2604585"/>
              <a:gd name="connsiteX2" fmla="*/ 85447 w 167376"/>
              <a:gd name="connsiteY2" fmla="*/ 1134410 h 2604585"/>
              <a:gd name="connsiteX3" fmla="*/ 20132 w 167376"/>
              <a:gd name="connsiteY3" fmla="*/ 2018665 h 2604585"/>
              <a:gd name="connsiteX4" fmla="*/ 45253 w 167376"/>
              <a:gd name="connsiteY4" fmla="*/ 1832771 h 2604585"/>
              <a:gd name="connsiteX5" fmla="*/ 36 w 167376"/>
              <a:gd name="connsiteY5" fmla="*/ 2576349 h 2604585"/>
              <a:gd name="connsiteX6" fmla="*/ 40229 w 167376"/>
              <a:gd name="connsiteY6" fmla="*/ 2300019 h 2604585"/>
              <a:gd name="connsiteX7" fmla="*/ 165833 w 167376"/>
              <a:gd name="connsiteY7" fmla="*/ 933443 h 2604585"/>
              <a:gd name="connsiteX8" fmla="*/ 110567 w 167376"/>
              <a:gd name="connsiteY8" fmla="*/ 1204749 h 2604585"/>
              <a:gd name="connsiteX9" fmla="*/ 115592 w 167376"/>
              <a:gd name="connsiteY9" fmla="*/ 631993 h 2604585"/>
              <a:gd name="connsiteX10" fmla="*/ 60326 w 167376"/>
              <a:gd name="connsiteY10" fmla="*/ 837984 h 2604585"/>
              <a:gd name="connsiteX11" fmla="*/ 125640 w 167376"/>
              <a:gd name="connsiteY11" fmla="*/ 3971 h 2604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7376" h="2604585">
                <a:moveTo>
                  <a:pt x="125640" y="3971"/>
                </a:moveTo>
                <a:cubicBezTo>
                  <a:pt x="130664" y="70960"/>
                  <a:pt x="97170" y="1051512"/>
                  <a:pt x="90471" y="1239918"/>
                </a:cubicBezTo>
                <a:cubicBezTo>
                  <a:pt x="83772" y="1428324"/>
                  <a:pt x="97170" y="1004619"/>
                  <a:pt x="85447" y="1134410"/>
                </a:cubicBezTo>
                <a:cubicBezTo>
                  <a:pt x="73724" y="1264201"/>
                  <a:pt x="26831" y="1902272"/>
                  <a:pt x="20132" y="2018665"/>
                </a:cubicBezTo>
                <a:cubicBezTo>
                  <a:pt x="13433" y="2135059"/>
                  <a:pt x="48602" y="1739824"/>
                  <a:pt x="45253" y="1832771"/>
                </a:cubicBezTo>
                <a:cubicBezTo>
                  <a:pt x="41904" y="1925718"/>
                  <a:pt x="873" y="2498474"/>
                  <a:pt x="36" y="2576349"/>
                </a:cubicBezTo>
                <a:cubicBezTo>
                  <a:pt x="-801" y="2654224"/>
                  <a:pt x="12596" y="2573837"/>
                  <a:pt x="40229" y="2300019"/>
                </a:cubicBezTo>
                <a:cubicBezTo>
                  <a:pt x="67862" y="2026201"/>
                  <a:pt x="154110" y="1115988"/>
                  <a:pt x="165833" y="933443"/>
                </a:cubicBezTo>
                <a:cubicBezTo>
                  <a:pt x="177556" y="750898"/>
                  <a:pt x="118940" y="1254991"/>
                  <a:pt x="110567" y="1204749"/>
                </a:cubicBezTo>
                <a:cubicBezTo>
                  <a:pt x="102194" y="1154507"/>
                  <a:pt x="123965" y="693120"/>
                  <a:pt x="115592" y="631993"/>
                </a:cubicBezTo>
                <a:cubicBezTo>
                  <a:pt x="107219" y="570866"/>
                  <a:pt x="55302" y="937630"/>
                  <a:pt x="60326" y="837984"/>
                </a:cubicBezTo>
                <a:cubicBezTo>
                  <a:pt x="65350" y="738338"/>
                  <a:pt x="120616" y="-63018"/>
                  <a:pt x="125640" y="397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 1317">
            <a:extLst>
              <a:ext uri="{FF2B5EF4-FFF2-40B4-BE49-F238E27FC236}">
                <a16:creationId xmlns:a16="http://schemas.microsoft.com/office/drawing/2014/main" id="{12F46B96-A98F-B4D1-7673-855807E551BD}"/>
              </a:ext>
            </a:extLst>
          </p:cNvPr>
          <p:cNvSpPr/>
          <p:nvPr/>
        </p:nvSpPr>
        <p:spPr>
          <a:xfrm>
            <a:off x="6662057" y="6546501"/>
            <a:ext cx="1253083" cy="655393"/>
          </a:xfrm>
          <a:custGeom>
            <a:avLst/>
            <a:gdLst>
              <a:gd name="connsiteX0" fmla="*/ 0 w 1253083"/>
              <a:gd name="connsiteY0" fmla="*/ 0 h 655393"/>
              <a:gd name="connsiteX1" fmla="*/ 467248 w 1253083"/>
              <a:gd name="connsiteY1" fmla="*/ 236136 h 655393"/>
              <a:gd name="connsiteX2" fmla="*/ 411983 w 1253083"/>
              <a:gd name="connsiteY2" fmla="*/ 180870 h 655393"/>
              <a:gd name="connsiteX3" fmla="*/ 808892 w 1253083"/>
              <a:gd name="connsiteY3" fmla="*/ 331596 h 655393"/>
              <a:gd name="connsiteX4" fmla="*/ 768699 w 1253083"/>
              <a:gd name="connsiteY4" fmla="*/ 286378 h 655393"/>
              <a:gd name="connsiteX5" fmla="*/ 1235947 w 1253083"/>
              <a:gd name="connsiteY5" fmla="*/ 643095 h 655393"/>
              <a:gd name="connsiteX6" fmla="*/ 1095270 w 1253083"/>
              <a:gd name="connsiteY6" fmla="*/ 542611 h 655393"/>
              <a:gd name="connsiteX7" fmla="*/ 562708 w 1253083"/>
              <a:gd name="connsiteY7" fmla="*/ 246185 h 655393"/>
              <a:gd name="connsiteX8" fmla="*/ 718457 w 1253083"/>
              <a:gd name="connsiteY8" fmla="*/ 316523 h 655393"/>
              <a:gd name="connsiteX9" fmla="*/ 442128 w 1253083"/>
              <a:gd name="connsiteY9" fmla="*/ 200967 h 655393"/>
              <a:gd name="connsiteX10" fmla="*/ 0 w 1253083"/>
              <a:gd name="connsiteY10" fmla="*/ 0 h 655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53083" h="655393">
                <a:moveTo>
                  <a:pt x="0" y="0"/>
                </a:moveTo>
                <a:cubicBezTo>
                  <a:pt x="199292" y="102995"/>
                  <a:pt x="398584" y="205991"/>
                  <a:pt x="467248" y="236136"/>
                </a:cubicBezTo>
                <a:cubicBezTo>
                  <a:pt x="535912" y="266281"/>
                  <a:pt x="355042" y="164960"/>
                  <a:pt x="411983" y="180870"/>
                </a:cubicBezTo>
                <a:cubicBezTo>
                  <a:pt x="468924" y="196780"/>
                  <a:pt x="749440" y="314011"/>
                  <a:pt x="808892" y="331596"/>
                </a:cubicBezTo>
                <a:cubicBezTo>
                  <a:pt x="868344" y="349181"/>
                  <a:pt x="697523" y="234462"/>
                  <a:pt x="768699" y="286378"/>
                </a:cubicBezTo>
                <a:cubicBezTo>
                  <a:pt x="839875" y="338295"/>
                  <a:pt x="1181519" y="600390"/>
                  <a:pt x="1235947" y="643095"/>
                </a:cubicBezTo>
                <a:cubicBezTo>
                  <a:pt x="1290375" y="685800"/>
                  <a:pt x="1207476" y="608763"/>
                  <a:pt x="1095270" y="542611"/>
                </a:cubicBezTo>
                <a:cubicBezTo>
                  <a:pt x="983064" y="476459"/>
                  <a:pt x="625510" y="283866"/>
                  <a:pt x="562708" y="246185"/>
                </a:cubicBezTo>
                <a:cubicBezTo>
                  <a:pt x="499906" y="208504"/>
                  <a:pt x="738554" y="324059"/>
                  <a:pt x="718457" y="316523"/>
                </a:cubicBezTo>
                <a:cubicBezTo>
                  <a:pt x="698360" y="308987"/>
                  <a:pt x="442128" y="200967"/>
                  <a:pt x="442128" y="200967"/>
                </a:cubicBezTo>
                <a:lnTo>
                  <a:pt x="0" y="0"/>
                </a:ln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 1318">
            <a:extLst>
              <a:ext uri="{FF2B5EF4-FFF2-40B4-BE49-F238E27FC236}">
                <a16:creationId xmlns:a16="http://schemas.microsoft.com/office/drawing/2014/main" id="{AB07CE25-9555-F300-1EBD-32D799A30620}"/>
              </a:ext>
            </a:extLst>
          </p:cNvPr>
          <p:cNvSpPr/>
          <p:nvPr/>
        </p:nvSpPr>
        <p:spPr>
          <a:xfrm>
            <a:off x="6405612" y="6440988"/>
            <a:ext cx="2220797" cy="693428"/>
          </a:xfrm>
          <a:custGeom>
            <a:avLst/>
            <a:gdLst>
              <a:gd name="connsiteX0" fmla="*/ 212 w 2220797"/>
              <a:gd name="connsiteY0" fmla="*/ 5 h 693428"/>
              <a:gd name="connsiteX1" fmla="*/ 824177 w 2220797"/>
              <a:gd name="connsiteY1" fmla="*/ 472278 h 693428"/>
              <a:gd name="connsiteX2" fmla="*/ 794032 w 2220797"/>
              <a:gd name="connsiteY2" fmla="*/ 442133 h 693428"/>
              <a:gd name="connsiteX3" fmla="*/ 1130652 w 2220797"/>
              <a:gd name="connsiteY3" fmla="*/ 628027 h 693428"/>
              <a:gd name="connsiteX4" fmla="*/ 974902 w 2220797"/>
              <a:gd name="connsiteY4" fmla="*/ 693342 h 693428"/>
              <a:gd name="connsiteX5" fmla="*/ 1437126 w 2220797"/>
              <a:gd name="connsiteY5" fmla="*/ 643100 h 693428"/>
              <a:gd name="connsiteX6" fmla="*/ 1738577 w 2220797"/>
              <a:gd name="connsiteY6" fmla="*/ 612955 h 693428"/>
              <a:gd name="connsiteX7" fmla="*/ 2215874 w 2220797"/>
              <a:gd name="connsiteY7" fmla="*/ 678269 h 693428"/>
              <a:gd name="connsiteX8" fmla="*/ 1999834 w 2220797"/>
              <a:gd name="connsiteY8" fmla="*/ 628027 h 693428"/>
              <a:gd name="connsiteX9" fmla="*/ 1125628 w 2220797"/>
              <a:gd name="connsiteY9" fmla="*/ 452181 h 693428"/>
              <a:gd name="connsiteX10" fmla="*/ 1919447 w 2220797"/>
              <a:gd name="connsiteY10" fmla="*/ 602907 h 693428"/>
              <a:gd name="connsiteX11" fmla="*/ 1482344 w 2220797"/>
              <a:gd name="connsiteY11" fmla="*/ 617979 h 693428"/>
              <a:gd name="connsiteX12" fmla="*/ 1115579 w 2220797"/>
              <a:gd name="connsiteY12" fmla="*/ 612955 h 693428"/>
              <a:gd name="connsiteX13" fmla="*/ 789008 w 2220797"/>
              <a:gd name="connsiteY13" fmla="*/ 411988 h 693428"/>
              <a:gd name="connsiteX14" fmla="*/ 909588 w 2220797"/>
              <a:gd name="connsiteY14" fmla="*/ 482326 h 693428"/>
              <a:gd name="connsiteX15" fmla="*/ 212 w 2220797"/>
              <a:gd name="connsiteY15" fmla="*/ 5 h 693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220797" h="693428">
                <a:moveTo>
                  <a:pt x="212" y="5"/>
                </a:moveTo>
                <a:cubicBezTo>
                  <a:pt x="-14023" y="-1670"/>
                  <a:pt x="691874" y="398590"/>
                  <a:pt x="824177" y="472278"/>
                </a:cubicBezTo>
                <a:cubicBezTo>
                  <a:pt x="956480" y="545966"/>
                  <a:pt x="742953" y="416175"/>
                  <a:pt x="794032" y="442133"/>
                </a:cubicBezTo>
                <a:cubicBezTo>
                  <a:pt x="845111" y="468091"/>
                  <a:pt x="1100507" y="586159"/>
                  <a:pt x="1130652" y="628027"/>
                </a:cubicBezTo>
                <a:cubicBezTo>
                  <a:pt x="1160797" y="669895"/>
                  <a:pt x="923823" y="690830"/>
                  <a:pt x="974902" y="693342"/>
                </a:cubicBezTo>
                <a:cubicBezTo>
                  <a:pt x="1025981" y="695854"/>
                  <a:pt x="1437126" y="643100"/>
                  <a:pt x="1437126" y="643100"/>
                </a:cubicBezTo>
                <a:cubicBezTo>
                  <a:pt x="1564405" y="629702"/>
                  <a:pt x="1608786" y="607094"/>
                  <a:pt x="1738577" y="612955"/>
                </a:cubicBezTo>
                <a:cubicBezTo>
                  <a:pt x="1868368" y="618816"/>
                  <a:pt x="2172331" y="675757"/>
                  <a:pt x="2215874" y="678269"/>
                </a:cubicBezTo>
                <a:cubicBezTo>
                  <a:pt x="2259417" y="680781"/>
                  <a:pt x="1999834" y="628027"/>
                  <a:pt x="1999834" y="628027"/>
                </a:cubicBezTo>
                <a:lnTo>
                  <a:pt x="1125628" y="452181"/>
                </a:lnTo>
                <a:cubicBezTo>
                  <a:pt x="1112230" y="447994"/>
                  <a:pt x="1859994" y="575274"/>
                  <a:pt x="1919447" y="602907"/>
                </a:cubicBezTo>
                <a:cubicBezTo>
                  <a:pt x="1978900" y="630540"/>
                  <a:pt x="1482344" y="617979"/>
                  <a:pt x="1482344" y="617979"/>
                </a:cubicBezTo>
                <a:cubicBezTo>
                  <a:pt x="1348366" y="619654"/>
                  <a:pt x="1231135" y="647287"/>
                  <a:pt x="1115579" y="612955"/>
                </a:cubicBezTo>
                <a:cubicBezTo>
                  <a:pt x="1000023" y="578623"/>
                  <a:pt x="823340" y="433759"/>
                  <a:pt x="789008" y="411988"/>
                </a:cubicBezTo>
                <a:cubicBezTo>
                  <a:pt x="754676" y="390217"/>
                  <a:pt x="1039379" y="545128"/>
                  <a:pt x="909588" y="482326"/>
                </a:cubicBezTo>
                <a:cubicBezTo>
                  <a:pt x="779797" y="419524"/>
                  <a:pt x="14447" y="1680"/>
                  <a:pt x="212" y="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 1319">
            <a:extLst>
              <a:ext uri="{FF2B5EF4-FFF2-40B4-BE49-F238E27FC236}">
                <a16:creationId xmlns:a16="http://schemas.microsoft.com/office/drawing/2014/main" id="{BBD66E0A-A6DE-BC0A-CE68-498617B92D88}"/>
              </a:ext>
            </a:extLst>
          </p:cNvPr>
          <p:cNvSpPr/>
          <p:nvPr/>
        </p:nvSpPr>
        <p:spPr>
          <a:xfrm>
            <a:off x="7847621" y="6995205"/>
            <a:ext cx="1694346" cy="1019183"/>
          </a:xfrm>
          <a:custGeom>
            <a:avLst/>
            <a:gdLst>
              <a:gd name="connsiteX0" fmla="*/ 95601 w 1694346"/>
              <a:gd name="connsiteY0" fmla="*/ 23569 h 1019183"/>
              <a:gd name="connsiteX1" fmla="*/ 964783 w 1694346"/>
              <a:gd name="connsiteY1" fmla="*/ 314971 h 1019183"/>
              <a:gd name="connsiteX2" fmla="*/ 859276 w 1694346"/>
              <a:gd name="connsiteY2" fmla="*/ 299898 h 1019183"/>
              <a:gd name="connsiteX3" fmla="*/ 1401887 w 1694346"/>
              <a:gd name="connsiteY3" fmla="*/ 661639 h 1019183"/>
              <a:gd name="connsiteX4" fmla="*/ 1271258 w 1694346"/>
              <a:gd name="connsiteY4" fmla="*/ 531010 h 1019183"/>
              <a:gd name="connsiteX5" fmla="*/ 1673192 w 1694346"/>
              <a:gd name="connsiteY5" fmla="*/ 998259 h 1019183"/>
              <a:gd name="connsiteX6" fmla="*/ 1592805 w 1694346"/>
              <a:gd name="connsiteY6" fmla="*/ 882703 h 1019183"/>
              <a:gd name="connsiteX7" fmla="*/ 1205944 w 1694346"/>
              <a:gd name="connsiteY7" fmla="*/ 390333 h 1019183"/>
              <a:gd name="connsiteX8" fmla="*/ 1251161 w 1694346"/>
              <a:gd name="connsiteY8" fmla="*/ 510914 h 1019183"/>
              <a:gd name="connsiteX9" fmla="*/ 688454 w 1694346"/>
              <a:gd name="connsiteY9" fmla="*/ 159221 h 1019183"/>
              <a:gd name="connsiteX10" fmla="*/ 844203 w 1694346"/>
              <a:gd name="connsiteY10" fmla="*/ 264729 h 1019183"/>
              <a:gd name="connsiteX11" fmla="*/ 226230 w 1694346"/>
              <a:gd name="connsiteY11" fmla="*/ 63762 h 1019183"/>
              <a:gd name="connsiteX12" fmla="*/ 40335 w 1694346"/>
              <a:gd name="connsiteY12" fmla="*/ 23569 h 1019183"/>
              <a:gd name="connsiteX13" fmla="*/ 95601 w 1694346"/>
              <a:gd name="connsiteY13" fmla="*/ 23569 h 1019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94346" h="1019183">
                <a:moveTo>
                  <a:pt x="95601" y="23569"/>
                </a:moveTo>
                <a:cubicBezTo>
                  <a:pt x="249676" y="72136"/>
                  <a:pt x="837504" y="268916"/>
                  <a:pt x="964783" y="314971"/>
                </a:cubicBezTo>
                <a:cubicBezTo>
                  <a:pt x="1092062" y="361026"/>
                  <a:pt x="786425" y="242120"/>
                  <a:pt x="859276" y="299898"/>
                </a:cubicBezTo>
                <a:cubicBezTo>
                  <a:pt x="932127" y="357676"/>
                  <a:pt x="1333223" y="623120"/>
                  <a:pt x="1401887" y="661639"/>
                </a:cubicBezTo>
                <a:cubicBezTo>
                  <a:pt x="1470551" y="700158"/>
                  <a:pt x="1226041" y="474907"/>
                  <a:pt x="1271258" y="531010"/>
                </a:cubicBezTo>
                <a:cubicBezTo>
                  <a:pt x="1316475" y="587113"/>
                  <a:pt x="1619601" y="939644"/>
                  <a:pt x="1673192" y="998259"/>
                </a:cubicBezTo>
                <a:cubicBezTo>
                  <a:pt x="1726783" y="1056874"/>
                  <a:pt x="1670680" y="984024"/>
                  <a:pt x="1592805" y="882703"/>
                </a:cubicBezTo>
                <a:cubicBezTo>
                  <a:pt x="1514930" y="781382"/>
                  <a:pt x="1262885" y="452298"/>
                  <a:pt x="1205944" y="390333"/>
                </a:cubicBezTo>
                <a:cubicBezTo>
                  <a:pt x="1149003" y="328368"/>
                  <a:pt x="1337409" y="549433"/>
                  <a:pt x="1251161" y="510914"/>
                </a:cubicBezTo>
                <a:cubicBezTo>
                  <a:pt x="1164913" y="472395"/>
                  <a:pt x="756280" y="200252"/>
                  <a:pt x="688454" y="159221"/>
                </a:cubicBezTo>
                <a:cubicBezTo>
                  <a:pt x="620628" y="118190"/>
                  <a:pt x="921240" y="280639"/>
                  <a:pt x="844203" y="264729"/>
                </a:cubicBezTo>
                <a:cubicBezTo>
                  <a:pt x="767166" y="248819"/>
                  <a:pt x="360208" y="103955"/>
                  <a:pt x="226230" y="63762"/>
                </a:cubicBezTo>
                <a:cubicBezTo>
                  <a:pt x="92252" y="23569"/>
                  <a:pt x="67131" y="31943"/>
                  <a:pt x="40335" y="23569"/>
                </a:cubicBezTo>
                <a:cubicBezTo>
                  <a:pt x="13539" y="15195"/>
                  <a:pt x="-58474" y="-24998"/>
                  <a:pt x="95601" y="2356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 1320">
            <a:extLst>
              <a:ext uri="{FF2B5EF4-FFF2-40B4-BE49-F238E27FC236}">
                <a16:creationId xmlns:a16="http://schemas.microsoft.com/office/drawing/2014/main" id="{A080D48A-4AE8-9D4E-0FA4-91E77E79BA83}"/>
              </a:ext>
            </a:extLst>
          </p:cNvPr>
          <p:cNvSpPr/>
          <p:nvPr/>
        </p:nvSpPr>
        <p:spPr>
          <a:xfrm>
            <a:off x="8128241" y="6881838"/>
            <a:ext cx="1389952" cy="1042140"/>
          </a:xfrm>
          <a:custGeom>
            <a:avLst/>
            <a:gdLst>
              <a:gd name="connsiteX0" fmla="*/ 875 w 1389952"/>
              <a:gd name="connsiteY0" fmla="*/ 1283 h 1042140"/>
              <a:gd name="connsiteX1" fmla="*/ 905227 w 1389952"/>
              <a:gd name="connsiteY1" fmla="*/ 538870 h 1042140"/>
              <a:gd name="connsiteX2" fmla="*/ 910251 w 1389952"/>
              <a:gd name="connsiteY2" fmla="*/ 508725 h 1042140"/>
              <a:gd name="connsiteX3" fmla="*/ 1387548 w 1389952"/>
              <a:gd name="connsiteY3" fmla="*/ 865441 h 1042140"/>
              <a:gd name="connsiteX4" fmla="*/ 1106194 w 1389952"/>
              <a:gd name="connsiteY4" fmla="*/ 714716 h 1042140"/>
              <a:gd name="connsiteX5" fmla="*/ 1367451 w 1389952"/>
              <a:gd name="connsiteY5" fmla="*/ 1041287 h 1042140"/>
              <a:gd name="connsiteX6" fmla="*/ 1076049 w 1389952"/>
              <a:gd name="connsiteY6" fmla="*/ 790078 h 1042140"/>
              <a:gd name="connsiteX7" fmla="*/ 548511 w 1389952"/>
              <a:gd name="connsiteY7" fmla="*/ 227371 h 1042140"/>
              <a:gd name="connsiteX8" fmla="*/ 734405 w 1389952"/>
              <a:gd name="connsiteY8" fmla="*/ 383120 h 1042140"/>
              <a:gd name="connsiteX9" fmla="*/ 875 w 1389952"/>
              <a:gd name="connsiteY9" fmla="*/ 1283 h 1042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89952" h="1042140">
                <a:moveTo>
                  <a:pt x="875" y="1283"/>
                </a:moveTo>
                <a:cubicBezTo>
                  <a:pt x="29345" y="27241"/>
                  <a:pt x="753664" y="454296"/>
                  <a:pt x="905227" y="538870"/>
                </a:cubicBezTo>
                <a:cubicBezTo>
                  <a:pt x="1056790" y="623444"/>
                  <a:pt x="829864" y="454297"/>
                  <a:pt x="910251" y="508725"/>
                </a:cubicBezTo>
                <a:cubicBezTo>
                  <a:pt x="990638" y="563153"/>
                  <a:pt x="1354891" y="831109"/>
                  <a:pt x="1387548" y="865441"/>
                </a:cubicBezTo>
                <a:cubicBezTo>
                  <a:pt x="1420205" y="899773"/>
                  <a:pt x="1109543" y="685408"/>
                  <a:pt x="1106194" y="714716"/>
                </a:cubicBezTo>
                <a:cubicBezTo>
                  <a:pt x="1102845" y="744024"/>
                  <a:pt x="1372475" y="1028727"/>
                  <a:pt x="1367451" y="1041287"/>
                </a:cubicBezTo>
                <a:cubicBezTo>
                  <a:pt x="1362427" y="1053847"/>
                  <a:pt x="1212539" y="925731"/>
                  <a:pt x="1076049" y="790078"/>
                </a:cubicBezTo>
                <a:cubicBezTo>
                  <a:pt x="939559" y="654425"/>
                  <a:pt x="605452" y="295197"/>
                  <a:pt x="548511" y="227371"/>
                </a:cubicBezTo>
                <a:cubicBezTo>
                  <a:pt x="491570" y="159545"/>
                  <a:pt x="821491" y="414940"/>
                  <a:pt x="734405" y="383120"/>
                </a:cubicBezTo>
                <a:cubicBezTo>
                  <a:pt x="647319" y="351300"/>
                  <a:pt x="-27595" y="-24675"/>
                  <a:pt x="875" y="128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 1321">
            <a:extLst>
              <a:ext uri="{FF2B5EF4-FFF2-40B4-BE49-F238E27FC236}">
                <a16:creationId xmlns:a16="http://schemas.microsoft.com/office/drawing/2014/main" id="{A6106BDC-3276-8F3E-7F03-F7D297C2FD92}"/>
              </a:ext>
            </a:extLst>
          </p:cNvPr>
          <p:cNvSpPr/>
          <p:nvPr/>
        </p:nvSpPr>
        <p:spPr>
          <a:xfrm>
            <a:off x="6511326" y="6224882"/>
            <a:ext cx="412430" cy="2086279"/>
          </a:xfrm>
          <a:custGeom>
            <a:avLst/>
            <a:gdLst>
              <a:gd name="connsiteX0" fmla="*/ 6 w 412430"/>
              <a:gd name="connsiteY0" fmla="*/ 72 h 2086279"/>
              <a:gd name="connsiteX1" fmla="*/ 371795 w 412430"/>
              <a:gd name="connsiteY1" fmla="*/ 723553 h 2086279"/>
              <a:gd name="connsiteX2" fmla="*/ 381843 w 412430"/>
              <a:gd name="connsiteY2" fmla="*/ 658239 h 2086279"/>
              <a:gd name="connsiteX3" fmla="*/ 351698 w 412430"/>
              <a:gd name="connsiteY3" fmla="*/ 1547518 h 2086279"/>
              <a:gd name="connsiteX4" fmla="*/ 351698 w 412430"/>
              <a:gd name="connsiteY4" fmla="*/ 1356599 h 2086279"/>
              <a:gd name="connsiteX5" fmla="*/ 246190 w 412430"/>
              <a:gd name="connsiteY5" fmla="*/ 2085105 h 2086279"/>
              <a:gd name="connsiteX6" fmla="*/ 341650 w 412430"/>
              <a:gd name="connsiteY6" fmla="*/ 1502300 h 2086279"/>
              <a:gd name="connsiteX7" fmla="*/ 386867 w 412430"/>
              <a:gd name="connsiteY7" fmla="*/ 587900 h 2086279"/>
              <a:gd name="connsiteX8" fmla="*/ 381843 w 412430"/>
              <a:gd name="connsiteY8" fmla="*/ 678336 h 2086279"/>
              <a:gd name="connsiteX9" fmla="*/ 6 w 412430"/>
              <a:gd name="connsiteY9" fmla="*/ 72 h 2086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2430" h="2086279">
                <a:moveTo>
                  <a:pt x="6" y="72"/>
                </a:moveTo>
                <a:cubicBezTo>
                  <a:pt x="-1669" y="7608"/>
                  <a:pt x="308156" y="613859"/>
                  <a:pt x="371795" y="723553"/>
                </a:cubicBezTo>
                <a:cubicBezTo>
                  <a:pt x="435435" y="833248"/>
                  <a:pt x="385192" y="520912"/>
                  <a:pt x="381843" y="658239"/>
                </a:cubicBezTo>
                <a:cubicBezTo>
                  <a:pt x="378494" y="795566"/>
                  <a:pt x="356722" y="1431125"/>
                  <a:pt x="351698" y="1547518"/>
                </a:cubicBezTo>
                <a:cubicBezTo>
                  <a:pt x="346674" y="1663911"/>
                  <a:pt x="369283" y="1267001"/>
                  <a:pt x="351698" y="1356599"/>
                </a:cubicBezTo>
                <a:cubicBezTo>
                  <a:pt x="334113" y="1446197"/>
                  <a:pt x="247865" y="2060822"/>
                  <a:pt x="246190" y="2085105"/>
                </a:cubicBezTo>
                <a:cubicBezTo>
                  <a:pt x="244515" y="2109388"/>
                  <a:pt x="318204" y="1751834"/>
                  <a:pt x="341650" y="1502300"/>
                </a:cubicBezTo>
                <a:cubicBezTo>
                  <a:pt x="365096" y="1252766"/>
                  <a:pt x="380168" y="725227"/>
                  <a:pt x="386867" y="587900"/>
                </a:cubicBezTo>
                <a:cubicBezTo>
                  <a:pt x="393566" y="450573"/>
                  <a:pt x="443808" y="781331"/>
                  <a:pt x="381843" y="678336"/>
                </a:cubicBezTo>
                <a:cubicBezTo>
                  <a:pt x="319878" y="575341"/>
                  <a:pt x="1681" y="-7464"/>
                  <a:pt x="6" y="7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 1322">
            <a:extLst>
              <a:ext uri="{FF2B5EF4-FFF2-40B4-BE49-F238E27FC236}">
                <a16:creationId xmlns:a16="http://schemas.microsoft.com/office/drawing/2014/main" id="{0448F1BC-CD34-3F06-B847-56C1EF2E24D9}"/>
              </a:ext>
            </a:extLst>
          </p:cNvPr>
          <p:cNvSpPr/>
          <p:nvPr/>
        </p:nvSpPr>
        <p:spPr>
          <a:xfrm>
            <a:off x="5518229" y="6058796"/>
            <a:ext cx="406224" cy="1741621"/>
          </a:xfrm>
          <a:custGeom>
            <a:avLst/>
            <a:gdLst>
              <a:gd name="connsiteX0" fmla="*/ 405274 w 406224"/>
              <a:gd name="connsiteY0" fmla="*/ 5384 h 1741621"/>
              <a:gd name="connsiteX1" fmla="*/ 239476 w 406224"/>
              <a:gd name="connsiteY1" fmla="*/ 899688 h 1741621"/>
              <a:gd name="connsiteX2" fmla="*/ 304791 w 406224"/>
              <a:gd name="connsiteY2" fmla="*/ 764035 h 1741621"/>
              <a:gd name="connsiteX3" fmla="*/ 8364 w 406224"/>
              <a:gd name="connsiteY3" fmla="*/ 1708580 h 1741621"/>
              <a:gd name="connsiteX4" fmla="*/ 98800 w 406224"/>
              <a:gd name="connsiteY4" fmla="*/ 1447323 h 1741621"/>
              <a:gd name="connsiteX5" fmla="*/ 279670 w 406224"/>
              <a:gd name="connsiteY5" fmla="*/ 678624 h 1741621"/>
              <a:gd name="connsiteX6" fmla="*/ 214356 w 406224"/>
              <a:gd name="connsiteY6" fmla="*/ 884615 h 1741621"/>
              <a:gd name="connsiteX7" fmla="*/ 370105 w 406224"/>
              <a:gd name="connsiteY7" fmla="*/ 125964 h 1741621"/>
              <a:gd name="connsiteX8" fmla="*/ 309815 w 406224"/>
              <a:gd name="connsiteY8" fmla="*/ 507802 h 1741621"/>
              <a:gd name="connsiteX9" fmla="*/ 405274 w 406224"/>
              <a:gd name="connsiteY9" fmla="*/ 5384 h 1741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6224" h="1741621">
                <a:moveTo>
                  <a:pt x="405274" y="5384"/>
                </a:moveTo>
                <a:cubicBezTo>
                  <a:pt x="393551" y="70698"/>
                  <a:pt x="256223" y="773246"/>
                  <a:pt x="239476" y="899688"/>
                </a:cubicBezTo>
                <a:cubicBezTo>
                  <a:pt x="222729" y="1026130"/>
                  <a:pt x="343310" y="629220"/>
                  <a:pt x="304791" y="764035"/>
                </a:cubicBezTo>
                <a:cubicBezTo>
                  <a:pt x="266272" y="898850"/>
                  <a:pt x="42696" y="1594699"/>
                  <a:pt x="8364" y="1708580"/>
                </a:cubicBezTo>
                <a:cubicBezTo>
                  <a:pt x="-25968" y="1822461"/>
                  <a:pt x="53582" y="1618982"/>
                  <a:pt x="98800" y="1447323"/>
                </a:cubicBezTo>
                <a:cubicBezTo>
                  <a:pt x="144018" y="1275664"/>
                  <a:pt x="260411" y="772409"/>
                  <a:pt x="279670" y="678624"/>
                </a:cubicBezTo>
                <a:cubicBezTo>
                  <a:pt x="298929" y="584839"/>
                  <a:pt x="199284" y="976725"/>
                  <a:pt x="214356" y="884615"/>
                </a:cubicBezTo>
                <a:cubicBezTo>
                  <a:pt x="229428" y="792505"/>
                  <a:pt x="354195" y="188766"/>
                  <a:pt x="370105" y="125964"/>
                </a:cubicBezTo>
                <a:cubicBezTo>
                  <a:pt x="386015" y="63162"/>
                  <a:pt x="303116" y="525387"/>
                  <a:pt x="309815" y="507802"/>
                </a:cubicBezTo>
                <a:cubicBezTo>
                  <a:pt x="316514" y="490217"/>
                  <a:pt x="416997" y="-59930"/>
                  <a:pt x="405274" y="538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 1323">
            <a:extLst>
              <a:ext uri="{FF2B5EF4-FFF2-40B4-BE49-F238E27FC236}">
                <a16:creationId xmlns:a16="http://schemas.microsoft.com/office/drawing/2014/main" id="{D46C496F-892F-89FB-5F93-80D2F945D387}"/>
              </a:ext>
            </a:extLst>
          </p:cNvPr>
          <p:cNvSpPr/>
          <p:nvPr/>
        </p:nvSpPr>
        <p:spPr>
          <a:xfrm>
            <a:off x="5568573" y="6541341"/>
            <a:ext cx="189341" cy="1218867"/>
          </a:xfrm>
          <a:custGeom>
            <a:avLst/>
            <a:gdLst>
              <a:gd name="connsiteX0" fmla="*/ 189132 w 189341"/>
              <a:gd name="connsiteY0" fmla="*/ 136 h 1218867"/>
              <a:gd name="connsiteX1" fmla="*/ 48456 w 189341"/>
              <a:gd name="connsiteY1" fmla="*/ 698496 h 1218867"/>
              <a:gd name="connsiteX2" fmla="*/ 23335 w 189341"/>
              <a:gd name="connsiteY2" fmla="*/ 959754 h 1218867"/>
              <a:gd name="connsiteX3" fmla="*/ 23335 w 189341"/>
              <a:gd name="connsiteY3" fmla="*/ 859270 h 1218867"/>
              <a:gd name="connsiteX4" fmla="*/ 88649 w 189341"/>
              <a:gd name="connsiteY4" fmla="*/ 1205938 h 1218867"/>
              <a:gd name="connsiteX5" fmla="*/ 83625 w 189341"/>
              <a:gd name="connsiteY5" fmla="*/ 1100430 h 1218867"/>
              <a:gd name="connsiteX6" fmla="*/ 18311 w 189341"/>
              <a:gd name="connsiteY6" fmla="*/ 683424 h 1218867"/>
              <a:gd name="connsiteX7" fmla="*/ 13286 w 189341"/>
              <a:gd name="connsiteY7" fmla="*/ 758786 h 1218867"/>
              <a:gd name="connsiteX8" fmla="*/ 189132 w 189341"/>
              <a:gd name="connsiteY8" fmla="*/ 136 h 1218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9341" h="1218867">
                <a:moveTo>
                  <a:pt x="189132" y="136"/>
                </a:moveTo>
                <a:cubicBezTo>
                  <a:pt x="194994" y="-9912"/>
                  <a:pt x="76089" y="538560"/>
                  <a:pt x="48456" y="698496"/>
                </a:cubicBezTo>
                <a:cubicBezTo>
                  <a:pt x="20823" y="858432"/>
                  <a:pt x="27522" y="932958"/>
                  <a:pt x="23335" y="959754"/>
                </a:cubicBezTo>
                <a:cubicBezTo>
                  <a:pt x="19148" y="986550"/>
                  <a:pt x="12449" y="818239"/>
                  <a:pt x="23335" y="859270"/>
                </a:cubicBezTo>
                <a:cubicBezTo>
                  <a:pt x="34221" y="900301"/>
                  <a:pt x="78601" y="1165745"/>
                  <a:pt x="88649" y="1205938"/>
                </a:cubicBezTo>
                <a:cubicBezTo>
                  <a:pt x="98697" y="1246131"/>
                  <a:pt x="95348" y="1187516"/>
                  <a:pt x="83625" y="1100430"/>
                </a:cubicBezTo>
                <a:cubicBezTo>
                  <a:pt x="71902" y="1013344"/>
                  <a:pt x="30034" y="740364"/>
                  <a:pt x="18311" y="683424"/>
                </a:cubicBezTo>
                <a:cubicBezTo>
                  <a:pt x="6588" y="626484"/>
                  <a:pt x="-13509" y="869318"/>
                  <a:pt x="13286" y="758786"/>
                </a:cubicBezTo>
                <a:cubicBezTo>
                  <a:pt x="40081" y="648254"/>
                  <a:pt x="183270" y="10184"/>
                  <a:pt x="189132" y="13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 1324">
            <a:extLst>
              <a:ext uri="{FF2B5EF4-FFF2-40B4-BE49-F238E27FC236}">
                <a16:creationId xmlns:a16="http://schemas.microsoft.com/office/drawing/2014/main" id="{8D2E7C66-D0DD-9B2D-8F02-BC871C6372B1}"/>
              </a:ext>
            </a:extLst>
          </p:cNvPr>
          <p:cNvSpPr/>
          <p:nvPr/>
        </p:nvSpPr>
        <p:spPr>
          <a:xfrm>
            <a:off x="6087644" y="5931873"/>
            <a:ext cx="494145" cy="885948"/>
          </a:xfrm>
          <a:custGeom>
            <a:avLst/>
            <a:gdLst>
              <a:gd name="connsiteX0" fmla="*/ 1657 w 494145"/>
              <a:gd name="connsiteY0" fmla="*/ 1679 h 885948"/>
              <a:gd name="connsiteX1" fmla="*/ 343301 w 494145"/>
              <a:gd name="connsiteY1" fmla="*/ 634725 h 885948"/>
              <a:gd name="connsiteX2" fmla="*/ 262914 w 494145"/>
              <a:gd name="connsiteY2" fmla="*/ 514145 h 885948"/>
              <a:gd name="connsiteX3" fmla="*/ 494026 w 494145"/>
              <a:gd name="connsiteY3" fmla="*/ 885934 h 885948"/>
              <a:gd name="connsiteX4" fmla="*/ 227745 w 494145"/>
              <a:gd name="connsiteY4" fmla="*/ 499072 h 885948"/>
              <a:gd name="connsiteX5" fmla="*/ 212672 w 494145"/>
              <a:gd name="connsiteY5" fmla="*/ 659846 h 885948"/>
              <a:gd name="connsiteX6" fmla="*/ 353349 w 494145"/>
              <a:gd name="connsiteY6" fmla="*/ 750281 h 885948"/>
              <a:gd name="connsiteX7" fmla="*/ 222721 w 494145"/>
              <a:gd name="connsiteY7" fmla="*/ 700039 h 885948"/>
              <a:gd name="connsiteX8" fmla="*/ 237793 w 494145"/>
              <a:gd name="connsiteY8" fmla="*/ 448830 h 885948"/>
              <a:gd name="connsiteX9" fmla="*/ 212672 w 494145"/>
              <a:gd name="connsiteY9" fmla="*/ 448830 h 885948"/>
              <a:gd name="connsiteX10" fmla="*/ 1657 w 494145"/>
              <a:gd name="connsiteY10" fmla="*/ 1679 h 885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4145" h="885948">
                <a:moveTo>
                  <a:pt x="1657" y="1679"/>
                </a:moveTo>
                <a:cubicBezTo>
                  <a:pt x="23429" y="32662"/>
                  <a:pt x="299758" y="549314"/>
                  <a:pt x="343301" y="634725"/>
                </a:cubicBezTo>
                <a:cubicBezTo>
                  <a:pt x="386844" y="720136"/>
                  <a:pt x="237793" y="472277"/>
                  <a:pt x="262914" y="514145"/>
                </a:cubicBezTo>
                <a:cubicBezTo>
                  <a:pt x="288035" y="556013"/>
                  <a:pt x="499888" y="888446"/>
                  <a:pt x="494026" y="885934"/>
                </a:cubicBezTo>
                <a:cubicBezTo>
                  <a:pt x="488164" y="883422"/>
                  <a:pt x="274637" y="536753"/>
                  <a:pt x="227745" y="499072"/>
                </a:cubicBezTo>
                <a:cubicBezTo>
                  <a:pt x="180853" y="461391"/>
                  <a:pt x="191738" y="617978"/>
                  <a:pt x="212672" y="659846"/>
                </a:cubicBezTo>
                <a:cubicBezTo>
                  <a:pt x="233606" y="701714"/>
                  <a:pt x="351674" y="743582"/>
                  <a:pt x="353349" y="750281"/>
                </a:cubicBezTo>
                <a:cubicBezTo>
                  <a:pt x="355024" y="756980"/>
                  <a:pt x="241980" y="750281"/>
                  <a:pt x="222721" y="700039"/>
                </a:cubicBezTo>
                <a:cubicBezTo>
                  <a:pt x="203462" y="649797"/>
                  <a:pt x="239468" y="490698"/>
                  <a:pt x="237793" y="448830"/>
                </a:cubicBezTo>
                <a:cubicBezTo>
                  <a:pt x="236118" y="406962"/>
                  <a:pt x="246166" y="520006"/>
                  <a:pt x="212672" y="448830"/>
                </a:cubicBezTo>
                <a:cubicBezTo>
                  <a:pt x="179178" y="377654"/>
                  <a:pt x="-20115" y="-29304"/>
                  <a:pt x="1657" y="167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 1325">
            <a:extLst>
              <a:ext uri="{FF2B5EF4-FFF2-40B4-BE49-F238E27FC236}">
                <a16:creationId xmlns:a16="http://schemas.microsoft.com/office/drawing/2014/main" id="{431C2FEF-8BA9-6DC9-1B98-C088F5B7D943}"/>
              </a:ext>
            </a:extLst>
          </p:cNvPr>
          <p:cNvSpPr/>
          <p:nvPr/>
        </p:nvSpPr>
        <p:spPr>
          <a:xfrm>
            <a:off x="6350543" y="6667076"/>
            <a:ext cx="250692" cy="1091839"/>
          </a:xfrm>
          <a:custGeom>
            <a:avLst/>
            <a:gdLst>
              <a:gd name="connsiteX0" fmla="*/ 15 w 250692"/>
              <a:gd name="connsiteY0" fmla="*/ 5 h 1091839"/>
              <a:gd name="connsiteX1" fmla="*/ 175861 w 250692"/>
              <a:gd name="connsiteY1" fmla="*/ 472278 h 1091839"/>
              <a:gd name="connsiteX2" fmla="*/ 155765 w 250692"/>
              <a:gd name="connsiteY2" fmla="*/ 743583 h 1091839"/>
              <a:gd name="connsiteX3" fmla="*/ 190934 w 250692"/>
              <a:gd name="connsiteY3" fmla="*/ 617979 h 1091839"/>
              <a:gd name="connsiteX4" fmla="*/ 246200 w 250692"/>
              <a:gd name="connsiteY4" fmla="*/ 1080203 h 1091839"/>
              <a:gd name="connsiteX5" fmla="*/ 246200 w 250692"/>
              <a:gd name="connsiteY5" fmla="*/ 884260 h 1091839"/>
              <a:gd name="connsiteX6" fmla="*/ 236152 w 250692"/>
              <a:gd name="connsiteY6" fmla="*/ 155755 h 1091839"/>
              <a:gd name="connsiteX7" fmla="*/ 206006 w 250692"/>
              <a:gd name="connsiteY7" fmla="*/ 602906 h 1091839"/>
              <a:gd name="connsiteX8" fmla="*/ 165813 w 250692"/>
              <a:gd name="connsiteY8" fmla="*/ 462229 h 1091839"/>
              <a:gd name="connsiteX9" fmla="*/ 15 w 250692"/>
              <a:gd name="connsiteY9" fmla="*/ 5 h 1091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0692" h="1091839">
                <a:moveTo>
                  <a:pt x="15" y="5"/>
                </a:moveTo>
                <a:cubicBezTo>
                  <a:pt x="1690" y="1680"/>
                  <a:pt x="149903" y="348348"/>
                  <a:pt x="175861" y="472278"/>
                </a:cubicBezTo>
                <a:cubicBezTo>
                  <a:pt x="201819" y="596208"/>
                  <a:pt x="153253" y="719300"/>
                  <a:pt x="155765" y="743583"/>
                </a:cubicBezTo>
                <a:cubicBezTo>
                  <a:pt x="158277" y="767866"/>
                  <a:pt x="175862" y="561876"/>
                  <a:pt x="190934" y="617979"/>
                </a:cubicBezTo>
                <a:cubicBezTo>
                  <a:pt x="206007" y="674082"/>
                  <a:pt x="236989" y="1035823"/>
                  <a:pt x="246200" y="1080203"/>
                </a:cubicBezTo>
                <a:cubicBezTo>
                  <a:pt x="255411" y="1124583"/>
                  <a:pt x="247875" y="1038335"/>
                  <a:pt x="246200" y="884260"/>
                </a:cubicBezTo>
                <a:cubicBezTo>
                  <a:pt x="244525" y="730185"/>
                  <a:pt x="242851" y="202647"/>
                  <a:pt x="236152" y="155755"/>
                </a:cubicBezTo>
                <a:cubicBezTo>
                  <a:pt x="229453" y="108863"/>
                  <a:pt x="217729" y="551827"/>
                  <a:pt x="206006" y="602906"/>
                </a:cubicBezTo>
                <a:cubicBezTo>
                  <a:pt x="194283" y="653985"/>
                  <a:pt x="197633" y="556851"/>
                  <a:pt x="165813" y="462229"/>
                </a:cubicBezTo>
                <a:cubicBezTo>
                  <a:pt x="133993" y="367607"/>
                  <a:pt x="-1660" y="-1670"/>
                  <a:pt x="15" y="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 1326">
            <a:extLst>
              <a:ext uri="{FF2B5EF4-FFF2-40B4-BE49-F238E27FC236}">
                <a16:creationId xmlns:a16="http://schemas.microsoft.com/office/drawing/2014/main" id="{10E14FAD-C661-45C5-2CE1-21E1665917F1}"/>
              </a:ext>
            </a:extLst>
          </p:cNvPr>
          <p:cNvSpPr/>
          <p:nvPr/>
        </p:nvSpPr>
        <p:spPr>
          <a:xfrm>
            <a:off x="4988642" y="7219589"/>
            <a:ext cx="1532746" cy="452341"/>
          </a:xfrm>
          <a:custGeom>
            <a:avLst/>
            <a:gdLst>
              <a:gd name="connsiteX0" fmla="*/ 365 w 1532746"/>
              <a:gd name="connsiteY0" fmla="*/ 452327 h 452341"/>
              <a:gd name="connsiteX1" fmla="*/ 412347 w 1532746"/>
              <a:gd name="connsiteY1" fmla="*/ 381989 h 452341"/>
              <a:gd name="connsiteX2" fmla="*/ 578145 w 1532746"/>
              <a:gd name="connsiteY2" fmla="*/ 231264 h 452341"/>
              <a:gd name="connsiteX3" fmla="*/ 527903 w 1532746"/>
              <a:gd name="connsiteY3" fmla="*/ 311651 h 452341"/>
              <a:gd name="connsiteX4" fmla="*/ 1266457 w 1532746"/>
              <a:gd name="connsiteY4" fmla="*/ 221215 h 452341"/>
              <a:gd name="connsiteX5" fmla="*/ 970031 w 1532746"/>
              <a:gd name="connsiteY5" fmla="*/ 271457 h 452341"/>
              <a:gd name="connsiteX6" fmla="*/ 1376989 w 1532746"/>
              <a:gd name="connsiteY6" fmla="*/ 160925 h 452341"/>
              <a:gd name="connsiteX7" fmla="*/ 1532738 w 1532746"/>
              <a:gd name="connsiteY7" fmla="*/ 152 h 452341"/>
              <a:gd name="connsiteX8" fmla="*/ 1371965 w 1532746"/>
              <a:gd name="connsiteY8" fmla="*/ 191070 h 452341"/>
              <a:gd name="connsiteX9" fmla="*/ 809257 w 1532746"/>
              <a:gd name="connsiteY9" fmla="*/ 296578 h 452341"/>
              <a:gd name="connsiteX10" fmla="*/ 367129 w 1532746"/>
              <a:gd name="connsiteY10" fmla="*/ 326723 h 452341"/>
              <a:gd name="connsiteX11" fmla="*/ 512831 w 1532746"/>
              <a:gd name="connsiteY11" fmla="*/ 271457 h 452341"/>
              <a:gd name="connsiteX12" fmla="*/ 342009 w 1532746"/>
              <a:gd name="connsiteY12" fmla="*/ 376965 h 452341"/>
              <a:gd name="connsiteX13" fmla="*/ 365 w 1532746"/>
              <a:gd name="connsiteY13" fmla="*/ 452327 h 45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32746" h="452341">
                <a:moveTo>
                  <a:pt x="365" y="452327"/>
                </a:moveTo>
                <a:cubicBezTo>
                  <a:pt x="12088" y="453164"/>
                  <a:pt x="316050" y="418833"/>
                  <a:pt x="412347" y="381989"/>
                </a:cubicBezTo>
                <a:cubicBezTo>
                  <a:pt x="508644" y="345145"/>
                  <a:pt x="558886" y="242987"/>
                  <a:pt x="578145" y="231264"/>
                </a:cubicBezTo>
                <a:cubicBezTo>
                  <a:pt x="597404" y="219541"/>
                  <a:pt x="413184" y="313326"/>
                  <a:pt x="527903" y="311651"/>
                </a:cubicBezTo>
                <a:cubicBezTo>
                  <a:pt x="642622" y="309976"/>
                  <a:pt x="1192769" y="227914"/>
                  <a:pt x="1266457" y="221215"/>
                </a:cubicBezTo>
                <a:cubicBezTo>
                  <a:pt x="1340145" y="214516"/>
                  <a:pt x="951609" y="281505"/>
                  <a:pt x="970031" y="271457"/>
                </a:cubicBezTo>
                <a:cubicBezTo>
                  <a:pt x="988453" y="261409"/>
                  <a:pt x="1283205" y="206142"/>
                  <a:pt x="1376989" y="160925"/>
                </a:cubicBezTo>
                <a:cubicBezTo>
                  <a:pt x="1470773" y="115708"/>
                  <a:pt x="1533575" y="-4872"/>
                  <a:pt x="1532738" y="152"/>
                </a:cubicBezTo>
                <a:cubicBezTo>
                  <a:pt x="1531901" y="5176"/>
                  <a:pt x="1492545" y="141666"/>
                  <a:pt x="1371965" y="191070"/>
                </a:cubicBezTo>
                <a:cubicBezTo>
                  <a:pt x="1251385" y="240474"/>
                  <a:pt x="976730" y="273969"/>
                  <a:pt x="809257" y="296578"/>
                </a:cubicBezTo>
                <a:cubicBezTo>
                  <a:pt x="641784" y="319187"/>
                  <a:pt x="416533" y="330910"/>
                  <a:pt x="367129" y="326723"/>
                </a:cubicBezTo>
                <a:cubicBezTo>
                  <a:pt x="317725" y="322536"/>
                  <a:pt x="517018" y="263083"/>
                  <a:pt x="512831" y="271457"/>
                </a:cubicBezTo>
                <a:cubicBezTo>
                  <a:pt x="508644" y="279831"/>
                  <a:pt x="421559" y="346820"/>
                  <a:pt x="342009" y="376965"/>
                </a:cubicBezTo>
                <a:cubicBezTo>
                  <a:pt x="262460" y="407110"/>
                  <a:pt x="-11358" y="451490"/>
                  <a:pt x="365" y="45232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 1327">
            <a:extLst>
              <a:ext uri="{FF2B5EF4-FFF2-40B4-BE49-F238E27FC236}">
                <a16:creationId xmlns:a16="http://schemas.microsoft.com/office/drawing/2014/main" id="{647901B4-140C-4E6F-0AED-C7529318A6E2}"/>
              </a:ext>
            </a:extLst>
          </p:cNvPr>
          <p:cNvSpPr/>
          <p:nvPr/>
        </p:nvSpPr>
        <p:spPr>
          <a:xfrm>
            <a:off x="4647215" y="6244201"/>
            <a:ext cx="633189" cy="570352"/>
          </a:xfrm>
          <a:custGeom>
            <a:avLst/>
            <a:gdLst>
              <a:gd name="connsiteX0" fmla="*/ 148 w 633189"/>
              <a:gd name="connsiteY0" fmla="*/ 850 h 570352"/>
              <a:gd name="connsiteX1" fmla="*/ 301598 w 633189"/>
              <a:gd name="connsiteY1" fmla="*/ 407808 h 570352"/>
              <a:gd name="connsiteX2" fmla="*/ 351840 w 633189"/>
              <a:gd name="connsiteY2" fmla="*/ 407808 h 570352"/>
              <a:gd name="connsiteX3" fmla="*/ 623145 w 633189"/>
              <a:gd name="connsiteY3" fmla="*/ 563557 h 570352"/>
              <a:gd name="connsiteX4" fmla="*/ 547783 w 633189"/>
              <a:gd name="connsiteY4" fmla="*/ 523364 h 570352"/>
              <a:gd name="connsiteX5" fmla="*/ 291550 w 633189"/>
              <a:gd name="connsiteY5" fmla="*/ 352542 h 570352"/>
              <a:gd name="connsiteX6" fmla="*/ 261405 w 633189"/>
              <a:gd name="connsiteY6" fmla="*/ 302300 h 570352"/>
              <a:gd name="connsiteX7" fmla="*/ 148 w 633189"/>
              <a:gd name="connsiteY7" fmla="*/ 850 h 57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3189" h="570352">
                <a:moveTo>
                  <a:pt x="148" y="850"/>
                </a:moveTo>
                <a:cubicBezTo>
                  <a:pt x="6847" y="18435"/>
                  <a:pt x="242983" y="339982"/>
                  <a:pt x="301598" y="407808"/>
                </a:cubicBezTo>
                <a:cubicBezTo>
                  <a:pt x="360213" y="475634"/>
                  <a:pt x="298249" y="381850"/>
                  <a:pt x="351840" y="407808"/>
                </a:cubicBezTo>
                <a:cubicBezTo>
                  <a:pt x="405431" y="433766"/>
                  <a:pt x="590488" y="544298"/>
                  <a:pt x="623145" y="563557"/>
                </a:cubicBezTo>
                <a:cubicBezTo>
                  <a:pt x="655802" y="582816"/>
                  <a:pt x="603049" y="558533"/>
                  <a:pt x="547783" y="523364"/>
                </a:cubicBezTo>
                <a:cubicBezTo>
                  <a:pt x="492517" y="488195"/>
                  <a:pt x="339280" y="389386"/>
                  <a:pt x="291550" y="352542"/>
                </a:cubicBezTo>
                <a:cubicBezTo>
                  <a:pt x="243820" y="315698"/>
                  <a:pt x="307460" y="360915"/>
                  <a:pt x="261405" y="302300"/>
                </a:cubicBezTo>
                <a:cubicBezTo>
                  <a:pt x="215350" y="243685"/>
                  <a:pt x="-6551" y="-16735"/>
                  <a:pt x="148" y="85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 1328">
            <a:extLst>
              <a:ext uri="{FF2B5EF4-FFF2-40B4-BE49-F238E27FC236}">
                <a16:creationId xmlns:a16="http://schemas.microsoft.com/office/drawing/2014/main" id="{778AD410-E4C1-155B-9027-C7F35F13B40B}"/>
              </a:ext>
            </a:extLst>
          </p:cNvPr>
          <p:cNvSpPr/>
          <p:nvPr/>
        </p:nvSpPr>
        <p:spPr>
          <a:xfrm>
            <a:off x="4564842" y="7139220"/>
            <a:ext cx="2109492" cy="751933"/>
          </a:xfrm>
          <a:custGeom>
            <a:avLst/>
            <a:gdLst>
              <a:gd name="connsiteX0" fmla="*/ 77496 w 2109492"/>
              <a:gd name="connsiteY0" fmla="*/ 738688 h 751933"/>
              <a:gd name="connsiteX1" fmla="*/ 1017017 w 2109492"/>
              <a:gd name="connsiteY1" fmla="*/ 502551 h 751933"/>
              <a:gd name="connsiteX2" fmla="*/ 1067259 w 2109492"/>
              <a:gd name="connsiteY2" fmla="*/ 552793 h 751933"/>
              <a:gd name="connsiteX3" fmla="*/ 1584749 w 2109492"/>
              <a:gd name="connsiteY3" fmla="*/ 502551 h 751933"/>
              <a:gd name="connsiteX4" fmla="*/ 1398855 w 2109492"/>
              <a:gd name="connsiteY4" fmla="*/ 527672 h 751933"/>
              <a:gd name="connsiteX5" fmla="*/ 1740499 w 2109492"/>
              <a:gd name="connsiteY5" fmla="*/ 361875 h 751933"/>
              <a:gd name="connsiteX6" fmla="*/ 1559628 w 2109492"/>
              <a:gd name="connsiteY6" fmla="*/ 381971 h 751933"/>
              <a:gd name="connsiteX7" fmla="*/ 1795765 w 2109492"/>
              <a:gd name="connsiteY7" fmla="*/ 306609 h 751933"/>
              <a:gd name="connsiteX8" fmla="*/ 1926393 w 2109492"/>
              <a:gd name="connsiteY8" fmla="*/ 326705 h 751933"/>
              <a:gd name="connsiteX9" fmla="*/ 2097215 w 2109492"/>
              <a:gd name="connsiteY9" fmla="*/ 5158 h 751933"/>
              <a:gd name="connsiteX10" fmla="*/ 2026877 w 2109492"/>
              <a:gd name="connsiteY10" fmla="*/ 160907 h 751933"/>
              <a:gd name="connsiteX11" fmla="*/ 2097215 w 2109492"/>
              <a:gd name="connsiteY11" fmla="*/ 577914 h 751933"/>
              <a:gd name="connsiteX12" fmla="*/ 2082143 w 2109492"/>
              <a:gd name="connsiteY12" fmla="*/ 276464 h 751933"/>
              <a:gd name="connsiteX13" fmla="*/ 1835958 w 2109492"/>
              <a:gd name="connsiteY13" fmla="*/ 482455 h 751933"/>
              <a:gd name="connsiteX14" fmla="*/ 1835958 w 2109492"/>
              <a:gd name="connsiteY14" fmla="*/ 341778 h 751933"/>
              <a:gd name="connsiteX15" fmla="*/ 1514411 w 2109492"/>
              <a:gd name="connsiteY15" fmla="*/ 442261 h 751933"/>
              <a:gd name="connsiteX16" fmla="*/ 1132573 w 2109492"/>
              <a:gd name="connsiteY16" fmla="*/ 517624 h 751933"/>
              <a:gd name="connsiteX17" fmla="*/ 1308420 w 2109492"/>
              <a:gd name="connsiteY17" fmla="*/ 427189 h 751933"/>
              <a:gd name="connsiteX18" fmla="*/ 720591 w 2109492"/>
              <a:gd name="connsiteY18" fmla="*/ 552793 h 751933"/>
              <a:gd name="connsiteX19" fmla="*/ 127738 w 2109492"/>
              <a:gd name="connsiteY19" fmla="*/ 703518 h 751933"/>
              <a:gd name="connsiteX20" fmla="*/ 77496 w 2109492"/>
              <a:gd name="connsiteY20" fmla="*/ 738688 h 751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09492" h="751933">
                <a:moveTo>
                  <a:pt x="77496" y="738688"/>
                </a:moveTo>
                <a:cubicBezTo>
                  <a:pt x="225709" y="705194"/>
                  <a:pt x="852057" y="533533"/>
                  <a:pt x="1017017" y="502551"/>
                </a:cubicBezTo>
                <a:cubicBezTo>
                  <a:pt x="1181977" y="471569"/>
                  <a:pt x="972637" y="552793"/>
                  <a:pt x="1067259" y="552793"/>
                </a:cubicBezTo>
                <a:cubicBezTo>
                  <a:pt x="1161881" y="552793"/>
                  <a:pt x="1529483" y="506738"/>
                  <a:pt x="1584749" y="502551"/>
                </a:cubicBezTo>
                <a:cubicBezTo>
                  <a:pt x="1640015" y="498364"/>
                  <a:pt x="1372897" y="551118"/>
                  <a:pt x="1398855" y="527672"/>
                </a:cubicBezTo>
                <a:cubicBezTo>
                  <a:pt x="1424813" y="504226"/>
                  <a:pt x="1713704" y="386158"/>
                  <a:pt x="1740499" y="361875"/>
                </a:cubicBezTo>
                <a:cubicBezTo>
                  <a:pt x="1767294" y="337592"/>
                  <a:pt x="1550417" y="391182"/>
                  <a:pt x="1559628" y="381971"/>
                </a:cubicBezTo>
                <a:cubicBezTo>
                  <a:pt x="1568839" y="372760"/>
                  <a:pt x="1734638" y="315820"/>
                  <a:pt x="1795765" y="306609"/>
                </a:cubicBezTo>
                <a:cubicBezTo>
                  <a:pt x="1856893" y="297398"/>
                  <a:pt x="1876151" y="376947"/>
                  <a:pt x="1926393" y="326705"/>
                </a:cubicBezTo>
                <a:cubicBezTo>
                  <a:pt x="1976635" y="276463"/>
                  <a:pt x="2080468" y="32791"/>
                  <a:pt x="2097215" y="5158"/>
                </a:cubicBezTo>
                <a:cubicBezTo>
                  <a:pt x="2113962" y="-22475"/>
                  <a:pt x="2026877" y="65448"/>
                  <a:pt x="2026877" y="160907"/>
                </a:cubicBezTo>
                <a:cubicBezTo>
                  <a:pt x="2026877" y="256366"/>
                  <a:pt x="2088004" y="558655"/>
                  <a:pt x="2097215" y="577914"/>
                </a:cubicBezTo>
                <a:cubicBezTo>
                  <a:pt x="2106426" y="597173"/>
                  <a:pt x="2125686" y="292374"/>
                  <a:pt x="2082143" y="276464"/>
                </a:cubicBezTo>
                <a:cubicBezTo>
                  <a:pt x="2038600" y="260554"/>
                  <a:pt x="1876989" y="471569"/>
                  <a:pt x="1835958" y="482455"/>
                </a:cubicBezTo>
                <a:cubicBezTo>
                  <a:pt x="1794927" y="493341"/>
                  <a:pt x="1889549" y="348477"/>
                  <a:pt x="1835958" y="341778"/>
                </a:cubicBezTo>
                <a:cubicBezTo>
                  <a:pt x="1782367" y="335079"/>
                  <a:pt x="1631642" y="412953"/>
                  <a:pt x="1514411" y="442261"/>
                </a:cubicBezTo>
                <a:cubicBezTo>
                  <a:pt x="1397180" y="471569"/>
                  <a:pt x="1166905" y="520136"/>
                  <a:pt x="1132573" y="517624"/>
                </a:cubicBezTo>
                <a:cubicBezTo>
                  <a:pt x="1098241" y="515112"/>
                  <a:pt x="1377084" y="421328"/>
                  <a:pt x="1308420" y="427189"/>
                </a:cubicBezTo>
                <a:cubicBezTo>
                  <a:pt x="1239756" y="433050"/>
                  <a:pt x="917371" y="506738"/>
                  <a:pt x="720591" y="552793"/>
                </a:cubicBezTo>
                <a:cubicBezTo>
                  <a:pt x="523811" y="598848"/>
                  <a:pt x="234920" y="671698"/>
                  <a:pt x="127738" y="703518"/>
                </a:cubicBezTo>
                <a:cubicBezTo>
                  <a:pt x="20556" y="735338"/>
                  <a:pt x="-70717" y="772182"/>
                  <a:pt x="77496" y="738688"/>
                </a:cubicBezTo>
                <a:close/>
              </a:path>
            </a:pathLst>
          </a:custGeom>
          <a:solidFill>
            <a:srgbClr val="05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 1329">
            <a:extLst>
              <a:ext uri="{FF2B5EF4-FFF2-40B4-BE49-F238E27FC236}">
                <a16:creationId xmlns:a16="http://schemas.microsoft.com/office/drawing/2014/main" id="{07E1DFEC-027A-5C4C-F67A-BB89D66A04A6}"/>
              </a:ext>
            </a:extLst>
          </p:cNvPr>
          <p:cNvSpPr/>
          <p:nvPr/>
        </p:nvSpPr>
        <p:spPr>
          <a:xfrm>
            <a:off x="4259440" y="6149566"/>
            <a:ext cx="234755" cy="1626782"/>
          </a:xfrm>
          <a:custGeom>
            <a:avLst/>
            <a:gdLst>
              <a:gd name="connsiteX0" fmla="*/ 1061 w 234755"/>
              <a:gd name="connsiteY0" fmla="*/ 25 h 1626782"/>
              <a:gd name="connsiteX1" fmla="*/ 51303 w 234755"/>
              <a:gd name="connsiteY1" fmla="*/ 839063 h 1626782"/>
              <a:gd name="connsiteX2" fmla="*/ 36230 w 234755"/>
              <a:gd name="connsiteY2" fmla="*/ 708434 h 1626782"/>
              <a:gd name="connsiteX3" fmla="*/ 232173 w 234755"/>
              <a:gd name="connsiteY3" fmla="*/ 1622834 h 1626782"/>
              <a:gd name="connsiteX4" fmla="*/ 151786 w 234755"/>
              <a:gd name="connsiteY4" fmla="*/ 1050078 h 1626782"/>
              <a:gd name="connsiteX5" fmla="*/ 202028 w 234755"/>
              <a:gd name="connsiteY5" fmla="*/ 1306311 h 1626782"/>
              <a:gd name="connsiteX6" fmla="*/ 36230 w 234755"/>
              <a:gd name="connsiteY6" fmla="*/ 638096 h 1626782"/>
              <a:gd name="connsiteX7" fmla="*/ 106569 w 234755"/>
              <a:gd name="connsiteY7" fmla="*/ 869208 h 1626782"/>
              <a:gd name="connsiteX8" fmla="*/ 1061 w 234755"/>
              <a:gd name="connsiteY8" fmla="*/ 25 h 162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755" h="1626782">
                <a:moveTo>
                  <a:pt x="1061" y="25"/>
                </a:moveTo>
                <a:cubicBezTo>
                  <a:pt x="-8150" y="-4999"/>
                  <a:pt x="45442" y="720995"/>
                  <a:pt x="51303" y="839063"/>
                </a:cubicBezTo>
                <a:cubicBezTo>
                  <a:pt x="57164" y="957131"/>
                  <a:pt x="6085" y="577806"/>
                  <a:pt x="36230" y="708434"/>
                </a:cubicBezTo>
                <a:cubicBezTo>
                  <a:pt x="66375" y="839062"/>
                  <a:pt x="212914" y="1565893"/>
                  <a:pt x="232173" y="1622834"/>
                </a:cubicBezTo>
                <a:cubicBezTo>
                  <a:pt x="251432" y="1679775"/>
                  <a:pt x="156810" y="1102832"/>
                  <a:pt x="151786" y="1050078"/>
                </a:cubicBezTo>
                <a:cubicBezTo>
                  <a:pt x="146762" y="997324"/>
                  <a:pt x="221287" y="1374975"/>
                  <a:pt x="202028" y="1306311"/>
                </a:cubicBezTo>
                <a:cubicBezTo>
                  <a:pt x="182769" y="1237647"/>
                  <a:pt x="52140" y="710947"/>
                  <a:pt x="36230" y="638096"/>
                </a:cubicBezTo>
                <a:cubicBezTo>
                  <a:pt x="20320" y="565245"/>
                  <a:pt x="108244" y="968854"/>
                  <a:pt x="106569" y="869208"/>
                </a:cubicBezTo>
                <a:cubicBezTo>
                  <a:pt x="104894" y="769562"/>
                  <a:pt x="10272" y="5049"/>
                  <a:pt x="1061" y="25"/>
                </a:cubicBezTo>
                <a:close/>
              </a:path>
            </a:pathLst>
          </a:custGeom>
          <a:solidFill>
            <a:srgbClr val="05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 1330">
            <a:extLst>
              <a:ext uri="{FF2B5EF4-FFF2-40B4-BE49-F238E27FC236}">
                <a16:creationId xmlns:a16="http://schemas.microsoft.com/office/drawing/2014/main" id="{2E63EF3F-4080-4ABC-286C-25592A8B07F4}"/>
              </a:ext>
            </a:extLst>
          </p:cNvPr>
          <p:cNvSpPr/>
          <p:nvPr/>
        </p:nvSpPr>
        <p:spPr>
          <a:xfrm>
            <a:off x="3935186" y="5860534"/>
            <a:ext cx="269330" cy="1630906"/>
          </a:xfrm>
          <a:custGeom>
            <a:avLst/>
            <a:gdLst>
              <a:gd name="connsiteX0" fmla="*/ 23865 w 269330"/>
              <a:gd name="connsiteY0" fmla="*/ 2679 h 1630906"/>
              <a:gd name="connsiteX1" fmla="*/ 59034 w 269330"/>
              <a:gd name="connsiteY1" fmla="*/ 932152 h 1630906"/>
              <a:gd name="connsiteX2" fmla="*/ 59034 w 269330"/>
              <a:gd name="connsiteY2" fmla="*/ 816596 h 1630906"/>
              <a:gd name="connsiteX3" fmla="*/ 254977 w 269330"/>
              <a:gd name="connsiteY3" fmla="*/ 1600367 h 1630906"/>
              <a:gd name="connsiteX4" fmla="*/ 229856 w 269330"/>
              <a:gd name="connsiteY4" fmla="*/ 1409448 h 1630906"/>
              <a:gd name="connsiteX5" fmla="*/ 33913 w 269330"/>
              <a:gd name="connsiteY5" fmla="*/ 831668 h 1630906"/>
              <a:gd name="connsiteX6" fmla="*/ 3768 w 269330"/>
              <a:gd name="connsiteY6" fmla="*/ 565387 h 1630906"/>
              <a:gd name="connsiteX7" fmla="*/ 3768 w 269330"/>
              <a:gd name="connsiteY7" fmla="*/ 645774 h 1630906"/>
              <a:gd name="connsiteX8" fmla="*/ 23865 w 269330"/>
              <a:gd name="connsiteY8" fmla="*/ 2679 h 1630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330" h="1630906">
                <a:moveTo>
                  <a:pt x="23865" y="2679"/>
                </a:moveTo>
                <a:cubicBezTo>
                  <a:pt x="33076" y="50409"/>
                  <a:pt x="53173" y="796499"/>
                  <a:pt x="59034" y="932152"/>
                </a:cubicBezTo>
                <a:cubicBezTo>
                  <a:pt x="64896" y="1067805"/>
                  <a:pt x="26377" y="705227"/>
                  <a:pt x="59034" y="816596"/>
                </a:cubicBezTo>
                <a:cubicBezTo>
                  <a:pt x="91691" y="927965"/>
                  <a:pt x="226507" y="1501558"/>
                  <a:pt x="254977" y="1600367"/>
                </a:cubicBezTo>
                <a:cubicBezTo>
                  <a:pt x="283447" y="1699176"/>
                  <a:pt x="266700" y="1537564"/>
                  <a:pt x="229856" y="1409448"/>
                </a:cubicBezTo>
                <a:cubicBezTo>
                  <a:pt x="193012" y="1281332"/>
                  <a:pt x="71594" y="972345"/>
                  <a:pt x="33913" y="831668"/>
                </a:cubicBezTo>
                <a:cubicBezTo>
                  <a:pt x="-3768" y="690991"/>
                  <a:pt x="8792" y="596369"/>
                  <a:pt x="3768" y="565387"/>
                </a:cubicBezTo>
                <a:cubicBezTo>
                  <a:pt x="-1256" y="534405"/>
                  <a:pt x="-1256" y="732022"/>
                  <a:pt x="3768" y="645774"/>
                </a:cubicBezTo>
                <a:cubicBezTo>
                  <a:pt x="8792" y="559526"/>
                  <a:pt x="14654" y="-45051"/>
                  <a:pt x="23865" y="267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 1331">
            <a:extLst>
              <a:ext uri="{FF2B5EF4-FFF2-40B4-BE49-F238E27FC236}">
                <a16:creationId xmlns:a16="http://schemas.microsoft.com/office/drawing/2014/main" id="{E0A50D2A-3256-850A-A938-C3DFD00B7810}"/>
              </a:ext>
            </a:extLst>
          </p:cNvPr>
          <p:cNvSpPr/>
          <p:nvPr/>
        </p:nvSpPr>
        <p:spPr>
          <a:xfrm>
            <a:off x="4405793" y="6515396"/>
            <a:ext cx="501628" cy="1252776"/>
          </a:xfrm>
          <a:custGeom>
            <a:avLst/>
            <a:gdLst>
              <a:gd name="connsiteX0" fmla="*/ 409 w 501628"/>
              <a:gd name="connsiteY0" fmla="*/ 960 h 1252776"/>
              <a:gd name="connsiteX1" fmla="*/ 110941 w 501628"/>
              <a:gd name="connsiteY1" fmla="*/ 292362 h 1252776"/>
              <a:gd name="connsiteX2" fmla="*/ 115965 w 501628"/>
              <a:gd name="connsiteY2" fmla="*/ 206951 h 1252776"/>
              <a:gd name="connsiteX3" fmla="*/ 141086 w 501628"/>
              <a:gd name="connsiteY3" fmla="*/ 769659 h 1252776"/>
              <a:gd name="connsiteX4" fmla="*/ 141086 w 501628"/>
              <a:gd name="connsiteY4" fmla="*/ 659127 h 1252776"/>
              <a:gd name="connsiteX5" fmla="*/ 161183 w 501628"/>
              <a:gd name="connsiteY5" fmla="*/ 1010819 h 1252776"/>
              <a:gd name="connsiteX6" fmla="*/ 492778 w 501628"/>
              <a:gd name="connsiteY6" fmla="*/ 1241931 h 1252776"/>
              <a:gd name="connsiteX7" fmla="*/ 382247 w 501628"/>
              <a:gd name="connsiteY7" fmla="*/ 1176617 h 1252776"/>
              <a:gd name="connsiteX8" fmla="*/ 126014 w 501628"/>
              <a:gd name="connsiteY8" fmla="*/ 950529 h 1252776"/>
              <a:gd name="connsiteX9" fmla="*/ 216449 w 501628"/>
              <a:gd name="connsiteY9" fmla="*/ 1251980 h 1252776"/>
              <a:gd name="connsiteX10" fmla="*/ 136062 w 501628"/>
              <a:gd name="connsiteY10" fmla="*/ 839997 h 1252776"/>
              <a:gd name="connsiteX11" fmla="*/ 156159 w 501628"/>
              <a:gd name="connsiteY11" fmla="*/ 247145 h 1252776"/>
              <a:gd name="connsiteX12" fmla="*/ 156159 w 501628"/>
              <a:gd name="connsiteY12" fmla="*/ 407918 h 1252776"/>
              <a:gd name="connsiteX13" fmla="*/ 409 w 501628"/>
              <a:gd name="connsiteY13" fmla="*/ 960 h 125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1628" h="1252776">
                <a:moveTo>
                  <a:pt x="409" y="960"/>
                </a:moveTo>
                <a:cubicBezTo>
                  <a:pt x="-7127" y="-18299"/>
                  <a:pt x="91682" y="258030"/>
                  <a:pt x="110941" y="292362"/>
                </a:cubicBezTo>
                <a:cubicBezTo>
                  <a:pt x="130200" y="326694"/>
                  <a:pt x="110941" y="127402"/>
                  <a:pt x="115965" y="206951"/>
                </a:cubicBezTo>
                <a:cubicBezTo>
                  <a:pt x="120989" y="286501"/>
                  <a:pt x="136899" y="694296"/>
                  <a:pt x="141086" y="769659"/>
                </a:cubicBezTo>
                <a:cubicBezTo>
                  <a:pt x="145273" y="845022"/>
                  <a:pt x="137737" y="618934"/>
                  <a:pt x="141086" y="659127"/>
                </a:cubicBezTo>
                <a:cubicBezTo>
                  <a:pt x="144435" y="699320"/>
                  <a:pt x="102568" y="913685"/>
                  <a:pt x="161183" y="1010819"/>
                </a:cubicBezTo>
                <a:cubicBezTo>
                  <a:pt x="219798" y="1107953"/>
                  <a:pt x="455934" y="1214298"/>
                  <a:pt x="492778" y="1241931"/>
                </a:cubicBezTo>
                <a:cubicBezTo>
                  <a:pt x="529622" y="1269564"/>
                  <a:pt x="443374" y="1225184"/>
                  <a:pt x="382247" y="1176617"/>
                </a:cubicBezTo>
                <a:cubicBezTo>
                  <a:pt x="321120" y="1128050"/>
                  <a:pt x="153647" y="937969"/>
                  <a:pt x="126014" y="950529"/>
                </a:cubicBezTo>
                <a:cubicBezTo>
                  <a:pt x="98381" y="963090"/>
                  <a:pt x="214774" y="1270402"/>
                  <a:pt x="216449" y="1251980"/>
                </a:cubicBezTo>
                <a:cubicBezTo>
                  <a:pt x="218124" y="1233558"/>
                  <a:pt x="146110" y="1007469"/>
                  <a:pt x="136062" y="839997"/>
                </a:cubicBezTo>
                <a:cubicBezTo>
                  <a:pt x="126014" y="672525"/>
                  <a:pt x="152809" y="319158"/>
                  <a:pt x="156159" y="247145"/>
                </a:cubicBezTo>
                <a:cubicBezTo>
                  <a:pt x="159509" y="175132"/>
                  <a:pt x="181280" y="443087"/>
                  <a:pt x="156159" y="407918"/>
                </a:cubicBezTo>
                <a:cubicBezTo>
                  <a:pt x="131038" y="372749"/>
                  <a:pt x="7945" y="20219"/>
                  <a:pt x="409" y="96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 1332">
            <a:extLst>
              <a:ext uri="{FF2B5EF4-FFF2-40B4-BE49-F238E27FC236}">
                <a16:creationId xmlns:a16="http://schemas.microsoft.com/office/drawing/2014/main" id="{66503D57-B4D9-D94A-8BEB-59159D747958}"/>
              </a:ext>
            </a:extLst>
          </p:cNvPr>
          <p:cNvSpPr/>
          <p:nvPr/>
        </p:nvSpPr>
        <p:spPr>
          <a:xfrm>
            <a:off x="3496826" y="7299603"/>
            <a:ext cx="1079099" cy="1062651"/>
          </a:xfrm>
          <a:custGeom>
            <a:avLst/>
            <a:gdLst>
              <a:gd name="connsiteX0" fmla="*/ 0 w 1079099"/>
              <a:gd name="connsiteY0" fmla="*/ 25645 h 1062651"/>
              <a:gd name="connsiteX1" fmla="*/ 40194 w 1079099"/>
              <a:gd name="connsiteY1" fmla="*/ 55790 h 1062651"/>
              <a:gd name="connsiteX2" fmla="*/ 517490 w 1079099"/>
              <a:gd name="connsiteY2" fmla="*/ 367289 h 1062651"/>
              <a:gd name="connsiteX3" fmla="*/ 442128 w 1079099"/>
              <a:gd name="connsiteY3" fmla="*/ 337144 h 1062651"/>
              <a:gd name="connsiteX4" fmla="*/ 849086 w 1079099"/>
              <a:gd name="connsiteY4" fmla="*/ 402459 h 1062651"/>
              <a:gd name="connsiteX5" fmla="*/ 1075174 w 1079099"/>
              <a:gd name="connsiteY5" fmla="*/ 407483 h 1062651"/>
              <a:gd name="connsiteX6" fmla="*/ 959618 w 1079099"/>
              <a:gd name="connsiteY6" fmla="*/ 417531 h 1062651"/>
              <a:gd name="connsiteX7" fmla="*/ 557684 w 1079099"/>
              <a:gd name="connsiteY7" fmla="*/ 422555 h 1062651"/>
              <a:gd name="connsiteX8" fmla="*/ 828989 w 1079099"/>
              <a:gd name="connsiteY8" fmla="*/ 487870 h 1062651"/>
              <a:gd name="connsiteX9" fmla="*/ 783772 w 1079099"/>
              <a:gd name="connsiteY9" fmla="*/ 648643 h 1062651"/>
              <a:gd name="connsiteX10" fmla="*/ 753627 w 1079099"/>
              <a:gd name="connsiteY10" fmla="*/ 754151 h 1062651"/>
              <a:gd name="connsiteX11" fmla="*/ 733530 w 1079099"/>
              <a:gd name="connsiteY11" fmla="*/ 1060626 h 1062651"/>
              <a:gd name="connsiteX12" fmla="*/ 743578 w 1079099"/>
              <a:gd name="connsiteY12" fmla="*/ 869707 h 1062651"/>
              <a:gd name="connsiteX13" fmla="*/ 879231 w 1079099"/>
              <a:gd name="connsiteY13" fmla="*/ 533087 h 1062651"/>
              <a:gd name="connsiteX14" fmla="*/ 869183 w 1079099"/>
              <a:gd name="connsiteY14" fmla="*/ 442652 h 1062651"/>
              <a:gd name="connsiteX15" fmla="*/ 944545 w 1079099"/>
              <a:gd name="connsiteY15" fmla="*/ 332120 h 1062651"/>
              <a:gd name="connsiteX16" fmla="*/ 567732 w 1079099"/>
              <a:gd name="connsiteY16" fmla="*/ 337144 h 1062651"/>
              <a:gd name="connsiteX17" fmla="*/ 547636 w 1079099"/>
              <a:gd name="connsiteY17" fmla="*/ 221588 h 1062651"/>
              <a:gd name="connsiteX18" fmla="*/ 743578 w 1079099"/>
              <a:gd name="connsiteY18" fmla="*/ 524 h 1062651"/>
              <a:gd name="connsiteX19" fmla="*/ 462225 w 1079099"/>
              <a:gd name="connsiteY19" fmla="*/ 161298 h 1062651"/>
              <a:gd name="connsiteX20" fmla="*/ 577781 w 1079099"/>
              <a:gd name="connsiteY20" fmla="*/ 201492 h 1062651"/>
              <a:gd name="connsiteX21" fmla="*/ 452176 w 1079099"/>
              <a:gd name="connsiteY21" fmla="*/ 286902 h 1062651"/>
              <a:gd name="connsiteX22" fmla="*/ 221064 w 1079099"/>
              <a:gd name="connsiteY22" fmla="*/ 126129 h 1062651"/>
              <a:gd name="connsiteX23" fmla="*/ 0 w 1079099"/>
              <a:gd name="connsiteY23" fmla="*/ 25645 h 1062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079099" h="1062651">
                <a:moveTo>
                  <a:pt x="0" y="25645"/>
                </a:moveTo>
                <a:lnTo>
                  <a:pt x="40194" y="55790"/>
                </a:lnTo>
                <a:lnTo>
                  <a:pt x="517490" y="367289"/>
                </a:lnTo>
                <a:cubicBezTo>
                  <a:pt x="584479" y="414181"/>
                  <a:pt x="386862" y="331282"/>
                  <a:pt x="442128" y="337144"/>
                </a:cubicBezTo>
                <a:cubicBezTo>
                  <a:pt x="497394" y="343006"/>
                  <a:pt x="743578" y="390736"/>
                  <a:pt x="849086" y="402459"/>
                </a:cubicBezTo>
                <a:cubicBezTo>
                  <a:pt x="954594" y="414182"/>
                  <a:pt x="1056752" y="404971"/>
                  <a:pt x="1075174" y="407483"/>
                </a:cubicBezTo>
                <a:cubicBezTo>
                  <a:pt x="1093596" y="409995"/>
                  <a:pt x="1045866" y="415019"/>
                  <a:pt x="959618" y="417531"/>
                </a:cubicBezTo>
                <a:cubicBezTo>
                  <a:pt x="873370" y="420043"/>
                  <a:pt x="579456" y="410832"/>
                  <a:pt x="557684" y="422555"/>
                </a:cubicBezTo>
                <a:cubicBezTo>
                  <a:pt x="535913" y="434278"/>
                  <a:pt x="791308" y="450189"/>
                  <a:pt x="828989" y="487870"/>
                </a:cubicBezTo>
                <a:cubicBezTo>
                  <a:pt x="866670" y="525551"/>
                  <a:pt x="796332" y="604263"/>
                  <a:pt x="783772" y="648643"/>
                </a:cubicBezTo>
                <a:cubicBezTo>
                  <a:pt x="771212" y="693023"/>
                  <a:pt x="762001" y="685487"/>
                  <a:pt x="753627" y="754151"/>
                </a:cubicBezTo>
                <a:cubicBezTo>
                  <a:pt x="745253" y="822815"/>
                  <a:pt x="735205" y="1041367"/>
                  <a:pt x="733530" y="1060626"/>
                </a:cubicBezTo>
                <a:cubicBezTo>
                  <a:pt x="731855" y="1079885"/>
                  <a:pt x="719295" y="957630"/>
                  <a:pt x="743578" y="869707"/>
                </a:cubicBezTo>
                <a:cubicBezTo>
                  <a:pt x="767862" y="781784"/>
                  <a:pt x="858297" y="604263"/>
                  <a:pt x="879231" y="533087"/>
                </a:cubicBezTo>
                <a:cubicBezTo>
                  <a:pt x="900165" y="461911"/>
                  <a:pt x="858297" y="476146"/>
                  <a:pt x="869183" y="442652"/>
                </a:cubicBezTo>
                <a:cubicBezTo>
                  <a:pt x="880069" y="409158"/>
                  <a:pt x="994787" y="349705"/>
                  <a:pt x="944545" y="332120"/>
                </a:cubicBezTo>
                <a:cubicBezTo>
                  <a:pt x="894303" y="314535"/>
                  <a:pt x="633884" y="355566"/>
                  <a:pt x="567732" y="337144"/>
                </a:cubicBezTo>
                <a:cubicBezTo>
                  <a:pt x="501581" y="318722"/>
                  <a:pt x="518328" y="277691"/>
                  <a:pt x="547636" y="221588"/>
                </a:cubicBezTo>
                <a:cubicBezTo>
                  <a:pt x="576944" y="165485"/>
                  <a:pt x="757813" y="10572"/>
                  <a:pt x="743578" y="524"/>
                </a:cubicBezTo>
                <a:cubicBezTo>
                  <a:pt x="729343" y="-9524"/>
                  <a:pt x="489858" y="127803"/>
                  <a:pt x="462225" y="161298"/>
                </a:cubicBezTo>
                <a:cubicBezTo>
                  <a:pt x="434592" y="194793"/>
                  <a:pt x="579456" y="180558"/>
                  <a:pt x="577781" y="201492"/>
                </a:cubicBezTo>
                <a:cubicBezTo>
                  <a:pt x="576106" y="222426"/>
                  <a:pt x="511629" y="299462"/>
                  <a:pt x="452176" y="286902"/>
                </a:cubicBezTo>
                <a:cubicBezTo>
                  <a:pt x="392723" y="274342"/>
                  <a:pt x="298101" y="162973"/>
                  <a:pt x="221064" y="126129"/>
                </a:cubicBezTo>
                <a:cubicBezTo>
                  <a:pt x="144027" y="89285"/>
                  <a:pt x="66989" y="77562"/>
                  <a:pt x="0" y="2564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 1333">
            <a:extLst>
              <a:ext uri="{FF2B5EF4-FFF2-40B4-BE49-F238E27FC236}">
                <a16:creationId xmlns:a16="http://schemas.microsoft.com/office/drawing/2014/main" id="{89A10977-FFD8-E3E9-C5E5-BED45198BB8A}"/>
              </a:ext>
            </a:extLst>
          </p:cNvPr>
          <p:cNvSpPr/>
          <p:nvPr/>
        </p:nvSpPr>
        <p:spPr>
          <a:xfrm>
            <a:off x="4375715" y="7700061"/>
            <a:ext cx="1274222" cy="343720"/>
          </a:xfrm>
          <a:custGeom>
            <a:avLst/>
            <a:gdLst>
              <a:gd name="connsiteX0" fmla="*/ 342 w 1274222"/>
              <a:gd name="connsiteY0" fmla="*/ 273306 h 343720"/>
              <a:gd name="connsiteX1" fmla="*/ 678606 w 1274222"/>
              <a:gd name="connsiteY1" fmla="*/ 207992 h 343720"/>
              <a:gd name="connsiteX2" fmla="*/ 1241314 w 1274222"/>
              <a:gd name="connsiteY2" fmla="*/ 7025 h 343720"/>
              <a:gd name="connsiteX3" fmla="*/ 1211169 w 1274222"/>
              <a:gd name="connsiteY3" fmla="*/ 42194 h 343720"/>
              <a:gd name="connsiteX4" fmla="*/ 970008 w 1274222"/>
              <a:gd name="connsiteY4" fmla="*/ 343644 h 343720"/>
              <a:gd name="connsiteX5" fmla="*/ 1145854 w 1274222"/>
              <a:gd name="connsiteY5" fmla="*/ 72339 h 343720"/>
              <a:gd name="connsiteX6" fmla="*/ 804210 w 1274222"/>
              <a:gd name="connsiteY6" fmla="*/ 147702 h 343720"/>
              <a:gd name="connsiteX7" fmla="*/ 357059 w 1274222"/>
              <a:gd name="connsiteY7" fmla="*/ 207992 h 343720"/>
              <a:gd name="connsiteX8" fmla="*/ 769041 w 1274222"/>
              <a:gd name="connsiteY8" fmla="*/ 162774 h 343720"/>
              <a:gd name="connsiteX9" fmla="*/ 342 w 1274222"/>
              <a:gd name="connsiteY9" fmla="*/ 273306 h 34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4222" h="343720">
                <a:moveTo>
                  <a:pt x="342" y="273306"/>
                </a:moveTo>
                <a:cubicBezTo>
                  <a:pt x="-14731" y="280842"/>
                  <a:pt x="471777" y="252372"/>
                  <a:pt x="678606" y="207992"/>
                </a:cubicBezTo>
                <a:cubicBezTo>
                  <a:pt x="885435" y="163612"/>
                  <a:pt x="1241314" y="7025"/>
                  <a:pt x="1241314" y="7025"/>
                </a:cubicBezTo>
                <a:cubicBezTo>
                  <a:pt x="1330074" y="-20608"/>
                  <a:pt x="1211169" y="42194"/>
                  <a:pt x="1211169" y="42194"/>
                </a:cubicBezTo>
                <a:cubicBezTo>
                  <a:pt x="1165951" y="98297"/>
                  <a:pt x="980894" y="338620"/>
                  <a:pt x="970008" y="343644"/>
                </a:cubicBezTo>
                <a:cubicBezTo>
                  <a:pt x="959122" y="348668"/>
                  <a:pt x="1173487" y="104996"/>
                  <a:pt x="1145854" y="72339"/>
                </a:cubicBezTo>
                <a:cubicBezTo>
                  <a:pt x="1118221" y="39682"/>
                  <a:pt x="935676" y="125093"/>
                  <a:pt x="804210" y="147702"/>
                </a:cubicBezTo>
                <a:cubicBezTo>
                  <a:pt x="672744" y="170311"/>
                  <a:pt x="362920" y="205480"/>
                  <a:pt x="357059" y="207992"/>
                </a:cubicBezTo>
                <a:cubicBezTo>
                  <a:pt x="351198" y="210504"/>
                  <a:pt x="826819" y="157750"/>
                  <a:pt x="769041" y="162774"/>
                </a:cubicBezTo>
                <a:cubicBezTo>
                  <a:pt x="711263" y="167798"/>
                  <a:pt x="15415" y="265770"/>
                  <a:pt x="342" y="27330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 1334">
            <a:extLst>
              <a:ext uri="{FF2B5EF4-FFF2-40B4-BE49-F238E27FC236}">
                <a16:creationId xmlns:a16="http://schemas.microsoft.com/office/drawing/2014/main" id="{BF2D21D1-881B-0701-4F0E-63D64807013D}"/>
              </a:ext>
            </a:extLst>
          </p:cNvPr>
          <p:cNvSpPr/>
          <p:nvPr/>
        </p:nvSpPr>
        <p:spPr>
          <a:xfrm>
            <a:off x="3506818" y="7310164"/>
            <a:ext cx="396733" cy="1177244"/>
          </a:xfrm>
          <a:custGeom>
            <a:avLst/>
            <a:gdLst>
              <a:gd name="connsiteX0" fmla="*/ 115613 w 396733"/>
              <a:gd name="connsiteY0" fmla="*/ 12 h 1177244"/>
              <a:gd name="connsiteX1" fmla="*/ 50298 w 396733"/>
              <a:gd name="connsiteY1" fmla="*/ 492381 h 1177244"/>
              <a:gd name="connsiteX2" fmla="*/ 170879 w 396733"/>
              <a:gd name="connsiteY2" fmla="*/ 728517 h 1177244"/>
              <a:gd name="connsiteX3" fmla="*/ 145758 w 396733"/>
              <a:gd name="connsiteY3" fmla="*/ 673251 h 1177244"/>
              <a:gd name="connsiteX4" fmla="*/ 391942 w 396733"/>
              <a:gd name="connsiteY4" fmla="*/ 1170645 h 1177244"/>
              <a:gd name="connsiteX5" fmla="*/ 286435 w 396733"/>
              <a:gd name="connsiteY5" fmla="*/ 934509 h 1177244"/>
              <a:gd name="connsiteX6" fmla="*/ 20153 w 396733"/>
              <a:gd name="connsiteY6" fmla="*/ 587840 h 1177244"/>
              <a:gd name="connsiteX7" fmla="*/ 40250 w 396733"/>
              <a:gd name="connsiteY7" fmla="*/ 743590 h 1177244"/>
              <a:gd name="connsiteX8" fmla="*/ 85468 w 396733"/>
              <a:gd name="connsiteY8" fmla="*/ 261269 h 1177244"/>
              <a:gd name="connsiteX9" fmla="*/ 57 w 396733"/>
              <a:gd name="connsiteY9" fmla="*/ 507454 h 1177244"/>
              <a:gd name="connsiteX10" fmla="*/ 115613 w 396733"/>
              <a:gd name="connsiteY10" fmla="*/ 12 h 1177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6733" h="1177244">
                <a:moveTo>
                  <a:pt x="115613" y="12"/>
                </a:moveTo>
                <a:cubicBezTo>
                  <a:pt x="123986" y="-2500"/>
                  <a:pt x="41087" y="370964"/>
                  <a:pt x="50298" y="492381"/>
                </a:cubicBezTo>
                <a:cubicBezTo>
                  <a:pt x="59509" y="613799"/>
                  <a:pt x="154969" y="698372"/>
                  <a:pt x="170879" y="728517"/>
                </a:cubicBezTo>
                <a:cubicBezTo>
                  <a:pt x="186789" y="758662"/>
                  <a:pt x="108914" y="599563"/>
                  <a:pt x="145758" y="673251"/>
                </a:cubicBezTo>
                <a:cubicBezTo>
                  <a:pt x="182602" y="746939"/>
                  <a:pt x="368496" y="1127102"/>
                  <a:pt x="391942" y="1170645"/>
                </a:cubicBezTo>
                <a:cubicBezTo>
                  <a:pt x="415388" y="1214188"/>
                  <a:pt x="348400" y="1031643"/>
                  <a:pt x="286435" y="934509"/>
                </a:cubicBezTo>
                <a:cubicBezTo>
                  <a:pt x="224470" y="837375"/>
                  <a:pt x="61184" y="619660"/>
                  <a:pt x="20153" y="587840"/>
                </a:cubicBezTo>
                <a:cubicBezTo>
                  <a:pt x="-20878" y="556020"/>
                  <a:pt x="29364" y="798018"/>
                  <a:pt x="40250" y="743590"/>
                </a:cubicBezTo>
                <a:cubicBezTo>
                  <a:pt x="51136" y="689162"/>
                  <a:pt x="92167" y="300625"/>
                  <a:pt x="85468" y="261269"/>
                </a:cubicBezTo>
                <a:cubicBezTo>
                  <a:pt x="78769" y="221913"/>
                  <a:pt x="-2455" y="549322"/>
                  <a:pt x="57" y="507454"/>
                </a:cubicBezTo>
                <a:cubicBezTo>
                  <a:pt x="2569" y="465586"/>
                  <a:pt x="107240" y="2524"/>
                  <a:pt x="115613" y="1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 1335">
            <a:extLst>
              <a:ext uri="{FF2B5EF4-FFF2-40B4-BE49-F238E27FC236}">
                <a16:creationId xmlns:a16="http://schemas.microsoft.com/office/drawing/2014/main" id="{D0E13C3F-3E21-C0EB-BD62-4A7C58DF4F04}"/>
              </a:ext>
            </a:extLst>
          </p:cNvPr>
          <p:cNvSpPr/>
          <p:nvPr/>
        </p:nvSpPr>
        <p:spPr>
          <a:xfrm>
            <a:off x="3666910" y="7494292"/>
            <a:ext cx="593807" cy="952703"/>
          </a:xfrm>
          <a:custGeom>
            <a:avLst/>
            <a:gdLst>
              <a:gd name="connsiteX0" fmla="*/ 738 w 593807"/>
              <a:gd name="connsiteY0" fmla="*/ 1778 h 952703"/>
              <a:gd name="connsiteX1" fmla="*/ 508180 w 593807"/>
              <a:gd name="connsiteY1" fmla="*/ 293181 h 952703"/>
              <a:gd name="connsiteX2" fmla="*/ 452914 w 593807"/>
              <a:gd name="connsiteY2" fmla="*/ 413761 h 952703"/>
              <a:gd name="connsiteX3" fmla="*/ 508180 w 593807"/>
              <a:gd name="connsiteY3" fmla="*/ 433857 h 952703"/>
              <a:gd name="connsiteX4" fmla="*/ 503156 w 593807"/>
              <a:gd name="connsiteY4" fmla="*/ 599655 h 952703"/>
              <a:gd name="connsiteX5" fmla="*/ 593591 w 593807"/>
              <a:gd name="connsiteY5" fmla="*/ 951348 h 952703"/>
              <a:gd name="connsiteX6" fmla="*/ 528277 w 593807"/>
              <a:gd name="connsiteY6" fmla="*/ 705163 h 952703"/>
              <a:gd name="connsiteX7" fmla="*/ 523253 w 593807"/>
              <a:gd name="connsiteY7" fmla="*/ 313277 h 952703"/>
              <a:gd name="connsiteX8" fmla="*/ 397648 w 593807"/>
              <a:gd name="connsiteY8" fmla="*/ 177624 h 952703"/>
              <a:gd name="connsiteX9" fmla="*/ 738 w 593807"/>
              <a:gd name="connsiteY9" fmla="*/ 1778 h 952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3807" h="952703">
                <a:moveTo>
                  <a:pt x="738" y="1778"/>
                </a:moveTo>
                <a:cubicBezTo>
                  <a:pt x="19160" y="21037"/>
                  <a:pt x="432817" y="224517"/>
                  <a:pt x="508180" y="293181"/>
                </a:cubicBezTo>
                <a:cubicBezTo>
                  <a:pt x="583543" y="361845"/>
                  <a:pt x="452914" y="390315"/>
                  <a:pt x="452914" y="413761"/>
                </a:cubicBezTo>
                <a:cubicBezTo>
                  <a:pt x="452914" y="437207"/>
                  <a:pt x="499806" y="402875"/>
                  <a:pt x="508180" y="433857"/>
                </a:cubicBezTo>
                <a:cubicBezTo>
                  <a:pt x="516554" y="464839"/>
                  <a:pt x="488921" y="513406"/>
                  <a:pt x="503156" y="599655"/>
                </a:cubicBezTo>
                <a:cubicBezTo>
                  <a:pt x="517391" y="685904"/>
                  <a:pt x="589404" y="933763"/>
                  <a:pt x="593591" y="951348"/>
                </a:cubicBezTo>
                <a:cubicBezTo>
                  <a:pt x="597778" y="968933"/>
                  <a:pt x="540000" y="811508"/>
                  <a:pt x="528277" y="705163"/>
                </a:cubicBezTo>
                <a:cubicBezTo>
                  <a:pt x="516554" y="598818"/>
                  <a:pt x="545024" y="401200"/>
                  <a:pt x="523253" y="313277"/>
                </a:cubicBezTo>
                <a:cubicBezTo>
                  <a:pt x="501482" y="225354"/>
                  <a:pt x="481384" y="230378"/>
                  <a:pt x="397648" y="177624"/>
                </a:cubicBezTo>
                <a:cubicBezTo>
                  <a:pt x="313912" y="124870"/>
                  <a:pt x="-17684" y="-17481"/>
                  <a:pt x="738" y="1778"/>
                </a:cubicBezTo>
                <a:close/>
              </a:path>
            </a:pathLst>
          </a:custGeom>
          <a:solidFill>
            <a:srgbClr val="05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 1336">
            <a:extLst>
              <a:ext uri="{FF2B5EF4-FFF2-40B4-BE49-F238E27FC236}">
                <a16:creationId xmlns:a16="http://schemas.microsoft.com/office/drawing/2014/main" id="{95F04BDB-5765-36AF-27DD-FAAABB8E9D45}"/>
              </a:ext>
            </a:extLst>
          </p:cNvPr>
          <p:cNvSpPr/>
          <p:nvPr/>
        </p:nvSpPr>
        <p:spPr>
          <a:xfrm>
            <a:off x="6303918" y="7507308"/>
            <a:ext cx="402183" cy="2455270"/>
          </a:xfrm>
          <a:custGeom>
            <a:avLst/>
            <a:gdLst>
              <a:gd name="connsiteX0" fmla="*/ 6447 w 402183"/>
              <a:gd name="connsiteY0" fmla="*/ 194754 h 2455270"/>
              <a:gd name="connsiteX1" fmla="*/ 137075 w 402183"/>
              <a:gd name="connsiteY1" fmla="*/ 481132 h 2455270"/>
              <a:gd name="connsiteX2" fmla="*/ 222486 w 402183"/>
              <a:gd name="connsiteY2" fmla="*/ 350503 h 2455270"/>
              <a:gd name="connsiteX3" fmla="*/ 132051 w 402183"/>
              <a:gd name="connsiteY3" fmla="*/ 802679 h 2455270"/>
              <a:gd name="connsiteX4" fmla="*/ 1423 w 402183"/>
              <a:gd name="connsiteY4" fmla="*/ 2390318 h 2455270"/>
              <a:gd name="connsiteX5" fmla="*/ 66737 w 402183"/>
              <a:gd name="connsiteY5" fmla="*/ 2139110 h 2455270"/>
              <a:gd name="connsiteX6" fmla="*/ 132051 w 402183"/>
              <a:gd name="connsiteY6" fmla="*/ 2048674 h 2455270"/>
              <a:gd name="connsiteX7" fmla="*/ 398333 w 402183"/>
              <a:gd name="connsiteY7" fmla="*/ 79197 h 2455270"/>
              <a:gd name="connsiteX8" fmla="*/ 282777 w 402183"/>
              <a:gd name="connsiteY8" fmla="*/ 380648 h 2455270"/>
              <a:gd name="connsiteX9" fmla="*/ 182293 w 402183"/>
              <a:gd name="connsiteY9" fmla="*/ 315334 h 2455270"/>
              <a:gd name="connsiteX10" fmla="*/ 227511 w 402183"/>
              <a:gd name="connsiteY10" fmla="*/ 591663 h 2455270"/>
              <a:gd name="connsiteX11" fmla="*/ 6447 w 402183"/>
              <a:gd name="connsiteY11" fmla="*/ 194754 h 2455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2183" h="2455270">
                <a:moveTo>
                  <a:pt x="6447" y="194754"/>
                </a:moveTo>
                <a:cubicBezTo>
                  <a:pt x="-8626" y="176332"/>
                  <a:pt x="101068" y="455174"/>
                  <a:pt x="137075" y="481132"/>
                </a:cubicBezTo>
                <a:cubicBezTo>
                  <a:pt x="173082" y="507090"/>
                  <a:pt x="223323" y="296912"/>
                  <a:pt x="222486" y="350503"/>
                </a:cubicBezTo>
                <a:cubicBezTo>
                  <a:pt x="221649" y="404094"/>
                  <a:pt x="168895" y="462710"/>
                  <a:pt x="132051" y="802679"/>
                </a:cubicBezTo>
                <a:cubicBezTo>
                  <a:pt x="95207" y="1142648"/>
                  <a:pt x="12309" y="2167580"/>
                  <a:pt x="1423" y="2390318"/>
                </a:cubicBezTo>
                <a:cubicBezTo>
                  <a:pt x="-9463" y="2613057"/>
                  <a:pt x="44966" y="2196051"/>
                  <a:pt x="66737" y="2139110"/>
                </a:cubicBezTo>
                <a:cubicBezTo>
                  <a:pt x="88508" y="2082169"/>
                  <a:pt x="76785" y="2391993"/>
                  <a:pt x="132051" y="2048674"/>
                </a:cubicBezTo>
                <a:cubicBezTo>
                  <a:pt x="187317" y="1705355"/>
                  <a:pt x="373212" y="357201"/>
                  <a:pt x="398333" y="79197"/>
                </a:cubicBezTo>
                <a:cubicBezTo>
                  <a:pt x="423454" y="-198807"/>
                  <a:pt x="318784" y="341292"/>
                  <a:pt x="282777" y="380648"/>
                </a:cubicBezTo>
                <a:cubicBezTo>
                  <a:pt x="246770" y="420004"/>
                  <a:pt x="191504" y="280165"/>
                  <a:pt x="182293" y="315334"/>
                </a:cubicBezTo>
                <a:cubicBezTo>
                  <a:pt x="173082" y="350503"/>
                  <a:pt x="252632" y="606736"/>
                  <a:pt x="227511" y="591663"/>
                </a:cubicBezTo>
                <a:cubicBezTo>
                  <a:pt x="202390" y="576591"/>
                  <a:pt x="21520" y="213176"/>
                  <a:pt x="6447" y="19475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 1337">
            <a:extLst>
              <a:ext uri="{FF2B5EF4-FFF2-40B4-BE49-F238E27FC236}">
                <a16:creationId xmlns:a16="http://schemas.microsoft.com/office/drawing/2014/main" id="{F4561FCC-929A-95DB-3904-4D82A8E48BC5}"/>
              </a:ext>
            </a:extLst>
          </p:cNvPr>
          <p:cNvSpPr/>
          <p:nvPr/>
        </p:nvSpPr>
        <p:spPr>
          <a:xfrm>
            <a:off x="4991193" y="5944486"/>
            <a:ext cx="928244" cy="1574718"/>
          </a:xfrm>
          <a:custGeom>
            <a:avLst/>
            <a:gdLst>
              <a:gd name="connsiteX0" fmla="*/ 922262 w 928244"/>
              <a:gd name="connsiteY0" fmla="*/ 4138 h 1574718"/>
              <a:gd name="connsiteX1" fmla="*/ 53080 w 928244"/>
              <a:gd name="connsiteY1" fmla="*/ 581918 h 1574718"/>
              <a:gd name="connsiteX2" fmla="*/ 374627 w 928244"/>
              <a:gd name="connsiteY2" fmla="*/ 330710 h 1574718"/>
              <a:gd name="connsiteX3" fmla="*/ 500231 w 928244"/>
              <a:gd name="connsiteY3" fmla="*/ 315637 h 1574718"/>
              <a:gd name="connsiteX4" fmla="*/ 540425 w 928244"/>
              <a:gd name="connsiteY4" fmla="*/ 647233 h 1574718"/>
              <a:gd name="connsiteX5" fmla="*/ 696174 w 928244"/>
              <a:gd name="connsiteY5" fmla="*/ 396024 h 1574718"/>
              <a:gd name="connsiteX6" fmla="*/ 2838 w 928244"/>
              <a:gd name="connsiteY6" fmla="*/ 1566657 h 1574718"/>
              <a:gd name="connsiteX7" fmla="*/ 460038 w 928244"/>
              <a:gd name="connsiteY7" fmla="*/ 883369 h 1574718"/>
              <a:gd name="connsiteX8" fmla="*/ 696174 w 928244"/>
              <a:gd name="connsiteY8" fmla="*/ 305589 h 1574718"/>
              <a:gd name="connsiteX9" fmla="*/ 565545 w 928244"/>
              <a:gd name="connsiteY9" fmla="*/ 426169 h 1574718"/>
              <a:gd name="connsiteX10" fmla="*/ 635884 w 928244"/>
              <a:gd name="connsiteY10" fmla="*/ 190033 h 1574718"/>
              <a:gd name="connsiteX11" fmla="*/ 444965 w 928244"/>
              <a:gd name="connsiteY11" fmla="*/ 315637 h 1574718"/>
              <a:gd name="connsiteX12" fmla="*/ 922262 w 928244"/>
              <a:gd name="connsiteY12" fmla="*/ 4138 h 1574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8244" h="1574718">
                <a:moveTo>
                  <a:pt x="922262" y="4138"/>
                </a:moveTo>
                <a:cubicBezTo>
                  <a:pt x="856948" y="48518"/>
                  <a:pt x="144352" y="527489"/>
                  <a:pt x="53080" y="581918"/>
                </a:cubicBezTo>
                <a:cubicBezTo>
                  <a:pt x="-38192" y="636347"/>
                  <a:pt x="300102" y="375090"/>
                  <a:pt x="374627" y="330710"/>
                </a:cubicBezTo>
                <a:cubicBezTo>
                  <a:pt x="449152" y="286330"/>
                  <a:pt x="472598" y="262883"/>
                  <a:pt x="500231" y="315637"/>
                </a:cubicBezTo>
                <a:cubicBezTo>
                  <a:pt x="527864" y="368391"/>
                  <a:pt x="507768" y="633835"/>
                  <a:pt x="540425" y="647233"/>
                </a:cubicBezTo>
                <a:cubicBezTo>
                  <a:pt x="573082" y="660631"/>
                  <a:pt x="785772" y="242787"/>
                  <a:pt x="696174" y="396024"/>
                </a:cubicBezTo>
                <a:cubicBezTo>
                  <a:pt x="606576" y="549261"/>
                  <a:pt x="42194" y="1485433"/>
                  <a:pt x="2838" y="1566657"/>
                </a:cubicBezTo>
                <a:cubicBezTo>
                  <a:pt x="-36518" y="1647881"/>
                  <a:pt x="344482" y="1093547"/>
                  <a:pt x="460038" y="883369"/>
                </a:cubicBezTo>
                <a:cubicBezTo>
                  <a:pt x="575594" y="673191"/>
                  <a:pt x="678589" y="381789"/>
                  <a:pt x="696174" y="305589"/>
                </a:cubicBezTo>
                <a:cubicBezTo>
                  <a:pt x="713759" y="229389"/>
                  <a:pt x="575593" y="445428"/>
                  <a:pt x="565545" y="426169"/>
                </a:cubicBezTo>
                <a:cubicBezTo>
                  <a:pt x="555497" y="406910"/>
                  <a:pt x="655981" y="208455"/>
                  <a:pt x="635884" y="190033"/>
                </a:cubicBezTo>
                <a:cubicBezTo>
                  <a:pt x="615787" y="171611"/>
                  <a:pt x="392211" y="344945"/>
                  <a:pt x="444965" y="315637"/>
                </a:cubicBezTo>
                <a:cubicBezTo>
                  <a:pt x="497719" y="286329"/>
                  <a:pt x="987576" y="-40242"/>
                  <a:pt x="922262" y="4138"/>
                </a:cubicBezTo>
                <a:close/>
              </a:path>
            </a:pathLst>
          </a:custGeom>
          <a:solidFill>
            <a:srgbClr val="05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太陽 1338">
            <a:extLst>
              <a:ext uri="{FF2B5EF4-FFF2-40B4-BE49-F238E27FC236}">
                <a16:creationId xmlns:a16="http://schemas.microsoft.com/office/drawing/2014/main" id="{3DC2FFCC-B9BF-4ECA-E51A-EF8A346E921C}"/>
              </a:ext>
            </a:extLst>
          </p:cNvPr>
          <p:cNvSpPr/>
          <p:nvPr/>
        </p:nvSpPr>
        <p:spPr>
          <a:xfrm>
            <a:off x="5853755" y="6795228"/>
            <a:ext cx="298908" cy="298908"/>
          </a:xfrm>
          <a:prstGeom prst="su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 1339">
            <a:extLst>
              <a:ext uri="{FF2B5EF4-FFF2-40B4-BE49-F238E27FC236}">
                <a16:creationId xmlns:a16="http://schemas.microsoft.com/office/drawing/2014/main" id="{54BDF066-6563-6C66-2D0A-8945CB4169A0}"/>
              </a:ext>
            </a:extLst>
          </p:cNvPr>
          <p:cNvSpPr/>
          <p:nvPr/>
        </p:nvSpPr>
        <p:spPr>
          <a:xfrm>
            <a:off x="5752532" y="7827420"/>
            <a:ext cx="215591" cy="824211"/>
          </a:xfrm>
          <a:custGeom>
            <a:avLst/>
            <a:gdLst>
              <a:gd name="connsiteX0" fmla="*/ 149 w 215591"/>
              <a:gd name="connsiteY0" fmla="*/ 246 h 824211"/>
              <a:gd name="connsiteX1" fmla="*/ 175995 w 215591"/>
              <a:gd name="connsiteY1" fmla="*/ 221310 h 824211"/>
              <a:gd name="connsiteX2" fmla="*/ 90584 w 215591"/>
              <a:gd name="connsiteY2" fmla="*/ 502664 h 824211"/>
              <a:gd name="connsiteX3" fmla="*/ 196092 w 215591"/>
              <a:gd name="connsiteY3" fmla="*/ 402180 h 824211"/>
              <a:gd name="connsiteX4" fmla="*/ 20246 w 215591"/>
              <a:gd name="connsiteY4" fmla="*/ 824211 h 824211"/>
              <a:gd name="connsiteX5" fmla="*/ 20246 w 215591"/>
              <a:gd name="connsiteY5" fmla="*/ 824211 h 824211"/>
              <a:gd name="connsiteX6" fmla="*/ 211165 w 215591"/>
              <a:gd name="connsiteY6" fmla="*/ 351938 h 824211"/>
              <a:gd name="connsiteX7" fmla="*/ 145850 w 215591"/>
              <a:gd name="connsiteY7" fmla="*/ 181116 h 824211"/>
              <a:gd name="connsiteX8" fmla="*/ 149 w 215591"/>
              <a:gd name="connsiteY8" fmla="*/ 246 h 824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591" h="824211">
                <a:moveTo>
                  <a:pt x="149" y="246"/>
                </a:moveTo>
                <a:cubicBezTo>
                  <a:pt x="5173" y="6945"/>
                  <a:pt x="160923" y="137574"/>
                  <a:pt x="175995" y="221310"/>
                </a:cubicBezTo>
                <a:cubicBezTo>
                  <a:pt x="191067" y="305046"/>
                  <a:pt x="87235" y="472519"/>
                  <a:pt x="90584" y="502664"/>
                </a:cubicBezTo>
                <a:cubicBezTo>
                  <a:pt x="93933" y="532809"/>
                  <a:pt x="207815" y="348589"/>
                  <a:pt x="196092" y="402180"/>
                </a:cubicBezTo>
                <a:cubicBezTo>
                  <a:pt x="184369" y="455771"/>
                  <a:pt x="20246" y="824211"/>
                  <a:pt x="20246" y="824211"/>
                </a:cubicBezTo>
                <a:lnTo>
                  <a:pt x="20246" y="824211"/>
                </a:lnTo>
                <a:cubicBezTo>
                  <a:pt x="52066" y="745499"/>
                  <a:pt x="190231" y="459121"/>
                  <a:pt x="211165" y="351938"/>
                </a:cubicBezTo>
                <a:cubicBezTo>
                  <a:pt x="232099" y="244756"/>
                  <a:pt x="173483" y="237219"/>
                  <a:pt x="145850" y="181116"/>
                </a:cubicBezTo>
                <a:cubicBezTo>
                  <a:pt x="118217" y="125013"/>
                  <a:pt x="-4875" y="-6453"/>
                  <a:pt x="149" y="24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 1340">
            <a:extLst>
              <a:ext uri="{FF2B5EF4-FFF2-40B4-BE49-F238E27FC236}">
                <a16:creationId xmlns:a16="http://schemas.microsoft.com/office/drawing/2014/main" id="{E5EE5432-1F2A-3D4E-05D1-D6C67B74D38D}"/>
              </a:ext>
            </a:extLst>
          </p:cNvPr>
          <p:cNvSpPr/>
          <p:nvPr/>
        </p:nvSpPr>
        <p:spPr>
          <a:xfrm>
            <a:off x="4286750" y="8650774"/>
            <a:ext cx="1999093" cy="129655"/>
          </a:xfrm>
          <a:custGeom>
            <a:avLst/>
            <a:gdLst>
              <a:gd name="connsiteX0" fmla="*/ 174718 w 1999093"/>
              <a:gd name="connsiteY0" fmla="*/ 51099 h 129655"/>
              <a:gd name="connsiteX1" fmla="*/ 1285061 w 1999093"/>
              <a:gd name="connsiteY1" fmla="*/ 46074 h 129655"/>
              <a:gd name="connsiteX2" fmla="*/ 1561391 w 1999093"/>
              <a:gd name="connsiteY2" fmla="*/ 857 h 129655"/>
              <a:gd name="connsiteX3" fmla="*/ 1400617 w 1999093"/>
              <a:gd name="connsiteY3" fmla="*/ 91292 h 129655"/>
              <a:gd name="connsiteX4" fmla="*/ 1998494 w 1999093"/>
              <a:gd name="connsiteY4" fmla="*/ 86268 h 129655"/>
              <a:gd name="connsiteX5" fmla="*/ 1506125 w 1999093"/>
              <a:gd name="connsiteY5" fmla="*/ 126461 h 129655"/>
              <a:gd name="connsiteX6" fmla="*/ 1184577 w 1999093"/>
              <a:gd name="connsiteY6" fmla="*/ 121437 h 129655"/>
              <a:gd name="connsiteX7" fmla="*/ 1435786 w 1999093"/>
              <a:gd name="connsiteY7" fmla="*/ 76219 h 129655"/>
              <a:gd name="connsiteX8" fmla="*/ 757523 w 1999093"/>
              <a:gd name="connsiteY8" fmla="*/ 20953 h 129655"/>
              <a:gd name="connsiteX9" fmla="*/ 541483 w 1999093"/>
              <a:gd name="connsiteY9" fmla="*/ 41050 h 129655"/>
              <a:gd name="connsiteX10" fmla="*/ 39065 w 1999093"/>
              <a:gd name="connsiteY10" fmla="*/ 51099 h 129655"/>
              <a:gd name="connsiteX11" fmla="*/ 174718 w 1999093"/>
              <a:gd name="connsiteY11" fmla="*/ 51099 h 12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99093" h="129655">
                <a:moveTo>
                  <a:pt x="174718" y="51099"/>
                </a:moveTo>
                <a:lnTo>
                  <a:pt x="1285061" y="46074"/>
                </a:lnTo>
                <a:cubicBezTo>
                  <a:pt x="1516173" y="37700"/>
                  <a:pt x="1542132" y="-6679"/>
                  <a:pt x="1561391" y="857"/>
                </a:cubicBezTo>
                <a:cubicBezTo>
                  <a:pt x="1580650" y="8393"/>
                  <a:pt x="1327767" y="77057"/>
                  <a:pt x="1400617" y="91292"/>
                </a:cubicBezTo>
                <a:cubicBezTo>
                  <a:pt x="1473467" y="105527"/>
                  <a:pt x="1980909" y="80407"/>
                  <a:pt x="1998494" y="86268"/>
                </a:cubicBezTo>
                <a:cubicBezTo>
                  <a:pt x="2016079" y="92129"/>
                  <a:pt x="1641778" y="120600"/>
                  <a:pt x="1506125" y="126461"/>
                </a:cubicBezTo>
                <a:cubicBezTo>
                  <a:pt x="1370472" y="132323"/>
                  <a:pt x="1196300" y="129811"/>
                  <a:pt x="1184577" y="121437"/>
                </a:cubicBezTo>
                <a:cubicBezTo>
                  <a:pt x="1172854" y="113063"/>
                  <a:pt x="1506962" y="92966"/>
                  <a:pt x="1435786" y="76219"/>
                </a:cubicBezTo>
                <a:cubicBezTo>
                  <a:pt x="1364610" y="59472"/>
                  <a:pt x="906574" y="26814"/>
                  <a:pt x="757523" y="20953"/>
                </a:cubicBezTo>
                <a:cubicBezTo>
                  <a:pt x="608473" y="15091"/>
                  <a:pt x="661226" y="36026"/>
                  <a:pt x="541483" y="41050"/>
                </a:cubicBezTo>
                <a:cubicBezTo>
                  <a:pt x="421740" y="46074"/>
                  <a:pt x="101030" y="49424"/>
                  <a:pt x="39065" y="51099"/>
                </a:cubicBezTo>
                <a:cubicBezTo>
                  <a:pt x="-22900" y="52774"/>
                  <a:pt x="-32948" y="51937"/>
                  <a:pt x="174718" y="5109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 1342">
            <a:extLst>
              <a:ext uri="{FF2B5EF4-FFF2-40B4-BE49-F238E27FC236}">
                <a16:creationId xmlns:a16="http://schemas.microsoft.com/office/drawing/2014/main" id="{56813C8A-E5BB-0211-0E0F-23C3B543EC09}"/>
              </a:ext>
            </a:extLst>
          </p:cNvPr>
          <p:cNvSpPr/>
          <p:nvPr/>
        </p:nvSpPr>
        <p:spPr>
          <a:xfrm>
            <a:off x="4417567" y="5026517"/>
            <a:ext cx="1306314" cy="89062"/>
          </a:xfrm>
          <a:custGeom>
            <a:avLst/>
            <a:gdLst>
              <a:gd name="connsiteX0" fmla="*/ 8383 w 1306314"/>
              <a:gd name="connsiteY0" fmla="*/ 15383 h 89062"/>
              <a:gd name="connsiteX1" fmla="*/ 586233 w 1306314"/>
              <a:gd name="connsiteY1" fmla="*/ 72533 h 89062"/>
              <a:gd name="connsiteX2" fmla="*/ 468758 w 1306314"/>
              <a:gd name="connsiteY2" fmla="*/ 78883 h 89062"/>
              <a:gd name="connsiteX3" fmla="*/ 789433 w 1306314"/>
              <a:gd name="connsiteY3" fmla="*/ 75708 h 89062"/>
              <a:gd name="connsiteX4" fmla="*/ 646558 w 1306314"/>
              <a:gd name="connsiteY4" fmla="*/ 85233 h 89062"/>
              <a:gd name="connsiteX5" fmla="*/ 1294258 w 1306314"/>
              <a:gd name="connsiteY5" fmla="*/ 2683 h 89062"/>
              <a:gd name="connsiteX6" fmla="*/ 1084708 w 1306314"/>
              <a:gd name="connsiteY6" fmla="*/ 18558 h 89062"/>
              <a:gd name="connsiteX7" fmla="*/ 433833 w 1306314"/>
              <a:gd name="connsiteY7" fmla="*/ 69358 h 89062"/>
              <a:gd name="connsiteX8" fmla="*/ 605283 w 1306314"/>
              <a:gd name="connsiteY8" fmla="*/ 75708 h 89062"/>
              <a:gd name="connsiteX9" fmla="*/ 265558 w 1306314"/>
              <a:gd name="connsiteY9" fmla="*/ 63008 h 89062"/>
              <a:gd name="connsiteX10" fmla="*/ 8383 w 1306314"/>
              <a:gd name="connsiteY10" fmla="*/ 15383 h 8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06314" h="89062">
                <a:moveTo>
                  <a:pt x="8383" y="15383"/>
                </a:moveTo>
                <a:cubicBezTo>
                  <a:pt x="61829" y="16970"/>
                  <a:pt x="509504" y="61950"/>
                  <a:pt x="586233" y="72533"/>
                </a:cubicBezTo>
                <a:cubicBezTo>
                  <a:pt x="662962" y="83116"/>
                  <a:pt x="468758" y="78883"/>
                  <a:pt x="468758" y="78883"/>
                </a:cubicBezTo>
                <a:lnTo>
                  <a:pt x="789433" y="75708"/>
                </a:lnTo>
                <a:cubicBezTo>
                  <a:pt x="819066" y="76766"/>
                  <a:pt x="562421" y="97404"/>
                  <a:pt x="646558" y="85233"/>
                </a:cubicBezTo>
                <a:cubicBezTo>
                  <a:pt x="730696" y="73062"/>
                  <a:pt x="1221233" y="13795"/>
                  <a:pt x="1294258" y="2683"/>
                </a:cubicBezTo>
                <a:cubicBezTo>
                  <a:pt x="1367283" y="-8429"/>
                  <a:pt x="1084708" y="18558"/>
                  <a:pt x="1084708" y="18558"/>
                </a:cubicBezTo>
                <a:lnTo>
                  <a:pt x="433833" y="69358"/>
                </a:lnTo>
                <a:cubicBezTo>
                  <a:pt x="353929" y="78883"/>
                  <a:pt x="605283" y="75708"/>
                  <a:pt x="605283" y="75708"/>
                </a:cubicBezTo>
                <a:cubicBezTo>
                  <a:pt x="577237" y="74650"/>
                  <a:pt x="360279" y="71475"/>
                  <a:pt x="265558" y="63008"/>
                </a:cubicBezTo>
                <a:cubicBezTo>
                  <a:pt x="170837" y="54541"/>
                  <a:pt x="-45063" y="13796"/>
                  <a:pt x="8383" y="1538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テキスト ボックス 1344">
            <a:extLst>
              <a:ext uri="{FF2B5EF4-FFF2-40B4-BE49-F238E27FC236}">
                <a16:creationId xmlns:a16="http://schemas.microsoft.com/office/drawing/2014/main" id="{918BF8E2-B4E1-2BA6-204F-A1BD7259A18E}"/>
              </a:ext>
            </a:extLst>
          </p:cNvPr>
          <p:cNvSpPr txBox="1"/>
          <p:nvPr/>
        </p:nvSpPr>
        <p:spPr>
          <a:xfrm rot="20487874">
            <a:off x="2225636" y="8612924"/>
            <a:ext cx="67762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ja-JP" sz="5400" b="0" i="1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Ro Hon Mincho Std B" panose="02020700000000000000" pitchFamily="18" charset="-128"/>
                <a:ea typeface="Ro Hon Mincho Std B" panose="02020700000000000000" pitchFamily="18" charset="-128"/>
              </a:rPr>
              <a:t>Taylor Alison Swift</a:t>
            </a:r>
            <a:endParaRPr kumimoji="1" lang="ja-JP" altLang="en-US" sz="5400" i="1">
              <a:solidFill>
                <a:schemeClr val="bg1">
                  <a:lumMod val="50000"/>
                </a:schemeClr>
              </a:solidFill>
              <a:latin typeface="Ro Hon Mincho Std B" panose="02020700000000000000" pitchFamily="18" charset="-128"/>
              <a:ea typeface="Ro Hon Mincho Std 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9962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フリーフォーム 1360">
            <a:extLst>
              <a:ext uri="{FF2B5EF4-FFF2-40B4-BE49-F238E27FC236}">
                <a16:creationId xmlns:a16="http://schemas.microsoft.com/office/drawing/2014/main" id="{071A9875-F76C-CF18-A5FB-92EA46EF7866}"/>
              </a:ext>
            </a:extLst>
          </p:cNvPr>
          <p:cNvSpPr/>
          <p:nvPr/>
        </p:nvSpPr>
        <p:spPr>
          <a:xfrm>
            <a:off x="2359083" y="-604165"/>
            <a:ext cx="5282056" cy="3838106"/>
          </a:xfrm>
          <a:custGeom>
            <a:avLst/>
            <a:gdLst>
              <a:gd name="connsiteX0" fmla="*/ 251595 w 5282056"/>
              <a:gd name="connsiteY0" fmla="*/ 3011391 h 3011801"/>
              <a:gd name="connsiteX1" fmla="*/ 2610482 w 5282056"/>
              <a:gd name="connsiteY1" fmla="*/ 1434383 h 3011801"/>
              <a:gd name="connsiteX2" fmla="*/ 2292430 w 5282056"/>
              <a:gd name="connsiteY2" fmla="*/ 1580157 h 3011801"/>
              <a:gd name="connsiteX3" fmla="*/ 3617647 w 5282056"/>
              <a:gd name="connsiteY3" fmla="*/ 1765687 h 3011801"/>
              <a:gd name="connsiteX4" fmla="*/ 3458621 w 5282056"/>
              <a:gd name="connsiteY4" fmla="*/ 1593409 h 3011801"/>
              <a:gd name="connsiteX5" fmla="*/ 5075387 w 5282056"/>
              <a:gd name="connsiteY5" fmla="*/ 2574070 h 3011801"/>
              <a:gd name="connsiteX6" fmla="*/ 4160987 w 5282056"/>
              <a:gd name="connsiteY6" fmla="*/ 1474139 h 3011801"/>
              <a:gd name="connsiteX7" fmla="*/ 5260917 w 5282056"/>
              <a:gd name="connsiteY7" fmla="*/ 1460887 h 3011801"/>
              <a:gd name="connsiteX8" fmla="*/ 2968291 w 5282056"/>
              <a:gd name="connsiteY8" fmla="*/ 307948 h 3011801"/>
              <a:gd name="connsiteX9" fmla="*/ 4651317 w 5282056"/>
              <a:gd name="connsiteY9" fmla="*/ 268191 h 3011801"/>
              <a:gd name="connsiteX10" fmla="*/ 1921369 w 5282056"/>
              <a:gd name="connsiteY10" fmla="*/ 3148 h 3011801"/>
              <a:gd name="connsiteX11" fmla="*/ 79317 w 5282056"/>
              <a:gd name="connsiteY11" fmla="*/ 148922 h 3011801"/>
              <a:gd name="connsiteX12" fmla="*/ 1908117 w 5282056"/>
              <a:gd name="connsiteY12" fmla="*/ 533235 h 3011801"/>
              <a:gd name="connsiteX13" fmla="*/ 13056 w 5282056"/>
              <a:gd name="connsiteY13" fmla="*/ 1924713 h 3011801"/>
              <a:gd name="connsiteX14" fmla="*/ 1033474 w 5282056"/>
              <a:gd name="connsiteY14" fmla="*/ 1593409 h 3011801"/>
              <a:gd name="connsiteX15" fmla="*/ 251595 w 5282056"/>
              <a:gd name="connsiteY15" fmla="*/ 3011391 h 3011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282056" h="3011801">
                <a:moveTo>
                  <a:pt x="251595" y="3011391"/>
                </a:moveTo>
                <a:cubicBezTo>
                  <a:pt x="514430" y="2984887"/>
                  <a:pt x="2270343" y="1672922"/>
                  <a:pt x="2610482" y="1434383"/>
                </a:cubicBezTo>
                <a:cubicBezTo>
                  <a:pt x="2950621" y="1195844"/>
                  <a:pt x="2124569" y="1524940"/>
                  <a:pt x="2292430" y="1580157"/>
                </a:cubicBezTo>
                <a:cubicBezTo>
                  <a:pt x="2460291" y="1635374"/>
                  <a:pt x="3423282" y="1763478"/>
                  <a:pt x="3617647" y="1765687"/>
                </a:cubicBezTo>
                <a:cubicBezTo>
                  <a:pt x="3812012" y="1767896"/>
                  <a:pt x="3215664" y="1458678"/>
                  <a:pt x="3458621" y="1593409"/>
                </a:cubicBezTo>
                <a:cubicBezTo>
                  <a:pt x="3701578" y="1728139"/>
                  <a:pt x="4958326" y="2593948"/>
                  <a:pt x="5075387" y="2574070"/>
                </a:cubicBezTo>
                <a:cubicBezTo>
                  <a:pt x="5192448" y="2554192"/>
                  <a:pt x="4130065" y="1659669"/>
                  <a:pt x="4160987" y="1474139"/>
                </a:cubicBezTo>
                <a:cubicBezTo>
                  <a:pt x="4191909" y="1288609"/>
                  <a:pt x="5459700" y="1655252"/>
                  <a:pt x="5260917" y="1460887"/>
                </a:cubicBezTo>
                <a:cubicBezTo>
                  <a:pt x="5062134" y="1266522"/>
                  <a:pt x="3069891" y="506731"/>
                  <a:pt x="2968291" y="307948"/>
                </a:cubicBezTo>
                <a:cubicBezTo>
                  <a:pt x="2866691" y="109165"/>
                  <a:pt x="4825804" y="318991"/>
                  <a:pt x="4651317" y="268191"/>
                </a:cubicBezTo>
                <a:cubicBezTo>
                  <a:pt x="4476830" y="217391"/>
                  <a:pt x="2683369" y="23026"/>
                  <a:pt x="1921369" y="3148"/>
                </a:cubicBezTo>
                <a:cubicBezTo>
                  <a:pt x="1159369" y="-16730"/>
                  <a:pt x="81526" y="60574"/>
                  <a:pt x="79317" y="148922"/>
                </a:cubicBezTo>
                <a:cubicBezTo>
                  <a:pt x="77108" y="237270"/>
                  <a:pt x="1919160" y="237270"/>
                  <a:pt x="1908117" y="533235"/>
                </a:cubicBezTo>
                <a:cubicBezTo>
                  <a:pt x="1897074" y="829200"/>
                  <a:pt x="158830" y="1748017"/>
                  <a:pt x="13056" y="1924713"/>
                </a:cubicBezTo>
                <a:cubicBezTo>
                  <a:pt x="-132718" y="2101409"/>
                  <a:pt x="989300" y="1414505"/>
                  <a:pt x="1033474" y="1593409"/>
                </a:cubicBezTo>
                <a:cubicBezTo>
                  <a:pt x="1077648" y="1772313"/>
                  <a:pt x="-11240" y="3037895"/>
                  <a:pt x="251595" y="3011391"/>
                </a:cubicBezTo>
                <a:close/>
              </a:path>
            </a:pathLst>
          </a:custGeom>
          <a:gradFill>
            <a:gsLst>
              <a:gs pos="0">
                <a:schemeClr val="accent4">
                  <a:lumMod val="5000"/>
                  <a:lumOff val="95000"/>
                  <a:alpha val="0"/>
                </a:schemeClr>
              </a:gs>
              <a:gs pos="80000">
                <a:srgbClr val="FFC3E5"/>
              </a:gs>
              <a:gs pos="100000">
                <a:srgbClr val="FF8AD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6" name="フリーフォーム 1355">
            <a:extLst>
              <a:ext uri="{FF2B5EF4-FFF2-40B4-BE49-F238E27FC236}">
                <a16:creationId xmlns:a16="http://schemas.microsoft.com/office/drawing/2014/main" id="{7B448CC6-7D05-7469-3E54-D940A2B83680}"/>
              </a:ext>
            </a:extLst>
          </p:cNvPr>
          <p:cNvSpPr/>
          <p:nvPr/>
        </p:nvSpPr>
        <p:spPr>
          <a:xfrm>
            <a:off x="-14601" y="6479941"/>
            <a:ext cx="4057792" cy="1657451"/>
          </a:xfrm>
          <a:custGeom>
            <a:avLst/>
            <a:gdLst>
              <a:gd name="connsiteX0" fmla="*/ 4056514 w 4057792"/>
              <a:gd name="connsiteY0" fmla="*/ 372 h 1657451"/>
              <a:gd name="connsiteX1" fmla="*/ 2704792 w 4057792"/>
              <a:gd name="connsiteY1" fmla="*/ 742494 h 1657451"/>
              <a:gd name="connsiteX2" fmla="*/ 3049349 w 4057792"/>
              <a:gd name="connsiteY2" fmla="*/ 556963 h 1657451"/>
              <a:gd name="connsiteX3" fmla="*/ 1777140 w 4057792"/>
              <a:gd name="connsiteY3" fmla="*/ 822007 h 1657451"/>
              <a:gd name="connsiteX4" fmla="*/ 2015679 w 4057792"/>
              <a:gd name="connsiteY4" fmla="*/ 702737 h 1657451"/>
              <a:gd name="connsiteX5" fmla="*/ 703714 w 4057792"/>
              <a:gd name="connsiteY5" fmla="*/ 1365346 h 1657451"/>
              <a:gd name="connsiteX6" fmla="*/ 1008514 w 4057792"/>
              <a:gd name="connsiteY6" fmla="*/ 1126807 h 1657451"/>
              <a:gd name="connsiteX7" fmla="*/ 1349 w 4057792"/>
              <a:gd name="connsiteY7" fmla="*/ 1656894 h 1657451"/>
              <a:gd name="connsiteX8" fmla="*/ 849488 w 4057792"/>
              <a:gd name="connsiteY8" fmla="*/ 1206320 h 1657451"/>
              <a:gd name="connsiteX9" fmla="*/ 3049349 w 4057792"/>
              <a:gd name="connsiteY9" fmla="*/ 225659 h 1657451"/>
              <a:gd name="connsiteX10" fmla="*/ 2426497 w 4057792"/>
              <a:gd name="connsiteY10" fmla="*/ 636476 h 1657451"/>
              <a:gd name="connsiteX11" fmla="*/ 4056514 w 4057792"/>
              <a:gd name="connsiteY11" fmla="*/ 372 h 165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57792" h="1657451">
                <a:moveTo>
                  <a:pt x="4056514" y="372"/>
                </a:moveTo>
                <a:cubicBezTo>
                  <a:pt x="4102897" y="18042"/>
                  <a:pt x="2872653" y="649729"/>
                  <a:pt x="2704792" y="742494"/>
                </a:cubicBezTo>
                <a:cubicBezTo>
                  <a:pt x="2536931" y="835259"/>
                  <a:pt x="3203958" y="543711"/>
                  <a:pt x="3049349" y="556963"/>
                </a:cubicBezTo>
                <a:cubicBezTo>
                  <a:pt x="2894740" y="570215"/>
                  <a:pt x="1949418" y="797711"/>
                  <a:pt x="1777140" y="822007"/>
                </a:cubicBezTo>
                <a:cubicBezTo>
                  <a:pt x="1604862" y="846303"/>
                  <a:pt x="2015679" y="702737"/>
                  <a:pt x="2015679" y="702737"/>
                </a:cubicBezTo>
                <a:cubicBezTo>
                  <a:pt x="1836775" y="793293"/>
                  <a:pt x="871575" y="1294668"/>
                  <a:pt x="703714" y="1365346"/>
                </a:cubicBezTo>
                <a:cubicBezTo>
                  <a:pt x="535853" y="1436024"/>
                  <a:pt x="1125575" y="1078216"/>
                  <a:pt x="1008514" y="1126807"/>
                </a:cubicBezTo>
                <a:cubicBezTo>
                  <a:pt x="891453" y="1175398"/>
                  <a:pt x="27853" y="1643642"/>
                  <a:pt x="1349" y="1656894"/>
                </a:cubicBezTo>
                <a:cubicBezTo>
                  <a:pt x="-25155" y="1670146"/>
                  <a:pt x="341488" y="1444859"/>
                  <a:pt x="849488" y="1206320"/>
                </a:cubicBezTo>
                <a:cubicBezTo>
                  <a:pt x="1357488" y="967781"/>
                  <a:pt x="2786514" y="320633"/>
                  <a:pt x="3049349" y="225659"/>
                </a:cubicBezTo>
                <a:cubicBezTo>
                  <a:pt x="3312184" y="130685"/>
                  <a:pt x="2254219" y="674024"/>
                  <a:pt x="2426497" y="636476"/>
                </a:cubicBezTo>
                <a:cubicBezTo>
                  <a:pt x="2598775" y="598928"/>
                  <a:pt x="4010131" y="-17298"/>
                  <a:pt x="4056514" y="372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5" name="フリーフォーム 1354">
            <a:extLst>
              <a:ext uri="{FF2B5EF4-FFF2-40B4-BE49-F238E27FC236}">
                <a16:creationId xmlns:a16="http://schemas.microsoft.com/office/drawing/2014/main" id="{7372E7A9-5FBC-1015-2531-9D4412B1602C}"/>
              </a:ext>
            </a:extLst>
          </p:cNvPr>
          <p:cNvSpPr/>
          <p:nvPr/>
        </p:nvSpPr>
        <p:spPr>
          <a:xfrm>
            <a:off x="355340" y="754742"/>
            <a:ext cx="2608618" cy="6163094"/>
          </a:xfrm>
          <a:custGeom>
            <a:avLst/>
            <a:gdLst>
              <a:gd name="connsiteX0" fmla="*/ 1155408 w 2608618"/>
              <a:gd name="connsiteY0" fmla="*/ 795762 h 6163094"/>
              <a:gd name="connsiteX1" fmla="*/ 2175825 w 2608618"/>
              <a:gd name="connsiteY1" fmla="*/ 4387101 h 6163094"/>
              <a:gd name="connsiteX2" fmla="*/ 1977043 w 2608618"/>
              <a:gd name="connsiteY2" fmla="*/ 3737745 h 6163094"/>
              <a:gd name="connsiteX3" fmla="*/ 2599895 w 2608618"/>
              <a:gd name="connsiteY3" fmla="*/ 5115971 h 6163094"/>
              <a:gd name="connsiteX4" fmla="*/ 1433703 w 2608618"/>
              <a:gd name="connsiteY4" fmla="*/ 5752075 h 6163094"/>
              <a:gd name="connsiteX5" fmla="*/ 1711999 w 2608618"/>
              <a:gd name="connsiteY5" fmla="*/ 5659310 h 6163094"/>
              <a:gd name="connsiteX6" fmla="*/ 15721 w 2608618"/>
              <a:gd name="connsiteY6" fmla="*/ 6162893 h 6163094"/>
              <a:gd name="connsiteX7" fmla="*/ 863860 w 2608618"/>
              <a:gd name="connsiteY7" fmla="*/ 5593049 h 6163094"/>
              <a:gd name="connsiteX8" fmla="*/ 824103 w 2608618"/>
              <a:gd name="connsiteY8" fmla="*/ 3870267 h 6163094"/>
              <a:gd name="connsiteX9" fmla="*/ 254260 w 2608618"/>
              <a:gd name="connsiteY9" fmla="*/ 358441 h 6163094"/>
              <a:gd name="connsiteX10" fmla="*/ 559060 w 2608618"/>
              <a:gd name="connsiteY10" fmla="*/ 2120980 h 6163094"/>
              <a:gd name="connsiteX11" fmla="*/ 360277 w 2608618"/>
              <a:gd name="connsiteY11" fmla="*/ 106649 h 6163094"/>
              <a:gd name="connsiteX12" fmla="*/ 1062643 w 2608618"/>
              <a:gd name="connsiteY12" fmla="*/ 2399275 h 6163094"/>
              <a:gd name="connsiteX13" fmla="*/ 665077 w 2608618"/>
              <a:gd name="connsiteY13" fmla="*/ 632 h 6163094"/>
              <a:gd name="connsiteX14" fmla="*/ 1221669 w 2608618"/>
              <a:gd name="connsiteY14" fmla="*/ 2147484 h 6163094"/>
              <a:gd name="connsiteX15" fmla="*/ 1155408 w 2608618"/>
              <a:gd name="connsiteY15" fmla="*/ 795762 h 6163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08618" h="6163094">
                <a:moveTo>
                  <a:pt x="1155408" y="795762"/>
                </a:moveTo>
                <a:cubicBezTo>
                  <a:pt x="1314434" y="1169031"/>
                  <a:pt x="2038886" y="3896771"/>
                  <a:pt x="2175825" y="4387101"/>
                </a:cubicBezTo>
                <a:cubicBezTo>
                  <a:pt x="2312764" y="4877431"/>
                  <a:pt x="1906365" y="3616267"/>
                  <a:pt x="1977043" y="3737745"/>
                </a:cubicBezTo>
                <a:cubicBezTo>
                  <a:pt x="2047721" y="3859223"/>
                  <a:pt x="2690452" y="4780249"/>
                  <a:pt x="2599895" y="5115971"/>
                </a:cubicBezTo>
                <a:cubicBezTo>
                  <a:pt x="2509338" y="5451693"/>
                  <a:pt x="1581686" y="5661519"/>
                  <a:pt x="1433703" y="5752075"/>
                </a:cubicBezTo>
                <a:cubicBezTo>
                  <a:pt x="1285720" y="5842631"/>
                  <a:pt x="1711999" y="5659310"/>
                  <a:pt x="1711999" y="5659310"/>
                </a:cubicBezTo>
                <a:cubicBezTo>
                  <a:pt x="1475669" y="5727780"/>
                  <a:pt x="157077" y="6173936"/>
                  <a:pt x="15721" y="6162893"/>
                </a:cubicBezTo>
                <a:cubicBezTo>
                  <a:pt x="-125635" y="6151850"/>
                  <a:pt x="729130" y="5975153"/>
                  <a:pt x="863860" y="5593049"/>
                </a:cubicBezTo>
                <a:cubicBezTo>
                  <a:pt x="998590" y="5210945"/>
                  <a:pt x="925703" y="4742702"/>
                  <a:pt x="824103" y="3870267"/>
                </a:cubicBezTo>
                <a:cubicBezTo>
                  <a:pt x="722503" y="2997832"/>
                  <a:pt x="298434" y="649989"/>
                  <a:pt x="254260" y="358441"/>
                </a:cubicBezTo>
                <a:cubicBezTo>
                  <a:pt x="210086" y="66893"/>
                  <a:pt x="541391" y="2162945"/>
                  <a:pt x="559060" y="2120980"/>
                </a:cubicBezTo>
                <a:cubicBezTo>
                  <a:pt x="576729" y="2079015"/>
                  <a:pt x="276347" y="60267"/>
                  <a:pt x="360277" y="106649"/>
                </a:cubicBezTo>
                <a:cubicBezTo>
                  <a:pt x="444207" y="153031"/>
                  <a:pt x="1011843" y="2416944"/>
                  <a:pt x="1062643" y="2399275"/>
                </a:cubicBezTo>
                <a:cubicBezTo>
                  <a:pt x="1113443" y="2381606"/>
                  <a:pt x="638573" y="42597"/>
                  <a:pt x="665077" y="632"/>
                </a:cubicBezTo>
                <a:cubicBezTo>
                  <a:pt x="691581" y="-41333"/>
                  <a:pt x="1137739" y="2017171"/>
                  <a:pt x="1221669" y="2147484"/>
                </a:cubicBezTo>
                <a:cubicBezTo>
                  <a:pt x="1305599" y="2277797"/>
                  <a:pt x="996382" y="422493"/>
                  <a:pt x="1155408" y="79576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7" name="フリーフォーム 1346">
            <a:extLst>
              <a:ext uri="{FF2B5EF4-FFF2-40B4-BE49-F238E27FC236}">
                <a16:creationId xmlns:a16="http://schemas.microsoft.com/office/drawing/2014/main" id="{8C0838C3-01F7-31CD-92C4-1185E5A50A06}"/>
              </a:ext>
            </a:extLst>
          </p:cNvPr>
          <p:cNvSpPr/>
          <p:nvPr/>
        </p:nvSpPr>
        <p:spPr>
          <a:xfrm>
            <a:off x="805233" y="6359703"/>
            <a:ext cx="4707745" cy="4666864"/>
          </a:xfrm>
          <a:custGeom>
            <a:avLst/>
            <a:gdLst>
              <a:gd name="connsiteX0" fmla="*/ 2401793 w 4707745"/>
              <a:gd name="connsiteY0" fmla="*/ 133862 h 4666864"/>
              <a:gd name="connsiteX1" fmla="*/ 2309028 w 4707745"/>
              <a:gd name="connsiteY1" fmla="*/ 1353062 h 4666864"/>
              <a:gd name="connsiteX2" fmla="*/ 2786106 w 4707745"/>
              <a:gd name="connsiteY2" fmla="*/ 2532506 h 4666864"/>
              <a:gd name="connsiteX3" fmla="*/ 2401793 w 4707745"/>
              <a:gd name="connsiteY3" fmla="*/ 1896401 h 4666864"/>
              <a:gd name="connsiteX4" fmla="*/ 4402871 w 4707745"/>
              <a:gd name="connsiteY4" fmla="*/ 4295045 h 4666864"/>
              <a:gd name="connsiteX5" fmla="*/ 3448715 w 4707745"/>
              <a:gd name="connsiteY5" fmla="*/ 3420401 h 4666864"/>
              <a:gd name="connsiteX6" fmla="*/ 4707671 w 4707745"/>
              <a:gd name="connsiteY6" fmla="*/ 4666106 h 4666864"/>
              <a:gd name="connsiteX7" fmla="*/ 3382454 w 4707745"/>
              <a:gd name="connsiteY7" fmla="*/ 3579427 h 4666864"/>
              <a:gd name="connsiteX8" fmla="*/ 1606663 w 4707745"/>
              <a:gd name="connsiteY8" fmla="*/ 2028923 h 4666864"/>
              <a:gd name="connsiteX9" fmla="*/ 2322280 w 4707745"/>
              <a:gd name="connsiteY9" fmla="*/ 2731288 h 4666864"/>
              <a:gd name="connsiteX10" fmla="*/ 3150 w 4707745"/>
              <a:gd name="connsiteY10" fmla="*/ 425410 h 4666864"/>
              <a:gd name="connsiteX11" fmla="*/ 1805445 w 4707745"/>
              <a:gd name="connsiteY11" fmla="*/ 1936158 h 4666864"/>
              <a:gd name="connsiteX12" fmla="*/ 1089828 w 4707745"/>
              <a:gd name="connsiteY12" fmla="*/ 703706 h 4666864"/>
              <a:gd name="connsiteX13" fmla="*/ 1619915 w 4707745"/>
              <a:gd name="connsiteY13" fmla="*/ 1432575 h 4666864"/>
              <a:gd name="connsiteX14" fmla="*/ 1686176 w 4707745"/>
              <a:gd name="connsiteY14" fmla="*/ 1340 h 4666864"/>
              <a:gd name="connsiteX15" fmla="*/ 1977724 w 4707745"/>
              <a:gd name="connsiteY15" fmla="*/ 1154280 h 4666864"/>
              <a:gd name="connsiteX16" fmla="*/ 2401793 w 4707745"/>
              <a:gd name="connsiteY16" fmla="*/ 133862 h 4666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707745" h="4666864">
                <a:moveTo>
                  <a:pt x="2401793" y="133862"/>
                </a:moveTo>
                <a:cubicBezTo>
                  <a:pt x="2457010" y="166992"/>
                  <a:pt x="2244976" y="953288"/>
                  <a:pt x="2309028" y="1353062"/>
                </a:cubicBezTo>
                <a:cubicBezTo>
                  <a:pt x="2373080" y="1752836"/>
                  <a:pt x="2770645" y="2441950"/>
                  <a:pt x="2786106" y="2532506"/>
                </a:cubicBezTo>
                <a:cubicBezTo>
                  <a:pt x="2801567" y="2623062"/>
                  <a:pt x="2132332" y="1602644"/>
                  <a:pt x="2401793" y="1896401"/>
                </a:cubicBezTo>
                <a:cubicBezTo>
                  <a:pt x="2671254" y="2190158"/>
                  <a:pt x="4228384" y="4041045"/>
                  <a:pt x="4402871" y="4295045"/>
                </a:cubicBezTo>
                <a:cubicBezTo>
                  <a:pt x="4577358" y="4549045"/>
                  <a:pt x="3397915" y="3358558"/>
                  <a:pt x="3448715" y="3420401"/>
                </a:cubicBezTo>
                <a:cubicBezTo>
                  <a:pt x="3499515" y="3482245"/>
                  <a:pt x="4718715" y="4639602"/>
                  <a:pt x="4707671" y="4666106"/>
                </a:cubicBezTo>
                <a:cubicBezTo>
                  <a:pt x="4696627" y="4692610"/>
                  <a:pt x="3899289" y="4018957"/>
                  <a:pt x="3382454" y="3579427"/>
                </a:cubicBezTo>
                <a:cubicBezTo>
                  <a:pt x="2865619" y="3139897"/>
                  <a:pt x="1783359" y="2170280"/>
                  <a:pt x="1606663" y="2028923"/>
                </a:cubicBezTo>
                <a:cubicBezTo>
                  <a:pt x="1429967" y="1887567"/>
                  <a:pt x="2322280" y="2731288"/>
                  <a:pt x="2322280" y="2731288"/>
                </a:cubicBezTo>
                <a:cubicBezTo>
                  <a:pt x="2055028" y="2464036"/>
                  <a:pt x="89289" y="557932"/>
                  <a:pt x="3150" y="425410"/>
                </a:cubicBezTo>
                <a:cubicBezTo>
                  <a:pt x="-82989" y="292888"/>
                  <a:pt x="1624332" y="1889775"/>
                  <a:pt x="1805445" y="1936158"/>
                </a:cubicBezTo>
                <a:cubicBezTo>
                  <a:pt x="1986558" y="1982541"/>
                  <a:pt x="1120750" y="787637"/>
                  <a:pt x="1089828" y="703706"/>
                </a:cubicBezTo>
                <a:cubicBezTo>
                  <a:pt x="1058906" y="619776"/>
                  <a:pt x="1520524" y="1549636"/>
                  <a:pt x="1619915" y="1432575"/>
                </a:cubicBezTo>
                <a:cubicBezTo>
                  <a:pt x="1719306" y="1315514"/>
                  <a:pt x="1626541" y="47722"/>
                  <a:pt x="1686176" y="1340"/>
                </a:cubicBezTo>
                <a:cubicBezTo>
                  <a:pt x="1745811" y="-45042"/>
                  <a:pt x="1860663" y="1127776"/>
                  <a:pt x="1977724" y="1154280"/>
                </a:cubicBezTo>
                <a:cubicBezTo>
                  <a:pt x="2094785" y="1180784"/>
                  <a:pt x="2346576" y="100732"/>
                  <a:pt x="2401793" y="133862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6" name="フリーフォーム 1345">
            <a:extLst>
              <a:ext uri="{FF2B5EF4-FFF2-40B4-BE49-F238E27FC236}">
                <a16:creationId xmlns:a16="http://schemas.microsoft.com/office/drawing/2014/main" id="{F8F7A23C-3D04-D21D-E610-6604B7F532E0}"/>
              </a:ext>
            </a:extLst>
          </p:cNvPr>
          <p:cNvSpPr/>
          <p:nvPr/>
        </p:nvSpPr>
        <p:spPr>
          <a:xfrm>
            <a:off x="-594340" y="6906720"/>
            <a:ext cx="10389997" cy="4295860"/>
          </a:xfrm>
          <a:custGeom>
            <a:avLst/>
            <a:gdLst>
              <a:gd name="connsiteX0" fmla="*/ 581088 w 10389997"/>
              <a:gd name="connsiteY0" fmla="*/ 2624518 h 4295860"/>
              <a:gd name="connsiteX1" fmla="*/ 7684253 w 10389997"/>
              <a:gd name="connsiteY1" fmla="*/ 27092 h 4295860"/>
              <a:gd name="connsiteX2" fmla="*/ 4782027 w 10389997"/>
              <a:gd name="connsiteY2" fmla="*/ 1219787 h 4295860"/>
              <a:gd name="connsiteX3" fmla="*/ 8452879 w 10389997"/>
              <a:gd name="connsiteY3" fmla="*/ 437909 h 4295860"/>
              <a:gd name="connsiteX4" fmla="*/ 5961470 w 10389997"/>
              <a:gd name="connsiteY4" fmla="*/ 2014918 h 4295860"/>
              <a:gd name="connsiteX5" fmla="*/ 10387697 w 10389997"/>
              <a:gd name="connsiteY5" fmla="*/ 1153527 h 4295860"/>
              <a:gd name="connsiteX6" fmla="*/ 6610827 w 10389997"/>
              <a:gd name="connsiteY6" fmla="*/ 2969074 h 4295860"/>
              <a:gd name="connsiteX7" fmla="*/ 9552810 w 10389997"/>
              <a:gd name="connsiteY7" fmla="*/ 2518501 h 4295860"/>
              <a:gd name="connsiteX8" fmla="*/ 3788114 w 10389997"/>
              <a:gd name="connsiteY8" fmla="*/ 4281040 h 4295860"/>
              <a:gd name="connsiteX9" fmla="*/ 5206097 w 10389997"/>
              <a:gd name="connsiteY9" fmla="*/ 3393144 h 4295860"/>
              <a:gd name="connsiteX10" fmla="*/ 2131592 w 10389997"/>
              <a:gd name="connsiteY10" fmla="*/ 3936483 h 4295860"/>
              <a:gd name="connsiteX11" fmla="*/ 7419210 w 10389997"/>
              <a:gd name="connsiteY11" fmla="*/ 1564344 h 4295860"/>
              <a:gd name="connsiteX12" fmla="*/ 2582166 w 10389997"/>
              <a:gd name="connsiteY12" fmla="*/ 2876309 h 4295860"/>
              <a:gd name="connsiteX13" fmla="*/ 5616914 w 10389997"/>
              <a:gd name="connsiteY13" fmla="*/ 1869144 h 4295860"/>
              <a:gd name="connsiteX14" fmla="*/ 1959314 w 10389997"/>
              <a:gd name="connsiteY14" fmla="*/ 2531753 h 4295860"/>
              <a:gd name="connsiteX15" fmla="*/ 3390549 w 10389997"/>
              <a:gd name="connsiteY15" fmla="*/ 2094431 h 4295860"/>
              <a:gd name="connsiteX16" fmla="*/ 1190688 w 10389997"/>
              <a:gd name="connsiteY16" fmla="*/ 2651022 h 4295860"/>
              <a:gd name="connsiteX17" fmla="*/ 3165262 w 10389997"/>
              <a:gd name="connsiteY17" fmla="*/ 1922153 h 4295860"/>
              <a:gd name="connsiteX18" fmla="*/ 1376218 w 10389997"/>
              <a:gd name="connsiteY18" fmla="*/ 3843718 h 4295860"/>
              <a:gd name="connsiteX19" fmla="*/ 2780949 w 10389997"/>
              <a:gd name="connsiteY19" fmla="*/ 1882396 h 4295860"/>
              <a:gd name="connsiteX20" fmla="*/ 435314 w 10389997"/>
              <a:gd name="connsiteY20" fmla="*/ 4042501 h 4295860"/>
              <a:gd name="connsiteX21" fmla="*/ 2105088 w 10389997"/>
              <a:gd name="connsiteY21" fmla="*/ 1127022 h 4295860"/>
              <a:gd name="connsiteX22" fmla="*/ 594340 w 10389997"/>
              <a:gd name="connsiteY22" fmla="*/ 3432901 h 4295860"/>
              <a:gd name="connsiteX23" fmla="*/ 581088 w 10389997"/>
              <a:gd name="connsiteY23" fmla="*/ 2624518 h 4295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0389997" h="4295860">
                <a:moveTo>
                  <a:pt x="581088" y="2624518"/>
                </a:moveTo>
                <a:cubicBezTo>
                  <a:pt x="1762740" y="2056883"/>
                  <a:pt x="6984097" y="261214"/>
                  <a:pt x="7684253" y="27092"/>
                </a:cubicBezTo>
                <a:cubicBezTo>
                  <a:pt x="8384409" y="-207030"/>
                  <a:pt x="4653923" y="1151318"/>
                  <a:pt x="4782027" y="1219787"/>
                </a:cubicBezTo>
                <a:cubicBezTo>
                  <a:pt x="4910131" y="1288256"/>
                  <a:pt x="8256305" y="305387"/>
                  <a:pt x="8452879" y="437909"/>
                </a:cubicBezTo>
                <a:cubicBezTo>
                  <a:pt x="8649453" y="570431"/>
                  <a:pt x="5639000" y="1895648"/>
                  <a:pt x="5961470" y="2014918"/>
                </a:cubicBezTo>
                <a:cubicBezTo>
                  <a:pt x="6283940" y="2134188"/>
                  <a:pt x="10279471" y="994501"/>
                  <a:pt x="10387697" y="1153527"/>
                </a:cubicBezTo>
                <a:cubicBezTo>
                  <a:pt x="10495923" y="1312553"/>
                  <a:pt x="6749975" y="2741578"/>
                  <a:pt x="6610827" y="2969074"/>
                </a:cubicBezTo>
                <a:cubicBezTo>
                  <a:pt x="6471679" y="3196570"/>
                  <a:pt x="10023262" y="2299840"/>
                  <a:pt x="9552810" y="2518501"/>
                </a:cubicBezTo>
                <a:cubicBezTo>
                  <a:pt x="9082358" y="2737162"/>
                  <a:pt x="4512566" y="4135266"/>
                  <a:pt x="3788114" y="4281040"/>
                </a:cubicBezTo>
                <a:cubicBezTo>
                  <a:pt x="3063662" y="4426814"/>
                  <a:pt x="5482184" y="3450570"/>
                  <a:pt x="5206097" y="3393144"/>
                </a:cubicBezTo>
                <a:cubicBezTo>
                  <a:pt x="4930010" y="3335718"/>
                  <a:pt x="1762740" y="4241283"/>
                  <a:pt x="2131592" y="3936483"/>
                </a:cubicBezTo>
                <a:cubicBezTo>
                  <a:pt x="2500444" y="3631683"/>
                  <a:pt x="7344114" y="1741040"/>
                  <a:pt x="7419210" y="1564344"/>
                </a:cubicBezTo>
                <a:cubicBezTo>
                  <a:pt x="7494306" y="1387648"/>
                  <a:pt x="2882549" y="2825509"/>
                  <a:pt x="2582166" y="2876309"/>
                </a:cubicBezTo>
                <a:cubicBezTo>
                  <a:pt x="2281783" y="2927109"/>
                  <a:pt x="5720723" y="1926570"/>
                  <a:pt x="5616914" y="1869144"/>
                </a:cubicBezTo>
                <a:cubicBezTo>
                  <a:pt x="5513105" y="1811718"/>
                  <a:pt x="2330375" y="2494205"/>
                  <a:pt x="1959314" y="2531753"/>
                </a:cubicBezTo>
                <a:cubicBezTo>
                  <a:pt x="1588253" y="2569301"/>
                  <a:pt x="3518653" y="2074553"/>
                  <a:pt x="3390549" y="2094431"/>
                </a:cubicBezTo>
                <a:cubicBezTo>
                  <a:pt x="3262445" y="2114309"/>
                  <a:pt x="1228236" y="2679735"/>
                  <a:pt x="1190688" y="2651022"/>
                </a:cubicBezTo>
                <a:cubicBezTo>
                  <a:pt x="1153140" y="2622309"/>
                  <a:pt x="3134340" y="1723370"/>
                  <a:pt x="3165262" y="1922153"/>
                </a:cubicBezTo>
                <a:cubicBezTo>
                  <a:pt x="3196184" y="2120936"/>
                  <a:pt x="1440270" y="3850344"/>
                  <a:pt x="1376218" y="3843718"/>
                </a:cubicBezTo>
                <a:cubicBezTo>
                  <a:pt x="1312166" y="3837092"/>
                  <a:pt x="2937766" y="1849265"/>
                  <a:pt x="2780949" y="1882396"/>
                </a:cubicBezTo>
                <a:cubicBezTo>
                  <a:pt x="2624132" y="1915527"/>
                  <a:pt x="547957" y="4168397"/>
                  <a:pt x="435314" y="4042501"/>
                </a:cubicBezTo>
                <a:cubicBezTo>
                  <a:pt x="322671" y="3916605"/>
                  <a:pt x="2078584" y="1228622"/>
                  <a:pt x="2105088" y="1127022"/>
                </a:cubicBezTo>
                <a:cubicBezTo>
                  <a:pt x="2131592" y="1025422"/>
                  <a:pt x="843923" y="3178901"/>
                  <a:pt x="594340" y="3432901"/>
                </a:cubicBezTo>
                <a:cubicBezTo>
                  <a:pt x="344757" y="3686901"/>
                  <a:pt x="-600564" y="3192153"/>
                  <a:pt x="581088" y="2624518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5" name="フリーフォーム 1344">
            <a:extLst>
              <a:ext uri="{FF2B5EF4-FFF2-40B4-BE49-F238E27FC236}">
                <a16:creationId xmlns:a16="http://schemas.microsoft.com/office/drawing/2014/main" id="{EC5AD6AF-20A6-DD2E-FF36-DF69C55DBECA}"/>
              </a:ext>
            </a:extLst>
          </p:cNvPr>
          <p:cNvSpPr/>
          <p:nvPr/>
        </p:nvSpPr>
        <p:spPr>
          <a:xfrm>
            <a:off x="423852" y="-20995"/>
            <a:ext cx="7267854" cy="7545300"/>
          </a:xfrm>
          <a:custGeom>
            <a:avLst/>
            <a:gdLst>
              <a:gd name="connsiteX0" fmla="*/ 2716913 w 7267854"/>
              <a:gd name="connsiteY0" fmla="*/ 34247 h 7545300"/>
              <a:gd name="connsiteX1" fmla="*/ 5526374 w 7267854"/>
              <a:gd name="connsiteY1" fmla="*/ 4354456 h 7545300"/>
              <a:gd name="connsiteX2" fmla="*/ 5221574 w 7267854"/>
              <a:gd name="connsiteY2" fmla="*/ 3930386 h 7545300"/>
              <a:gd name="connsiteX3" fmla="*/ 7249157 w 7267854"/>
              <a:gd name="connsiteY3" fmla="*/ 7508473 h 7545300"/>
              <a:gd name="connsiteX4" fmla="*/ 6241991 w 7267854"/>
              <a:gd name="connsiteY4" fmla="*/ 5865204 h 7545300"/>
              <a:gd name="connsiteX5" fmla="*/ 6440774 w 7267854"/>
              <a:gd name="connsiteY5" fmla="*/ 7110908 h 7545300"/>
              <a:gd name="connsiteX6" fmla="*/ 4201157 w 7267854"/>
              <a:gd name="connsiteY6" fmla="*/ 4805030 h 7545300"/>
              <a:gd name="connsiteX7" fmla="*/ 4479452 w 7267854"/>
              <a:gd name="connsiteY7" fmla="*/ 6726595 h 7545300"/>
              <a:gd name="connsiteX8" fmla="*/ 1139905 w 7267854"/>
              <a:gd name="connsiteY8" fmla="*/ 4778525 h 7545300"/>
              <a:gd name="connsiteX9" fmla="*/ 1232670 w 7267854"/>
              <a:gd name="connsiteY9" fmla="*/ 6580821 h 7545300"/>
              <a:gd name="connsiteX10" fmla="*/ 218 w 7267854"/>
              <a:gd name="connsiteY10" fmla="*/ 1730525 h 7545300"/>
              <a:gd name="connsiteX11" fmla="*/ 1338687 w 7267854"/>
              <a:gd name="connsiteY11" fmla="*/ 5056821 h 7545300"/>
              <a:gd name="connsiteX12" fmla="*/ 1298931 w 7267854"/>
              <a:gd name="connsiteY12" fmla="*/ 1955812 h 7545300"/>
              <a:gd name="connsiteX13" fmla="*/ 1988044 w 7267854"/>
              <a:gd name="connsiteY13" fmla="*/ 3294282 h 7545300"/>
              <a:gd name="connsiteX14" fmla="*/ 1802513 w 7267854"/>
              <a:gd name="connsiteY14" fmla="*/ 1160682 h 7545300"/>
              <a:gd name="connsiteX15" fmla="*/ 3353018 w 7267854"/>
              <a:gd name="connsiteY15" fmla="*/ 3466560 h 7545300"/>
              <a:gd name="connsiteX16" fmla="*/ 2836183 w 7267854"/>
              <a:gd name="connsiteY16" fmla="*/ 1478734 h 7545300"/>
              <a:gd name="connsiteX17" fmla="*/ 3193991 w 7267854"/>
              <a:gd name="connsiteY17" fmla="*/ 2287117 h 7545300"/>
              <a:gd name="connsiteX18" fmla="*/ 2716913 w 7267854"/>
              <a:gd name="connsiteY18" fmla="*/ 34247 h 754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267854" h="7545300">
                <a:moveTo>
                  <a:pt x="2716913" y="34247"/>
                </a:moveTo>
                <a:cubicBezTo>
                  <a:pt x="3105643" y="378803"/>
                  <a:pt x="5108931" y="3705100"/>
                  <a:pt x="5526374" y="4354456"/>
                </a:cubicBezTo>
                <a:cubicBezTo>
                  <a:pt x="5943818" y="5003813"/>
                  <a:pt x="4934444" y="3404717"/>
                  <a:pt x="5221574" y="3930386"/>
                </a:cubicBezTo>
                <a:cubicBezTo>
                  <a:pt x="5508704" y="4456055"/>
                  <a:pt x="7079088" y="7186003"/>
                  <a:pt x="7249157" y="7508473"/>
                </a:cubicBezTo>
                <a:cubicBezTo>
                  <a:pt x="7419226" y="7830943"/>
                  <a:pt x="6376721" y="5931465"/>
                  <a:pt x="6241991" y="5865204"/>
                </a:cubicBezTo>
                <a:cubicBezTo>
                  <a:pt x="6107261" y="5798943"/>
                  <a:pt x="6780913" y="7287604"/>
                  <a:pt x="6440774" y="7110908"/>
                </a:cubicBezTo>
                <a:cubicBezTo>
                  <a:pt x="6100635" y="6934212"/>
                  <a:pt x="4528044" y="4869082"/>
                  <a:pt x="4201157" y="4805030"/>
                </a:cubicBezTo>
                <a:cubicBezTo>
                  <a:pt x="3874270" y="4740978"/>
                  <a:pt x="4989661" y="6731013"/>
                  <a:pt x="4479452" y="6726595"/>
                </a:cubicBezTo>
                <a:cubicBezTo>
                  <a:pt x="3969243" y="6722178"/>
                  <a:pt x="1681035" y="4802821"/>
                  <a:pt x="1139905" y="4778525"/>
                </a:cubicBezTo>
                <a:cubicBezTo>
                  <a:pt x="598775" y="4754229"/>
                  <a:pt x="1422618" y="7088821"/>
                  <a:pt x="1232670" y="6580821"/>
                </a:cubicBezTo>
                <a:cubicBezTo>
                  <a:pt x="1042722" y="6072821"/>
                  <a:pt x="-17451" y="1984525"/>
                  <a:pt x="218" y="1730525"/>
                </a:cubicBezTo>
                <a:cubicBezTo>
                  <a:pt x="17887" y="1476525"/>
                  <a:pt x="1122235" y="5019273"/>
                  <a:pt x="1338687" y="5056821"/>
                </a:cubicBezTo>
                <a:cubicBezTo>
                  <a:pt x="1555139" y="5094369"/>
                  <a:pt x="1190705" y="2249569"/>
                  <a:pt x="1298931" y="1955812"/>
                </a:cubicBezTo>
                <a:cubicBezTo>
                  <a:pt x="1407157" y="1662055"/>
                  <a:pt x="1904114" y="3426804"/>
                  <a:pt x="1988044" y="3294282"/>
                </a:cubicBezTo>
                <a:cubicBezTo>
                  <a:pt x="2071974" y="3161760"/>
                  <a:pt x="1575017" y="1131969"/>
                  <a:pt x="1802513" y="1160682"/>
                </a:cubicBezTo>
                <a:cubicBezTo>
                  <a:pt x="2030009" y="1189395"/>
                  <a:pt x="3180740" y="3413551"/>
                  <a:pt x="3353018" y="3466560"/>
                </a:cubicBezTo>
                <a:cubicBezTo>
                  <a:pt x="3525296" y="3519569"/>
                  <a:pt x="2862687" y="1675308"/>
                  <a:pt x="2836183" y="1478734"/>
                </a:cubicBezTo>
                <a:cubicBezTo>
                  <a:pt x="2809679" y="1282160"/>
                  <a:pt x="3211661" y="2521239"/>
                  <a:pt x="3193991" y="2287117"/>
                </a:cubicBezTo>
                <a:cubicBezTo>
                  <a:pt x="3176321" y="2052995"/>
                  <a:pt x="2328183" y="-310309"/>
                  <a:pt x="2716913" y="3424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"/>
                  <a:lumOff val="95000"/>
                  <a:alpha val="0"/>
                </a:schemeClr>
              </a:gs>
              <a:gs pos="100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4" name="フリーフォーム 1343">
            <a:extLst>
              <a:ext uri="{FF2B5EF4-FFF2-40B4-BE49-F238E27FC236}">
                <a16:creationId xmlns:a16="http://schemas.microsoft.com/office/drawing/2014/main" id="{F47913AF-F302-56CA-3C36-E996134DFD6B}"/>
              </a:ext>
            </a:extLst>
          </p:cNvPr>
          <p:cNvSpPr/>
          <p:nvPr/>
        </p:nvSpPr>
        <p:spPr>
          <a:xfrm>
            <a:off x="-410817" y="593373"/>
            <a:ext cx="10284177" cy="5570025"/>
          </a:xfrm>
          <a:custGeom>
            <a:avLst/>
            <a:gdLst>
              <a:gd name="connsiteX0" fmla="*/ 0 w 10284177"/>
              <a:gd name="connsiteY0" fmla="*/ 148749 h 5570025"/>
              <a:gd name="connsiteX1" fmla="*/ 9077739 w 10284177"/>
              <a:gd name="connsiteY1" fmla="*/ 162001 h 5570025"/>
              <a:gd name="connsiteX2" fmla="*/ 6626087 w 10284177"/>
              <a:gd name="connsiteY2" fmla="*/ 599323 h 5570025"/>
              <a:gd name="connsiteX3" fmla="*/ 9872869 w 10284177"/>
              <a:gd name="connsiteY3" fmla="*/ 970384 h 5570025"/>
              <a:gd name="connsiteX4" fmla="*/ 4465982 w 10284177"/>
              <a:gd name="connsiteY4" fmla="*/ 2136575 h 5570025"/>
              <a:gd name="connsiteX5" fmla="*/ 9303026 w 10284177"/>
              <a:gd name="connsiteY5" fmla="*/ 3024470 h 5570025"/>
              <a:gd name="connsiteX6" fmla="*/ 1616765 w 10284177"/>
              <a:gd name="connsiteY6" fmla="*/ 4203914 h 5570025"/>
              <a:gd name="connsiteX7" fmla="*/ 10283687 w 10284177"/>
              <a:gd name="connsiteY7" fmla="*/ 4561723 h 5570025"/>
              <a:gd name="connsiteX8" fmla="*/ 1166191 w 10284177"/>
              <a:gd name="connsiteY8" fmla="*/ 5568888 h 5570025"/>
              <a:gd name="connsiteX9" fmla="*/ 8746434 w 10284177"/>
              <a:gd name="connsiteY9" fmla="*/ 4734001 h 5570025"/>
              <a:gd name="connsiteX10" fmla="*/ 1550504 w 10284177"/>
              <a:gd name="connsiteY10" fmla="*/ 3514801 h 5570025"/>
              <a:gd name="connsiteX11" fmla="*/ 9872869 w 10284177"/>
              <a:gd name="connsiteY11" fmla="*/ 1884784 h 5570025"/>
              <a:gd name="connsiteX12" fmla="*/ 1590260 w 10284177"/>
              <a:gd name="connsiteY12" fmla="*/ 652331 h 5570025"/>
              <a:gd name="connsiteX13" fmla="*/ 9422295 w 10284177"/>
              <a:gd name="connsiteY13" fmla="*/ 16227 h 5570025"/>
              <a:gd name="connsiteX14" fmla="*/ 5446643 w 10284177"/>
              <a:gd name="connsiteY14" fmla="*/ 175253 h 5570025"/>
              <a:gd name="connsiteX15" fmla="*/ 0 w 10284177"/>
              <a:gd name="connsiteY15" fmla="*/ 148749 h 557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284177" h="5570025">
                <a:moveTo>
                  <a:pt x="0" y="148749"/>
                </a:moveTo>
                <a:lnTo>
                  <a:pt x="9077739" y="162001"/>
                </a:lnTo>
                <a:cubicBezTo>
                  <a:pt x="10182087" y="237097"/>
                  <a:pt x="6493565" y="464593"/>
                  <a:pt x="6626087" y="599323"/>
                </a:cubicBezTo>
                <a:cubicBezTo>
                  <a:pt x="6758609" y="734053"/>
                  <a:pt x="10232886" y="714175"/>
                  <a:pt x="9872869" y="970384"/>
                </a:cubicBezTo>
                <a:cubicBezTo>
                  <a:pt x="9512852" y="1226593"/>
                  <a:pt x="4560956" y="1794227"/>
                  <a:pt x="4465982" y="2136575"/>
                </a:cubicBezTo>
                <a:cubicBezTo>
                  <a:pt x="4371008" y="2478923"/>
                  <a:pt x="9777895" y="2679914"/>
                  <a:pt x="9303026" y="3024470"/>
                </a:cubicBezTo>
                <a:cubicBezTo>
                  <a:pt x="8828157" y="3369026"/>
                  <a:pt x="1453322" y="3947705"/>
                  <a:pt x="1616765" y="4203914"/>
                </a:cubicBezTo>
                <a:cubicBezTo>
                  <a:pt x="1780208" y="4460123"/>
                  <a:pt x="10358783" y="4334227"/>
                  <a:pt x="10283687" y="4561723"/>
                </a:cubicBezTo>
                <a:cubicBezTo>
                  <a:pt x="10208591" y="4789219"/>
                  <a:pt x="1166191" y="5568888"/>
                  <a:pt x="1166191" y="5568888"/>
                </a:cubicBezTo>
                <a:cubicBezTo>
                  <a:pt x="909982" y="5597601"/>
                  <a:pt x="8682382" y="5076349"/>
                  <a:pt x="8746434" y="4734001"/>
                </a:cubicBezTo>
                <a:cubicBezTo>
                  <a:pt x="8810486" y="4391653"/>
                  <a:pt x="1362765" y="3989670"/>
                  <a:pt x="1550504" y="3514801"/>
                </a:cubicBezTo>
                <a:cubicBezTo>
                  <a:pt x="1738243" y="3039932"/>
                  <a:pt x="9866243" y="2361862"/>
                  <a:pt x="9872869" y="1884784"/>
                </a:cubicBezTo>
                <a:cubicBezTo>
                  <a:pt x="9879495" y="1407706"/>
                  <a:pt x="1665356" y="963757"/>
                  <a:pt x="1590260" y="652331"/>
                </a:cubicBezTo>
                <a:cubicBezTo>
                  <a:pt x="1515164" y="340905"/>
                  <a:pt x="8779564" y="95740"/>
                  <a:pt x="9422295" y="16227"/>
                </a:cubicBezTo>
                <a:cubicBezTo>
                  <a:pt x="10065026" y="-63286"/>
                  <a:pt x="5446643" y="175253"/>
                  <a:pt x="5446643" y="175253"/>
                </a:cubicBezTo>
                <a:lnTo>
                  <a:pt x="0" y="148749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5000"/>
                  <a:lumOff val="95000"/>
                  <a:alpha val="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2" name="フリーフォーム 1341">
            <a:extLst>
              <a:ext uri="{FF2B5EF4-FFF2-40B4-BE49-F238E27FC236}">
                <a16:creationId xmlns:a16="http://schemas.microsoft.com/office/drawing/2014/main" id="{12F77961-BD24-DDA2-0D44-70B664B70947}"/>
              </a:ext>
            </a:extLst>
          </p:cNvPr>
          <p:cNvSpPr/>
          <p:nvPr/>
        </p:nvSpPr>
        <p:spPr>
          <a:xfrm>
            <a:off x="2752258" y="2617588"/>
            <a:ext cx="656985" cy="2100146"/>
          </a:xfrm>
          <a:custGeom>
            <a:avLst/>
            <a:gdLst>
              <a:gd name="connsiteX0" fmla="*/ 156740 w 656985"/>
              <a:gd name="connsiteY0" fmla="*/ 8 h 2100146"/>
              <a:gd name="connsiteX1" fmla="*/ 337610 w 656985"/>
              <a:gd name="connsiteY1" fmla="*/ 597885 h 2100146"/>
              <a:gd name="connsiteX2" fmla="*/ 342634 w 656985"/>
              <a:gd name="connsiteY2" fmla="*/ 567739 h 2100146"/>
              <a:gd name="connsiteX3" fmla="*/ 634037 w 656985"/>
              <a:gd name="connsiteY3" fmla="*/ 1457019 h 2100146"/>
              <a:gd name="connsiteX4" fmla="*/ 634037 w 656985"/>
              <a:gd name="connsiteY4" fmla="*/ 1256052 h 2100146"/>
              <a:gd name="connsiteX5" fmla="*/ 598867 w 656985"/>
              <a:gd name="connsiteY5" fmla="*/ 1899146 h 2100146"/>
              <a:gd name="connsiteX6" fmla="*/ 538577 w 656985"/>
              <a:gd name="connsiteY6" fmla="*/ 2100113 h 2100146"/>
              <a:gd name="connsiteX7" fmla="*/ 463215 w 656985"/>
              <a:gd name="connsiteY7" fmla="*/ 1889098 h 2100146"/>
              <a:gd name="connsiteX8" fmla="*/ 181861 w 656985"/>
              <a:gd name="connsiteY8" fmla="*/ 1145520 h 2100146"/>
              <a:gd name="connsiteX9" fmla="*/ 292393 w 656985"/>
              <a:gd name="connsiteY9" fmla="*/ 1482139 h 2100146"/>
              <a:gd name="connsiteX10" fmla="*/ 990 w 656985"/>
              <a:gd name="connsiteY10" fmla="*/ 261265 h 2100146"/>
              <a:gd name="connsiteX11" fmla="*/ 191909 w 656985"/>
              <a:gd name="connsiteY11" fmla="*/ 994794 h 2100146"/>
              <a:gd name="connsiteX12" fmla="*/ 41184 w 656985"/>
              <a:gd name="connsiteY12" fmla="*/ 366772 h 2100146"/>
              <a:gd name="connsiteX13" fmla="*/ 141667 w 656985"/>
              <a:gd name="connsiteY13" fmla="*/ 703392 h 2100146"/>
              <a:gd name="connsiteX14" fmla="*/ 141667 w 656985"/>
              <a:gd name="connsiteY14" fmla="*/ 261265 h 2100146"/>
              <a:gd name="connsiteX15" fmla="*/ 227078 w 656985"/>
              <a:gd name="connsiteY15" fmla="*/ 582812 h 2100146"/>
              <a:gd name="connsiteX16" fmla="*/ 156740 w 656985"/>
              <a:gd name="connsiteY16" fmla="*/ 8 h 2100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56985" h="2100146">
                <a:moveTo>
                  <a:pt x="156740" y="8"/>
                </a:moveTo>
                <a:cubicBezTo>
                  <a:pt x="175162" y="2520"/>
                  <a:pt x="306628" y="503263"/>
                  <a:pt x="337610" y="597885"/>
                </a:cubicBezTo>
                <a:cubicBezTo>
                  <a:pt x="368592" y="692507"/>
                  <a:pt x="293230" y="424550"/>
                  <a:pt x="342634" y="567739"/>
                </a:cubicBezTo>
                <a:cubicBezTo>
                  <a:pt x="392038" y="710928"/>
                  <a:pt x="585470" y="1342300"/>
                  <a:pt x="634037" y="1457019"/>
                </a:cubicBezTo>
                <a:cubicBezTo>
                  <a:pt x="682604" y="1571738"/>
                  <a:pt x="639899" y="1182364"/>
                  <a:pt x="634037" y="1256052"/>
                </a:cubicBezTo>
                <a:cubicBezTo>
                  <a:pt x="628175" y="1329740"/>
                  <a:pt x="614777" y="1758469"/>
                  <a:pt x="598867" y="1899146"/>
                </a:cubicBezTo>
                <a:cubicBezTo>
                  <a:pt x="582957" y="2039823"/>
                  <a:pt x="561186" y="2101788"/>
                  <a:pt x="538577" y="2100113"/>
                </a:cubicBezTo>
                <a:cubicBezTo>
                  <a:pt x="515968" y="2098438"/>
                  <a:pt x="522668" y="2048197"/>
                  <a:pt x="463215" y="1889098"/>
                </a:cubicBezTo>
                <a:cubicBezTo>
                  <a:pt x="403762" y="1729999"/>
                  <a:pt x="210331" y="1213346"/>
                  <a:pt x="181861" y="1145520"/>
                </a:cubicBezTo>
                <a:cubicBezTo>
                  <a:pt x="153391" y="1077694"/>
                  <a:pt x="322538" y="1629515"/>
                  <a:pt x="292393" y="1482139"/>
                </a:cubicBezTo>
                <a:cubicBezTo>
                  <a:pt x="262248" y="1334763"/>
                  <a:pt x="17737" y="342489"/>
                  <a:pt x="990" y="261265"/>
                </a:cubicBezTo>
                <a:cubicBezTo>
                  <a:pt x="-15757" y="180041"/>
                  <a:pt x="185210" y="977210"/>
                  <a:pt x="191909" y="994794"/>
                </a:cubicBezTo>
                <a:cubicBezTo>
                  <a:pt x="198608" y="1012379"/>
                  <a:pt x="49558" y="415339"/>
                  <a:pt x="41184" y="366772"/>
                </a:cubicBezTo>
                <a:cubicBezTo>
                  <a:pt x="32810" y="318205"/>
                  <a:pt x="124920" y="720977"/>
                  <a:pt x="141667" y="703392"/>
                </a:cubicBezTo>
                <a:cubicBezTo>
                  <a:pt x="158414" y="685808"/>
                  <a:pt x="127432" y="281362"/>
                  <a:pt x="141667" y="261265"/>
                </a:cubicBezTo>
                <a:cubicBezTo>
                  <a:pt x="155902" y="241168"/>
                  <a:pt x="226241" y="620493"/>
                  <a:pt x="227078" y="582812"/>
                </a:cubicBezTo>
                <a:cubicBezTo>
                  <a:pt x="227915" y="545131"/>
                  <a:pt x="138318" y="-2504"/>
                  <a:pt x="156740" y="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 descr="テイラー・スウィフト、今度は豊胸疑惑が浮上！｜最新の映画ニュースならMOVIE WALKER PRESS" hidden="1">
            <a:extLst>
              <a:ext uri="{FF2B5EF4-FFF2-40B4-BE49-F238E27FC236}">
                <a16:creationId xmlns:a16="http://schemas.microsoft.com/office/drawing/2014/main" id="{FAC99F2F-7D16-2257-BFB1-C4340E5EA8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601200" cy="128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C36379DA-D9B5-656F-2F06-A90344678BCE}"/>
              </a:ext>
            </a:extLst>
          </p:cNvPr>
          <p:cNvSpPr/>
          <p:nvPr/>
        </p:nvSpPr>
        <p:spPr>
          <a:xfrm>
            <a:off x="3571280" y="4512663"/>
            <a:ext cx="1103413" cy="1567140"/>
          </a:xfrm>
          <a:custGeom>
            <a:avLst/>
            <a:gdLst>
              <a:gd name="connsiteX0" fmla="*/ 102086 w 1103413"/>
              <a:gd name="connsiteY0" fmla="*/ 19923 h 1567140"/>
              <a:gd name="connsiteX1" fmla="*/ 914010 w 1103413"/>
              <a:gd name="connsiteY1" fmla="*/ 1367875 h 1567140"/>
              <a:gd name="connsiteX2" fmla="*/ 772120 w 1103413"/>
              <a:gd name="connsiteY2" fmla="*/ 981620 h 1567140"/>
              <a:gd name="connsiteX3" fmla="*/ 1103196 w 1103413"/>
              <a:gd name="connsiteY3" fmla="*/ 1564944 h 1567140"/>
              <a:gd name="connsiteX4" fmla="*/ 827299 w 1103413"/>
              <a:gd name="connsiteY4" fmla="*/ 1194454 h 1567140"/>
              <a:gd name="connsiteX5" fmla="*/ 15375 w 1103413"/>
              <a:gd name="connsiteY5" fmla="*/ 122399 h 1567140"/>
              <a:gd name="connsiteX6" fmla="*/ 283389 w 1103413"/>
              <a:gd name="connsiteY6" fmla="*/ 532303 h 1567140"/>
              <a:gd name="connsiteX7" fmla="*/ 102086 w 1103413"/>
              <a:gd name="connsiteY7" fmla="*/ 19923 h 1567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3413" h="1567140">
                <a:moveTo>
                  <a:pt x="102086" y="19923"/>
                </a:moveTo>
                <a:cubicBezTo>
                  <a:pt x="207190" y="159185"/>
                  <a:pt x="802338" y="1207592"/>
                  <a:pt x="914010" y="1367875"/>
                </a:cubicBezTo>
                <a:cubicBezTo>
                  <a:pt x="1025682" y="1528158"/>
                  <a:pt x="740589" y="948775"/>
                  <a:pt x="772120" y="981620"/>
                </a:cubicBezTo>
                <a:cubicBezTo>
                  <a:pt x="803651" y="1014465"/>
                  <a:pt x="1094000" y="1529472"/>
                  <a:pt x="1103196" y="1564944"/>
                </a:cubicBezTo>
                <a:cubicBezTo>
                  <a:pt x="1112393" y="1600416"/>
                  <a:pt x="827299" y="1194454"/>
                  <a:pt x="827299" y="1194454"/>
                </a:cubicBezTo>
                <a:cubicBezTo>
                  <a:pt x="645996" y="954030"/>
                  <a:pt x="106027" y="232758"/>
                  <a:pt x="15375" y="122399"/>
                </a:cubicBezTo>
                <a:cubicBezTo>
                  <a:pt x="-75277" y="12040"/>
                  <a:pt x="263682" y="548068"/>
                  <a:pt x="283389" y="532303"/>
                </a:cubicBezTo>
                <a:cubicBezTo>
                  <a:pt x="303096" y="516538"/>
                  <a:pt x="-3018" y="-119339"/>
                  <a:pt x="102086" y="1992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>
            <a:extLst>
              <a:ext uri="{FF2B5EF4-FFF2-40B4-BE49-F238E27FC236}">
                <a16:creationId xmlns:a16="http://schemas.microsoft.com/office/drawing/2014/main" id="{374B524B-F759-A076-CBB6-496025088788}"/>
              </a:ext>
            </a:extLst>
          </p:cNvPr>
          <p:cNvSpPr/>
          <p:nvPr/>
        </p:nvSpPr>
        <p:spPr>
          <a:xfrm>
            <a:off x="3262181" y="1589816"/>
            <a:ext cx="1823701" cy="1664182"/>
          </a:xfrm>
          <a:custGeom>
            <a:avLst/>
            <a:gdLst>
              <a:gd name="connsiteX0" fmla="*/ 1820565 w 1823701"/>
              <a:gd name="connsiteY0" fmla="*/ 87 h 1664182"/>
              <a:gd name="connsiteX1" fmla="*/ 642554 w 1823701"/>
              <a:gd name="connsiteY1" fmla="*/ 461406 h 1664182"/>
              <a:gd name="connsiteX2" fmla="*/ 1079160 w 1823701"/>
              <a:gd name="connsiteY2" fmla="*/ 411979 h 1664182"/>
              <a:gd name="connsiteX3" fmla="*/ 148284 w 1823701"/>
              <a:gd name="connsiteY3" fmla="*/ 906249 h 1664182"/>
              <a:gd name="connsiteX4" fmla="*/ 24716 w 1823701"/>
              <a:gd name="connsiteY4" fmla="*/ 1227525 h 1664182"/>
              <a:gd name="connsiteX5" fmla="*/ 57668 w 1823701"/>
              <a:gd name="connsiteY5" fmla="*/ 1054530 h 1664182"/>
              <a:gd name="connsiteX6" fmla="*/ 82381 w 1823701"/>
              <a:gd name="connsiteY6" fmla="*/ 1664130 h 1664182"/>
              <a:gd name="connsiteX7" fmla="*/ 164760 w 1823701"/>
              <a:gd name="connsiteY7" fmla="*/ 1087481 h 1664182"/>
              <a:gd name="connsiteX8" fmla="*/ 477797 w 1823701"/>
              <a:gd name="connsiteY8" fmla="*/ 716779 h 1664182"/>
              <a:gd name="connsiteX9" fmla="*/ 3 w 1823701"/>
              <a:gd name="connsiteY9" fmla="*/ 741492 h 1664182"/>
              <a:gd name="connsiteX10" fmla="*/ 486035 w 1823701"/>
              <a:gd name="connsiteY10" fmla="*/ 469643 h 1664182"/>
              <a:gd name="connsiteX11" fmla="*/ 222424 w 1823701"/>
              <a:gd name="connsiteY11" fmla="*/ 502595 h 1664182"/>
              <a:gd name="connsiteX12" fmla="*/ 1820565 w 1823701"/>
              <a:gd name="connsiteY12" fmla="*/ 87 h 166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23701" h="1664182">
                <a:moveTo>
                  <a:pt x="1820565" y="87"/>
                </a:moveTo>
                <a:cubicBezTo>
                  <a:pt x="1890587" y="-6778"/>
                  <a:pt x="766121" y="392757"/>
                  <a:pt x="642554" y="461406"/>
                </a:cubicBezTo>
                <a:cubicBezTo>
                  <a:pt x="518986" y="530055"/>
                  <a:pt x="1161538" y="337839"/>
                  <a:pt x="1079160" y="411979"/>
                </a:cubicBezTo>
                <a:cubicBezTo>
                  <a:pt x="996782" y="486119"/>
                  <a:pt x="324025" y="770325"/>
                  <a:pt x="148284" y="906249"/>
                </a:cubicBezTo>
                <a:cubicBezTo>
                  <a:pt x="-27457" y="1042173"/>
                  <a:pt x="39819" y="1202812"/>
                  <a:pt x="24716" y="1227525"/>
                </a:cubicBezTo>
                <a:cubicBezTo>
                  <a:pt x="9613" y="1252238"/>
                  <a:pt x="48057" y="981763"/>
                  <a:pt x="57668" y="1054530"/>
                </a:cubicBezTo>
                <a:cubicBezTo>
                  <a:pt x="67279" y="1127297"/>
                  <a:pt x="64532" y="1658638"/>
                  <a:pt x="82381" y="1664130"/>
                </a:cubicBezTo>
                <a:cubicBezTo>
                  <a:pt x="100230" y="1669622"/>
                  <a:pt x="98857" y="1245373"/>
                  <a:pt x="164760" y="1087481"/>
                </a:cubicBezTo>
                <a:cubicBezTo>
                  <a:pt x="230663" y="929589"/>
                  <a:pt x="505256" y="774444"/>
                  <a:pt x="477797" y="716779"/>
                </a:cubicBezTo>
                <a:cubicBezTo>
                  <a:pt x="450337" y="659114"/>
                  <a:pt x="-1370" y="782681"/>
                  <a:pt x="3" y="741492"/>
                </a:cubicBezTo>
                <a:cubicBezTo>
                  <a:pt x="1376" y="700303"/>
                  <a:pt x="448965" y="509459"/>
                  <a:pt x="486035" y="469643"/>
                </a:cubicBezTo>
                <a:cubicBezTo>
                  <a:pt x="523105" y="429827"/>
                  <a:pt x="5494" y="580854"/>
                  <a:pt x="222424" y="502595"/>
                </a:cubicBezTo>
                <a:cubicBezTo>
                  <a:pt x="439354" y="424336"/>
                  <a:pt x="1750543" y="6952"/>
                  <a:pt x="1820565" y="8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871881F2-2D99-A9F3-5E19-B5DCFC0D94DB}"/>
              </a:ext>
            </a:extLst>
          </p:cNvPr>
          <p:cNvSpPr/>
          <p:nvPr/>
        </p:nvSpPr>
        <p:spPr>
          <a:xfrm>
            <a:off x="6313162" y="2922555"/>
            <a:ext cx="970894" cy="2830195"/>
          </a:xfrm>
          <a:custGeom>
            <a:avLst/>
            <a:gdLst>
              <a:gd name="connsiteX0" fmla="*/ 970507 w 970894"/>
              <a:gd name="connsiteY0" fmla="*/ 57128 h 2830195"/>
              <a:gd name="connsiteX1" fmla="*/ 536955 w 970894"/>
              <a:gd name="connsiteY1" fmla="*/ 1081886 h 2830195"/>
              <a:gd name="connsiteX2" fmla="*/ 237410 w 970894"/>
              <a:gd name="connsiteY2" fmla="*/ 1948990 h 2830195"/>
              <a:gd name="connsiteX3" fmla="*/ 371417 w 970894"/>
              <a:gd name="connsiteY3" fmla="*/ 1586383 h 2830195"/>
              <a:gd name="connsiteX4" fmla="*/ 40341 w 970894"/>
              <a:gd name="connsiteY4" fmla="*/ 2816093 h 2830195"/>
              <a:gd name="connsiteX5" fmla="*/ 87638 w 970894"/>
              <a:gd name="connsiteY5" fmla="*/ 2161824 h 2830195"/>
              <a:gd name="connsiteX6" fmla="*/ 229528 w 970894"/>
              <a:gd name="connsiteY6" fmla="*/ 790224 h 2830195"/>
              <a:gd name="connsiteX7" fmla="*/ 928 w 970894"/>
              <a:gd name="connsiteY7" fmla="*/ 1948 h 2830195"/>
              <a:gd name="connsiteX8" fmla="*/ 150700 w 970894"/>
              <a:gd name="connsiteY8" fmla="*/ 553742 h 2830195"/>
              <a:gd name="connsiteX9" fmla="*/ 197997 w 970894"/>
              <a:gd name="connsiteY9" fmla="*/ 120190 h 2830195"/>
              <a:gd name="connsiteX10" fmla="*/ 276824 w 970894"/>
              <a:gd name="connsiteY10" fmla="*/ 593155 h 2830195"/>
              <a:gd name="connsiteX11" fmla="*/ 647314 w 970894"/>
              <a:gd name="connsiteY11" fmla="*/ 199017 h 2830195"/>
              <a:gd name="connsiteX12" fmla="*/ 458128 w 970894"/>
              <a:gd name="connsiteY12" fmla="*/ 837521 h 2830195"/>
              <a:gd name="connsiteX13" fmla="*/ 970507 w 970894"/>
              <a:gd name="connsiteY13" fmla="*/ 57128 h 283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0894" h="2830195">
                <a:moveTo>
                  <a:pt x="970507" y="57128"/>
                </a:moveTo>
                <a:cubicBezTo>
                  <a:pt x="983645" y="97855"/>
                  <a:pt x="659138" y="766576"/>
                  <a:pt x="536955" y="1081886"/>
                </a:cubicBezTo>
                <a:cubicBezTo>
                  <a:pt x="414772" y="1397196"/>
                  <a:pt x="265000" y="1864907"/>
                  <a:pt x="237410" y="1948990"/>
                </a:cubicBezTo>
                <a:cubicBezTo>
                  <a:pt x="209820" y="2033073"/>
                  <a:pt x="404262" y="1441866"/>
                  <a:pt x="371417" y="1586383"/>
                </a:cubicBezTo>
                <a:cubicBezTo>
                  <a:pt x="338572" y="1730900"/>
                  <a:pt x="87637" y="2720186"/>
                  <a:pt x="40341" y="2816093"/>
                </a:cubicBezTo>
                <a:cubicBezTo>
                  <a:pt x="-6956" y="2912000"/>
                  <a:pt x="56107" y="2499469"/>
                  <a:pt x="87638" y="2161824"/>
                </a:cubicBezTo>
                <a:cubicBezTo>
                  <a:pt x="119169" y="1824179"/>
                  <a:pt x="243980" y="1150203"/>
                  <a:pt x="229528" y="790224"/>
                </a:cubicBezTo>
                <a:cubicBezTo>
                  <a:pt x="215076" y="430245"/>
                  <a:pt x="14066" y="41362"/>
                  <a:pt x="928" y="1948"/>
                </a:cubicBezTo>
                <a:cubicBezTo>
                  <a:pt x="-12210" y="-37466"/>
                  <a:pt x="117855" y="534035"/>
                  <a:pt x="150700" y="553742"/>
                </a:cubicBezTo>
                <a:cubicBezTo>
                  <a:pt x="183545" y="573449"/>
                  <a:pt x="176976" y="113621"/>
                  <a:pt x="197997" y="120190"/>
                </a:cubicBezTo>
                <a:cubicBezTo>
                  <a:pt x="219018" y="126759"/>
                  <a:pt x="201938" y="580017"/>
                  <a:pt x="276824" y="593155"/>
                </a:cubicBezTo>
                <a:cubicBezTo>
                  <a:pt x="351710" y="606293"/>
                  <a:pt x="617097" y="158289"/>
                  <a:pt x="647314" y="199017"/>
                </a:cubicBezTo>
                <a:cubicBezTo>
                  <a:pt x="677531" y="239745"/>
                  <a:pt x="406890" y="855914"/>
                  <a:pt x="458128" y="837521"/>
                </a:cubicBezTo>
                <a:cubicBezTo>
                  <a:pt x="509366" y="819128"/>
                  <a:pt x="957369" y="16401"/>
                  <a:pt x="970507" y="57128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4166BD30-4A74-BE7D-ACD1-1B99A514273B}"/>
              </a:ext>
            </a:extLst>
          </p:cNvPr>
          <p:cNvSpPr/>
          <p:nvPr/>
        </p:nvSpPr>
        <p:spPr>
          <a:xfrm>
            <a:off x="5368145" y="2927589"/>
            <a:ext cx="757141" cy="288811"/>
          </a:xfrm>
          <a:custGeom>
            <a:avLst/>
            <a:gdLst>
              <a:gd name="connsiteX0" fmla="*/ 14 w 757141"/>
              <a:gd name="connsiteY0" fmla="*/ 288577 h 288811"/>
              <a:gd name="connsiteX1" fmla="*/ 465096 w 757141"/>
              <a:gd name="connsiteY1" fmla="*/ 67859 h 288811"/>
              <a:gd name="connsiteX2" fmla="*/ 370503 w 757141"/>
              <a:gd name="connsiteY2" fmla="*/ 75742 h 288811"/>
              <a:gd name="connsiteX3" fmla="*/ 670048 w 757141"/>
              <a:gd name="connsiteY3" fmla="*/ 75742 h 288811"/>
              <a:gd name="connsiteX4" fmla="*/ 756758 w 757141"/>
              <a:gd name="connsiteY4" fmla="*/ 67859 h 288811"/>
              <a:gd name="connsiteX5" fmla="*/ 646400 w 757141"/>
              <a:gd name="connsiteY5" fmla="*/ 20563 h 288811"/>
              <a:gd name="connsiteX6" fmla="*/ 449331 w 757141"/>
              <a:gd name="connsiteY6" fmla="*/ 20563 h 288811"/>
              <a:gd name="connsiteX7" fmla="*/ 14 w 757141"/>
              <a:gd name="connsiteY7" fmla="*/ 288577 h 28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7141" h="288811">
                <a:moveTo>
                  <a:pt x="14" y="288577"/>
                </a:moveTo>
                <a:cubicBezTo>
                  <a:pt x="2641" y="296460"/>
                  <a:pt x="403348" y="103331"/>
                  <a:pt x="465096" y="67859"/>
                </a:cubicBezTo>
                <a:cubicBezTo>
                  <a:pt x="526844" y="32387"/>
                  <a:pt x="336344" y="74428"/>
                  <a:pt x="370503" y="75742"/>
                </a:cubicBezTo>
                <a:cubicBezTo>
                  <a:pt x="404662" y="77056"/>
                  <a:pt x="605672" y="77056"/>
                  <a:pt x="670048" y="75742"/>
                </a:cubicBezTo>
                <a:cubicBezTo>
                  <a:pt x="734424" y="74428"/>
                  <a:pt x="760699" y="77055"/>
                  <a:pt x="756758" y="67859"/>
                </a:cubicBezTo>
                <a:cubicBezTo>
                  <a:pt x="752817" y="58663"/>
                  <a:pt x="697638" y="28446"/>
                  <a:pt x="646400" y="20563"/>
                </a:cubicBezTo>
                <a:cubicBezTo>
                  <a:pt x="595162" y="12680"/>
                  <a:pt x="550493" y="-21478"/>
                  <a:pt x="449331" y="20563"/>
                </a:cubicBezTo>
                <a:cubicBezTo>
                  <a:pt x="348169" y="62604"/>
                  <a:pt x="-2613" y="280694"/>
                  <a:pt x="14" y="28857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6EDC9A34-2E1E-BD13-C169-CB7A6DA3F8E6}"/>
              </a:ext>
            </a:extLst>
          </p:cNvPr>
          <p:cNvSpPr/>
          <p:nvPr/>
        </p:nvSpPr>
        <p:spPr>
          <a:xfrm>
            <a:off x="2904283" y="4640066"/>
            <a:ext cx="428320" cy="1325184"/>
          </a:xfrm>
          <a:custGeom>
            <a:avLst/>
            <a:gdLst>
              <a:gd name="connsiteX0" fmla="*/ 423803 w 428320"/>
              <a:gd name="connsiteY0" fmla="*/ 6075 h 1325184"/>
              <a:gd name="connsiteX1" fmla="*/ 291998 w 428320"/>
              <a:gd name="connsiteY1" fmla="*/ 805145 h 1325184"/>
              <a:gd name="connsiteX2" fmla="*/ 382614 w 428320"/>
              <a:gd name="connsiteY2" fmla="*/ 582723 h 1325184"/>
              <a:gd name="connsiteX3" fmla="*/ 3674 w 428320"/>
              <a:gd name="connsiteY3" fmla="*/ 1324129 h 1325184"/>
              <a:gd name="connsiteX4" fmla="*/ 184906 w 428320"/>
              <a:gd name="connsiteY4" fmla="*/ 393253 h 1325184"/>
              <a:gd name="connsiteX5" fmla="*/ 94290 w 428320"/>
              <a:gd name="connsiteY5" fmla="*/ 434442 h 1325184"/>
              <a:gd name="connsiteX6" fmla="*/ 423803 w 428320"/>
              <a:gd name="connsiteY6" fmla="*/ 6075 h 1325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8320" h="1325184">
                <a:moveTo>
                  <a:pt x="423803" y="6075"/>
                </a:moveTo>
                <a:cubicBezTo>
                  <a:pt x="456754" y="67859"/>
                  <a:pt x="298863" y="709037"/>
                  <a:pt x="291998" y="805145"/>
                </a:cubicBezTo>
                <a:cubicBezTo>
                  <a:pt x="285133" y="901253"/>
                  <a:pt x="430668" y="496226"/>
                  <a:pt x="382614" y="582723"/>
                </a:cubicBezTo>
                <a:cubicBezTo>
                  <a:pt x="334560" y="669220"/>
                  <a:pt x="36625" y="1355707"/>
                  <a:pt x="3674" y="1324129"/>
                </a:cubicBezTo>
                <a:cubicBezTo>
                  <a:pt x="-29277" y="1292551"/>
                  <a:pt x="169803" y="541534"/>
                  <a:pt x="184906" y="393253"/>
                </a:cubicBezTo>
                <a:cubicBezTo>
                  <a:pt x="200009" y="244972"/>
                  <a:pt x="55847" y="496226"/>
                  <a:pt x="94290" y="434442"/>
                </a:cubicBezTo>
                <a:cubicBezTo>
                  <a:pt x="132733" y="372658"/>
                  <a:pt x="390852" y="-55709"/>
                  <a:pt x="423803" y="607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43A800DA-8FA7-1DF6-72C5-6B609D7AFCEB}"/>
              </a:ext>
            </a:extLst>
          </p:cNvPr>
          <p:cNvSpPr/>
          <p:nvPr/>
        </p:nvSpPr>
        <p:spPr>
          <a:xfrm>
            <a:off x="6652731" y="4298081"/>
            <a:ext cx="250826" cy="1569707"/>
          </a:xfrm>
          <a:custGeom>
            <a:avLst/>
            <a:gdLst>
              <a:gd name="connsiteX0" fmla="*/ 69345 w 250826"/>
              <a:gd name="connsiteY0" fmla="*/ 109162 h 1569707"/>
              <a:gd name="connsiteX1" fmla="*/ 234101 w 250826"/>
              <a:gd name="connsiteY1" fmla="*/ 1204795 h 1569707"/>
              <a:gd name="connsiteX2" fmla="*/ 234101 w 250826"/>
              <a:gd name="connsiteY2" fmla="*/ 1023562 h 1569707"/>
              <a:gd name="connsiteX3" fmla="*/ 135247 w 250826"/>
              <a:gd name="connsiteY3" fmla="*/ 1567260 h 1569707"/>
              <a:gd name="connsiteX4" fmla="*/ 11680 w 250826"/>
              <a:gd name="connsiteY4" fmla="*/ 768189 h 1569707"/>
              <a:gd name="connsiteX5" fmla="*/ 11680 w 250826"/>
              <a:gd name="connsiteY5" fmla="*/ 1213033 h 1569707"/>
              <a:gd name="connsiteX6" fmla="*/ 69345 w 250826"/>
              <a:gd name="connsiteY6" fmla="*/ 166827 h 1569707"/>
              <a:gd name="connsiteX7" fmla="*/ 69345 w 250826"/>
              <a:gd name="connsiteY7" fmla="*/ 109162 h 1569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826" h="1569707">
                <a:moveTo>
                  <a:pt x="69345" y="109162"/>
                </a:moveTo>
                <a:cubicBezTo>
                  <a:pt x="96804" y="282157"/>
                  <a:pt x="206642" y="1052395"/>
                  <a:pt x="234101" y="1204795"/>
                </a:cubicBezTo>
                <a:cubicBezTo>
                  <a:pt x="261560" y="1357195"/>
                  <a:pt x="250577" y="963151"/>
                  <a:pt x="234101" y="1023562"/>
                </a:cubicBezTo>
                <a:cubicBezTo>
                  <a:pt x="217625" y="1083973"/>
                  <a:pt x="172317" y="1609822"/>
                  <a:pt x="135247" y="1567260"/>
                </a:cubicBezTo>
                <a:cubicBezTo>
                  <a:pt x="98177" y="1524698"/>
                  <a:pt x="32274" y="827227"/>
                  <a:pt x="11680" y="768189"/>
                </a:cubicBezTo>
                <a:cubicBezTo>
                  <a:pt x="-8915" y="709151"/>
                  <a:pt x="2069" y="1313260"/>
                  <a:pt x="11680" y="1213033"/>
                </a:cubicBezTo>
                <a:cubicBezTo>
                  <a:pt x="21291" y="1112806"/>
                  <a:pt x="61107" y="354924"/>
                  <a:pt x="69345" y="166827"/>
                </a:cubicBezTo>
                <a:cubicBezTo>
                  <a:pt x="77583" y="-21270"/>
                  <a:pt x="41886" y="-63833"/>
                  <a:pt x="69345" y="10916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ECEDC5D1-42FA-9E2A-2FE3-DC49071101EB}"/>
              </a:ext>
            </a:extLst>
          </p:cNvPr>
          <p:cNvSpPr/>
          <p:nvPr/>
        </p:nvSpPr>
        <p:spPr>
          <a:xfrm>
            <a:off x="5514274" y="4573674"/>
            <a:ext cx="1096849" cy="1091183"/>
          </a:xfrm>
          <a:custGeom>
            <a:avLst/>
            <a:gdLst>
              <a:gd name="connsiteX0" fmla="*/ 1088004 w 1096849"/>
              <a:gd name="connsiteY0" fmla="*/ 18990 h 1091183"/>
              <a:gd name="connsiteX1" fmla="*/ 54784 w 1096849"/>
              <a:gd name="connsiteY1" fmla="*/ 1036712 h 1091183"/>
              <a:gd name="connsiteX2" fmla="*/ 189102 w 1096849"/>
              <a:gd name="connsiteY2" fmla="*/ 892062 h 1091183"/>
              <a:gd name="connsiteX3" fmla="*/ 586892 w 1096849"/>
              <a:gd name="connsiteY3" fmla="*/ 375451 h 1091183"/>
              <a:gd name="connsiteX4" fmla="*/ 276926 w 1096849"/>
              <a:gd name="connsiteY4" fmla="*/ 628590 h 1091183"/>
              <a:gd name="connsiteX5" fmla="*/ 540397 w 1096849"/>
              <a:gd name="connsiteY5" fmla="*/ 390950 h 1091183"/>
              <a:gd name="connsiteX6" fmla="*/ 1088004 w 1096849"/>
              <a:gd name="connsiteY6" fmla="*/ 18990 h 1091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6849" h="1091183">
                <a:moveTo>
                  <a:pt x="1088004" y="18990"/>
                </a:moveTo>
                <a:cubicBezTo>
                  <a:pt x="1007068" y="126617"/>
                  <a:pt x="204601" y="891200"/>
                  <a:pt x="54784" y="1036712"/>
                </a:cubicBezTo>
                <a:cubicBezTo>
                  <a:pt x="-95033" y="1182224"/>
                  <a:pt x="100417" y="1002272"/>
                  <a:pt x="189102" y="892062"/>
                </a:cubicBezTo>
                <a:cubicBezTo>
                  <a:pt x="277787" y="781852"/>
                  <a:pt x="572255" y="419363"/>
                  <a:pt x="586892" y="375451"/>
                </a:cubicBezTo>
                <a:cubicBezTo>
                  <a:pt x="601529" y="331539"/>
                  <a:pt x="284675" y="626007"/>
                  <a:pt x="276926" y="628590"/>
                </a:cubicBezTo>
                <a:cubicBezTo>
                  <a:pt x="269177" y="631173"/>
                  <a:pt x="409522" y="489967"/>
                  <a:pt x="540397" y="390950"/>
                </a:cubicBezTo>
                <a:cubicBezTo>
                  <a:pt x="671271" y="291933"/>
                  <a:pt x="1168940" y="-88637"/>
                  <a:pt x="1088004" y="1899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B2CDF71E-782D-0621-128E-6B2E831DBAC3}"/>
              </a:ext>
            </a:extLst>
          </p:cNvPr>
          <p:cNvSpPr/>
          <p:nvPr/>
        </p:nvSpPr>
        <p:spPr>
          <a:xfrm>
            <a:off x="4595180" y="5497827"/>
            <a:ext cx="1110039" cy="399642"/>
          </a:xfrm>
          <a:custGeom>
            <a:avLst/>
            <a:gdLst>
              <a:gd name="connsiteX0" fmla="*/ 7817 w 1110039"/>
              <a:gd name="connsiteY0" fmla="*/ 283041 h 399642"/>
              <a:gd name="connsiteX1" fmla="*/ 1082366 w 1110039"/>
              <a:gd name="connsiteY1" fmla="*/ 4071 h 399642"/>
              <a:gd name="connsiteX2" fmla="*/ 808562 w 1110039"/>
              <a:gd name="connsiteY2" fmla="*/ 117726 h 399642"/>
              <a:gd name="connsiteX3" fmla="*/ 989376 w 1110039"/>
              <a:gd name="connsiteY3" fmla="*/ 128058 h 399642"/>
              <a:gd name="connsiteX4" fmla="*/ 560589 w 1110039"/>
              <a:gd name="connsiteY4" fmla="*/ 386363 h 399642"/>
              <a:gd name="connsiteX5" fmla="*/ 772400 w 1110039"/>
              <a:gd name="connsiteY5" fmla="*/ 360532 h 399642"/>
              <a:gd name="connsiteX6" fmla="*/ 286786 w 1110039"/>
              <a:gd name="connsiteY6" fmla="*/ 345034 h 399642"/>
              <a:gd name="connsiteX7" fmla="*/ 581254 w 1110039"/>
              <a:gd name="connsiteY7" fmla="*/ 200383 h 399642"/>
              <a:gd name="connsiteX8" fmla="*/ 7817 w 1110039"/>
              <a:gd name="connsiteY8" fmla="*/ 283041 h 39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0039" h="399642">
                <a:moveTo>
                  <a:pt x="7817" y="283041"/>
                </a:moveTo>
                <a:cubicBezTo>
                  <a:pt x="91335" y="250322"/>
                  <a:pt x="948909" y="31623"/>
                  <a:pt x="1082366" y="4071"/>
                </a:cubicBezTo>
                <a:cubicBezTo>
                  <a:pt x="1215823" y="-23481"/>
                  <a:pt x="824060" y="97062"/>
                  <a:pt x="808562" y="117726"/>
                </a:cubicBezTo>
                <a:cubicBezTo>
                  <a:pt x="793064" y="138390"/>
                  <a:pt x="1030705" y="83285"/>
                  <a:pt x="989376" y="128058"/>
                </a:cubicBezTo>
                <a:cubicBezTo>
                  <a:pt x="948047" y="172831"/>
                  <a:pt x="596752" y="347617"/>
                  <a:pt x="560589" y="386363"/>
                </a:cubicBezTo>
                <a:cubicBezTo>
                  <a:pt x="524426" y="425109"/>
                  <a:pt x="818034" y="367420"/>
                  <a:pt x="772400" y="360532"/>
                </a:cubicBezTo>
                <a:cubicBezTo>
                  <a:pt x="726766" y="353644"/>
                  <a:pt x="318644" y="371725"/>
                  <a:pt x="286786" y="345034"/>
                </a:cubicBezTo>
                <a:cubicBezTo>
                  <a:pt x="254928" y="318343"/>
                  <a:pt x="626027" y="209854"/>
                  <a:pt x="581254" y="200383"/>
                </a:cubicBezTo>
                <a:cubicBezTo>
                  <a:pt x="536481" y="190912"/>
                  <a:pt x="-75701" y="315760"/>
                  <a:pt x="7817" y="28304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24DE839A-647D-01B1-1297-3ACD3E22D62E}"/>
              </a:ext>
            </a:extLst>
          </p:cNvPr>
          <p:cNvSpPr/>
          <p:nvPr/>
        </p:nvSpPr>
        <p:spPr>
          <a:xfrm>
            <a:off x="3295267" y="2873853"/>
            <a:ext cx="639326" cy="2400353"/>
          </a:xfrm>
          <a:custGeom>
            <a:avLst/>
            <a:gdLst>
              <a:gd name="connsiteX0" fmla="*/ 222848 w 639326"/>
              <a:gd name="connsiteY0" fmla="*/ 8832 h 2400353"/>
              <a:gd name="connsiteX1" fmla="*/ 197018 w 639326"/>
              <a:gd name="connsiteY1" fmla="*/ 1026554 h 2400353"/>
              <a:gd name="connsiteX2" fmla="*/ 150523 w 639326"/>
              <a:gd name="connsiteY2" fmla="*/ 912900 h 2400353"/>
              <a:gd name="connsiteX3" fmla="*/ 295174 w 639326"/>
              <a:gd name="connsiteY3" fmla="*/ 1806635 h 2400353"/>
              <a:gd name="connsiteX4" fmla="*/ 295174 w 639326"/>
              <a:gd name="connsiteY4" fmla="*/ 1687815 h 2400353"/>
              <a:gd name="connsiteX5" fmla="*/ 636136 w 639326"/>
              <a:gd name="connsiteY5" fmla="*/ 2390405 h 2400353"/>
              <a:gd name="connsiteX6" fmla="*/ 439825 w 639326"/>
              <a:gd name="connsiteY6" fmla="*/ 2028778 h 2400353"/>
              <a:gd name="connsiteX7" fmla="*/ 16204 w 639326"/>
              <a:gd name="connsiteY7" fmla="*/ 1052384 h 2400353"/>
              <a:gd name="connsiteX8" fmla="*/ 88530 w 639326"/>
              <a:gd name="connsiteY8" fmla="*/ 1145374 h 2400353"/>
              <a:gd name="connsiteX9" fmla="*/ 93696 w 639326"/>
              <a:gd name="connsiteY9" fmla="*/ 334296 h 2400353"/>
              <a:gd name="connsiteX10" fmla="*/ 57533 w 639326"/>
              <a:gd name="connsiteY10" fmla="*/ 520276 h 2400353"/>
              <a:gd name="connsiteX11" fmla="*/ 222848 w 639326"/>
              <a:gd name="connsiteY11" fmla="*/ 8832 h 2400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39326" h="2400353">
                <a:moveTo>
                  <a:pt x="222848" y="8832"/>
                </a:moveTo>
                <a:cubicBezTo>
                  <a:pt x="246096" y="93212"/>
                  <a:pt x="209072" y="875876"/>
                  <a:pt x="197018" y="1026554"/>
                </a:cubicBezTo>
                <a:cubicBezTo>
                  <a:pt x="184964" y="1177232"/>
                  <a:pt x="134164" y="782887"/>
                  <a:pt x="150523" y="912900"/>
                </a:cubicBezTo>
                <a:cubicBezTo>
                  <a:pt x="166882" y="1042913"/>
                  <a:pt x="271066" y="1677483"/>
                  <a:pt x="295174" y="1806635"/>
                </a:cubicBezTo>
                <a:cubicBezTo>
                  <a:pt x="319282" y="1935787"/>
                  <a:pt x="238347" y="1590520"/>
                  <a:pt x="295174" y="1687815"/>
                </a:cubicBezTo>
                <a:cubicBezTo>
                  <a:pt x="352001" y="1785110"/>
                  <a:pt x="612028" y="2333578"/>
                  <a:pt x="636136" y="2390405"/>
                </a:cubicBezTo>
                <a:cubicBezTo>
                  <a:pt x="660244" y="2447232"/>
                  <a:pt x="543147" y="2251781"/>
                  <a:pt x="439825" y="2028778"/>
                </a:cubicBezTo>
                <a:cubicBezTo>
                  <a:pt x="336503" y="1805775"/>
                  <a:pt x="74753" y="1199618"/>
                  <a:pt x="16204" y="1052384"/>
                </a:cubicBezTo>
                <a:cubicBezTo>
                  <a:pt x="-42345" y="905150"/>
                  <a:pt x="75615" y="1265055"/>
                  <a:pt x="88530" y="1145374"/>
                </a:cubicBezTo>
                <a:cubicBezTo>
                  <a:pt x="101445" y="1025693"/>
                  <a:pt x="98862" y="438479"/>
                  <a:pt x="93696" y="334296"/>
                </a:cubicBezTo>
                <a:cubicBezTo>
                  <a:pt x="88530" y="230113"/>
                  <a:pt x="34286" y="569354"/>
                  <a:pt x="57533" y="520276"/>
                </a:cubicBezTo>
                <a:cubicBezTo>
                  <a:pt x="80780" y="471198"/>
                  <a:pt x="199600" y="-75548"/>
                  <a:pt x="222848" y="8832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57B9B3AD-8D1B-2815-2CD0-D59A1C11075F}"/>
              </a:ext>
            </a:extLst>
          </p:cNvPr>
          <p:cNvSpPr/>
          <p:nvPr/>
        </p:nvSpPr>
        <p:spPr>
          <a:xfrm>
            <a:off x="3481347" y="3246024"/>
            <a:ext cx="736502" cy="2317720"/>
          </a:xfrm>
          <a:custGeom>
            <a:avLst/>
            <a:gdLst>
              <a:gd name="connsiteX0" fmla="*/ 124592 w 736502"/>
              <a:gd name="connsiteY0" fmla="*/ 8620 h 2317720"/>
              <a:gd name="connsiteX1" fmla="*/ 212416 w 736502"/>
              <a:gd name="connsiteY1" fmla="*/ 1052173 h 2317720"/>
              <a:gd name="connsiteX2" fmla="*/ 176253 w 736502"/>
              <a:gd name="connsiteY2" fmla="*/ 861027 h 2317720"/>
              <a:gd name="connsiteX3" fmla="*/ 403561 w 736502"/>
              <a:gd name="connsiteY3" fmla="*/ 1429298 h 2317720"/>
              <a:gd name="connsiteX4" fmla="*/ 372565 w 736502"/>
              <a:gd name="connsiteY4" fmla="*/ 1320810 h 2317720"/>
              <a:gd name="connsiteX5" fmla="*/ 713528 w 736502"/>
              <a:gd name="connsiteY5" fmla="*/ 2261040 h 2317720"/>
              <a:gd name="connsiteX6" fmla="*/ 630870 w 736502"/>
              <a:gd name="connsiteY6" fmla="*/ 2085393 h 2317720"/>
              <a:gd name="connsiteX7" fmla="*/ 31602 w 736502"/>
              <a:gd name="connsiteY7" fmla="*/ 1041840 h 2317720"/>
              <a:gd name="connsiteX8" fmla="*/ 78097 w 736502"/>
              <a:gd name="connsiteY8" fmla="*/ 1248484 h 2317720"/>
              <a:gd name="connsiteX9" fmla="*/ 31602 w 736502"/>
              <a:gd name="connsiteY9" fmla="*/ 390912 h 2317720"/>
              <a:gd name="connsiteX10" fmla="*/ 26436 w 736502"/>
              <a:gd name="connsiteY10" fmla="*/ 545895 h 2317720"/>
              <a:gd name="connsiteX11" fmla="*/ 124592 w 736502"/>
              <a:gd name="connsiteY11" fmla="*/ 8620 h 231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6502" h="2317720">
                <a:moveTo>
                  <a:pt x="124592" y="8620"/>
                </a:moveTo>
                <a:cubicBezTo>
                  <a:pt x="155589" y="93000"/>
                  <a:pt x="203806" y="910105"/>
                  <a:pt x="212416" y="1052173"/>
                </a:cubicBezTo>
                <a:cubicBezTo>
                  <a:pt x="221026" y="1194241"/>
                  <a:pt x="144396" y="798173"/>
                  <a:pt x="176253" y="861027"/>
                </a:cubicBezTo>
                <a:cubicBezTo>
                  <a:pt x="208110" y="923881"/>
                  <a:pt x="370842" y="1352668"/>
                  <a:pt x="403561" y="1429298"/>
                </a:cubicBezTo>
                <a:cubicBezTo>
                  <a:pt x="436280" y="1505928"/>
                  <a:pt x="320904" y="1182186"/>
                  <a:pt x="372565" y="1320810"/>
                </a:cubicBezTo>
                <a:cubicBezTo>
                  <a:pt x="424226" y="1459434"/>
                  <a:pt x="670477" y="2133610"/>
                  <a:pt x="713528" y="2261040"/>
                </a:cubicBezTo>
                <a:cubicBezTo>
                  <a:pt x="756579" y="2388470"/>
                  <a:pt x="744524" y="2288593"/>
                  <a:pt x="630870" y="2085393"/>
                </a:cubicBezTo>
                <a:cubicBezTo>
                  <a:pt x="517216" y="1882193"/>
                  <a:pt x="123731" y="1181325"/>
                  <a:pt x="31602" y="1041840"/>
                </a:cubicBezTo>
                <a:cubicBezTo>
                  <a:pt x="-60527" y="902355"/>
                  <a:pt x="78097" y="1356972"/>
                  <a:pt x="78097" y="1248484"/>
                </a:cubicBezTo>
                <a:cubicBezTo>
                  <a:pt x="78097" y="1139996"/>
                  <a:pt x="40212" y="508010"/>
                  <a:pt x="31602" y="390912"/>
                </a:cubicBezTo>
                <a:cubicBezTo>
                  <a:pt x="22992" y="273814"/>
                  <a:pt x="11799" y="606166"/>
                  <a:pt x="26436" y="545895"/>
                </a:cubicBezTo>
                <a:cubicBezTo>
                  <a:pt x="41073" y="485624"/>
                  <a:pt x="93595" y="-75760"/>
                  <a:pt x="124592" y="862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1FB534D3-1217-F2A2-F896-14FC0C983879}"/>
              </a:ext>
            </a:extLst>
          </p:cNvPr>
          <p:cNvSpPr/>
          <p:nvPr/>
        </p:nvSpPr>
        <p:spPr>
          <a:xfrm>
            <a:off x="6420398" y="3215768"/>
            <a:ext cx="156069" cy="1723353"/>
          </a:xfrm>
          <a:custGeom>
            <a:avLst/>
            <a:gdLst>
              <a:gd name="connsiteX0" fmla="*/ 109555 w 156069"/>
              <a:gd name="connsiteY0" fmla="*/ 2713 h 1723353"/>
              <a:gd name="connsiteX1" fmla="*/ 26897 w 156069"/>
              <a:gd name="connsiteY1" fmla="*/ 1113425 h 1723353"/>
              <a:gd name="connsiteX2" fmla="*/ 63060 w 156069"/>
              <a:gd name="connsiteY2" fmla="*/ 1025601 h 1723353"/>
              <a:gd name="connsiteX3" fmla="*/ 1066 w 156069"/>
              <a:gd name="connsiteY3" fmla="*/ 1717859 h 1723353"/>
              <a:gd name="connsiteX4" fmla="*/ 125053 w 156069"/>
              <a:gd name="connsiteY4" fmla="*/ 591649 h 1723353"/>
              <a:gd name="connsiteX5" fmla="*/ 156049 w 156069"/>
              <a:gd name="connsiteY5" fmla="*/ 793127 h 1723353"/>
              <a:gd name="connsiteX6" fmla="*/ 109555 w 156069"/>
              <a:gd name="connsiteY6" fmla="*/ 2713 h 172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069" h="1723353">
                <a:moveTo>
                  <a:pt x="109555" y="2713"/>
                </a:moveTo>
                <a:cubicBezTo>
                  <a:pt x="88030" y="56096"/>
                  <a:pt x="34646" y="942944"/>
                  <a:pt x="26897" y="1113425"/>
                </a:cubicBezTo>
                <a:cubicBezTo>
                  <a:pt x="19148" y="1283906"/>
                  <a:pt x="67365" y="924862"/>
                  <a:pt x="63060" y="1025601"/>
                </a:cubicBezTo>
                <a:cubicBezTo>
                  <a:pt x="58755" y="1126340"/>
                  <a:pt x="-9266" y="1790184"/>
                  <a:pt x="1066" y="1717859"/>
                </a:cubicBezTo>
                <a:cubicBezTo>
                  <a:pt x="11398" y="1645534"/>
                  <a:pt x="99223" y="745771"/>
                  <a:pt x="125053" y="591649"/>
                </a:cubicBezTo>
                <a:cubicBezTo>
                  <a:pt x="150883" y="437527"/>
                  <a:pt x="155188" y="886117"/>
                  <a:pt x="156049" y="793127"/>
                </a:cubicBezTo>
                <a:cubicBezTo>
                  <a:pt x="156910" y="700137"/>
                  <a:pt x="131080" y="-50670"/>
                  <a:pt x="109555" y="271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FF6E15C7-26C8-964D-AB6C-37D93CD70568}"/>
              </a:ext>
            </a:extLst>
          </p:cNvPr>
          <p:cNvSpPr/>
          <p:nvPr/>
        </p:nvSpPr>
        <p:spPr>
          <a:xfrm>
            <a:off x="4926225" y="1545206"/>
            <a:ext cx="1696370" cy="1987760"/>
          </a:xfrm>
          <a:custGeom>
            <a:avLst/>
            <a:gdLst>
              <a:gd name="connsiteX0" fmla="*/ 2 w 1696370"/>
              <a:gd name="connsiteY0" fmla="*/ 3508 h 1987760"/>
              <a:gd name="connsiteX1" fmla="*/ 774359 w 1696370"/>
              <a:gd name="connsiteY1" fmla="*/ 876718 h 1987760"/>
              <a:gd name="connsiteX2" fmla="*/ 708456 w 1696370"/>
              <a:gd name="connsiteY2" fmla="*/ 679010 h 1987760"/>
              <a:gd name="connsiteX3" fmla="*/ 1351007 w 1696370"/>
              <a:gd name="connsiteY3" fmla="*/ 1461605 h 1987760"/>
              <a:gd name="connsiteX4" fmla="*/ 1128586 w 1696370"/>
              <a:gd name="connsiteY4" fmla="*/ 1033237 h 1987760"/>
              <a:gd name="connsiteX5" fmla="*/ 1680521 w 1696370"/>
              <a:gd name="connsiteY5" fmla="*/ 1964113 h 1987760"/>
              <a:gd name="connsiteX6" fmla="*/ 1466337 w 1696370"/>
              <a:gd name="connsiteY6" fmla="*/ 1576935 h 1987760"/>
              <a:gd name="connsiteX7" fmla="*/ 650791 w 1696370"/>
              <a:gd name="connsiteY7" fmla="*/ 168264 h 1987760"/>
              <a:gd name="connsiteX8" fmla="*/ 782597 w 1696370"/>
              <a:gd name="connsiteY8" fmla="*/ 555443 h 1987760"/>
              <a:gd name="connsiteX9" fmla="*/ 2 w 1696370"/>
              <a:gd name="connsiteY9" fmla="*/ 3508 h 1987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96370" h="1987760">
                <a:moveTo>
                  <a:pt x="2" y="3508"/>
                </a:moveTo>
                <a:cubicBezTo>
                  <a:pt x="-1371" y="57054"/>
                  <a:pt x="656283" y="764134"/>
                  <a:pt x="774359" y="876718"/>
                </a:cubicBezTo>
                <a:cubicBezTo>
                  <a:pt x="892435" y="989302"/>
                  <a:pt x="612348" y="581529"/>
                  <a:pt x="708456" y="679010"/>
                </a:cubicBezTo>
                <a:cubicBezTo>
                  <a:pt x="804564" y="776491"/>
                  <a:pt x="1280985" y="1402567"/>
                  <a:pt x="1351007" y="1461605"/>
                </a:cubicBezTo>
                <a:cubicBezTo>
                  <a:pt x="1421029" y="1520643"/>
                  <a:pt x="1073667" y="949486"/>
                  <a:pt x="1128586" y="1033237"/>
                </a:cubicBezTo>
                <a:cubicBezTo>
                  <a:pt x="1183505" y="1116988"/>
                  <a:pt x="1624229" y="1873497"/>
                  <a:pt x="1680521" y="1964113"/>
                </a:cubicBezTo>
                <a:cubicBezTo>
                  <a:pt x="1736813" y="2054729"/>
                  <a:pt x="1637959" y="1876243"/>
                  <a:pt x="1466337" y="1576935"/>
                </a:cubicBezTo>
                <a:cubicBezTo>
                  <a:pt x="1294715" y="1277627"/>
                  <a:pt x="764748" y="338513"/>
                  <a:pt x="650791" y="168264"/>
                </a:cubicBezTo>
                <a:cubicBezTo>
                  <a:pt x="536834" y="-1985"/>
                  <a:pt x="885570" y="584275"/>
                  <a:pt x="782597" y="555443"/>
                </a:cubicBezTo>
                <a:cubicBezTo>
                  <a:pt x="679624" y="526611"/>
                  <a:pt x="1375" y="-50038"/>
                  <a:pt x="2" y="350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44CC2A3-1A3F-8F18-A399-38A1E8CF2128}"/>
              </a:ext>
            </a:extLst>
          </p:cNvPr>
          <p:cNvGrpSpPr/>
          <p:nvPr/>
        </p:nvGrpSpPr>
        <p:grpSpPr>
          <a:xfrm>
            <a:off x="2781264" y="59296"/>
            <a:ext cx="4555043" cy="5952490"/>
            <a:chOff x="2781264" y="59296"/>
            <a:chExt cx="4555043" cy="5952490"/>
          </a:xfrm>
        </p:grpSpPr>
        <p:sp>
          <p:nvSpPr>
            <p:cNvPr id="34" name="フリーフォーム 33">
              <a:extLst>
                <a:ext uri="{FF2B5EF4-FFF2-40B4-BE49-F238E27FC236}">
                  <a16:creationId xmlns:a16="http://schemas.microsoft.com/office/drawing/2014/main" id="{3DC8CB65-AB78-7893-F8DA-90EE29403D31}"/>
                </a:ext>
              </a:extLst>
            </p:cNvPr>
            <p:cNvSpPr/>
            <p:nvPr/>
          </p:nvSpPr>
          <p:spPr>
            <a:xfrm>
              <a:off x="5600708" y="3295588"/>
              <a:ext cx="412419" cy="247718"/>
            </a:xfrm>
            <a:custGeom>
              <a:avLst/>
              <a:gdLst>
                <a:gd name="connsiteX0" fmla="*/ 409567 w 412419"/>
                <a:gd name="connsiteY0" fmla="*/ 34987 h 247718"/>
                <a:gd name="connsiteX1" fmla="*/ 358767 w 412419"/>
                <a:gd name="connsiteY1" fmla="*/ 130237 h 247718"/>
                <a:gd name="connsiteX2" fmla="*/ 339717 w 412419"/>
                <a:gd name="connsiteY2" fmla="*/ 187387 h 247718"/>
                <a:gd name="connsiteX3" fmla="*/ 253992 w 412419"/>
                <a:gd name="connsiteY3" fmla="*/ 241362 h 247718"/>
                <a:gd name="connsiteX4" fmla="*/ 104767 w 412419"/>
                <a:gd name="connsiteY4" fmla="*/ 241362 h 247718"/>
                <a:gd name="connsiteX5" fmla="*/ 69842 w 412419"/>
                <a:gd name="connsiteY5" fmla="*/ 193737 h 247718"/>
                <a:gd name="connsiteX6" fmla="*/ 60317 w 412419"/>
                <a:gd name="connsiteY6" fmla="*/ 136587 h 247718"/>
                <a:gd name="connsiteX7" fmla="*/ 3167 w 412419"/>
                <a:gd name="connsiteY7" fmla="*/ 104837 h 247718"/>
                <a:gd name="connsiteX8" fmla="*/ 168267 w 412419"/>
                <a:gd name="connsiteY8" fmla="*/ 6412 h 247718"/>
                <a:gd name="connsiteX9" fmla="*/ 107942 w 412419"/>
                <a:gd name="connsiteY9" fmla="*/ 28637 h 247718"/>
                <a:gd name="connsiteX10" fmla="*/ 263517 w 412419"/>
                <a:gd name="connsiteY10" fmla="*/ 62 h 247718"/>
                <a:gd name="connsiteX11" fmla="*/ 409567 w 412419"/>
                <a:gd name="connsiteY11" fmla="*/ 34987 h 247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2419" h="247718">
                  <a:moveTo>
                    <a:pt x="409567" y="34987"/>
                  </a:moveTo>
                  <a:cubicBezTo>
                    <a:pt x="425442" y="56683"/>
                    <a:pt x="370409" y="104837"/>
                    <a:pt x="358767" y="130237"/>
                  </a:cubicBezTo>
                  <a:cubicBezTo>
                    <a:pt x="347125" y="155637"/>
                    <a:pt x="357179" y="168866"/>
                    <a:pt x="339717" y="187387"/>
                  </a:cubicBezTo>
                  <a:cubicBezTo>
                    <a:pt x="322254" y="205908"/>
                    <a:pt x="293150" y="232366"/>
                    <a:pt x="253992" y="241362"/>
                  </a:cubicBezTo>
                  <a:cubicBezTo>
                    <a:pt x="214834" y="250358"/>
                    <a:pt x="135459" y="249299"/>
                    <a:pt x="104767" y="241362"/>
                  </a:cubicBezTo>
                  <a:cubicBezTo>
                    <a:pt x="74075" y="233425"/>
                    <a:pt x="77250" y="211199"/>
                    <a:pt x="69842" y="193737"/>
                  </a:cubicBezTo>
                  <a:cubicBezTo>
                    <a:pt x="62434" y="176275"/>
                    <a:pt x="71429" y="151403"/>
                    <a:pt x="60317" y="136587"/>
                  </a:cubicBezTo>
                  <a:cubicBezTo>
                    <a:pt x="49205" y="121771"/>
                    <a:pt x="-14825" y="126533"/>
                    <a:pt x="3167" y="104837"/>
                  </a:cubicBezTo>
                  <a:cubicBezTo>
                    <a:pt x="21159" y="83141"/>
                    <a:pt x="150804" y="19112"/>
                    <a:pt x="168267" y="6412"/>
                  </a:cubicBezTo>
                  <a:cubicBezTo>
                    <a:pt x="185729" y="-6288"/>
                    <a:pt x="92067" y="29695"/>
                    <a:pt x="107942" y="28637"/>
                  </a:cubicBezTo>
                  <a:cubicBezTo>
                    <a:pt x="123817" y="27579"/>
                    <a:pt x="215363" y="-1525"/>
                    <a:pt x="263517" y="62"/>
                  </a:cubicBezTo>
                  <a:cubicBezTo>
                    <a:pt x="311671" y="1649"/>
                    <a:pt x="393692" y="13291"/>
                    <a:pt x="409567" y="34987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>
              <a:extLst>
                <a:ext uri="{FF2B5EF4-FFF2-40B4-BE49-F238E27FC236}">
                  <a16:creationId xmlns:a16="http://schemas.microsoft.com/office/drawing/2014/main" id="{6D1F3B82-AC58-9A3F-7BB8-C31D135A21CD}"/>
                </a:ext>
              </a:extLst>
            </p:cNvPr>
            <p:cNvSpPr/>
            <p:nvPr/>
          </p:nvSpPr>
          <p:spPr>
            <a:xfrm>
              <a:off x="4003656" y="3362270"/>
              <a:ext cx="400717" cy="175207"/>
            </a:xfrm>
            <a:custGeom>
              <a:avLst/>
              <a:gdLst>
                <a:gd name="connsiteX0" fmla="*/ 396894 w 400717"/>
                <a:gd name="connsiteY0" fmla="*/ 28630 h 175207"/>
                <a:gd name="connsiteX1" fmla="*/ 371494 w 400717"/>
                <a:gd name="connsiteY1" fmla="*/ 92130 h 175207"/>
                <a:gd name="connsiteX2" fmla="*/ 336569 w 400717"/>
                <a:gd name="connsiteY2" fmla="*/ 142930 h 175207"/>
                <a:gd name="connsiteX3" fmla="*/ 180994 w 400717"/>
                <a:gd name="connsiteY3" fmla="*/ 174680 h 175207"/>
                <a:gd name="connsiteX4" fmla="*/ 136544 w 400717"/>
                <a:gd name="connsiteY4" fmla="*/ 117530 h 175207"/>
                <a:gd name="connsiteX5" fmla="*/ 117494 w 400717"/>
                <a:gd name="connsiteY5" fmla="*/ 76255 h 175207"/>
                <a:gd name="connsiteX6" fmla="*/ 19 w 400717"/>
                <a:gd name="connsiteY6" fmla="*/ 47680 h 175207"/>
                <a:gd name="connsiteX7" fmla="*/ 127019 w 400717"/>
                <a:gd name="connsiteY7" fmla="*/ 28630 h 175207"/>
                <a:gd name="connsiteX8" fmla="*/ 47644 w 400717"/>
                <a:gd name="connsiteY8" fmla="*/ 3230 h 175207"/>
                <a:gd name="connsiteX9" fmla="*/ 323869 w 400717"/>
                <a:gd name="connsiteY9" fmla="*/ 28630 h 175207"/>
                <a:gd name="connsiteX10" fmla="*/ 285769 w 400717"/>
                <a:gd name="connsiteY10" fmla="*/ 55 h 175207"/>
                <a:gd name="connsiteX11" fmla="*/ 396894 w 400717"/>
                <a:gd name="connsiteY11" fmla="*/ 28630 h 175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0717" h="175207">
                  <a:moveTo>
                    <a:pt x="396894" y="28630"/>
                  </a:moveTo>
                  <a:cubicBezTo>
                    <a:pt x="411182" y="43976"/>
                    <a:pt x="381548" y="73080"/>
                    <a:pt x="371494" y="92130"/>
                  </a:cubicBezTo>
                  <a:cubicBezTo>
                    <a:pt x="361440" y="111180"/>
                    <a:pt x="368319" y="129172"/>
                    <a:pt x="336569" y="142930"/>
                  </a:cubicBezTo>
                  <a:cubicBezTo>
                    <a:pt x="304819" y="156688"/>
                    <a:pt x="214332" y="178913"/>
                    <a:pt x="180994" y="174680"/>
                  </a:cubicBezTo>
                  <a:cubicBezTo>
                    <a:pt x="147656" y="170447"/>
                    <a:pt x="147127" y="133934"/>
                    <a:pt x="136544" y="117530"/>
                  </a:cubicBezTo>
                  <a:cubicBezTo>
                    <a:pt x="125961" y="101126"/>
                    <a:pt x="140248" y="87897"/>
                    <a:pt x="117494" y="76255"/>
                  </a:cubicBezTo>
                  <a:cubicBezTo>
                    <a:pt x="94740" y="64613"/>
                    <a:pt x="-1569" y="55618"/>
                    <a:pt x="19" y="47680"/>
                  </a:cubicBezTo>
                  <a:cubicBezTo>
                    <a:pt x="1607" y="39742"/>
                    <a:pt x="119081" y="36038"/>
                    <a:pt x="127019" y="28630"/>
                  </a:cubicBezTo>
                  <a:cubicBezTo>
                    <a:pt x="134956" y="21222"/>
                    <a:pt x="14836" y="3230"/>
                    <a:pt x="47644" y="3230"/>
                  </a:cubicBezTo>
                  <a:cubicBezTo>
                    <a:pt x="80452" y="3230"/>
                    <a:pt x="284182" y="29159"/>
                    <a:pt x="323869" y="28630"/>
                  </a:cubicBezTo>
                  <a:cubicBezTo>
                    <a:pt x="363556" y="28101"/>
                    <a:pt x="278890" y="1113"/>
                    <a:pt x="285769" y="55"/>
                  </a:cubicBezTo>
                  <a:cubicBezTo>
                    <a:pt x="292648" y="-1003"/>
                    <a:pt x="382606" y="13284"/>
                    <a:pt x="396894" y="2863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 4">
              <a:extLst>
                <a:ext uri="{FF2B5EF4-FFF2-40B4-BE49-F238E27FC236}">
                  <a16:creationId xmlns:a16="http://schemas.microsoft.com/office/drawing/2014/main" id="{1FD79A82-1EC5-36AE-226C-81C369A2F571}"/>
                </a:ext>
              </a:extLst>
            </p:cNvPr>
            <p:cNvSpPr/>
            <p:nvPr/>
          </p:nvSpPr>
          <p:spPr>
            <a:xfrm>
              <a:off x="3723003" y="3260157"/>
              <a:ext cx="816751" cy="318899"/>
            </a:xfrm>
            <a:custGeom>
              <a:avLst/>
              <a:gdLst>
                <a:gd name="connsiteX0" fmla="*/ 814072 w 816751"/>
                <a:gd name="connsiteY0" fmla="*/ 245043 h 318899"/>
                <a:gd name="connsiteX1" fmla="*/ 674372 w 816751"/>
                <a:gd name="connsiteY1" fmla="*/ 146618 h 318899"/>
                <a:gd name="connsiteX2" fmla="*/ 518797 w 816751"/>
                <a:gd name="connsiteY2" fmla="*/ 152968 h 318899"/>
                <a:gd name="connsiteX3" fmla="*/ 544197 w 816751"/>
                <a:gd name="connsiteY3" fmla="*/ 130743 h 318899"/>
                <a:gd name="connsiteX4" fmla="*/ 331472 w 816751"/>
                <a:gd name="connsiteY4" fmla="*/ 143443 h 318899"/>
                <a:gd name="connsiteX5" fmla="*/ 375922 w 816751"/>
                <a:gd name="connsiteY5" fmla="*/ 114868 h 318899"/>
                <a:gd name="connsiteX6" fmla="*/ 258447 w 816751"/>
                <a:gd name="connsiteY6" fmla="*/ 219643 h 318899"/>
                <a:gd name="connsiteX7" fmla="*/ 328297 w 816751"/>
                <a:gd name="connsiteY7" fmla="*/ 248218 h 318899"/>
                <a:gd name="connsiteX8" fmla="*/ 264797 w 816751"/>
                <a:gd name="connsiteY8" fmla="*/ 238693 h 318899"/>
                <a:gd name="connsiteX9" fmla="*/ 410847 w 816751"/>
                <a:gd name="connsiteY9" fmla="*/ 257743 h 318899"/>
                <a:gd name="connsiteX10" fmla="*/ 417197 w 816751"/>
                <a:gd name="connsiteY10" fmla="*/ 241868 h 318899"/>
                <a:gd name="connsiteX11" fmla="*/ 490222 w 816751"/>
                <a:gd name="connsiteY11" fmla="*/ 292668 h 318899"/>
                <a:gd name="connsiteX12" fmla="*/ 471172 w 816751"/>
                <a:gd name="connsiteY12" fmla="*/ 264093 h 318899"/>
                <a:gd name="connsiteX13" fmla="*/ 534672 w 816751"/>
                <a:gd name="connsiteY13" fmla="*/ 314893 h 318899"/>
                <a:gd name="connsiteX14" fmla="*/ 515622 w 816751"/>
                <a:gd name="connsiteY14" fmla="*/ 276793 h 318899"/>
                <a:gd name="connsiteX15" fmla="*/ 661672 w 816751"/>
                <a:gd name="connsiteY15" fmla="*/ 314893 h 318899"/>
                <a:gd name="connsiteX16" fmla="*/ 509272 w 816751"/>
                <a:gd name="connsiteY16" fmla="*/ 279968 h 318899"/>
                <a:gd name="connsiteX17" fmla="*/ 477522 w 816751"/>
                <a:gd name="connsiteY17" fmla="*/ 318068 h 318899"/>
                <a:gd name="connsiteX18" fmla="*/ 347347 w 816751"/>
                <a:gd name="connsiteY18" fmla="*/ 299018 h 318899"/>
                <a:gd name="connsiteX19" fmla="*/ 7622 w 816751"/>
                <a:gd name="connsiteY19" fmla="*/ 219643 h 318899"/>
                <a:gd name="connsiteX20" fmla="*/ 109222 w 816751"/>
                <a:gd name="connsiteY20" fmla="*/ 216468 h 318899"/>
                <a:gd name="connsiteX21" fmla="*/ 90172 w 816751"/>
                <a:gd name="connsiteY21" fmla="*/ 159318 h 318899"/>
                <a:gd name="connsiteX22" fmla="*/ 115572 w 816751"/>
                <a:gd name="connsiteY22" fmla="*/ 181543 h 318899"/>
                <a:gd name="connsiteX23" fmla="*/ 134622 w 816751"/>
                <a:gd name="connsiteY23" fmla="*/ 79943 h 318899"/>
                <a:gd name="connsiteX24" fmla="*/ 242572 w 816751"/>
                <a:gd name="connsiteY24" fmla="*/ 70418 h 318899"/>
                <a:gd name="connsiteX25" fmla="*/ 445772 w 816751"/>
                <a:gd name="connsiteY25" fmla="*/ 64068 h 318899"/>
                <a:gd name="connsiteX26" fmla="*/ 407672 w 816751"/>
                <a:gd name="connsiteY26" fmla="*/ 64068 h 318899"/>
                <a:gd name="connsiteX27" fmla="*/ 556897 w 816751"/>
                <a:gd name="connsiteY27" fmla="*/ 121218 h 318899"/>
                <a:gd name="connsiteX28" fmla="*/ 633097 w 816751"/>
                <a:gd name="connsiteY28" fmla="*/ 568 h 318899"/>
                <a:gd name="connsiteX29" fmla="*/ 604522 w 816751"/>
                <a:gd name="connsiteY29" fmla="*/ 76768 h 318899"/>
                <a:gd name="connsiteX30" fmla="*/ 645797 w 816751"/>
                <a:gd name="connsiteY30" fmla="*/ 98993 h 318899"/>
                <a:gd name="connsiteX31" fmla="*/ 693422 w 816751"/>
                <a:gd name="connsiteY31" fmla="*/ 124393 h 318899"/>
                <a:gd name="connsiteX32" fmla="*/ 763272 w 816751"/>
                <a:gd name="connsiteY32" fmla="*/ 156143 h 318899"/>
                <a:gd name="connsiteX33" fmla="*/ 814072 w 816751"/>
                <a:gd name="connsiteY33" fmla="*/ 245043 h 3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16751" h="318899">
                  <a:moveTo>
                    <a:pt x="814072" y="245043"/>
                  </a:moveTo>
                  <a:cubicBezTo>
                    <a:pt x="799255" y="243456"/>
                    <a:pt x="723585" y="161964"/>
                    <a:pt x="674372" y="146618"/>
                  </a:cubicBezTo>
                  <a:cubicBezTo>
                    <a:pt x="625159" y="131272"/>
                    <a:pt x="540493" y="155614"/>
                    <a:pt x="518797" y="152968"/>
                  </a:cubicBezTo>
                  <a:cubicBezTo>
                    <a:pt x="497101" y="150322"/>
                    <a:pt x="575418" y="132330"/>
                    <a:pt x="544197" y="130743"/>
                  </a:cubicBezTo>
                  <a:cubicBezTo>
                    <a:pt x="512976" y="129156"/>
                    <a:pt x="359518" y="146089"/>
                    <a:pt x="331472" y="143443"/>
                  </a:cubicBezTo>
                  <a:cubicBezTo>
                    <a:pt x="303426" y="140797"/>
                    <a:pt x="388093" y="102168"/>
                    <a:pt x="375922" y="114868"/>
                  </a:cubicBezTo>
                  <a:cubicBezTo>
                    <a:pt x="363751" y="127568"/>
                    <a:pt x="266384" y="197418"/>
                    <a:pt x="258447" y="219643"/>
                  </a:cubicBezTo>
                  <a:cubicBezTo>
                    <a:pt x="250509" y="241868"/>
                    <a:pt x="327239" y="245043"/>
                    <a:pt x="328297" y="248218"/>
                  </a:cubicBezTo>
                  <a:cubicBezTo>
                    <a:pt x="329355" y="251393"/>
                    <a:pt x="251039" y="237106"/>
                    <a:pt x="264797" y="238693"/>
                  </a:cubicBezTo>
                  <a:cubicBezTo>
                    <a:pt x="278555" y="240280"/>
                    <a:pt x="410847" y="257743"/>
                    <a:pt x="410847" y="257743"/>
                  </a:cubicBezTo>
                  <a:cubicBezTo>
                    <a:pt x="436247" y="258272"/>
                    <a:pt x="403968" y="236047"/>
                    <a:pt x="417197" y="241868"/>
                  </a:cubicBezTo>
                  <a:cubicBezTo>
                    <a:pt x="430426" y="247689"/>
                    <a:pt x="481226" y="288964"/>
                    <a:pt x="490222" y="292668"/>
                  </a:cubicBezTo>
                  <a:cubicBezTo>
                    <a:pt x="499218" y="296372"/>
                    <a:pt x="463764" y="260389"/>
                    <a:pt x="471172" y="264093"/>
                  </a:cubicBezTo>
                  <a:cubicBezTo>
                    <a:pt x="478580" y="267797"/>
                    <a:pt x="527264" y="312776"/>
                    <a:pt x="534672" y="314893"/>
                  </a:cubicBezTo>
                  <a:cubicBezTo>
                    <a:pt x="542080" y="317010"/>
                    <a:pt x="494455" y="276793"/>
                    <a:pt x="515622" y="276793"/>
                  </a:cubicBezTo>
                  <a:cubicBezTo>
                    <a:pt x="536789" y="276793"/>
                    <a:pt x="662730" y="314364"/>
                    <a:pt x="661672" y="314893"/>
                  </a:cubicBezTo>
                  <a:cubicBezTo>
                    <a:pt x="660614" y="315422"/>
                    <a:pt x="539964" y="279439"/>
                    <a:pt x="509272" y="279968"/>
                  </a:cubicBezTo>
                  <a:cubicBezTo>
                    <a:pt x="478580" y="280497"/>
                    <a:pt x="504510" y="314893"/>
                    <a:pt x="477522" y="318068"/>
                  </a:cubicBezTo>
                  <a:cubicBezTo>
                    <a:pt x="450534" y="321243"/>
                    <a:pt x="425664" y="315422"/>
                    <a:pt x="347347" y="299018"/>
                  </a:cubicBezTo>
                  <a:cubicBezTo>
                    <a:pt x="269030" y="282614"/>
                    <a:pt x="47309" y="233401"/>
                    <a:pt x="7622" y="219643"/>
                  </a:cubicBezTo>
                  <a:cubicBezTo>
                    <a:pt x="-32065" y="205885"/>
                    <a:pt x="95464" y="226522"/>
                    <a:pt x="109222" y="216468"/>
                  </a:cubicBezTo>
                  <a:cubicBezTo>
                    <a:pt x="122980" y="206414"/>
                    <a:pt x="89114" y="165139"/>
                    <a:pt x="90172" y="159318"/>
                  </a:cubicBezTo>
                  <a:cubicBezTo>
                    <a:pt x="91230" y="153497"/>
                    <a:pt x="108164" y="194772"/>
                    <a:pt x="115572" y="181543"/>
                  </a:cubicBezTo>
                  <a:cubicBezTo>
                    <a:pt x="122980" y="168314"/>
                    <a:pt x="113455" y="98464"/>
                    <a:pt x="134622" y="79943"/>
                  </a:cubicBezTo>
                  <a:cubicBezTo>
                    <a:pt x="155789" y="61422"/>
                    <a:pt x="190714" y="73064"/>
                    <a:pt x="242572" y="70418"/>
                  </a:cubicBezTo>
                  <a:cubicBezTo>
                    <a:pt x="294430" y="67772"/>
                    <a:pt x="418255" y="65126"/>
                    <a:pt x="445772" y="64068"/>
                  </a:cubicBezTo>
                  <a:cubicBezTo>
                    <a:pt x="473289" y="63010"/>
                    <a:pt x="389151" y="54543"/>
                    <a:pt x="407672" y="64068"/>
                  </a:cubicBezTo>
                  <a:cubicBezTo>
                    <a:pt x="426193" y="73593"/>
                    <a:pt x="519326" y="131801"/>
                    <a:pt x="556897" y="121218"/>
                  </a:cubicBezTo>
                  <a:cubicBezTo>
                    <a:pt x="594468" y="110635"/>
                    <a:pt x="625159" y="7976"/>
                    <a:pt x="633097" y="568"/>
                  </a:cubicBezTo>
                  <a:cubicBezTo>
                    <a:pt x="641034" y="-6840"/>
                    <a:pt x="602405" y="60364"/>
                    <a:pt x="604522" y="76768"/>
                  </a:cubicBezTo>
                  <a:cubicBezTo>
                    <a:pt x="606639" y="93172"/>
                    <a:pt x="645797" y="98993"/>
                    <a:pt x="645797" y="98993"/>
                  </a:cubicBezTo>
                  <a:cubicBezTo>
                    <a:pt x="660614" y="106930"/>
                    <a:pt x="673843" y="114868"/>
                    <a:pt x="693422" y="124393"/>
                  </a:cubicBezTo>
                  <a:cubicBezTo>
                    <a:pt x="713001" y="133918"/>
                    <a:pt x="748455" y="139739"/>
                    <a:pt x="763272" y="156143"/>
                  </a:cubicBezTo>
                  <a:cubicBezTo>
                    <a:pt x="778089" y="172547"/>
                    <a:pt x="828889" y="246630"/>
                    <a:pt x="814072" y="2450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 5">
              <a:extLst>
                <a:ext uri="{FF2B5EF4-FFF2-40B4-BE49-F238E27FC236}">
                  <a16:creationId xmlns:a16="http://schemas.microsoft.com/office/drawing/2014/main" id="{D2DBB74E-89AD-1900-E6D1-E2542916588B}"/>
                </a:ext>
              </a:extLst>
            </p:cNvPr>
            <p:cNvSpPr/>
            <p:nvPr/>
          </p:nvSpPr>
          <p:spPr>
            <a:xfrm>
              <a:off x="4104002" y="3174573"/>
              <a:ext cx="572789" cy="333887"/>
            </a:xfrm>
            <a:custGeom>
              <a:avLst/>
              <a:gdLst>
                <a:gd name="connsiteX0" fmla="*/ 4448 w 572789"/>
                <a:gd name="connsiteY0" fmla="*/ 63927 h 333887"/>
                <a:gd name="connsiteX1" fmla="*/ 347348 w 572789"/>
                <a:gd name="connsiteY1" fmla="*/ 203627 h 333887"/>
                <a:gd name="connsiteX2" fmla="*/ 287023 w 572789"/>
                <a:gd name="connsiteY2" fmla="*/ 168702 h 333887"/>
                <a:gd name="connsiteX3" fmla="*/ 471173 w 572789"/>
                <a:gd name="connsiteY3" fmla="*/ 270302 h 333887"/>
                <a:gd name="connsiteX4" fmla="*/ 401323 w 572789"/>
                <a:gd name="connsiteY4" fmla="*/ 244902 h 333887"/>
                <a:gd name="connsiteX5" fmla="*/ 572773 w 572789"/>
                <a:gd name="connsiteY5" fmla="*/ 333802 h 333887"/>
                <a:gd name="connsiteX6" fmla="*/ 410848 w 572789"/>
                <a:gd name="connsiteY6" fmla="*/ 257602 h 333887"/>
                <a:gd name="connsiteX7" fmla="*/ 261623 w 572789"/>
                <a:gd name="connsiteY7" fmla="*/ 89327 h 333887"/>
                <a:gd name="connsiteX8" fmla="*/ 252098 w 572789"/>
                <a:gd name="connsiteY8" fmla="*/ 175052 h 333887"/>
                <a:gd name="connsiteX9" fmla="*/ 217173 w 572789"/>
                <a:gd name="connsiteY9" fmla="*/ 427 h 333887"/>
                <a:gd name="connsiteX10" fmla="*/ 210823 w 572789"/>
                <a:gd name="connsiteY10" fmla="*/ 171877 h 333887"/>
                <a:gd name="connsiteX11" fmla="*/ 144148 w 572789"/>
                <a:gd name="connsiteY11" fmla="*/ 427 h 333887"/>
                <a:gd name="connsiteX12" fmla="*/ 150498 w 572789"/>
                <a:gd name="connsiteY12" fmla="*/ 121077 h 333887"/>
                <a:gd name="connsiteX13" fmla="*/ 4448 w 572789"/>
                <a:gd name="connsiteY13" fmla="*/ 63927 h 33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2789" h="333887">
                  <a:moveTo>
                    <a:pt x="4448" y="63927"/>
                  </a:moveTo>
                  <a:cubicBezTo>
                    <a:pt x="37256" y="77685"/>
                    <a:pt x="300252" y="186165"/>
                    <a:pt x="347348" y="203627"/>
                  </a:cubicBezTo>
                  <a:cubicBezTo>
                    <a:pt x="394444" y="221089"/>
                    <a:pt x="266386" y="157590"/>
                    <a:pt x="287023" y="168702"/>
                  </a:cubicBezTo>
                  <a:cubicBezTo>
                    <a:pt x="307660" y="179814"/>
                    <a:pt x="452123" y="257602"/>
                    <a:pt x="471173" y="270302"/>
                  </a:cubicBezTo>
                  <a:cubicBezTo>
                    <a:pt x="490223" y="283002"/>
                    <a:pt x="384390" y="234319"/>
                    <a:pt x="401323" y="244902"/>
                  </a:cubicBezTo>
                  <a:cubicBezTo>
                    <a:pt x="418256" y="255485"/>
                    <a:pt x="571185" y="331685"/>
                    <a:pt x="572773" y="333802"/>
                  </a:cubicBezTo>
                  <a:cubicBezTo>
                    <a:pt x="574361" y="335919"/>
                    <a:pt x="462706" y="298348"/>
                    <a:pt x="410848" y="257602"/>
                  </a:cubicBezTo>
                  <a:cubicBezTo>
                    <a:pt x="358990" y="216856"/>
                    <a:pt x="288081" y="103085"/>
                    <a:pt x="261623" y="89327"/>
                  </a:cubicBezTo>
                  <a:cubicBezTo>
                    <a:pt x="235165" y="75569"/>
                    <a:pt x="259506" y="189869"/>
                    <a:pt x="252098" y="175052"/>
                  </a:cubicBezTo>
                  <a:cubicBezTo>
                    <a:pt x="244690" y="160235"/>
                    <a:pt x="224052" y="956"/>
                    <a:pt x="217173" y="427"/>
                  </a:cubicBezTo>
                  <a:cubicBezTo>
                    <a:pt x="210294" y="-102"/>
                    <a:pt x="222994" y="171877"/>
                    <a:pt x="210823" y="171877"/>
                  </a:cubicBezTo>
                  <a:cubicBezTo>
                    <a:pt x="198652" y="171877"/>
                    <a:pt x="154202" y="8894"/>
                    <a:pt x="144148" y="427"/>
                  </a:cubicBezTo>
                  <a:cubicBezTo>
                    <a:pt x="134094" y="-8040"/>
                    <a:pt x="170606" y="112081"/>
                    <a:pt x="150498" y="121077"/>
                  </a:cubicBezTo>
                  <a:cubicBezTo>
                    <a:pt x="130390" y="130073"/>
                    <a:pt x="-28360" y="50169"/>
                    <a:pt x="4448" y="639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55FF9373-0680-36E0-81C0-5CDEE2B050B8}"/>
                </a:ext>
              </a:extLst>
            </p:cNvPr>
            <p:cNvSpPr/>
            <p:nvPr/>
          </p:nvSpPr>
          <p:spPr>
            <a:xfrm>
              <a:off x="3702017" y="3218086"/>
              <a:ext cx="463811" cy="397837"/>
            </a:xfrm>
            <a:custGeom>
              <a:avLst/>
              <a:gdLst>
                <a:gd name="connsiteX0" fmla="*/ 463583 w 463811"/>
                <a:gd name="connsiteY0" fmla="*/ 1364 h 397837"/>
                <a:gd name="connsiteX1" fmla="*/ 158783 w 463811"/>
                <a:gd name="connsiteY1" fmla="*/ 74389 h 397837"/>
                <a:gd name="connsiteX2" fmla="*/ 127033 w 463811"/>
                <a:gd name="connsiteY2" fmla="*/ 10889 h 397837"/>
                <a:gd name="connsiteX3" fmla="*/ 152433 w 463811"/>
                <a:gd name="connsiteY3" fmla="*/ 96614 h 397837"/>
                <a:gd name="connsiteX4" fmla="*/ 85758 w 463811"/>
                <a:gd name="connsiteY4" fmla="*/ 239489 h 397837"/>
                <a:gd name="connsiteX5" fmla="*/ 104808 w 463811"/>
                <a:gd name="connsiteY5" fmla="*/ 74389 h 397837"/>
                <a:gd name="connsiteX6" fmla="*/ 95283 w 463811"/>
                <a:gd name="connsiteY6" fmla="*/ 236314 h 397837"/>
                <a:gd name="connsiteX7" fmla="*/ 200058 w 463811"/>
                <a:gd name="connsiteY7" fmla="*/ 395064 h 397837"/>
                <a:gd name="connsiteX8" fmla="*/ 133383 w 463811"/>
                <a:gd name="connsiteY8" fmla="*/ 325214 h 397837"/>
                <a:gd name="connsiteX9" fmla="*/ 33 w 463811"/>
                <a:gd name="connsiteY9" fmla="*/ 172814 h 397837"/>
                <a:gd name="connsiteX10" fmla="*/ 120683 w 463811"/>
                <a:gd name="connsiteY10" fmla="*/ 274414 h 397837"/>
                <a:gd name="connsiteX11" fmla="*/ 152433 w 463811"/>
                <a:gd name="connsiteY11" fmla="*/ 90264 h 397837"/>
                <a:gd name="connsiteX12" fmla="*/ 231808 w 463811"/>
                <a:gd name="connsiteY12" fmla="*/ 52164 h 397837"/>
                <a:gd name="connsiteX13" fmla="*/ 209583 w 463811"/>
                <a:gd name="connsiteY13" fmla="*/ 26764 h 397837"/>
                <a:gd name="connsiteX14" fmla="*/ 463583 w 463811"/>
                <a:gd name="connsiteY14" fmla="*/ 1364 h 397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3811" h="397837">
                  <a:moveTo>
                    <a:pt x="463583" y="1364"/>
                  </a:moveTo>
                  <a:cubicBezTo>
                    <a:pt x="455116" y="9302"/>
                    <a:pt x="214875" y="72802"/>
                    <a:pt x="158783" y="74389"/>
                  </a:cubicBezTo>
                  <a:cubicBezTo>
                    <a:pt x="102691" y="75976"/>
                    <a:pt x="128091" y="7185"/>
                    <a:pt x="127033" y="10889"/>
                  </a:cubicBezTo>
                  <a:cubicBezTo>
                    <a:pt x="125975" y="14593"/>
                    <a:pt x="159312" y="58514"/>
                    <a:pt x="152433" y="96614"/>
                  </a:cubicBezTo>
                  <a:cubicBezTo>
                    <a:pt x="145554" y="134714"/>
                    <a:pt x="93695" y="243193"/>
                    <a:pt x="85758" y="239489"/>
                  </a:cubicBezTo>
                  <a:cubicBezTo>
                    <a:pt x="77821" y="235785"/>
                    <a:pt x="103221" y="74918"/>
                    <a:pt x="104808" y="74389"/>
                  </a:cubicBezTo>
                  <a:cubicBezTo>
                    <a:pt x="106395" y="73860"/>
                    <a:pt x="79408" y="182868"/>
                    <a:pt x="95283" y="236314"/>
                  </a:cubicBezTo>
                  <a:cubicBezTo>
                    <a:pt x="111158" y="289760"/>
                    <a:pt x="193708" y="380247"/>
                    <a:pt x="200058" y="395064"/>
                  </a:cubicBezTo>
                  <a:cubicBezTo>
                    <a:pt x="206408" y="409881"/>
                    <a:pt x="166720" y="362256"/>
                    <a:pt x="133383" y="325214"/>
                  </a:cubicBezTo>
                  <a:cubicBezTo>
                    <a:pt x="100046" y="288172"/>
                    <a:pt x="2150" y="181281"/>
                    <a:pt x="33" y="172814"/>
                  </a:cubicBezTo>
                  <a:cubicBezTo>
                    <a:pt x="-2084" y="164347"/>
                    <a:pt x="95283" y="288172"/>
                    <a:pt x="120683" y="274414"/>
                  </a:cubicBezTo>
                  <a:cubicBezTo>
                    <a:pt x="146083" y="260656"/>
                    <a:pt x="133912" y="127306"/>
                    <a:pt x="152433" y="90264"/>
                  </a:cubicBezTo>
                  <a:cubicBezTo>
                    <a:pt x="170954" y="53222"/>
                    <a:pt x="222283" y="62747"/>
                    <a:pt x="231808" y="52164"/>
                  </a:cubicBezTo>
                  <a:cubicBezTo>
                    <a:pt x="241333" y="41581"/>
                    <a:pt x="176245" y="30997"/>
                    <a:pt x="209583" y="26764"/>
                  </a:cubicBezTo>
                  <a:cubicBezTo>
                    <a:pt x="242921" y="22531"/>
                    <a:pt x="472050" y="-6574"/>
                    <a:pt x="463583" y="13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21ABEA2B-E336-F577-8A10-17002602D23C}"/>
                </a:ext>
              </a:extLst>
            </p:cNvPr>
            <p:cNvSpPr/>
            <p:nvPr/>
          </p:nvSpPr>
          <p:spPr>
            <a:xfrm>
              <a:off x="4400547" y="3279539"/>
              <a:ext cx="273885" cy="328091"/>
            </a:xfrm>
            <a:custGeom>
              <a:avLst/>
              <a:gdLst>
                <a:gd name="connsiteX0" fmla="*/ 3 w 273885"/>
                <a:gd name="connsiteY0" fmla="*/ 236 h 328091"/>
                <a:gd name="connsiteX1" fmla="*/ 88903 w 273885"/>
                <a:gd name="connsiteY1" fmla="*/ 79611 h 328091"/>
                <a:gd name="connsiteX2" fmla="*/ 120653 w 273885"/>
                <a:gd name="connsiteY2" fmla="*/ 114536 h 328091"/>
                <a:gd name="connsiteX3" fmla="*/ 82553 w 273885"/>
                <a:gd name="connsiteY3" fmla="*/ 66911 h 328091"/>
                <a:gd name="connsiteX4" fmla="*/ 155578 w 273885"/>
                <a:gd name="connsiteY4" fmla="*/ 168511 h 328091"/>
                <a:gd name="connsiteX5" fmla="*/ 111128 w 273885"/>
                <a:gd name="connsiteY5" fmla="*/ 146286 h 328091"/>
                <a:gd name="connsiteX6" fmla="*/ 168278 w 273885"/>
                <a:gd name="connsiteY6" fmla="*/ 235186 h 328091"/>
                <a:gd name="connsiteX7" fmla="*/ 273053 w 273885"/>
                <a:gd name="connsiteY7" fmla="*/ 327261 h 328091"/>
                <a:gd name="connsiteX8" fmla="*/ 209553 w 273885"/>
                <a:gd name="connsiteY8" fmla="*/ 270111 h 328091"/>
                <a:gd name="connsiteX9" fmla="*/ 73028 w 273885"/>
                <a:gd name="connsiteY9" fmla="*/ 101836 h 328091"/>
                <a:gd name="connsiteX10" fmla="*/ 130178 w 273885"/>
                <a:gd name="connsiteY10" fmla="*/ 139936 h 328091"/>
                <a:gd name="connsiteX11" fmla="*/ 92078 w 273885"/>
                <a:gd name="connsiteY11" fmla="*/ 57386 h 328091"/>
                <a:gd name="connsiteX12" fmla="*/ 3 w 273885"/>
                <a:gd name="connsiteY12" fmla="*/ 236 h 32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3885" h="328091">
                  <a:moveTo>
                    <a:pt x="3" y="236"/>
                  </a:moveTo>
                  <a:cubicBezTo>
                    <a:pt x="-526" y="3940"/>
                    <a:pt x="68795" y="60561"/>
                    <a:pt x="88903" y="79611"/>
                  </a:cubicBezTo>
                  <a:cubicBezTo>
                    <a:pt x="109011" y="98661"/>
                    <a:pt x="121711" y="116653"/>
                    <a:pt x="120653" y="114536"/>
                  </a:cubicBezTo>
                  <a:cubicBezTo>
                    <a:pt x="119595" y="112419"/>
                    <a:pt x="76732" y="57915"/>
                    <a:pt x="82553" y="66911"/>
                  </a:cubicBezTo>
                  <a:cubicBezTo>
                    <a:pt x="88374" y="75907"/>
                    <a:pt x="150816" y="155282"/>
                    <a:pt x="155578" y="168511"/>
                  </a:cubicBezTo>
                  <a:cubicBezTo>
                    <a:pt x="160340" y="181740"/>
                    <a:pt x="109011" y="135174"/>
                    <a:pt x="111128" y="146286"/>
                  </a:cubicBezTo>
                  <a:cubicBezTo>
                    <a:pt x="113245" y="157398"/>
                    <a:pt x="141291" y="205024"/>
                    <a:pt x="168278" y="235186"/>
                  </a:cubicBezTo>
                  <a:cubicBezTo>
                    <a:pt x="195266" y="265349"/>
                    <a:pt x="266174" y="321440"/>
                    <a:pt x="273053" y="327261"/>
                  </a:cubicBezTo>
                  <a:cubicBezTo>
                    <a:pt x="279932" y="333082"/>
                    <a:pt x="242890" y="307682"/>
                    <a:pt x="209553" y="270111"/>
                  </a:cubicBezTo>
                  <a:cubicBezTo>
                    <a:pt x="176216" y="232540"/>
                    <a:pt x="86257" y="123532"/>
                    <a:pt x="73028" y="101836"/>
                  </a:cubicBezTo>
                  <a:cubicBezTo>
                    <a:pt x="59799" y="80140"/>
                    <a:pt x="127003" y="147344"/>
                    <a:pt x="130178" y="139936"/>
                  </a:cubicBezTo>
                  <a:cubicBezTo>
                    <a:pt x="133353" y="132528"/>
                    <a:pt x="111128" y="77494"/>
                    <a:pt x="92078" y="57386"/>
                  </a:cubicBezTo>
                  <a:cubicBezTo>
                    <a:pt x="73028" y="37278"/>
                    <a:pt x="532" y="-3468"/>
                    <a:pt x="3" y="2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84D9212B-4396-71FE-8B01-61675C795F5B}"/>
                </a:ext>
              </a:extLst>
            </p:cNvPr>
            <p:cNvSpPr/>
            <p:nvPr/>
          </p:nvSpPr>
          <p:spPr>
            <a:xfrm>
              <a:off x="4076700" y="3470206"/>
              <a:ext cx="492270" cy="108195"/>
            </a:xfrm>
            <a:custGeom>
              <a:avLst/>
              <a:gdLst>
                <a:gd name="connsiteX0" fmla="*/ 0 w 492270"/>
                <a:gd name="connsiteY0" fmla="*/ 73094 h 108195"/>
                <a:gd name="connsiteX1" fmla="*/ 352425 w 492270"/>
                <a:gd name="connsiteY1" fmla="*/ 60394 h 108195"/>
                <a:gd name="connsiteX2" fmla="*/ 231775 w 492270"/>
                <a:gd name="connsiteY2" fmla="*/ 85794 h 108195"/>
                <a:gd name="connsiteX3" fmla="*/ 425450 w 492270"/>
                <a:gd name="connsiteY3" fmla="*/ 57219 h 108195"/>
                <a:gd name="connsiteX4" fmla="*/ 460375 w 492270"/>
                <a:gd name="connsiteY4" fmla="*/ 54044 h 108195"/>
                <a:gd name="connsiteX5" fmla="*/ 422275 w 492270"/>
                <a:gd name="connsiteY5" fmla="*/ 69 h 108195"/>
                <a:gd name="connsiteX6" fmla="*/ 492125 w 492270"/>
                <a:gd name="connsiteY6" fmla="*/ 66744 h 108195"/>
                <a:gd name="connsiteX7" fmla="*/ 400050 w 492270"/>
                <a:gd name="connsiteY7" fmla="*/ 85794 h 108195"/>
                <a:gd name="connsiteX8" fmla="*/ 292100 w 492270"/>
                <a:gd name="connsiteY8" fmla="*/ 108019 h 108195"/>
                <a:gd name="connsiteX9" fmla="*/ 346075 w 492270"/>
                <a:gd name="connsiteY9" fmla="*/ 73094 h 108195"/>
                <a:gd name="connsiteX10" fmla="*/ 266700 w 492270"/>
                <a:gd name="connsiteY10" fmla="*/ 79444 h 108195"/>
                <a:gd name="connsiteX11" fmla="*/ 0 w 492270"/>
                <a:gd name="connsiteY11" fmla="*/ 73094 h 108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2270" h="108195">
                  <a:moveTo>
                    <a:pt x="0" y="73094"/>
                  </a:moveTo>
                  <a:cubicBezTo>
                    <a:pt x="156898" y="65685"/>
                    <a:pt x="313796" y="58277"/>
                    <a:pt x="352425" y="60394"/>
                  </a:cubicBezTo>
                  <a:cubicBezTo>
                    <a:pt x="391054" y="62511"/>
                    <a:pt x="219604" y="86323"/>
                    <a:pt x="231775" y="85794"/>
                  </a:cubicBezTo>
                  <a:cubicBezTo>
                    <a:pt x="243946" y="85265"/>
                    <a:pt x="387350" y="62511"/>
                    <a:pt x="425450" y="57219"/>
                  </a:cubicBezTo>
                  <a:cubicBezTo>
                    <a:pt x="463550" y="51927"/>
                    <a:pt x="460904" y="63569"/>
                    <a:pt x="460375" y="54044"/>
                  </a:cubicBezTo>
                  <a:cubicBezTo>
                    <a:pt x="459846" y="44519"/>
                    <a:pt x="416983" y="-2048"/>
                    <a:pt x="422275" y="69"/>
                  </a:cubicBezTo>
                  <a:cubicBezTo>
                    <a:pt x="427567" y="2186"/>
                    <a:pt x="495829" y="52457"/>
                    <a:pt x="492125" y="66744"/>
                  </a:cubicBezTo>
                  <a:cubicBezTo>
                    <a:pt x="488421" y="81031"/>
                    <a:pt x="400050" y="85794"/>
                    <a:pt x="400050" y="85794"/>
                  </a:cubicBezTo>
                  <a:cubicBezTo>
                    <a:pt x="366712" y="92673"/>
                    <a:pt x="301096" y="110136"/>
                    <a:pt x="292100" y="108019"/>
                  </a:cubicBezTo>
                  <a:cubicBezTo>
                    <a:pt x="283104" y="105902"/>
                    <a:pt x="350308" y="77856"/>
                    <a:pt x="346075" y="73094"/>
                  </a:cubicBezTo>
                  <a:cubicBezTo>
                    <a:pt x="341842" y="68332"/>
                    <a:pt x="266700" y="79444"/>
                    <a:pt x="266700" y="79444"/>
                  </a:cubicBezTo>
                  <a:lnTo>
                    <a:pt x="0" y="7309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3867F3F5-ADF2-9136-47B9-DEBC9F73AC34}"/>
                </a:ext>
              </a:extLst>
            </p:cNvPr>
            <p:cNvSpPr/>
            <p:nvPr/>
          </p:nvSpPr>
          <p:spPr>
            <a:xfrm>
              <a:off x="4241788" y="3367725"/>
              <a:ext cx="288196" cy="144162"/>
            </a:xfrm>
            <a:custGeom>
              <a:avLst/>
              <a:gdLst>
                <a:gd name="connsiteX0" fmla="*/ 12 w 288196"/>
                <a:gd name="connsiteY0" fmla="*/ 7300 h 144162"/>
                <a:gd name="connsiteX1" fmla="*/ 174637 w 288196"/>
                <a:gd name="connsiteY1" fmla="*/ 73975 h 144162"/>
                <a:gd name="connsiteX2" fmla="*/ 117487 w 288196"/>
                <a:gd name="connsiteY2" fmla="*/ 51750 h 144162"/>
                <a:gd name="connsiteX3" fmla="*/ 241312 w 288196"/>
                <a:gd name="connsiteY3" fmla="*/ 96200 h 144162"/>
                <a:gd name="connsiteX4" fmla="*/ 174637 w 288196"/>
                <a:gd name="connsiteY4" fmla="*/ 73975 h 144162"/>
                <a:gd name="connsiteX5" fmla="*/ 285762 w 288196"/>
                <a:gd name="connsiteY5" fmla="*/ 143825 h 144162"/>
                <a:gd name="connsiteX6" fmla="*/ 238137 w 288196"/>
                <a:gd name="connsiteY6" fmla="*/ 96200 h 144162"/>
                <a:gd name="connsiteX7" fmla="*/ 88912 w 288196"/>
                <a:gd name="connsiteY7" fmla="*/ 950 h 144162"/>
                <a:gd name="connsiteX8" fmla="*/ 165112 w 288196"/>
                <a:gd name="connsiteY8" fmla="*/ 45400 h 144162"/>
                <a:gd name="connsiteX9" fmla="*/ 12 w 288196"/>
                <a:gd name="connsiteY9" fmla="*/ 7300 h 144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8196" h="144162">
                  <a:moveTo>
                    <a:pt x="12" y="7300"/>
                  </a:moveTo>
                  <a:cubicBezTo>
                    <a:pt x="1599" y="12062"/>
                    <a:pt x="155058" y="66567"/>
                    <a:pt x="174637" y="73975"/>
                  </a:cubicBezTo>
                  <a:cubicBezTo>
                    <a:pt x="194216" y="81383"/>
                    <a:pt x="106375" y="48046"/>
                    <a:pt x="117487" y="51750"/>
                  </a:cubicBezTo>
                  <a:cubicBezTo>
                    <a:pt x="128599" y="55454"/>
                    <a:pt x="231787" y="92496"/>
                    <a:pt x="241312" y="96200"/>
                  </a:cubicBezTo>
                  <a:cubicBezTo>
                    <a:pt x="250837" y="99904"/>
                    <a:pt x="167229" y="66038"/>
                    <a:pt x="174637" y="73975"/>
                  </a:cubicBezTo>
                  <a:cubicBezTo>
                    <a:pt x="182045" y="81913"/>
                    <a:pt x="275179" y="140121"/>
                    <a:pt x="285762" y="143825"/>
                  </a:cubicBezTo>
                  <a:cubicBezTo>
                    <a:pt x="296345" y="147529"/>
                    <a:pt x="270945" y="120013"/>
                    <a:pt x="238137" y="96200"/>
                  </a:cubicBezTo>
                  <a:cubicBezTo>
                    <a:pt x="205329" y="72387"/>
                    <a:pt x="101083" y="9417"/>
                    <a:pt x="88912" y="950"/>
                  </a:cubicBezTo>
                  <a:cubicBezTo>
                    <a:pt x="76741" y="-7517"/>
                    <a:pt x="182045" y="43283"/>
                    <a:pt x="165112" y="45400"/>
                  </a:cubicBezTo>
                  <a:cubicBezTo>
                    <a:pt x="148179" y="47517"/>
                    <a:pt x="-1575" y="2538"/>
                    <a:pt x="12" y="73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332092D6-7094-251A-D14C-A673B445DFEF}"/>
                </a:ext>
              </a:extLst>
            </p:cNvPr>
            <p:cNvSpPr/>
            <p:nvPr/>
          </p:nvSpPr>
          <p:spPr>
            <a:xfrm>
              <a:off x="4038598" y="3330500"/>
              <a:ext cx="317502" cy="222524"/>
            </a:xfrm>
            <a:custGeom>
              <a:avLst/>
              <a:gdLst>
                <a:gd name="connsiteX0" fmla="*/ 2 w 317502"/>
                <a:gd name="connsiteY0" fmla="*/ 75 h 222524"/>
                <a:gd name="connsiteX1" fmla="*/ 95252 w 317502"/>
                <a:gd name="connsiteY1" fmla="*/ 117550 h 222524"/>
                <a:gd name="connsiteX2" fmla="*/ 79377 w 317502"/>
                <a:gd name="connsiteY2" fmla="*/ 136600 h 222524"/>
                <a:gd name="connsiteX3" fmla="*/ 114302 w 317502"/>
                <a:gd name="connsiteY3" fmla="*/ 193750 h 222524"/>
                <a:gd name="connsiteX4" fmla="*/ 107952 w 317502"/>
                <a:gd name="connsiteY4" fmla="*/ 193750 h 222524"/>
                <a:gd name="connsiteX5" fmla="*/ 234952 w 317502"/>
                <a:gd name="connsiteY5" fmla="*/ 222325 h 222524"/>
                <a:gd name="connsiteX6" fmla="*/ 317502 w 317502"/>
                <a:gd name="connsiteY6" fmla="*/ 206450 h 222524"/>
                <a:gd name="connsiteX7" fmla="*/ 234952 w 317502"/>
                <a:gd name="connsiteY7" fmla="*/ 206450 h 222524"/>
                <a:gd name="connsiteX8" fmla="*/ 133352 w 317502"/>
                <a:gd name="connsiteY8" fmla="*/ 190575 h 222524"/>
                <a:gd name="connsiteX9" fmla="*/ 101602 w 317502"/>
                <a:gd name="connsiteY9" fmla="*/ 165175 h 222524"/>
                <a:gd name="connsiteX10" fmla="*/ 69852 w 317502"/>
                <a:gd name="connsiteY10" fmla="*/ 82625 h 222524"/>
                <a:gd name="connsiteX11" fmla="*/ 92077 w 317502"/>
                <a:gd name="connsiteY11" fmla="*/ 136600 h 222524"/>
                <a:gd name="connsiteX12" fmla="*/ 2 w 317502"/>
                <a:gd name="connsiteY12" fmla="*/ 75 h 222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7502" h="222524">
                  <a:moveTo>
                    <a:pt x="2" y="75"/>
                  </a:moveTo>
                  <a:cubicBezTo>
                    <a:pt x="531" y="-3100"/>
                    <a:pt x="82023" y="94796"/>
                    <a:pt x="95252" y="117550"/>
                  </a:cubicBezTo>
                  <a:cubicBezTo>
                    <a:pt x="108481" y="140304"/>
                    <a:pt x="76202" y="123900"/>
                    <a:pt x="79377" y="136600"/>
                  </a:cubicBezTo>
                  <a:cubicBezTo>
                    <a:pt x="82552" y="149300"/>
                    <a:pt x="114302" y="193750"/>
                    <a:pt x="114302" y="193750"/>
                  </a:cubicBezTo>
                  <a:cubicBezTo>
                    <a:pt x="119065" y="203275"/>
                    <a:pt x="87844" y="188988"/>
                    <a:pt x="107952" y="193750"/>
                  </a:cubicBezTo>
                  <a:cubicBezTo>
                    <a:pt x="128060" y="198512"/>
                    <a:pt x="200027" y="220208"/>
                    <a:pt x="234952" y="222325"/>
                  </a:cubicBezTo>
                  <a:cubicBezTo>
                    <a:pt x="269877" y="224442"/>
                    <a:pt x="317502" y="209096"/>
                    <a:pt x="317502" y="206450"/>
                  </a:cubicBezTo>
                  <a:cubicBezTo>
                    <a:pt x="317502" y="203804"/>
                    <a:pt x="265644" y="209096"/>
                    <a:pt x="234952" y="206450"/>
                  </a:cubicBezTo>
                  <a:cubicBezTo>
                    <a:pt x="204260" y="203804"/>
                    <a:pt x="155577" y="197454"/>
                    <a:pt x="133352" y="190575"/>
                  </a:cubicBezTo>
                  <a:cubicBezTo>
                    <a:pt x="111127" y="183696"/>
                    <a:pt x="112185" y="183167"/>
                    <a:pt x="101602" y="165175"/>
                  </a:cubicBezTo>
                  <a:cubicBezTo>
                    <a:pt x="91019" y="147183"/>
                    <a:pt x="71439" y="87387"/>
                    <a:pt x="69852" y="82625"/>
                  </a:cubicBezTo>
                  <a:cubicBezTo>
                    <a:pt x="68265" y="77863"/>
                    <a:pt x="104777" y="147183"/>
                    <a:pt x="92077" y="136600"/>
                  </a:cubicBezTo>
                  <a:cubicBezTo>
                    <a:pt x="79377" y="126017"/>
                    <a:pt x="-527" y="3250"/>
                    <a:pt x="2" y="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>
              <a:extLst>
                <a:ext uri="{FF2B5EF4-FFF2-40B4-BE49-F238E27FC236}">
                  <a16:creationId xmlns:a16="http://schemas.microsoft.com/office/drawing/2014/main" id="{9E6FD7C1-2EE4-7AB8-C4E5-3E1510974D75}"/>
                </a:ext>
              </a:extLst>
            </p:cNvPr>
            <p:cNvSpPr/>
            <p:nvPr/>
          </p:nvSpPr>
          <p:spPr>
            <a:xfrm>
              <a:off x="4270008" y="3393759"/>
              <a:ext cx="159249" cy="152751"/>
            </a:xfrm>
            <a:custGeom>
              <a:avLst/>
              <a:gdLst>
                <a:gd name="connsiteX0" fmla="*/ 155942 w 159249"/>
                <a:gd name="connsiteY0" fmla="*/ 316 h 152751"/>
                <a:gd name="connsiteX1" fmla="*/ 136892 w 159249"/>
                <a:gd name="connsiteY1" fmla="*/ 60641 h 152751"/>
                <a:gd name="connsiteX2" fmla="*/ 92442 w 159249"/>
                <a:gd name="connsiteY2" fmla="*/ 89216 h 152751"/>
                <a:gd name="connsiteX3" fmla="*/ 108317 w 159249"/>
                <a:gd name="connsiteY3" fmla="*/ 111441 h 152751"/>
                <a:gd name="connsiteX4" fmla="*/ 367 w 159249"/>
                <a:gd name="connsiteY4" fmla="*/ 152716 h 152751"/>
                <a:gd name="connsiteX5" fmla="*/ 73392 w 159249"/>
                <a:gd name="connsiteY5" fmla="*/ 117791 h 152751"/>
                <a:gd name="connsiteX6" fmla="*/ 82917 w 159249"/>
                <a:gd name="connsiteY6" fmla="*/ 73341 h 152751"/>
                <a:gd name="connsiteX7" fmla="*/ 70217 w 159249"/>
                <a:gd name="connsiteY7" fmla="*/ 89216 h 152751"/>
                <a:gd name="connsiteX8" fmla="*/ 155942 w 159249"/>
                <a:gd name="connsiteY8" fmla="*/ 316 h 15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249" h="152751">
                  <a:moveTo>
                    <a:pt x="155942" y="316"/>
                  </a:moveTo>
                  <a:cubicBezTo>
                    <a:pt x="167054" y="-4446"/>
                    <a:pt x="147475" y="45824"/>
                    <a:pt x="136892" y="60641"/>
                  </a:cubicBezTo>
                  <a:cubicBezTo>
                    <a:pt x="126309" y="75458"/>
                    <a:pt x="97205" y="80749"/>
                    <a:pt x="92442" y="89216"/>
                  </a:cubicBezTo>
                  <a:cubicBezTo>
                    <a:pt x="87679" y="97683"/>
                    <a:pt x="123663" y="100858"/>
                    <a:pt x="108317" y="111441"/>
                  </a:cubicBezTo>
                  <a:cubicBezTo>
                    <a:pt x="92971" y="122024"/>
                    <a:pt x="6188" y="151658"/>
                    <a:pt x="367" y="152716"/>
                  </a:cubicBezTo>
                  <a:cubicBezTo>
                    <a:pt x="-5454" y="153774"/>
                    <a:pt x="59634" y="131020"/>
                    <a:pt x="73392" y="117791"/>
                  </a:cubicBezTo>
                  <a:cubicBezTo>
                    <a:pt x="87150" y="104562"/>
                    <a:pt x="82917" y="73341"/>
                    <a:pt x="82917" y="73341"/>
                  </a:cubicBezTo>
                  <a:cubicBezTo>
                    <a:pt x="82388" y="68579"/>
                    <a:pt x="60692" y="97153"/>
                    <a:pt x="70217" y="89216"/>
                  </a:cubicBezTo>
                  <a:cubicBezTo>
                    <a:pt x="79742" y="81279"/>
                    <a:pt x="144830" y="5078"/>
                    <a:pt x="155942" y="3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2C7395BE-A8D6-C0A1-DE4A-A0F9314876FD}"/>
                </a:ext>
              </a:extLst>
            </p:cNvPr>
            <p:cNvSpPr/>
            <p:nvPr/>
          </p:nvSpPr>
          <p:spPr>
            <a:xfrm>
              <a:off x="4161727" y="3517085"/>
              <a:ext cx="485193" cy="68267"/>
            </a:xfrm>
            <a:custGeom>
              <a:avLst/>
              <a:gdLst>
                <a:gd name="connsiteX0" fmla="*/ 698 w 485193"/>
                <a:gd name="connsiteY0" fmla="*/ 19865 h 68267"/>
                <a:gd name="connsiteX1" fmla="*/ 388048 w 485193"/>
                <a:gd name="connsiteY1" fmla="*/ 57965 h 68267"/>
                <a:gd name="connsiteX2" fmla="*/ 467423 w 485193"/>
                <a:gd name="connsiteY2" fmla="*/ 57965 h 68267"/>
                <a:gd name="connsiteX3" fmla="*/ 162623 w 485193"/>
                <a:gd name="connsiteY3" fmla="*/ 61140 h 68267"/>
                <a:gd name="connsiteX4" fmla="*/ 476948 w 485193"/>
                <a:gd name="connsiteY4" fmla="*/ 64315 h 68267"/>
                <a:gd name="connsiteX5" fmla="*/ 397573 w 485193"/>
                <a:gd name="connsiteY5" fmla="*/ 815 h 68267"/>
                <a:gd name="connsiteX6" fmla="*/ 442023 w 485193"/>
                <a:gd name="connsiteY6" fmla="*/ 29390 h 68267"/>
                <a:gd name="connsiteX7" fmla="*/ 362648 w 485193"/>
                <a:gd name="connsiteY7" fmla="*/ 45265 h 68267"/>
                <a:gd name="connsiteX8" fmla="*/ 188023 w 485193"/>
                <a:gd name="connsiteY8" fmla="*/ 42090 h 68267"/>
                <a:gd name="connsiteX9" fmla="*/ 289623 w 485193"/>
                <a:gd name="connsiteY9" fmla="*/ 51615 h 68267"/>
                <a:gd name="connsiteX10" fmla="*/ 698 w 485193"/>
                <a:gd name="connsiteY10" fmla="*/ 19865 h 6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5193" h="68267">
                  <a:moveTo>
                    <a:pt x="698" y="19865"/>
                  </a:moveTo>
                  <a:cubicBezTo>
                    <a:pt x="17102" y="20923"/>
                    <a:pt x="310261" y="51615"/>
                    <a:pt x="388048" y="57965"/>
                  </a:cubicBezTo>
                  <a:cubicBezTo>
                    <a:pt x="465835" y="64315"/>
                    <a:pt x="467423" y="57965"/>
                    <a:pt x="467423" y="57965"/>
                  </a:cubicBezTo>
                  <a:lnTo>
                    <a:pt x="162623" y="61140"/>
                  </a:lnTo>
                  <a:cubicBezTo>
                    <a:pt x="164211" y="62198"/>
                    <a:pt x="437790" y="74369"/>
                    <a:pt x="476948" y="64315"/>
                  </a:cubicBezTo>
                  <a:cubicBezTo>
                    <a:pt x="516106" y="54261"/>
                    <a:pt x="403394" y="6636"/>
                    <a:pt x="397573" y="815"/>
                  </a:cubicBezTo>
                  <a:cubicBezTo>
                    <a:pt x="391752" y="-5006"/>
                    <a:pt x="447844" y="21982"/>
                    <a:pt x="442023" y="29390"/>
                  </a:cubicBezTo>
                  <a:cubicBezTo>
                    <a:pt x="436202" y="36798"/>
                    <a:pt x="404981" y="43148"/>
                    <a:pt x="362648" y="45265"/>
                  </a:cubicBezTo>
                  <a:cubicBezTo>
                    <a:pt x="320315" y="47382"/>
                    <a:pt x="200194" y="41032"/>
                    <a:pt x="188023" y="42090"/>
                  </a:cubicBezTo>
                  <a:lnTo>
                    <a:pt x="289623" y="51615"/>
                  </a:lnTo>
                  <a:cubicBezTo>
                    <a:pt x="262106" y="47911"/>
                    <a:pt x="-15706" y="18807"/>
                    <a:pt x="698" y="198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>
              <a:extLst>
                <a:ext uri="{FF2B5EF4-FFF2-40B4-BE49-F238E27FC236}">
                  <a16:creationId xmlns:a16="http://schemas.microsoft.com/office/drawing/2014/main" id="{5737014D-4818-644F-2C0B-3D9C730028DC}"/>
                </a:ext>
              </a:extLst>
            </p:cNvPr>
            <p:cNvSpPr/>
            <p:nvPr/>
          </p:nvSpPr>
          <p:spPr>
            <a:xfrm>
              <a:off x="4043102" y="3307467"/>
              <a:ext cx="369673" cy="75892"/>
            </a:xfrm>
            <a:custGeom>
              <a:avLst/>
              <a:gdLst>
                <a:gd name="connsiteX0" fmla="*/ 1848 w 369673"/>
                <a:gd name="connsiteY0" fmla="*/ 883 h 75892"/>
                <a:gd name="connsiteX1" fmla="*/ 144723 w 369673"/>
                <a:gd name="connsiteY1" fmla="*/ 32633 h 75892"/>
                <a:gd name="connsiteX2" fmla="*/ 214573 w 369673"/>
                <a:gd name="connsiteY2" fmla="*/ 19933 h 75892"/>
                <a:gd name="connsiteX3" fmla="*/ 182823 w 369673"/>
                <a:gd name="connsiteY3" fmla="*/ 35808 h 75892"/>
                <a:gd name="connsiteX4" fmla="*/ 243148 w 369673"/>
                <a:gd name="connsiteY4" fmla="*/ 48508 h 75892"/>
                <a:gd name="connsiteX5" fmla="*/ 205048 w 369673"/>
                <a:gd name="connsiteY5" fmla="*/ 29458 h 75892"/>
                <a:gd name="connsiteX6" fmla="*/ 366973 w 369673"/>
                <a:gd name="connsiteY6" fmla="*/ 70733 h 75892"/>
                <a:gd name="connsiteX7" fmla="*/ 293948 w 369673"/>
                <a:gd name="connsiteY7" fmla="*/ 54858 h 75892"/>
                <a:gd name="connsiteX8" fmla="*/ 135198 w 369673"/>
                <a:gd name="connsiteY8" fmla="*/ 58033 h 75892"/>
                <a:gd name="connsiteX9" fmla="*/ 255848 w 369673"/>
                <a:gd name="connsiteY9" fmla="*/ 73908 h 75892"/>
                <a:gd name="connsiteX10" fmla="*/ 1848 w 369673"/>
                <a:gd name="connsiteY10" fmla="*/ 883 h 75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9673" h="75892">
                  <a:moveTo>
                    <a:pt x="1848" y="883"/>
                  </a:moveTo>
                  <a:cubicBezTo>
                    <a:pt x="-16673" y="-5996"/>
                    <a:pt x="109269" y="29458"/>
                    <a:pt x="144723" y="32633"/>
                  </a:cubicBezTo>
                  <a:cubicBezTo>
                    <a:pt x="180177" y="35808"/>
                    <a:pt x="208223" y="19404"/>
                    <a:pt x="214573" y="19933"/>
                  </a:cubicBezTo>
                  <a:cubicBezTo>
                    <a:pt x="220923" y="20462"/>
                    <a:pt x="178061" y="31046"/>
                    <a:pt x="182823" y="35808"/>
                  </a:cubicBezTo>
                  <a:cubicBezTo>
                    <a:pt x="187585" y="40570"/>
                    <a:pt x="239444" y="49566"/>
                    <a:pt x="243148" y="48508"/>
                  </a:cubicBezTo>
                  <a:cubicBezTo>
                    <a:pt x="246852" y="47450"/>
                    <a:pt x="184410" y="25754"/>
                    <a:pt x="205048" y="29458"/>
                  </a:cubicBezTo>
                  <a:cubicBezTo>
                    <a:pt x="225686" y="33162"/>
                    <a:pt x="352156" y="66500"/>
                    <a:pt x="366973" y="70733"/>
                  </a:cubicBezTo>
                  <a:cubicBezTo>
                    <a:pt x="381790" y="74966"/>
                    <a:pt x="332577" y="56975"/>
                    <a:pt x="293948" y="54858"/>
                  </a:cubicBezTo>
                  <a:cubicBezTo>
                    <a:pt x="255319" y="52741"/>
                    <a:pt x="141548" y="54858"/>
                    <a:pt x="135198" y="58033"/>
                  </a:cubicBezTo>
                  <a:cubicBezTo>
                    <a:pt x="128848" y="61208"/>
                    <a:pt x="275427" y="82375"/>
                    <a:pt x="255848" y="73908"/>
                  </a:cubicBezTo>
                  <a:cubicBezTo>
                    <a:pt x="236269" y="65441"/>
                    <a:pt x="20369" y="7762"/>
                    <a:pt x="1848" y="8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円/楕円 15">
              <a:extLst>
                <a:ext uri="{FF2B5EF4-FFF2-40B4-BE49-F238E27FC236}">
                  <a16:creationId xmlns:a16="http://schemas.microsoft.com/office/drawing/2014/main" id="{0479B1D0-8EB4-BFED-E002-C381ED350E72}"/>
                </a:ext>
              </a:extLst>
            </p:cNvPr>
            <p:cNvSpPr/>
            <p:nvPr/>
          </p:nvSpPr>
          <p:spPr>
            <a:xfrm>
              <a:off x="4240792" y="3413581"/>
              <a:ext cx="60325" cy="603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月 16">
              <a:extLst>
                <a:ext uri="{FF2B5EF4-FFF2-40B4-BE49-F238E27FC236}">
                  <a16:creationId xmlns:a16="http://schemas.microsoft.com/office/drawing/2014/main" id="{1FC6CEA1-9FF1-0E0B-C90E-7E65DB6EC102}"/>
                </a:ext>
              </a:extLst>
            </p:cNvPr>
            <p:cNvSpPr/>
            <p:nvPr/>
          </p:nvSpPr>
          <p:spPr>
            <a:xfrm rot="16200000">
              <a:off x="4186644" y="3399048"/>
              <a:ext cx="104484" cy="158750"/>
            </a:xfrm>
            <a:prstGeom prst="mo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23DD44A4-04D3-B317-B130-06787BD6DD1D}"/>
                </a:ext>
              </a:extLst>
            </p:cNvPr>
            <p:cNvSpPr/>
            <p:nvPr/>
          </p:nvSpPr>
          <p:spPr>
            <a:xfrm>
              <a:off x="3889230" y="3527418"/>
              <a:ext cx="624035" cy="95278"/>
            </a:xfrm>
            <a:custGeom>
              <a:avLst/>
              <a:gdLst>
                <a:gd name="connsiteX0" fmla="*/ 145 w 624035"/>
                <a:gd name="connsiteY0" fmla="*/ 38107 h 95278"/>
                <a:gd name="connsiteX1" fmla="*/ 263670 w 624035"/>
                <a:gd name="connsiteY1" fmla="*/ 79382 h 95278"/>
                <a:gd name="connsiteX2" fmla="*/ 190645 w 624035"/>
                <a:gd name="connsiteY2" fmla="*/ 60332 h 95278"/>
                <a:gd name="connsiteX3" fmla="*/ 358920 w 624035"/>
                <a:gd name="connsiteY3" fmla="*/ 69857 h 95278"/>
                <a:gd name="connsiteX4" fmla="*/ 295420 w 624035"/>
                <a:gd name="connsiteY4" fmla="*/ 76207 h 95278"/>
                <a:gd name="connsiteX5" fmla="*/ 374795 w 624035"/>
                <a:gd name="connsiteY5" fmla="*/ 73032 h 95278"/>
                <a:gd name="connsiteX6" fmla="*/ 374795 w 624035"/>
                <a:gd name="connsiteY6" fmla="*/ 47632 h 95278"/>
                <a:gd name="connsiteX7" fmla="*/ 501795 w 624035"/>
                <a:gd name="connsiteY7" fmla="*/ 76207 h 95278"/>
                <a:gd name="connsiteX8" fmla="*/ 425595 w 624035"/>
                <a:gd name="connsiteY8" fmla="*/ 34932 h 95278"/>
                <a:gd name="connsiteX9" fmla="*/ 622445 w 624035"/>
                <a:gd name="connsiteY9" fmla="*/ 95257 h 95278"/>
                <a:gd name="connsiteX10" fmla="*/ 504970 w 624035"/>
                <a:gd name="connsiteY10" fmla="*/ 41282 h 95278"/>
                <a:gd name="connsiteX11" fmla="*/ 270020 w 624035"/>
                <a:gd name="connsiteY11" fmla="*/ 7 h 95278"/>
                <a:gd name="connsiteX12" fmla="*/ 377970 w 624035"/>
                <a:gd name="connsiteY12" fmla="*/ 44457 h 95278"/>
                <a:gd name="connsiteX13" fmla="*/ 304945 w 624035"/>
                <a:gd name="connsiteY13" fmla="*/ 60332 h 95278"/>
                <a:gd name="connsiteX14" fmla="*/ 145 w 624035"/>
                <a:gd name="connsiteY14" fmla="*/ 38107 h 9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4035" h="95278">
                  <a:moveTo>
                    <a:pt x="145" y="38107"/>
                  </a:moveTo>
                  <a:cubicBezTo>
                    <a:pt x="-6734" y="41282"/>
                    <a:pt x="231920" y="75678"/>
                    <a:pt x="263670" y="79382"/>
                  </a:cubicBezTo>
                  <a:cubicBezTo>
                    <a:pt x="295420" y="83086"/>
                    <a:pt x="174770" y="61920"/>
                    <a:pt x="190645" y="60332"/>
                  </a:cubicBezTo>
                  <a:cubicBezTo>
                    <a:pt x="206520" y="58745"/>
                    <a:pt x="341457" y="67211"/>
                    <a:pt x="358920" y="69857"/>
                  </a:cubicBezTo>
                  <a:cubicBezTo>
                    <a:pt x="376383" y="72503"/>
                    <a:pt x="292774" y="75678"/>
                    <a:pt x="295420" y="76207"/>
                  </a:cubicBezTo>
                  <a:cubicBezTo>
                    <a:pt x="298066" y="76736"/>
                    <a:pt x="361566" y="77794"/>
                    <a:pt x="374795" y="73032"/>
                  </a:cubicBezTo>
                  <a:cubicBezTo>
                    <a:pt x="388024" y="68270"/>
                    <a:pt x="353628" y="47103"/>
                    <a:pt x="374795" y="47632"/>
                  </a:cubicBezTo>
                  <a:cubicBezTo>
                    <a:pt x="395962" y="48161"/>
                    <a:pt x="493328" y="78324"/>
                    <a:pt x="501795" y="76207"/>
                  </a:cubicBezTo>
                  <a:cubicBezTo>
                    <a:pt x="510262" y="74090"/>
                    <a:pt x="405487" y="31757"/>
                    <a:pt x="425595" y="34932"/>
                  </a:cubicBezTo>
                  <a:cubicBezTo>
                    <a:pt x="445703" y="38107"/>
                    <a:pt x="609216" y="94199"/>
                    <a:pt x="622445" y="95257"/>
                  </a:cubicBezTo>
                  <a:cubicBezTo>
                    <a:pt x="635674" y="96315"/>
                    <a:pt x="563707" y="57157"/>
                    <a:pt x="504970" y="41282"/>
                  </a:cubicBezTo>
                  <a:cubicBezTo>
                    <a:pt x="446233" y="25407"/>
                    <a:pt x="291187" y="-522"/>
                    <a:pt x="270020" y="7"/>
                  </a:cubicBezTo>
                  <a:cubicBezTo>
                    <a:pt x="248853" y="536"/>
                    <a:pt x="372149" y="34403"/>
                    <a:pt x="377970" y="44457"/>
                  </a:cubicBezTo>
                  <a:cubicBezTo>
                    <a:pt x="383791" y="54511"/>
                    <a:pt x="361566" y="59803"/>
                    <a:pt x="304945" y="60332"/>
                  </a:cubicBezTo>
                  <a:cubicBezTo>
                    <a:pt x="248324" y="60861"/>
                    <a:pt x="7024" y="34932"/>
                    <a:pt x="145" y="381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4D80939C-0339-95DE-2AB8-3AF6376443DB}"/>
                </a:ext>
              </a:extLst>
            </p:cNvPr>
            <p:cNvSpPr/>
            <p:nvPr/>
          </p:nvSpPr>
          <p:spPr>
            <a:xfrm>
              <a:off x="3840866" y="3607588"/>
              <a:ext cx="720368" cy="83146"/>
            </a:xfrm>
            <a:custGeom>
              <a:avLst/>
              <a:gdLst>
                <a:gd name="connsiteX0" fmla="*/ 884 w 720368"/>
                <a:gd name="connsiteY0" fmla="*/ 2387 h 83146"/>
                <a:gd name="connsiteX1" fmla="*/ 366009 w 720368"/>
                <a:gd name="connsiteY1" fmla="*/ 65887 h 83146"/>
                <a:gd name="connsiteX2" fmla="*/ 258059 w 720368"/>
                <a:gd name="connsiteY2" fmla="*/ 30962 h 83146"/>
                <a:gd name="connsiteX3" fmla="*/ 464434 w 720368"/>
                <a:gd name="connsiteY3" fmla="*/ 81762 h 83146"/>
                <a:gd name="connsiteX4" fmla="*/ 718434 w 720368"/>
                <a:gd name="connsiteY4" fmla="*/ 69062 h 83146"/>
                <a:gd name="connsiteX5" fmla="*/ 562859 w 720368"/>
                <a:gd name="connsiteY5" fmla="*/ 72237 h 83146"/>
                <a:gd name="connsiteX6" fmla="*/ 232659 w 720368"/>
                <a:gd name="connsiteY6" fmla="*/ 37312 h 83146"/>
                <a:gd name="connsiteX7" fmla="*/ 334259 w 720368"/>
                <a:gd name="connsiteY7" fmla="*/ 37312 h 83146"/>
                <a:gd name="connsiteX8" fmla="*/ 264409 w 720368"/>
                <a:gd name="connsiteY8" fmla="*/ 15087 h 83146"/>
                <a:gd name="connsiteX9" fmla="*/ 884 w 720368"/>
                <a:gd name="connsiteY9" fmla="*/ 2387 h 83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0368" h="83146">
                  <a:moveTo>
                    <a:pt x="884" y="2387"/>
                  </a:moveTo>
                  <a:cubicBezTo>
                    <a:pt x="17817" y="10854"/>
                    <a:pt x="323147" y="61125"/>
                    <a:pt x="366009" y="65887"/>
                  </a:cubicBezTo>
                  <a:cubicBezTo>
                    <a:pt x="408872" y="70650"/>
                    <a:pt x="241655" y="28316"/>
                    <a:pt x="258059" y="30962"/>
                  </a:cubicBezTo>
                  <a:cubicBezTo>
                    <a:pt x="274463" y="33608"/>
                    <a:pt x="387705" y="75412"/>
                    <a:pt x="464434" y="81762"/>
                  </a:cubicBezTo>
                  <a:cubicBezTo>
                    <a:pt x="541163" y="88112"/>
                    <a:pt x="702030" y="70649"/>
                    <a:pt x="718434" y="69062"/>
                  </a:cubicBezTo>
                  <a:cubicBezTo>
                    <a:pt x="734838" y="67475"/>
                    <a:pt x="643821" y="77529"/>
                    <a:pt x="562859" y="72237"/>
                  </a:cubicBezTo>
                  <a:cubicBezTo>
                    <a:pt x="481897" y="66945"/>
                    <a:pt x="270759" y="43133"/>
                    <a:pt x="232659" y="37312"/>
                  </a:cubicBezTo>
                  <a:cubicBezTo>
                    <a:pt x="194559" y="31491"/>
                    <a:pt x="328967" y="41016"/>
                    <a:pt x="334259" y="37312"/>
                  </a:cubicBezTo>
                  <a:cubicBezTo>
                    <a:pt x="339551" y="33608"/>
                    <a:pt x="313622" y="19850"/>
                    <a:pt x="264409" y="15087"/>
                  </a:cubicBezTo>
                  <a:cubicBezTo>
                    <a:pt x="215197" y="10325"/>
                    <a:pt x="-16049" y="-6080"/>
                    <a:pt x="884" y="23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>
              <a:extLst>
                <a:ext uri="{FF2B5EF4-FFF2-40B4-BE49-F238E27FC236}">
                  <a16:creationId xmlns:a16="http://schemas.microsoft.com/office/drawing/2014/main" id="{A8C6B3D3-9A6F-31EA-E40B-0CE31ECCFB47}"/>
                </a:ext>
              </a:extLst>
            </p:cNvPr>
            <p:cNvSpPr/>
            <p:nvPr/>
          </p:nvSpPr>
          <p:spPr>
            <a:xfrm>
              <a:off x="4368077" y="3196558"/>
              <a:ext cx="337501" cy="332828"/>
            </a:xfrm>
            <a:custGeom>
              <a:avLst/>
              <a:gdLst>
                <a:gd name="connsiteX0" fmla="*/ 723 w 337501"/>
                <a:gd name="connsiteY0" fmla="*/ 667 h 332828"/>
                <a:gd name="connsiteX1" fmla="*/ 261073 w 337501"/>
                <a:gd name="connsiteY1" fmla="*/ 222917 h 332828"/>
                <a:gd name="connsiteX2" fmla="*/ 219798 w 337501"/>
                <a:gd name="connsiteY2" fmla="*/ 184817 h 332828"/>
                <a:gd name="connsiteX3" fmla="*/ 327748 w 337501"/>
                <a:gd name="connsiteY3" fmla="*/ 308642 h 332828"/>
                <a:gd name="connsiteX4" fmla="*/ 327748 w 337501"/>
                <a:gd name="connsiteY4" fmla="*/ 330867 h 332828"/>
                <a:gd name="connsiteX5" fmla="*/ 286473 w 337501"/>
                <a:gd name="connsiteY5" fmla="*/ 280067 h 332828"/>
                <a:gd name="connsiteX6" fmla="*/ 188048 w 337501"/>
                <a:gd name="connsiteY6" fmla="*/ 184817 h 332828"/>
                <a:gd name="connsiteX7" fmla="*/ 235673 w 337501"/>
                <a:gd name="connsiteY7" fmla="*/ 232442 h 332828"/>
                <a:gd name="connsiteX8" fmla="*/ 184873 w 337501"/>
                <a:gd name="connsiteY8" fmla="*/ 156242 h 332828"/>
                <a:gd name="connsiteX9" fmla="*/ 723 w 337501"/>
                <a:gd name="connsiteY9" fmla="*/ 667 h 332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7501" h="332828">
                  <a:moveTo>
                    <a:pt x="723" y="667"/>
                  </a:moveTo>
                  <a:cubicBezTo>
                    <a:pt x="13423" y="11779"/>
                    <a:pt x="224561" y="192225"/>
                    <a:pt x="261073" y="222917"/>
                  </a:cubicBezTo>
                  <a:cubicBezTo>
                    <a:pt x="297586" y="253609"/>
                    <a:pt x="208686" y="170530"/>
                    <a:pt x="219798" y="184817"/>
                  </a:cubicBezTo>
                  <a:cubicBezTo>
                    <a:pt x="230911" y="199105"/>
                    <a:pt x="309756" y="284300"/>
                    <a:pt x="327748" y="308642"/>
                  </a:cubicBezTo>
                  <a:cubicBezTo>
                    <a:pt x="345740" y="332984"/>
                    <a:pt x="334627" y="335629"/>
                    <a:pt x="327748" y="330867"/>
                  </a:cubicBezTo>
                  <a:cubicBezTo>
                    <a:pt x="320869" y="326105"/>
                    <a:pt x="309756" y="304409"/>
                    <a:pt x="286473" y="280067"/>
                  </a:cubicBezTo>
                  <a:cubicBezTo>
                    <a:pt x="263190" y="255725"/>
                    <a:pt x="196515" y="192755"/>
                    <a:pt x="188048" y="184817"/>
                  </a:cubicBezTo>
                  <a:cubicBezTo>
                    <a:pt x="179581" y="176880"/>
                    <a:pt x="236202" y="237205"/>
                    <a:pt x="235673" y="232442"/>
                  </a:cubicBezTo>
                  <a:cubicBezTo>
                    <a:pt x="235144" y="227680"/>
                    <a:pt x="223502" y="192225"/>
                    <a:pt x="184873" y="156242"/>
                  </a:cubicBezTo>
                  <a:cubicBezTo>
                    <a:pt x="146244" y="120259"/>
                    <a:pt x="-11977" y="-10445"/>
                    <a:pt x="723" y="6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>
              <a:extLst>
                <a:ext uri="{FF2B5EF4-FFF2-40B4-BE49-F238E27FC236}">
                  <a16:creationId xmlns:a16="http://schemas.microsoft.com/office/drawing/2014/main" id="{7558B3BC-6969-5BE2-FE45-1B42927886BF}"/>
                </a:ext>
              </a:extLst>
            </p:cNvPr>
            <p:cNvSpPr/>
            <p:nvPr/>
          </p:nvSpPr>
          <p:spPr>
            <a:xfrm>
              <a:off x="3692525" y="3107997"/>
              <a:ext cx="654191" cy="395169"/>
            </a:xfrm>
            <a:custGeom>
              <a:avLst/>
              <a:gdLst>
                <a:gd name="connsiteX0" fmla="*/ 654050 w 654191"/>
                <a:gd name="connsiteY0" fmla="*/ 101928 h 395169"/>
                <a:gd name="connsiteX1" fmla="*/ 454025 w 654191"/>
                <a:gd name="connsiteY1" fmla="*/ 95578 h 395169"/>
                <a:gd name="connsiteX2" fmla="*/ 288925 w 654191"/>
                <a:gd name="connsiteY2" fmla="*/ 3503 h 395169"/>
                <a:gd name="connsiteX3" fmla="*/ 336550 w 654191"/>
                <a:gd name="connsiteY3" fmla="*/ 47953 h 395169"/>
                <a:gd name="connsiteX4" fmla="*/ 250825 w 654191"/>
                <a:gd name="connsiteY4" fmla="*/ 51128 h 395169"/>
                <a:gd name="connsiteX5" fmla="*/ 101600 w 654191"/>
                <a:gd name="connsiteY5" fmla="*/ 28903 h 395169"/>
                <a:gd name="connsiteX6" fmla="*/ 139700 w 654191"/>
                <a:gd name="connsiteY6" fmla="*/ 41603 h 395169"/>
                <a:gd name="connsiteX7" fmla="*/ 34925 w 654191"/>
                <a:gd name="connsiteY7" fmla="*/ 105103 h 395169"/>
                <a:gd name="connsiteX8" fmla="*/ 31750 w 654191"/>
                <a:gd name="connsiteY8" fmla="*/ 241628 h 395169"/>
                <a:gd name="connsiteX9" fmla="*/ 0 w 654191"/>
                <a:gd name="connsiteY9" fmla="*/ 159078 h 395169"/>
                <a:gd name="connsiteX10" fmla="*/ 88900 w 654191"/>
                <a:gd name="connsiteY10" fmla="*/ 390853 h 395169"/>
                <a:gd name="connsiteX11" fmla="*/ 31750 w 654191"/>
                <a:gd name="connsiteY11" fmla="*/ 292428 h 395169"/>
                <a:gd name="connsiteX12" fmla="*/ 38100 w 654191"/>
                <a:gd name="connsiteY12" fmla="*/ 76528 h 395169"/>
                <a:gd name="connsiteX13" fmla="*/ 95250 w 654191"/>
                <a:gd name="connsiteY13" fmla="*/ 136853 h 395169"/>
                <a:gd name="connsiteX14" fmla="*/ 95250 w 654191"/>
                <a:gd name="connsiteY14" fmla="*/ 111453 h 395169"/>
                <a:gd name="connsiteX15" fmla="*/ 200025 w 654191"/>
                <a:gd name="connsiteY15" fmla="*/ 114628 h 395169"/>
                <a:gd name="connsiteX16" fmla="*/ 73025 w 654191"/>
                <a:gd name="connsiteY16" fmla="*/ 67003 h 395169"/>
                <a:gd name="connsiteX17" fmla="*/ 168275 w 654191"/>
                <a:gd name="connsiteY17" fmla="*/ 67003 h 395169"/>
                <a:gd name="connsiteX18" fmla="*/ 152400 w 654191"/>
                <a:gd name="connsiteY18" fmla="*/ 13028 h 395169"/>
                <a:gd name="connsiteX19" fmla="*/ 361950 w 654191"/>
                <a:gd name="connsiteY19" fmla="*/ 70178 h 395169"/>
                <a:gd name="connsiteX20" fmla="*/ 307975 w 654191"/>
                <a:gd name="connsiteY20" fmla="*/ 328 h 395169"/>
                <a:gd name="connsiteX21" fmla="*/ 438150 w 654191"/>
                <a:gd name="connsiteY21" fmla="*/ 105103 h 395169"/>
                <a:gd name="connsiteX22" fmla="*/ 520700 w 654191"/>
                <a:gd name="connsiteY22" fmla="*/ 114628 h 395169"/>
                <a:gd name="connsiteX23" fmla="*/ 527050 w 654191"/>
                <a:gd name="connsiteY23" fmla="*/ 168603 h 395169"/>
                <a:gd name="connsiteX24" fmla="*/ 574675 w 654191"/>
                <a:gd name="connsiteY24" fmla="*/ 203528 h 395169"/>
                <a:gd name="connsiteX25" fmla="*/ 549275 w 654191"/>
                <a:gd name="connsiteY25" fmla="*/ 146378 h 395169"/>
                <a:gd name="connsiteX26" fmla="*/ 422275 w 654191"/>
                <a:gd name="connsiteY26" fmla="*/ 95578 h 395169"/>
                <a:gd name="connsiteX27" fmla="*/ 654050 w 654191"/>
                <a:gd name="connsiteY27" fmla="*/ 101928 h 395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54191" h="395169">
                  <a:moveTo>
                    <a:pt x="654050" y="101928"/>
                  </a:moveTo>
                  <a:cubicBezTo>
                    <a:pt x="659342" y="101928"/>
                    <a:pt x="514879" y="111982"/>
                    <a:pt x="454025" y="95578"/>
                  </a:cubicBezTo>
                  <a:cubicBezTo>
                    <a:pt x="393171" y="79174"/>
                    <a:pt x="308504" y="11441"/>
                    <a:pt x="288925" y="3503"/>
                  </a:cubicBezTo>
                  <a:cubicBezTo>
                    <a:pt x="269346" y="-4435"/>
                    <a:pt x="342900" y="40016"/>
                    <a:pt x="336550" y="47953"/>
                  </a:cubicBezTo>
                  <a:cubicBezTo>
                    <a:pt x="330200" y="55890"/>
                    <a:pt x="289983" y="54303"/>
                    <a:pt x="250825" y="51128"/>
                  </a:cubicBezTo>
                  <a:cubicBezTo>
                    <a:pt x="211667" y="47953"/>
                    <a:pt x="120121" y="30490"/>
                    <a:pt x="101600" y="28903"/>
                  </a:cubicBezTo>
                  <a:cubicBezTo>
                    <a:pt x="83079" y="27316"/>
                    <a:pt x="150812" y="28903"/>
                    <a:pt x="139700" y="41603"/>
                  </a:cubicBezTo>
                  <a:cubicBezTo>
                    <a:pt x="128588" y="54303"/>
                    <a:pt x="52917" y="71766"/>
                    <a:pt x="34925" y="105103"/>
                  </a:cubicBezTo>
                  <a:cubicBezTo>
                    <a:pt x="16933" y="138440"/>
                    <a:pt x="37571" y="232632"/>
                    <a:pt x="31750" y="241628"/>
                  </a:cubicBezTo>
                  <a:cubicBezTo>
                    <a:pt x="25929" y="250624"/>
                    <a:pt x="0" y="159078"/>
                    <a:pt x="0" y="159078"/>
                  </a:cubicBezTo>
                  <a:cubicBezTo>
                    <a:pt x="9525" y="183949"/>
                    <a:pt x="83608" y="368628"/>
                    <a:pt x="88900" y="390853"/>
                  </a:cubicBezTo>
                  <a:cubicBezTo>
                    <a:pt x="94192" y="413078"/>
                    <a:pt x="40217" y="344815"/>
                    <a:pt x="31750" y="292428"/>
                  </a:cubicBezTo>
                  <a:cubicBezTo>
                    <a:pt x="23283" y="240041"/>
                    <a:pt x="27517" y="102457"/>
                    <a:pt x="38100" y="76528"/>
                  </a:cubicBezTo>
                  <a:cubicBezTo>
                    <a:pt x="48683" y="50599"/>
                    <a:pt x="85725" y="131032"/>
                    <a:pt x="95250" y="136853"/>
                  </a:cubicBezTo>
                  <a:cubicBezTo>
                    <a:pt x="104775" y="142674"/>
                    <a:pt x="77788" y="115157"/>
                    <a:pt x="95250" y="111453"/>
                  </a:cubicBezTo>
                  <a:cubicBezTo>
                    <a:pt x="112712" y="107749"/>
                    <a:pt x="203729" y="122036"/>
                    <a:pt x="200025" y="114628"/>
                  </a:cubicBezTo>
                  <a:cubicBezTo>
                    <a:pt x="196321" y="107220"/>
                    <a:pt x="78317" y="74940"/>
                    <a:pt x="73025" y="67003"/>
                  </a:cubicBezTo>
                  <a:cubicBezTo>
                    <a:pt x="67733" y="59066"/>
                    <a:pt x="155046" y="75999"/>
                    <a:pt x="168275" y="67003"/>
                  </a:cubicBezTo>
                  <a:cubicBezTo>
                    <a:pt x="181504" y="58007"/>
                    <a:pt x="120121" y="12499"/>
                    <a:pt x="152400" y="13028"/>
                  </a:cubicBezTo>
                  <a:cubicBezTo>
                    <a:pt x="184679" y="13557"/>
                    <a:pt x="336021" y="72295"/>
                    <a:pt x="361950" y="70178"/>
                  </a:cubicBezTo>
                  <a:cubicBezTo>
                    <a:pt x="387879" y="68061"/>
                    <a:pt x="295275" y="-5493"/>
                    <a:pt x="307975" y="328"/>
                  </a:cubicBezTo>
                  <a:cubicBezTo>
                    <a:pt x="320675" y="6149"/>
                    <a:pt x="402696" y="86053"/>
                    <a:pt x="438150" y="105103"/>
                  </a:cubicBezTo>
                  <a:cubicBezTo>
                    <a:pt x="473604" y="124153"/>
                    <a:pt x="505883" y="104045"/>
                    <a:pt x="520700" y="114628"/>
                  </a:cubicBezTo>
                  <a:cubicBezTo>
                    <a:pt x="535517" y="125211"/>
                    <a:pt x="518054" y="153786"/>
                    <a:pt x="527050" y="168603"/>
                  </a:cubicBezTo>
                  <a:cubicBezTo>
                    <a:pt x="536046" y="183420"/>
                    <a:pt x="570971" y="207232"/>
                    <a:pt x="574675" y="203528"/>
                  </a:cubicBezTo>
                  <a:cubicBezTo>
                    <a:pt x="578379" y="199824"/>
                    <a:pt x="574675" y="164370"/>
                    <a:pt x="549275" y="146378"/>
                  </a:cubicBezTo>
                  <a:cubicBezTo>
                    <a:pt x="523875" y="128386"/>
                    <a:pt x="407987" y="100341"/>
                    <a:pt x="422275" y="95578"/>
                  </a:cubicBezTo>
                  <a:cubicBezTo>
                    <a:pt x="436563" y="90815"/>
                    <a:pt x="648758" y="101928"/>
                    <a:pt x="654050" y="1019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FF2DCC95-9CB1-E625-243A-B851622CFAA1}"/>
                </a:ext>
              </a:extLst>
            </p:cNvPr>
            <p:cNvSpPr/>
            <p:nvPr/>
          </p:nvSpPr>
          <p:spPr>
            <a:xfrm>
              <a:off x="3587101" y="2933363"/>
              <a:ext cx="529360" cy="183139"/>
            </a:xfrm>
            <a:custGeom>
              <a:avLst/>
              <a:gdLst>
                <a:gd name="connsiteX0" fmla="*/ 649 w 529360"/>
                <a:gd name="connsiteY0" fmla="*/ 181312 h 183139"/>
                <a:gd name="connsiteX1" fmla="*/ 146699 w 529360"/>
                <a:gd name="connsiteY1" fmla="*/ 117812 h 183139"/>
                <a:gd name="connsiteX2" fmla="*/ 133999 w 529360"/>
                <a:gd name="connsiteY2" fmla="*/ 95587 h 183139"/>
                <a:gd name="connsiteX3" fmla="*/ 175274 w 529360"/>
                <a:gd name="connsiteY3" fmla="*/ 111462 h 183139"/>
                <a:gd name="connsiteX4" fmla="*/ 165749 w 529360"/>
                <a:gd name="connsiteY4" fmla="*/ 70187 h 183139"/>
                <a:gd name="connsiteX5" fmla="*/ 203849 w 529360"/>
                <a:gd name="connsiteY5" fmla="*/ 38437 h 183139"/>
                <a:gd name="connsiteX6" fmla="*/ 251474 w 529360"/>
                <a:gd name="connsiteY6" fmla="*/ 38437 h 183139"/>
                <a:gd name="connsiteX7" fmla="*/ 248299 w 529360"/>
                <a:gd name="connsiteY7" fmla="*/ 9862 h 183139"/>
                <a:gd name="connsiteX8" fmla="*/ 356249 w 529360"/>
                <a:gd name="connsiteY8" fmla="*/ 16212 h 183139"/>
                <a:gd name="connsiteX9" fmla="*/ 308624 w 529360"/>
                <a:gd name="connsiteY9" fmla="*/ 47962 h 183139"/>
                <a:gd name="connsiteX10" fmla="*/ 346724 w 529360"/>
                <a:gd name="connsiteY10" fmla="*/ 22562 h 183139"/>
                <a:gd name="connsiteX11" fmla="*/ 527699 w 529360"/>
                <a:gd name="connsiteY11" fmla="*/ 149562 h 183139"/>
                <a:gd name="connsiteX12" fmla="*/ 429274 w 529360"/>
                <a:gd name="connsiteY12" fmla="*/ 57487 h 183139"/>
                <a:gd name="connsiteX13" fmla="*/ 305449 w 529360"/>
                <a:gd name="connsiteY13" fmla="*/ 337 h 183139"/>
                <a:gd name="connsiteX14" fmla="*/ 143524 w 529360"/>
                <a:gd name="connsiteY14" fmla="*/ 82887 h 183139"/>
                <a:gd name="connsiteX15" fmla="*/ 213374 w 529360"/>
                <a:gd name="connsiteY15" fmla="*/ 38437 h 183139"/>
                <a:gd name="connsiteX16" fmla="*/ 649 w 529360"/>
                <a:gd name="connsiteY16" fmla="*/ 181312 h 183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29360" h="183139">
                  <a:moveTo>
                    <a:pt x="649" y="181312"/>
                  </a:moveTo>
                  <a:cubicBezTo>
                    <a:pt x="-10463" y="194541"/>
                    <a:pt x="124474" y="132100"/>
                    <a:pt x="146699" y="117812"/>
                  </a:cubicBezTo>
                  <a:cubicBezTo>
                    <a:pt x="168924" y="103524"/>
                    <a:pt x="129237" y="96645"/>
                    <a:pt x="133999" y="95587"/>
                  </a:cubicBezTo>
                  <a:cubicBezTo>
                    <a:pt x="138761" y="94529"/>
                    <a:pt x="169982" y="115695"/>
                    <a:pt x="175274" y="111462"/>
                  </a:cubicBezTo>
                  <a:cubicBezTo>
                    <a:pt x="180566" y="107229"/>
                    <a:pt x="160987" y="82358"/>
                    <a:pt x="165749" y="70187"/>
                  </a:cubicBezTo>
                  <a:cubicBezTo>
                    <a:pt x="170511" y="58016"/>
                    <a:pt x="189562" y="43729"/>
                    <a:pt x="203849" y="38437"/>
                  </a:cubicBezTo>
                  <a:cubicBezTo>
                    <a:pt x="218136" y="33145"/>
                    <a:pt x="244066" y="43199"/>
                    <a:pt x="251474" y="38437"/>
                  </a:cubicBezTo>
                  <a:cubicBezTo>
                    <a:pt x="258882" y="33674"/>
                    <a:pt x="230837" y="13566"/>
                    <a:pt x="248299" y="9862"/>
                  </a:cubicBezTo>
                  <a:cubicBezTo>
                    <a:pt x="265761" y="6158"/>
                    <a:pt x="346195" y="9862"/>
                    <a:pt x="356249" y="16212"/>
                  </a:cubicBezTo>
                  <a:cubicBezTo>
                    <a:pt x="366303" y="22562"/>
                    <a:pt x="308624" y="47962"/>
                    <a:pt x="308624" y="47962"/>
                  </a:cubicBezTo>
                  <a:cubicBezTo>
                    <a:pt x="307036" y="49020"/>
                    <a:pt x="310212" y="5629"/>
                    <a:pt x="346724" y="22562"/>
                  </a:cubicBezTo>
                  <a:cubicBezTo>
                    <a:pt x="383237" y="39495"/>
                    <a:pt x="513941" y="143741"/>
                    <a:pt x="527699" y="149562"/>
                  </a:cubicBezTo>
                  <a:cubicBezTo>
                    <a:pt x="541457" y="155383"/>
                    <a:pt x="466316" y="82358"/>
                    <a:pt x="429274" y="57487"/>
                  </a:cubicBezTo>
                  <a:cubicBezTo>
                    <a:pt x="392232" y="32616"/>
                    <a:pt x="353074" y="-3896"/>
                    <a:pt x="305449" y="337"/>
                  </a:cubicBezTo>
                  <a:cubicBezTo>
                    <a:pt x="257824" y="4570"/>
                    <a:pt x="158870" y="76537"/>
                    <a:pt x="143524" y="82887"/>
                  </a:cubicBezTo>
                  <a:cubicBezTo>
                    <a:pt x="128178" y="89237"/>
                    <a:pt x="234012" y="21504"/>
                    <a:pt x="213374" y="38437"/>
                  </a:cubicBezTo>
                  <a:cubicBezTo>
                    <a:pt x="192737" y="55370"/>
                    <a:pt x="11761" y="168083"/>
                    <a:pt x="649" y="1813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38DE9C08-F455-5799-A6C7-FB09728D0944}"/>
                </a:ext>
              </a:extLst>
            </p:cNvPr>
            <p:cNvSpPr/>
            <p:nvPr/>
          </p:nvSpPr>
          <p:spPr>
            <a:xfrm>
              <a:off x="3613064" y="2842999"/>
              <a:ext cx="271997" cy="243106"/>
            </a:xfrm>
            <a:custGeom>
              <a:avLst/>
              <a:gdLst>
                <a:gd name="connsiteX0" fmla="*/ 266786 w 271997"/>
                <a:gd name="connsiteY0" fmla="*/ 1801 h 243106"/>
                <a:gd name="connsiteX1" fmla="*/ 222336 w 271997"/>
                <a:gd name="connsiteY1" fmla="*/ 49426 h 243106"/>
                <a:gd name="connsiteX2" fmla="*/ 152486 w 271997"/>
                <a:gd name="connsiteY2" fmla="*/ 68476 h 243106"/>
                <a:gd name="connsiteX3" fmla="*/ 69936 w 271997"/>
                <a:gd name="connsiteY3" fmla="*/ 74826 h 243106"/>
                <a:gd name="connsiteX4" fmla="*/ 136611 w 271997"/>
                <a:gd name="connsiteY4" fmla="*/ 78001 h 243106"/>
                <a:gd name="connsiteX5" fmla="*/ 47711 w 271997"/>
                <a:gd name="connsiteY5" fmla="*/ 157376 h 243106"/>
                <a:gd name="connsiteX6" fmla="*/ 95336 w 271997"/>
                <a:gd name="connsiteY6" fmla="*/ 119276 h 243106"/>
                <a:gd name="connsiteX7" fmla="*/ 35011 w 271997"/>
                <a:gd name="connsiteY7" fmla="*/ 176426 h 243106"/>
                <a:gd name="connsiteX8" fmla="*/ 86 w 271997"/>
                <a:gd name="connsiteY8" fmla="*/ 243101 h 243106"/>
                <a:gd name="connsiteX9" fmla="*/ 44536 w 271997"/>
                <a:gd name="connsiteY9" fmla="*/ 179601 h 243106"/>
                <a:gd name="connsiteX10" fmla="*/ 193761 w 271997"/>
                <a:gd name="connsiteY10" fmla="*/ 71651 h 243106"/>
                <a:gd name="connsiteX11" fmla="*/ 98511 w 271997"/>
                <a:gd name="connsiteY11" fmla="*/ 119276 h 243106"/>
                <a:gd name="connsiteX12" fmla="*/ 266786 w 271997"/>
                <a:gd name="connsiteY12" fmla="*/ 1801 h 243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1997" h="243106">
                  <a:moveTo>
                    <a:pt x="266786" y="1801"/>
                  </a:moveTo>
                  <a:cubicBezTo>
                    <a:pt x="287423" y="-9841"/>
                    <a:pt x="241386" y="38314"/>
                    <a:pt x="222336" y="49426"/>
                  </a:cubicBezTo>
                  <a:cubicBezTo>
                    <a:pt x="203286" y="60538"/>
                    <a:pt x="177886" y="64243"/>
                    <a:pt x="152486" y="68476"/>
                  </a:cubicBezTo>
                  <a:cubicBezTo>
                    <a:pt x="127086" y="72709"/>
                    <a:pt x="72582" y="73239"/>
                    <a:pt x="69936" y="74826"/>
                  </a:cubicBezTo>
                  <a:cubicBezTo>
                    <a:pt x="67290" y="76414"/>
                    <a:pt x="140315" y="64243"/>
                    <a:pt x="136611" y="78001"/>
                  </a:cubicBezTo>
                  <a:cubicBezTo>
                    <a:pt x="132907" y="91759"/>
                    <a:pt x="54590" y="150497"/>
                    <a:pt x="47711" y="157376"/>
                  </a:cubicBezTo>
                  <a:cubicBezTo>
                    <a:pt x="40832" y="164255"/>
                    <a:pt x="97453" y="116101"/>
                    <a:pt x="95336" y="119276"/>
                  </a:cubicBezTo>
                  <a:cubicBezTo>
                    <a:pt x="93219" y="122451"/>
                    <a:pt x="50886" y="155789"/>
                    <a:pt x="35011" y="176426"/>
                  </a:cubicBezTo>
                  <a:cubicBezTo>
                    <a:pt x="19136" y="197064"/>
                    <a:pt x="-1501" y="242572"/>
                    <a:pt x="86" y="243101"/>
                  </a:cubicBezTo>
                  <a:cubicBezTo>
                    <a:pt x="1673" y="243630"/>
                    <a:pt x="12257" y="208176"/>
                    <a:pt x="44536" y="179601"/>
                  </a:cubicBezTo>
                  <a:cubicBezTo>
                    <a:pt x="76815" y="151026"/>
                    <a:pt x="184765" y="81705"/>
                    <a:pt x="193761" y="71651"/>
                  </a:cubicBezTo>
                  <a:cubicBezTo>
                    <a:pt x="202757" y="61597"/>
                    <a:pt x="90573" y="128272"/>
                    <a:pt x="98511" y="119276"/>
                  </a:cubicBezTo>
                  <a:cubicBezTo>
                    <a:pt x="106448" y="110280"/>
                    <a:pt x="246149" y="13443"/>
                    <a:pt x="266786" y="18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07B7D4C0-35DB-5CB6-793C-E10894F1C8DC}"/>
                </a:ext>
              </a:extLst>
            </p:cNvPr>
            <p:cNvSpPr/>
            <p:nvPr/>
          </p:nvSpPr>
          <p:spPr>
            <a:xfrm>
              <a:off x="3694964" y="2877057"/>
              <a:ext cx="671947" cy="241264"/>
            </a:xfrm>
            <a:custGeom>
              <a:avLst/>
              <a:gdLst>
                <a:gd name="connsiteX0" fmla="*/ 736 w 671947"/>
                <a:gd name="connsiteY0" fmla="*/ 85218 h 241264"/>
                <a:gd name="connsiteX1" fmla="*/ 235686 w 671947"/>
                <a:gd name="connsiteY1" fmla="*/ 24893 h 241264"/>
                <a:gd name="connsiteX2" fmla="*/ 219811 w 671947"/>
                <a:gd name="connsiteY2" fmla="*/ 2668 h 241264"/>
                <a:gd name="connsiteX3" fmla="*/ 403961 w 671947"/>
                <a:gd name="connsiteY3" fmla="*/ 82043 h 241264"/>
                <a:gd name="connsiteX4" fmla="*/ 378561 w 671947"/>
                <a:gd name="connsiteY4" fmla="*/ 50293 h 241264"/>
                <a:gd name="connsiteX5" fmla="*/ 492861 w 671947"/>
                <a:gd name="connsiteY5" fmla="*/ 129668 h 241264"/>
                <a:gd name="connsiteX6" fmla="*/ 480161 w 671947"/>
                <a:gd name="connsiteY6" fmla="*/ 91568 h 241264"/>
                <a:gd name="connsiteX7" fmla="*/ 667486 w 671947"/>
                <a:gd name="connsiteY7" fmla="*/ 237618 h 241264"/>
                <a:gd name="connsiteX8" fmla="*/ 591286 w 671947"/>
                <a:gd name="connsiteY8" fmla="*/ 183643 h 241264"/>
                <a:gd name="connsiteX9" fmla="*/ 349986 w 671947"/>
                <a:gd name="connsiteY9" fmla="*/ 37593 h 241264"/>
                <a:gd name="connsiteX10" fmla="*/ 248386 w 671947"/>
                <a:gd name="connsiteY10" fmla="*/ 21718 h 241264"/>
                <a:gd name="connsiteX11" fmla="*/ 311886 w 671947"/>
                <a:gd name="connsiteY11" fmla="*/ 59818 h 241264"/>
                <a:gd name="connsiteX12" fmla="*/ 153136 w 671947"/>
                <a:gd name="connsiteY12" fmla="*/ 47118 h 241264"/>
                <a:gd name="connsiteX13" fmla="*/ 99161 w 671947"/>
                <a:gd name="connsiteY13" fmla="*/ 28068 h 241264"/>
                <a:gd name="connsiteX14" fmla="*/ 159486 w 671947"/>
                <a:gd name="connsiteY14" fmla="*/ 37593 h 241264"/>
                <a:gd name="connsiteX15" fmla="*/ 736 w 671947"/>
                <a:gd name="connsiteY15" fmla="*/ 85218 h 241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1947" h="241264">
                  <a:moveTo>
                    <a:pt x="736" y="85218"/>
                  </a:moveTo>
                  <a:cubicBezTo>
                    <a:pt x="13436" y="83101"/>
                    <a:pt x="199174" y="38651"/>
                    <a:pt x="235686" y="24893"/>
                  </a:cubicBezTo>
                  <a:cubicBezTo>
                    <a:pt x="272198" y="11135"/>
                    <a:pt x="191765" y="-6857"/>
                    <a:pt x="219811" y="2668"/>
                  </a:cubicBezTo>
                  <a:cubicBezTo>
                    <a:pt x="247857" y="12193"/>
                    <a:pt x="377503" y="74105"/>
                    <a:pt x="403961" y="82043"/>
                  </a:cubicBezTo>
                  <a:cubicBezTo>
                    <a:pt x="430419" y="89981"/>
                    <a:pt x="363744" y="42355"/>
                    <a:pt x="378561" y="50293"/>
                  </a:cubicBezTo>
                  <a:cubicBezTo>
                    <a:pt x="393378" y="58230"/>
                    <a:pt x="475928" y="122789"/>
                    <a:pt x="492861" y="129668"/>
                  </a:cubicBezTo>
                  <a:cubicBezTo>
                    <a:pt x="509794" y="136547"/>
                    <a:pt x="451057" y="73576"/>
                    <a:pt x="480161" y="91568"/>
                  </a:cubicBezTo>
                  <a:cubicBezTo>
                    <a:pt x="509265" y="109560"/>
                    <a:pt x="648965" y="222272"/>
                    <a:pt x="667486" y="237618"/>
                  </a:cubicBezTo>
                  <a:cubicBezTo>
                    <a:pt x="686007" y="252964"/>
                    <a:pt x="644203" y="216980"/>
                    <a:pt x="591286" y="183643"/>
                  </a:cubicBezTo>
                  <a:cubicBezTo>
                    <a:pt x="538369" y="150306"/>
                    <a:pt x="407136" y="64580"/>
                    <a:pt x="349986" y="37593"/>
                  </a:cubicBezTo>
                  <a:cubicBezTo>
                    <a:pt x="292836" y="10606"/>
                    <a:pt x="254736" y="18014"/>
                    <a:pt x="248386" y="21718"/>
                  </a:cubicBezTo>
                  <a:cubicBezTo>
                    <a:pt x="242036" y="25422"/>
                    <a:pt x="327761" y="55585"/>
                    <a:pt x="311886" y="59818"/>
                  </a:cubicBezTo>
                  <a:cubicBezTo>
                    <a:pt x="296011" y="64051"/>
                    <a:pt x="188590" y="52410"/>
                    <a:pt x="153136" y="47118"/>
                  </a:cubicBezTo>
                  <a:cubicBezTo>
                    <a:pt x="117682" y="41826"/>
                    <a:pt x="98103" y="29656"/>
                    <a:pt x="99161" y="28068"/>
                  </a:cubicBezTo>
                  <a:cubicBezTo>
                    <a:pt x="100219" y="26480"/>
                    <a:pt x="175361" y="28068"/>
                    <a:pt x="159486" y="37593"/>
                  </a:cubicBezTo>
                  <a:cubicBezTo>
                    <a:pt x="143611" y="47118"/>
                    <a:pt x="-11964" y="87335"/>
                    <a:pt x="736" y="852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9916AD3F-4348-7079-4DF8-0869D1C14135}"/>
                </a:ext>
              </a:extLst>
            </p:cNvPr>
            <p:cNvSpPr/>
            <p:nvPr/>
          </p:nvSpPr>
          <p:spPr>
            <a:xfrm>
              <a:off x="4210050" y="3057448"/>
              <a:ext cx="593727" cy="419466"/>
            </a:xfrm>
            <a:custGeom>
              <a:avLst/>
              <a:gdLst>
                <a:gd name="connsiteX0" fmla="*/ 212725 w 593727"/>
                <a:gd name="connsiteY0" fmla="*/ 77 h 419466"/>
                <a:gd name="connsiteX1" fmla="*/ 349250 w 593727"/>
                <a:gd name="connsiteY1" fmla="*/ 165177 h 419466"/>
                <a:gd name="connsiteX2" fmla="*/ 336550 w 593727"/>
                <a:gd name="connsiteY2" fmla="*/ 127077 h 419466"/>
                <a:gd name="connsiteX3" fmla="*/ 390525 w 593727"/>
                <a:gd name="connsiteY3" fmla="*/ 241377 h 419466"/>
                <a:gd name="connsiteX4" fmla="*/ 346075 w 593727"/>
                <a:gd name="connsiteY4" fmla="*/ 209627 h 419466"/>
                <a:gd name="connsiteX5" fmla="*/ 539750 w 593727"/>
                <a:gd name="connsiteY5" fmla="*/ 323927 h 419466"/>
                <a:gd name="connsiteX6" fmla="*/ 488950 w 593727"/>
                <a:gd name="connsiteY6" fmla="*/ 304877 h 419466"/>
                <a:gd name="connsiteX7" fmla="*/ 593725 w 593727"/>
                <a:gd name="connsiteY7" fmla="*/ 419177 h 419466"/>
                <a:gd name="connsiteX8" fmla="*/ 485775 w 593727"/>
                <a:gd name="connsiteY8" fmla="*/ 333452 h 419466"/>
                <a:gd name="connsiteX9" fmla="*/ 342900 w 593727"/>
                <a:gd name="connsiteY9" fmla="*/ 206452 h 419466"/>
                <a:gd name="connsiteX10" fmla="*/ 225425 w 593727"/>
                <a:gd name="connsiteY10" fmla="*/ 95327 h 419466"/>
                <a:gd name="connsiteX11" fmla="*/ 0 w 593727"/>
                <a:gd name="connsiteY11" fmla="*/ 31827 h 419466"/>
                <a:gd name="connsiteX12" fmla="*/ 225425 w 593727"/>
                <a:gd name="connsiteY12" fmla="*/ 73102 h 419466"/>
                <a:gd name="connsiteX13" fmla="*/ 276225 w 593727"/>
                <a:gd name="connsiteY13" fmla="*/ 101677 h 419466"/>
                <a:gd name="connsiteX14" fmla="*/ 327025 w 593727"/>
                <a:gd name="connsiteY14" fmla="*/ 142952 h 419466"/>
                <a:gd name="connsiteX15" fmla="*/ 212725 w 593727"/>
                <a:gd name="connsiteY15" fmla="*/ 77 h 419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3727" h="419466">
                  <a:moveTo>
                    <a:pt x="212725" y="77"/>
                  </a:moveTo>
                  <a:cubicBezTo>
                    <a:pt x="216429" y="3781"/>
                    <a:pt x="328613" y="144010"/>
                    <a:pt x="349250" y="165177"/>
                  </a:cubicBezTo>
                  <a:cubicBezTo>
                    <a:pt x="369888" y="186344"/>
                    <a:pt x="329671" y="114377"/>
                    <a:pt x="336550" y="127077"/>
                  </a:cubicBezTo>
                  <a:cubicBezTo>
                    <a:pt x="343429" y="139777"/>
                    <a:pt x="388938" y="227619"/>
                    <a:pt x="390525" y="241377"/>
                  </a:cubicBezTo>
                  <a:cubicBezTo>
                    <a:pt x="392112" y="255135"/>
                    <a:pt x="321204" y="195869"/>
                    <a:pt x="346075" y="209627"/>
                  </a:cubicBezTo>
                  <a:cubicBezTo>
                    <a:pt x="370946" y="223385"/>
                    <a:pt x="515938" y="308052"/>
                    <a:pt x="539750" y="323927"/>
                  </a:cubicBezTo>
                  <a:cubicBezTo>
                    <a:pt x="563563" y="339802"/>
                    <a:pt x="479954" y="289002"/>
                    <a:pt x="488950" y="304877"/>
                  </a:cubicBezTo>
                  <a:cubicBezTo>
                    <a:pt x="497946" y="320752"/>
                    <a:pt x="594254" y="414415"/>
                    <a:pt x="593725" y="419177"/>
                  </a:cubicBezTo>
                  <a:cubicBezTo>
                    <a:pt x="593196" y="423940"/>
                    <a:pt x="527579" y="368906"/>
                    <a:pt x="485775" y="333452"/>
                  </a:cubicBezTo>
                  <a:cubicBezTo>
                    <a:pt x="443971" y="297998"/>
                    <a:pt x="386292" y="246140"/>
                    <a:pt x="342900" y="206452"/>
                  </a:cubicBezTo>
                  <a:cubicBezTo>
                    <a:pt x="299508" y="166765"/>
                    <a:pt x="282575" y="124431"/>
                    <a:pt x="225425" y="95327"/>
                  </a:cubicBezTo>
                  <a:cubicBezTo>
                    <a:pt x="168275" y="66223"/>
                    <a:pt x="0" y="35531"/>
                    <a:pt x="0" y="31827"/>
                  </a:cubicBezTo>
                  <a:cubicBezTo>
                    <a:pt x="0" y="28123"/>
                    <a:pt x="179388" y="61460"/>
                    <a:pt x="225425" y="73102"/>
                  </a:cubicBezTo>
                  <a:cubicBezTo>
                    <a:pt x="271462" y="84744"/>
                    <a:pt x="259292" y="90035"/>
                    <a:pt x="276225" y="101677"/>
                  </a:cubicBezTo>
                  <a:cubicBezTo>
                    <a:pt x="293158" y="113319"/>
                    <a:pt x="337079" y="158827"/>
                    <a:pt x="327025" y="142952"/>
                  </a:cubicBezTo>
                  <a:cubicBezTo>
                    <a:pt x="316971" y="127077"/>
                    <a:pt x="209021" y="-3627"/>
                    <a:pt x="212725" y="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781C8A16-21AD-C8FF-963E-20CABA849519}"/>
                </a:ext>
              </a:extLst>
            </p:cNvPr>
            <p:cNvSpPr/>
            <p:nvPr/>
          </p:nvSpPr>
          <p:spPr>
            <a:xfrm>
              <a:off x="4167958" y="3127204"/>
              <a:ext cx="627316" cy="382471"/>
            </a:xfrm>
            <a:custGeom>
              <a:avLst/>
              <a:gdLst>
                <a:gd name="connsiteX0" fmla="*/ 817 w 627316"/>
                <a:gd name="connsiteY0" fmla="*/ 171 h 382471"/>
                <a:gd name="connsiteX1" fmla="*/ 191317 w 627316"/>
                <a:gd name="connsiteY1" fmla="*/ 54146 h 382471"/>
                <a:gd name="connsiteX2" fmla="*/ 210367 w 627316"/>
                <a:gd name="connsiteY2" fmla="*/ 44621 h 382471"/>
                <a:gd name="connsiteX3" fmla="*/ 321492 w 627316"/>
                <a:gd name="connsiteY3" fmla="*/ 120821 h 382471"/>
                <a:gd name="connsiteX4" fmla="*/ 270692 w 627316"/>
                <a:gd name="connsiteY4" fmla="*/ 89071 h 382471"/>
                <a:gd name="connsiteX5" fmla="*/ 445317 w 627316"/>
                <a:gd name="connsiteY5" fmla="*/ 212896 h 382471"/>
                <a:gd name="connsiteX6" fmla="*/ 416742 w 627316"/>
                <a:gd name="connsiteY6" fmla="*/ 212896 h 382471"/>
                <a:gd name="connsiteX7" fmla="*/ 527867 w 627316"/>
                <a:gd name="connsiteY7" fmla="*/ 317671 h 382471"/>
                <a:gd name="connsiteX8" fmla="*/ 626292 w 627316"/>
                <a:gd name="connsiteY8" fmla="*/ 381171 h 382471"/>
                <a:gd name="connsiteX9" fmla="*/ 464367 w 627316"/>
                <a:gd name="connsiteY9" fmla="*/ 260521 h 382471"/>
                <a:gd name="connsiteX10" fmla="*/ 277042 w 627316"/>
                <a:gd name="connsiteY10" fmla="*/ 98596 h 382471"/>
                <a:gd name="connsiteX11" fmla="*/ 334192 w 627316"/>
                <a:gd name="connsiteY11" fmla="*/ 143046 h 382471"/>
                <a:gd name="connsiteX12" fmla="*/ 283392 w 627316"/>
                <a:gd name="connsiteY12" fmla="*/ 76371 h 382471"/>
                <a:gd name="connsiteX13" fmla="*/ 817 w 627316"/>
                <a:gd name="connsiteY13" fmla="*/ 171 h 38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7316" h="382471">
                  <a:moveTo>
                    <a:pt x="817" y="171"/>
                  </a:moveTo>
                  <a:cubicBezTo>
                    <a:pt x="-14529" y="-3533"/>
                    <a:pt x="191317" y="54146"/>
                    <a:pt x="191317" y="54146"/>
                  </a:cubicBezTo>
                  <a:cubicBezTo>
                    <a:pt x="226242" y="61554"/>
                    <a:pt x="188671" y="33509"/>
                    <a:pt x="210367" y="44621"/>
                  </a:cubicBezTo>
                  <a:cubicBezTo>
                    <a:pt x="232063" y="55733"/>
                    <a:pt x="311438" y="113413"/>
                    <a:pt x="321492" y="120821"/>
                  </a:cubicBezTo>
                  <a:cubicBezTo>
                    <a:pt x="331546" y="128229"/>
                    <a:pt x="250055" y="73725"/>
                    <a:pt x="270692" y="89071"/>
                  </a:cubicBezTo>
                  <a:cubicBezTo>
                    <a:pt x="291329" y="104417"/>
                    <a:pt x="420975" y="192259"/>
                    <a:pt x="445317" y="212896"/>
                  </a:cubicBezTo>
                  <a:cubicBezTo>
                    <a:pt x="469659" y="233533"/>
                    <a:pt x="402984" y="195434"/>
                    <a:pt x="416742" y="212896"/>
                  </a:cubicBezTo>
                  <a:cubicBezTo>
                    <a:pt x="430500" y="230358"/>
                    <a:pt x="492942" y="289625"/>
                    <a:pt x="527867" y="317671"/>
                  </a:cubicBezTo>
                  <a:cubicBezTo>
                    <a:pt x="562792" y="345717"/>
                    <a:pt x="636875" y="390696"/>
                    <a:pt x="626292" y="381171"/>
                  </a:cubicBezTo>
                  <a:cubicBezTo>
                    <a:pt x="615709" y="371646"/>
                    <a:pt x="522575" y="307617"/>
                    <a:pt x="464367" y="260521"/>
                  </a:cubicBezTo>
                  <a:cubicBezTo>
                    <a:pt x="406159" y="213425"/>
                    <a:pt x="298738" y="118175"/>
                    <a:pt x="277042" y="98596"/>
                  </a:cubicBezTo>
                  <a:cubicBezTo>
                    <a:pt x="255346" y="79017"/>
                    <a:pt x="333134" y="146750"/>
                    <a:pt x="334192" y="143046"/>
                  </a:cubicBezTo>
                  <a:cubicBezTo>
                    <a:pt x="335250" y="139342"/>
                    <a:pt x="335779" y="106533"/>
                    <a:pt x="283392" y="76371"/>
                  </a:cubicBezTo>
                  <a:cubicBezTo>
                    <a:pt x="231005" y="46209"/>
                    <a:pt x="16163" y="3875"/>
                    <a:pt x="817" y="1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>
              <a:extLst>
                <a:ext uri="{FF2B5EF4-FFF2-40B4-BE49-F238E27FC236}">
                  <a16:creationId xmlns:a16="http://schemas.microsoft.com/office/drawing/2014/main" id="{B0204091-A614-AB04-659B-D134C571B0DF}"/>
                </a:ext>
              </a:extLst>
            </p:cNvPr>
            <p:cNvSpPr/>
            <p:nvPr/>
          </p:nvSpPr>
          <p:spPr>
            <a:xfrm>
              <a:off x="3738718" y="3155654"/>
              <a:ext cx="484055" cy="346046"/>
            </a:xfrm>
            <a:custGeom>
              <a:avLst/>
              <a:gdLst>
                <a:gd name="connsiteX0" fmla="*/ 484032 w 484055"/>
                <a:gd name="connsiteY0" fmla="*/ 95546 h 346046"/>
                <a:gd name="connsiteX1" fmla="*/ 207807 w 484055"/>
                <a:gd name="connsiteY1" fmla="*/ 28871 h 346046"/>
                <a:gd name="connsiteX2" fmla="*/ 141132 w 484055"/>
                <a:gd name="connsiteY2" fmla="*/ 16171 h 346046"/>
                <a:gd name="connsiteX3" fmla="*/ 217332 w 484055"/>
                <a:gd name="connsiteY3" fmla="*/ 41571 h 346046"/>
                <a:gd name="connsiteX4" fmla="*/ 71282 w 484055"/>
                <a:gd name="connsiteY4" fmla="*/ 57446 h 346046"/>
                <a:gd name="connsiteX5" fmla="*/ 1432 w 484055"/>
                <a:gd name="connsiteY5" fmla="*/ 111421 h 346046"/>
                <a:gd name="connsiteX6" fmla="*/ 23657 w 484055"/>
                <a:gd name="connsiteY6" fmla="*/ 47921 h 346046"/>
                <a:gd name="connsiteX7" fmla="*/ 17307 w 484055"/>
                <a:gd name="connsiteY7" fmla="*/ 162221 h 346046"/>
                <a:gd name="connsiteX8" fmla="*/ 74457 w 484055"/>
                <a:gd name="connsiteY8" fmla="*/ 343196 h 346046"/>
                <a:gd name="connsiteX9" fmla="*/ 26832 w 484055"/>
                <a:gd name="connsiteY9" fmla="*/ 257471 h 346046"/>
                <a:gd name="connsiteX10" fmla="*/ 14132 w 484055"/>
                <a:gd name="connsiteY10" fmla="*/ 54271 h 346046"/>
                <a:gd name="connsiteX11" fmla="*/ 61757 w 484055"/>
                <a:gd name="connsiteY11" fmla="*/ 89196 h 346046"/>
                <a:gd name="connsiteX12" fmla="*/ 99857 w 484055"/>
                <a:gd name="connsiteY12" fmla="*/ 38396 h 346046"/>
                <a:gd name="connsiteX13" fmla="*/ 217332 w 484055"/>
                <a:gd name="connsiteY13" fmla="*/ 44746 h 346046"/>
                <a:gd name="connsiteX14" fmla="*/ 191932 w 484055"/>
                <a:gd name="connsiteY14" fmla="*/ 296 h 346046"/>
                <a:gd name="connsiteX15" fmla="*/ 484032 w 484055"/>
                <a:gd name="connsiteY15" fmla="*/ 95546 h 34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4055" h="346046">
                  <a:moveTo>
                    <a:pt x="484032" y="95546"/>
                  </a:moveTo>
                  <a:cubicBezTo>
                    <a:pt x="486678" y="100308"/>
                    <a:pt x="264957" y="42100"/>
                    <a:pt x="207807" y="28871"/>
                  </a:cubicBezTo>
                  <a:cubicBezTo>
                    <a:pt x="150657" y="15642"/>
                    <a:pt x="139544" y="14054"/>
                    <a:pt x="141132" y="16171"/>
                  </a:cubicBezTo>
                  <a:cubicBezTo>
                    <a:pt x="142720" y="18288"/>
                    <a:pt x="228974" y="34692"/>
                    <a:pt x="217332" y="41571"/>
                  </a:cubicBezTo>
                  <a:cubicBezTo>
                    <a:pt x="205690" y="48450"/>
                    <a:pt x="107265" y="45804"/>
                    <a:pt x="71282" y="57446"/>
                  </a:cubicBezTo>
                  <a:cubicBezTo>
                    <a:pt x="35299" y="69088"/>
                    <a:pt x="9370" y="113009"/>
                    <a:pt x="1432" y="111421"/>
                  </a:cubicBezTo>
                  <a:cubicBezTo>
                    <a:pt x="-6506" y="109833"/>
                    <a:pt x="21011" y="39454"/>
                    <a:pt x="23657" y="47921"/>
                  </a:cubicBezTo>
                  <a:cubicBezTo>
                    <a:pt x="26303" y="56388"/>
                    <a:pt x="8840" y="113008"/>
                    <a:pt x="17307" y="162221"/>
                  </a:cubicBezTo>
                  <a:cubicBezTo>
                    <a:pt x="25774" y="211434"/>
                    <a:pt x="72869" y="327321"/>
                    <a:pt x="74457" y="343196"/>
                  </a:cubicBezTo>
                  <a:cubicBezTo>
                    <a:pt x="76044" y="359071"/>
                    <a:pt x="36886" y="305625"/>
                    <a:pt x="26832" y="257471"/>
                  </a:cubicBezTo>
                  <a:cubicBezTo>
                    <a:pt x="16778" y="209317"/>
                    <a:pt x="8311" y="82317"/>
                    <a:pt x="14132" y="54271"/>
                  </a:cubicBezTo>
                  <a:cubicBezTo>
                    <a:pt x="19953" y="26225"/>
                    <a:pt x="47470" y="91842"/>
                    <a:pt x="61757" y="89196"/>
                  </a:cubicBezTo>
                  <a:cubicBezTo>
                    <a:pt x="76044" y="86550"/>
                    <a:pt x="73928" y="45804"/>
                    <a:pt x="99857" y="38396"/>
                  </a:cubicBezTo>
                  <a:cubicBezTo>
                    <a:pt x="125786" y="30988"/>
                    <a:pt x="201986" y="51096"/>
                    <a:pt x="217332" y="44746"/>
                  </a:cubicBezTo>
                  <a:cubicBezTo>
                    <a:pt x="232678" y="38396"/>
                    <a:pt x="145365" y="-3937"/>
                    <a:pt x="191932" y="296"/>
                  </a:cubicBezTo>
                  <a:cubicBezTo>
                    <a:pt x="238499" y="4529"/>
                    <a:pt x="481386" y="90784"/>
                    <a:pt x="484032" y="955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>
              <a:extLst>
                <a:ext uri="{FF2B5EF4-FFF2-40B4-BE49-F238E27FC236}">
                  <a16:creationId xmlns:a16="http://schemas.microsoft.com/office/drawing/2014/main" id="{BCEB51BD-4448-6D19-7D86-3D72B4C38EF0}"/>
                </a:ext>
              </a:extLst>
            </p:cNvPr>
            <p:cNvSpPr/>
            <p:nvPr/>
          </p:nvSpPr>
          <p:spPr>
            <a:xfrm>
              <a:off x="4019277" y="3378187"/>
              <a:ext cx="324611" cy="29303"/>
            </a:xfrm>
            <a:custGeom>
              <a:avLst/>
              <a:gdLst>
                <a:gd name="connsiteX0" fmla="*/ 273 w 324611"/>
                <a:gd name="connsiteY0" fmla="*/ 19063 h 29303"/>
                <a:gd name="connsiteX1" fmla="*/ 209823 w 324611"/>
                <a:gd name="connsiteY1" fmla="*/ 28588 h 29303"/>
                <a:gd name="connsiteX2" fmla="*/ 324123 w 324611"/>
                <a:gd name="connsiteY2" fmla="*/ 25413 h 29303"/>
                <a:gd name="connsiteX3" fmla="*/ 168548 w 324611"/>
                <a:gd name="connsiteY3" fmla="*/ 13 h 29303"/>
                <a:gd name="connsiteX4" fmla="*/ 273 w 324611"/>
                <a:gd name="connsiteY4" fmla="*/ 19063 h 29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611" h="29303">
                  <a:moveTo>
                    <a:pt x="273" y="19063"/>
                  </a:moveTo>
                  <a:cubicBezTo>
                    <a:pt x="7152" y="23825"/>
                    <a:pt x="155848" y="27530"/>
                    <a:pt x="209823" y="28588"/>
                  </a:cubicBezTo>
                  <a:cubicBezTo>
                    <a:pt x="263798" y="29646"/>
                    <a:pt x="331002" y="30175"/>
                    <a:pt x="324123" y="25413"/>
                  </a:cubicBezTo>
                  <a:cubicBezTo>
                    <a:pt x="317244" y="20651"/>
                    <a:pt x="218819" y="542"/>
                    <a:pt x="168548" y="13"/>
                  </a:cubicBezTo>
                  <a:cubicBezTo>
                    <a:pt x="118277" y="-516"/>
                    <a:pt x="-6606" y="14301"/>
                    <a:pt x="273" y="190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>
              <a:extLst>
                <a:ext uri="{FF2B5EF4-FFF2-40B4-BE49-F238E27FC236}">
                  <a16:creationId xmlns:a16="http://schemas.microsoft.com/office/drawing/2014/main" id="{D19ED49D-99FC-77FE-6893-5CFE8948F7E0}"/>
                </a:ext>
              </a:extLst>
            </p:cNvPr>
            <p:cNvSpPr/>
            <p:nvPr/>
          </p:nvSpPr>
          <p:spPr>
            <a:xfrm>
              <a:off x="5384602" y="3118499"/>
              <a:ext cx="866528" cy="454163"/>
            </a:xfrm>
            <a:custGeom>
              <a:avLst/>
              <a:gdLst>
                <a:gd name="connsiteX0" fmla="*/ 425648 w 866528"/>
                <a:gd name="connsiteY0" fmla="*/ 218426 h 454163"/>
                <a:gd name="connsiteX1" fmla="*/ 152598 w 866528"/>
                <a:gd name="connsiteY1" fmla="*/ 339076 h 454163"/>
                <a:gd name="connsiteX2" fmla="*/ 266898 w 866528"/>
                <a:gd name="connsiteY2" fmla="*/ 288276 h 454163"/>
                <a:gd name="connsiteX3" fmla="*/ 104973 w 866528"/>
                <a:gd name="connsiteY3" fmla="*/ 393051 h 454163"/>
                <a:gd name="connsiteX4" fmla="*/ 198 w 866528"/>
                <a:gd name="connsiteY4" fmla="*/ 453376 h 454163"/>
                <a:gd name="connsiteX5" fmla="*/ 130373 w 866528"/>
                <a:gd name="connsiteY5" fmla="*/ 351776 h 454163"/>
                <a:gd name="connsiteX6" fmla="*/ 270073 w 866528"/>
                <a:gd name="connsiteY6" fmla="*/ 218426 h 454163"/>
                <a:gd name="connsiteX7" fmla="*/ 127198 w 866528"/>
                <a:gd name="connsiteY7" fmla="*/ 307326 h 454163"/>
                <a:gd name="connsiteX8" fmla="*/ 263723 w 866528"/>
                <a:gd name="connsiteY8" fmla="*/ 231126 h 454163"/>
                <a:gd name="connsiteX9" fmla="*/ 244673 w 866528"/>
                <a:gd name="connsiteY9" fmla="*/ 104126 h 454163"/>
                <a:gd name="connsiteX10" fmla="*/ 235148 w 866528"/>
                <a:gd name="connsiteY10" fmla="*/ 173976 h 454163"/>
                <a:gd name="connsiteX11" fmla="*/ 352623 w 866528"/>
                <a:gd name="connsiteY11" fmla="*/ 202551 h 454163"/>
                <a:gd name="connsiteX12" fmla="*/ 324048 w 866528"/>
                <a:gd name="connsiteY12" fmla="*/ 97776 h 454163"/>
                <a:gd name="connsiteX13" fmla="*/ 362148 w 866528"/>
                <a:gd name="connsiteY13" fmla="*/ 173976 h 454163"/>
                <a:gd name="connsiteX14" fmla="*/ 416123 w 866528"/>
                <a:gd name="connsiteY14" fmla="*/ 85076 h 454163"/>
                <a:gd name="connsiteX15" fmla="*/ 463748 w 866528"/>
                <a:gd name="connsiteY15" fmla="*/ 158101 h 454163"/>
                <a:gd name="connsiteX16" fmla="*/ 505023 w 866528"/>
                <a:gd name="connsiteY16" fmla="*/ 50151 h 454163"/>
                <a:gd name="connsiteX17" fmla="*/ 492323 w 866528"/>
                <a:gd name="connsiteY17" fmla="*/ 139051 h 454163"/>
                <a:gd name="connsiteX18" fmla="*/ 527248 w 866528"/>
                <a:gd name="connsiteY18" fmla="*/ 135876 h 454163"/>
                <a:gd name="connsiteX19" fmla="*/ 539948 w 866528"/>
                <a:gd name="connsiteY19" fmla="*/ 2526 h 454163"/>
                <a:gd name="connsiteX20" fmla="*/ 539948 w 866528"/>
                <a:gd name="connsiteY20" fmla="*/ 56501 h 454163"/>
                <a:gd name="connsiteX21" fmla="*/ 578048 w 866528"/>
                <a:gd name="connsiteY21" fmla="*/ 154926 h 454163"/>
                <a:gd name="connsiteX22" fmla="*/ 644723 w 866528"/>
                <a:gd name="connsiteY22" fmla="*/ 31101 h 454163"/>
                <a:gd name="connsiteX23" fmla="*/ 632023 w 866528"/>
                <a:gd name="connsiteY23" fmla="*/ 129526 h 454163"/>
                <a:gd name="connsiteX24" fmla="*/ 711398 w 866528"/>
                <a:gd name="connsiteY24" fmla="*/ 189851 h 454163"/>
                <a:gd name="connsiteX25" fmla="*/ 666948 w 866528"/>
                <a:gd name="connsiteY25" fmla="*/ 196201 h 454163"/>
                <a:gd name="connsiteX26" fmla="*/ 822523 w 866528"/>
                <a:gd name="connsiteY26" fmla="*/ 202551 h 454163"/>
                <a:gd name="connsiteX27" fmla="*/ 746323 w 866528"/>
                <a:gd name="connsiteY27" fmla="*/ 253351 h 454163"/>
                <a:gd name="connsiteX28" fmla="*/ 819348 w 866528"/>
                <a:gd name="connsiteY28" fmla="*/ 269226 h 454163"/>
                <a:gd name="connsiteX29" fmla="*/ 863798 w 866528"/>
                <a:gd name="connsiteY29" fmla="*/ 342251 h 454163"/>
                <a:gd name="connsiteX30" fmla="*/ 739973 w 866528"/>
                <a:gd name="connsiteY30" fmla="*/ 326376 h 454163"/>
                <a:gd name="connsiteX31" fmla="*/ 832048 w 866528"/>
                <a:gd name="connsiteY31" fmla="*/ 380351 h 454163"/>
                <a:gd name="connsiteX32" fmla="*/ 657423 w 866528"/>
                <a:gd name="connsiteY32" fmla="*/ 307326 h 454163"/>
                <a:gd name="connsiteX33" fmla="*/ 489148 w 866528"/>
                <a:gd name="connsiteY33" fmla="*/ 234301 h 454163"/>
                <a:gd name="connsiteX34" fmla="*/ 622498 w 866528"/>
                <a:gd name="connsiteY34" fmla="*/ 262876 h 454163"/>
                <a:gd name="connsiteX35" fmla="*/ 425648 w 866528"/>
                <a:gd name="connsiteY35" fmla="*/ 218426 h 454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66528" h="454163">
                  <a:moveTo>
                    <a:pt x="425648" y="218426"/>
                  </a:moveTo>
                  <a:cubicBezTo>
                    <a:pt x="347331" y="231126"/>
                    <a:pt x="152598" y="339076"/>
                    <a:pt x="152598" y="339076"/>
                  </a:cubicBezTo>
                  <a:cubicBezTo>
                    <a:pt x="126140" y="350718"/>
                    <a:pt x="274835" y="279280"/>
                    <a:pt x="266898" y="288276"/>
                  </a:cubicBezTo>
                  <a:cubicBezTo>
                    <a:pt x="258960" y="297272"/>
                    <a:pt x="149423" y="365534"/>
                    <a:pt x="104973" y="393051"/>
                  </a:cubicBezTo>
                  <a:cubicBezTo>
                    <a:pt x="60523" y="420568"/>
                    <a:pt x="-4035" y="460255"/>
                    <a:pt x="198" y="453376"/>
                  </a:cubicBezTo>
                  <a:cubicBezTo>
                    <a:pt x="4431" y="446497"/>
                    <a:pt x="85394" y="390934"/>
                    <a:pt x="130373" y="351776"/>
                  </a:cubicBezTo>
                  <a:cubicBezTo>
                    <a:pt x="175352" y="312618"/>
                    <a:pt x="270602" y="225834"/>
                    <a:pt x="270073" y="218426"/>
                  </a:cubicBezTo>
                  <a:cubicBezTo>
                    <a:pt x="269544" y="211018"/>
                    <a:pt x="128256" y="305209"/>
                    <a:pt x="127198" y="307326"/>
                  </a:cubicBezTo>
                  <a:cubicBezTo>
                    <a:pt x="126140" y="309443"/>
                    <a:pt x="244144" y="264993"/>
                    <a:pt x="263723" y="231126"/>
                  </a:cubicBezTo>
                  <a:cubicBezTo>
                    <a:pt x="283302" y="197259"/>
                    <a:pt x="249436" y="113651"/>
                    <a:pt x="244673" y="104126"/>
                  </a:cubicBezTo>
                  <a:cubicBezTo>
                    <a:pt x="239910" y="94601"/>
                    <a:pt x="217156" y="157572"/>
                    <a:pt x="235148" y="173976"/>
                  </a:cubicBezTo>
                  <a:cubicBezTo>
                    <a:pt x="253140" y="190380"/>
                    <a:pt x="337806" y="215251"/>
                    <a:pt x="352623" y="202551"/>
                  </a:cubicBezTo>
                  <a:cubicBezTo>
                    <a:pt x="367440" y="189851"/>
                    <a:pt x="322461" y="102538"/>
                    <a:pt x="324048" y="97776"/>
                  </a:cubicBezTo>
                  <a:cubicBezTo>
                    <a:pt x="325635" y="93014"/>
                    <a:pt x="346802" y="176093"/>
                    <a:pt x="362148" y="173976"/>
                  </a:cubicBezTo>
                  <a:cubicBezTo>
                    <a:pt x="377494" y="171859"/>
                    <a:pt x="399190" y="87722"/>
                    <a:pt x="416123" y="85076"/>
                  </a:cubicBezTo>
                  <a:cubicBezTo>
                    <a:pt x="433056" y="82430"/>
                    <a:pt x="448931" y="163922"/>
                    <a:pt x="463748" y="158101"/>
                  </a:cubicBezTo>
                  <a:cubicBezTo>
                    <a:pt x="478565" y="152280"/>
                    <a:pt x="500261" y="53326"/>
                    <a:pt x="505023" y="50151"/>
                  </a:cubicBezTo>
                  <a:cubicBezTo>
                    <a:pt x="509785" y="46976"/>
                    <a:pt x="488619" y="124764"/>
                    <a:pt x="492323" y="139051"/>
                  </a:cubicBezTo>
                  <a:cubicBezTo>
                    <a:pt x="496027" y="153338"/>
                    <a:pt x="519311" y="158630"/>
                    <a:pt x="527248" y="135876"/>
                  </a:cubicBezTo>
                  <a:cubicBezTo>
                    <a:pt x="535186" y="113122"/>
                    <a:pt x="537831" y="15755"/>
                    <a:pt x="539948" y="2526"/>
                  </a:cubicBezTo>
                  <a:cubicBezTo>
                    <a:pt x="542065" y="-10703"/>
                    <a:pt x="533598" y="31101"/>
                    <a:pt x="539948" y="56501"/>
                  </a:cubicBezTo>
                  <a:cubicBezTo>
                    <a:pt x="546298" y="81901"/>
                    <a:pt x="560586" y="159159"/>
                    <a:pt x="578048" y="154926"/>
                  </a:cubicBezTo>
                  <a:cubicBezTo>
                    <a:pt x="595510" y="150693"/>
                    <a:pt x="635727" y="35334"/>
                    <a:pt x="644723" y="31101"/>
                  </a:cubicBezTo>
                  <a:cubicBezTo>
                    <a:pt x="653719" y="26868"/>
                    <a:pt x="620911" y="103068"/>
                    <a:pt x="632023" y="129526"/>
                  </a:cubicBezTo>
                  <a:cubicBezTo>
                    <a:pt x="643136" y="155984"/>
                    <a:pt x="705577" y="178739"/>
                    <a:pt x="711398" y="189851"/>
                  </a:cubicBezTo>
                  <a:cubicBezTo>
                    <a:pt x="717219" y="200963"/>
                    <a:pt x="648427" y="194084"/>
                    <a:pt x="666948" y="196201"/>
                  </a:cubicBezTo>
                  <a:cubicBezTo>
                    <a:pt x="685469" y="198318"/>
                    <a:pt x="809294" y="193026"/>
                    <a:pt x="822523" y="202551"/>
                  </a:cubicBezTo>
                  <a:cubicBezTo>
                    <a:pt x="835752" y="212076"/>
                    <a:pt x="746852" y="242239"/>
                    <a:pt x="746323" y="253351"/>
                  </a:cubicBezTo>
                  <a:cubicBezTo>
                    <a:pt x="745794" y="264463"/>
                    <a:pt x="799769" y="254409"/>
                    <a:pt x="819348" y="269226"/>
                  </a:cubicBezTo>
                  <a:cubicBezTo>
                    <a:pt x="838927" y="284043"/>
                    <a:pt x="877027" y="332726"/>
                    <a:pt x="863798" y="342251"/>
                  </a:cubicBezTo>
                  <a:cubicBezTo>
                    <a:pt x="850569" y="351776"/>
                    <a:pt x="745265" y="320026"/>
                    <a:pt x="739973" y="326376"/>
                  </a:cubicBezTo>
                  <a:cubicBezTo>
                    <a:pt x="734681" y="332726"/>
                    <a:pt x="845806" y="383526"/>
                    <a:pt x="832048" y="380351"/>
                  </a:cubicBezTo>
                  <a:cubicBezTo>
                    <a:pt x="818290" y="377176"/>
                    <a:pt x="657423" y="307326"/>
                    <a:pt x="657423" y="307326"/>
                  </a:cubicBezTo>
                  <a:cubicBezTo>
                    <a:pt x="600273" y="282984"/>
                    <a:pt x="494969" y="241709"/>
                    <a:pt x="489148" y="234301"/>
                  </a:cubicBezTo>
                  <a:cubicBezTo>
                    <a:pt x="483327" y="226893"/>
                    <a:pt x="635727" y="266051"/>
                    <a:pt x="622498" y="262876"/>
                  </a:cubicBezTo>
                  <a:cubicBezTo>
                    <a:pt x="609269" y="259701"/>
                    <a:pt x="503965" y="205726"/>
                    <a:pt x="425648" y="2184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>
              <a:extLst>
                <a:ext uri="{FF2B5EF4-FFF2-40B4-BE49-F238E27FC236}">
                  <a16:creationId xmlns:a16="http://schemas.microsoft.com/office/drawing/2014/main" id="{6131D5E8-11D6-0033-4EED-FCF60121175E}"/>
                </a:ext>
              </a:extLst>
            </p:cNvPr>
            <p:cNvSpPr/>
            <p:nvPr/>
          </p:nvSpPr>
          <p:spPr>
            <a:xfrm>
              <a:off x="5549781" y="3346512"/>
              <a:ext cx="638952" cy="327100"/>
            </a:xfrm>
            <a:custGeom>
              <a:avLst/>
              <a:gdLst>
                <a:gd name="connsiteX0" fmla="*/ 292219 w 638952"/>
                <a:gd name="connsiteY0" fmla="*/ 3113 h 327100"/>
                <a:gd name="connsiteX1" fmla="*/ 501769 w 638952"/>
                <a:gd name="connsiteY1" fmla="*/ 104713 h 327100"/>
                <a:gd name="connsiteX2" fmla="*/ 584319 w 638952"/>
                <a:gd name="connsiteY2" fmla="*/ 133288 h 327100"/>
                <a:gd name="connsiteX3" fmla="*/ 530344 w 638952"/>
                <a:gd name="connsiteY3" fmla="*/ 152338 h 327100"/>
                <a:gd name="connsiteX4" fmla="*/ 638294 w 638952"/>
                <a:gd name="connsiteY4" fmla="*/ 253938 h 327100"/>
                <a:gd name="connsiteX5" fmla="*/ 571619 w 638952"/>
                <a:gd name="connsiteY5" fmla="*/ 225363 h 327100"/>
                <a:gd name="connsiteX6" fmla="*/ 489069 w 638952"/>
                <a:gd name="connsiteY6" fmla="*/ 180913 h 327100"/>
                <a:gd name="connsiteX7" fmla="*/ 368419 w 638952"/>
                <a:gd name="connsiteY7" fmla="*/ 212663 h 327100"/>
                <a:gd name="connsiteX8" fmla="*/ 330319 w 638952"/>
                <a:gd name="connsiteY8" fmla="*/ 269813 h 327100"/>
                <a:gd name="connsiteX9" fmla="*/ 314444 w 638952"/>
                <a:gd name="connsiteY9" fmla="*/ 209488 h 327100"/>
                <a:gd name="connsiteX10" fmla="*/ 266819 w 638952"/>
                <a:gd name="connsiteY10" fmla="*/ 215838 h 327100"/>
                <a:gd name="connsiteX11" fmla="*/ 247769 w 638952"/>
                <a:gd name="connsiteY11" fmla="*/ 326963 h 327100"/>
                <a:gd name="connsiteX12" fmla="*/ 231894 w 638952"/>
                <a:gd name="connsiteY12" fmla="*/ 238063 h 327100"/>
                <a:gd name="connsiteX13" fmla="*/ 187444 w 638952"/>
                <a:gd name="connsiteY13" fmla="*/ 203138 h 327100"/>
                <a:gd name="connsiteX14" fmla="*/ 133469 w 638952"/>
                <a:gd name="connsiteY14" fmla="*/ 272988 h 327100"/>
                <a:gd name="connsiteX15" fmla="*/ 130294 w 638952"/>
                <a:gd name="connsiteY15" fmla="*/ 241238 h 327100"/>
                <a:gd name="connsiteX16" fmla="*/ 79494 w 638952"/>
                <a:gd name="connsiteY16" fmla="*/ 234888 h 327100"/>
                <a:gd name="connsiteX17" fmla="*/ 119 w 638952"/>
                <a:gd name="connsiteY17" fmla="*/ 203138 h 327100"/>
                <a:gd name="connsiteX18" fmla="*/ 98544 w 638952"/>
                <a:gd name="connsiteY18" fmla="*/ 276163 h 327100"/>
                <a:gd name="connsiteX19" fmla="*/ 35044 w 638952"/>
                <a:gd name="connsiteY19" fmla="*/ 203138 h 327100"/>
                <a:gd name="connsiteX20" fmla="*/ 177919 w 638952"/>
                <a:gd name="connsiteY20" fmla="*/ 219013 h 327100"/>
                <a:gd name="connsiteX21" fmla="*/ 108069 w 638952"/>
                <a:gd name="connsiteY21" fmla="*/ 206313 h 327100"/>
                <a:gd name="connsiteX22" fmla="*/ 390644 w 638952"/>
                <a:gd name="connsiteY22" fmla="*/ 177738 h 327100"/>
                <a:gd name="connsiteX23" fmla="*/ 438269 w 638952"/>
                <a:gd name="connsiteY23" fmla="*/ 152338 h 327100"/>
                <a:gd name="connsiteX24" fmla="*/ 377944 w 638952"/>
                <a:gd name="connsiteY24" fmla="*/ 158688 h 327100"/>
                <a:gd name="connsiteX25" fmla="*/ 571619 w 638952"/>
                <a:gd name="connsiteY25" fmla="*/ 117413 h 327100"/>
                <a:gd name="connsiteX26" fmla="*/ 597019 w 638952"/>
                <a:gd name="connsiteY26" fmla="*/ 101538 h 327100"/>
                <a:gd name="connsiteX27" fmla="*/ 466844 w 638952"/>
                <a:gd name="connsiteY27" fmla="*/ 31688 h 327100"/>
                <a:gd name="connsiteX28" fmla="*/ 292219 w 638952"/>
                <a:gd name="connsiteY28" fmla="*/ 3113 h 32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8952" h="327100">
                  <a:moveTo>
                    <a:pt x="292219" y="3113"/>
                  </a:moveTo>
                  <a:cubicBezTo>
                    <a:pt x="298040" y="15284"/>
                    <a:pt x="453086" y="83017"/>
                    <a:pt x="501769" y="104713"/>
                  </a:cubicBezTo>
                  <a:cubicBezTo>
                    <a:pt x="550452" y="126409"/>
                    <a:pt x="579557" y="125351"/>
                    <a:pt x="584319" y="133288"/>
                  </a:cubicBezTo>
                  <a:cubicBezTo>
                    <a:pt x="589082" y="141226"/>
                    <a:pt x="521348" y="132230"/>
                    <a:pt x="530344" y="152338"/>
                  </a:cubicBezTo>
                  <a:cubicBezTo>
                    <a:pt x="539340" y="172446"/>
                    <a:pt x="631415" y="241767"/>
                    <a:pt x="638294" y="253938"/>
                  </a:cubicBezTo>
                  <a:cubicBezTo>
                    <a:pt x="645173" y="266109"/>
                    <a:pt x="596490" y="237534"/>
                    <a:pt x="571619" y="225363"/>
                  </a:cubicBezTo>
                  <a:cubicBezTo>
                    <a:pt x="546748" y="213192"/>
                    <a:pt x="522936" y="183030"/>
                    <a:pt x="489069" y="180913"/>
                  </a:cubicBezTo>
                  <a:cubicBezTo>
                    <a:pt x="455202" y="178796"/>
                    <a:pt x="394877" y="197846"/>
                    <a:pt x="368419" y="212663"/>
                  </a:cubicBezTo>
                  <a:cubicBezTo>
                    <a:pt x="341961" y="227480"/>
                    <a:pt x="339315" y="270342"/>
                    <a:pt x="330319" y="269813"/>
                  </a:cubicBezTo>
                  <a:cubicBezTo>
                    <a:pt x="321323" y="269284"/>
                    <a:pt x="325027" y="218484"/>
                    <a:pt x="314444" y="209488"/>
                  </a:cubicBezTo>
                  <a:cubicBezTo>
                    <a:pt x="303861" y="200492"/>
                    <a:pt x="277931" y="196259"/>
                    <a:pt x="266819" y="215838"/>
                  </a:cubicBezTo>
                  <a:cubicBezTo>
                    <a:pt x="255707" y="235417"/>
                    <a:pt x="253590" y="323259"/>
                    <a:pt x="247769" y="326963"/>
                  </a:cubicBezTo>
                  <a:cubicBezTo>
                    <a:pt x="241948" y="330667"/>
                    <a:pt x="241948" y="258701"/>
                    <a:pt x="231894" y="238063"/>
                  </a:cubicBezTo>
                  <a:cubicBezTo>
                    <a:pt x="221840" y="217425"/>
                    <a:pt x="203848" y="197317"/>
                    <a:pt x="187444" y="203138"/>
                  </a:cubicBezTo>
                  <a:cubicBezTo>
                    <a:pt x="171040" y="208959"/>
                    <a:pt x="142994" y="266638"/>
                    <a:pt x="133469" y="272988"/>
                  </a:cubicBezTo>
                  <a:cubicBezTo>
                    <a:pt x="123944" y="279338"/>
                    <a:pt x="139290" y="247588"/>
                    <a:pt x="130294" y="241238"/>
                  </a:cubicBezTo>
                  <a:cubicBezTo>
                    <a:pt x="121298" y="234888"/>
                    <a:pt x="101190" y="241238"/>
                    <a:pt x="79494" y="234888"/>
                  </a:cubicBezTo>
                  <a:cubicBezTo>
                    <a:pt x="57798" y="228538"/>
                    <a:pt x="-3056" y="196259"/>
                    <a:pt x="119" y="203138"/>
                  </a:cubicBezTo>
                  <a:cubicBezTo>
                    <a:pt x="3294" y="210017"/>
                    <a:pt x="92723" y="276163"/>
                    <a:pt x="98544" y="276163"/>
                  </a:cubicBezTo>
                  <a:cubicBezTo>
                    <a:pt x="104365" y="276163"/>
                    <a:pt x="21815" y="212663"/>
                    <a:pt x="35044" y="203138"/>
                  </a:cubicBezTo>
                  <a:cubicBezTo>
                    <a:pt x="48273" y="193613"/>
                    <a:pt x="165748" y="218484"/>
                    <a:pt x="177919" y="219013"/>
                  </a:cubicBezTo>
                  <a:cubicBezTo>
                    <a:pt x="190090" y="219542"/>
                    <a:pt x="72615" y="213192"/>
                    <a:pt x="108069" y="206313"/>
                  </a:cubicBezTo>
                  <a:cubicBezTo>
                    <a:pt x="143523" y="199434"/>
                    <a:pt x="335611" y="186734"/>
                    <a:pt x="390644" y="177738"/>
                  </a:cubicBezTo>
                  <a:cubicBezTo>
                    <a:pt x="445677" y="168742"/>
                    <a:pt x="440386" y="155513"/>
                    <a:pt x="438269" y="152338"/>
                  </a:cubicBezTo>
                  <a:cubicBezTo>
                    <a:pt x="436152" y="149163"/>
                    <a:pt x="355719" y="164509"/>
                    <a:pt x="377944" y="158688"/>
                  </a:cubicBezTo>
                  <a:cubicBezTo>
                    <a:pt x="400169" y="152867"/>
                    <a:pt x="535107" y="126938"/>
                    <a:pt x="571619" y="117413"/>
                  </a:cubicBezTo>
                  <a:cubicBezTo>
                    <a:pt x="608131" y="107888"/>
                    <a:pt x="614481" y="115825"/>
                    <a:pt x="597019" y="101538"/>
                  </a:cubicBezTo>
                  <a:cubicBezTo>
                    <a:pt x="579557" y="87251"/>
                    <a:pt x="511294" y="45975"/>
                    <a:pt x="466844" y="31688"/>
                  </a:cubicBezTo>
                  <a:cubicBezTo>
                    <a:pt x="422394" y="17401"/>
                    <a:pt x="286398" y="-9058"/>
                    <a:pt x="292219" y="31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>
              <a:extLst>
                <a:ext uri="{FF2B5EF4-FFF2-40B4-BE49-F238E27FC236}">
                  <a16:creationId xmlns:a16="http://schemas.microsoft.com/office/drawing/2014/main" id="{1E2E04BF-C8BA-74DD-2CB4-453CF3BE297E}"/>
                </a:ext>
              </a:extLst>
            </p:cNvPr>
            <p:cNvSpPr/>
            <p:nvPr/>
          </p:nvSpPr>
          <p:spPr>
            <a:xfrm>
              <a:off x="5398156" y="3215957"/>
              <a:ext cx="508001" cy="217038"/>
            </a:xfrm>
            <a:custGeom>
              <a:avLst/>
              <a:gdLst>
                <a:gd name="connsiteX0" fmla="*/ 504169 w 508001"/>
                <a:gd name="connsiteY0" fmla="*/ 318 h 217038"/>
                <a:gd name="connsiteX1" fmla="*/ 313669 w 508001"/>
                <a:gd name="connsiteY1" fmla="*/ 73343 h 217038"/>
                <a:gd name="connsiteX2" fmla="*/ 148569 w 508001"/>
                <a:gd name="connsiteY2" fmla="*/ 168593 h 217038"/>
                <a:gd name="connsiteX3" fmla="*/ 266044 w 508001"/>
                <a:gd name="connsiteY3" fmla="*/ 98743 h 217038"/>
                <a:gd name="connsiteX4" fmla="*/ 85069 w 508001"/>
                <a:gd name="connsiteY4" fmla="*/ 165418 h 217038"/>
                <a:gd name="connsiteX5" fmla="*/ 50144 w 508001"/>
                <a:gd name="connsiteY5" fmla="*/ 216218 h 217038"/>
                <a:gd name="connsiteX6" fmla="*/ 132694 w 508001"/>
                <a:gd name="connsiteY6" fmla="*/ 124143 h 217038"/>
                <a:gd name="connsiteX7" fmla="*/ 2519 w 508001"/>
                <a:gd name="connsiteY7" fmla="*/ 181293 h 217038"/>
                <a:gd name="connsiteX8" fmla="*/ 272394 w 508001"/>
                <a:gd name="connsiteY8" fmla="*/ 57468 h 217038"/>
                <a:gd name="connsiteX9" fmla="*/ 129519 w 508001"/>
                <a:gd name="connsiteY9" fmla="*/ 101918 h 217038"/>
                <a:gd name="connsiteX10" fmla="*/ 504169 w 508001"/>
                <a:gd name="connsiteY10" fmla="*/ 318 h 217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8001" h="217038">
                  <a:moveTo>
                    <a:pt x="504169" y="318"/>
                  </a:moveTo>
                  <a:cubicBezTo>
                    <a:pt x="534860" y="-4444"/>
                    <a:pt x="372936" y="45297"/>
                    <a:pt x="313669" y="73343"/>
                  </a:cubicBezTo>
                  <a:cubicBezTo>
                    <a:pt x="254402" y="101389"/>
                    <a:pt x="156506" y="164360"/>
                    <a:pt x="148569" y="168593"/>
                  </a:cubicBezTo>
                  <a:cubicBezTo>
                    <a:pt x="140632" y="172826"/>
                    <a:pt x="276627" y="99272"/>
                    <a:pt x="266044" y="98743"/>
                  </a:cubicBezTo>
                  <a:cubicBezTo>
                    <a:pt x="255461" y="98214"/>
                    <a:pt x="121052" y="145839"/>
                    <a:pt x="85069" y="165418"/>
                  </a:cubicBezTo>
                  <a:cubicBezTo>
                    <a:pt x="49086" y="184997"/>
                    <a:pt x="42206" y="223097"/>
                    <a:pt x="50144" y="216218"/>
                  </a:cubicBezTo>
                  <a:cubicBezTo>
                    <a:pt x="58082" y="209339"/>
                    <a:pt x="140631" y="129964"/>
                    <a:pt x="132694" y="124143"/>
                  </a:cubicBezTo>
                  <a:cubicBezTo>
                    <a:pt x="124757" y="118322"/>
                    <a:pt x="-20764" y="192405"/>
                    <a:pt x="2519" y="181293"/>
                  </a:cubicBezTo>
                  <a:cubicBezTo>
                    <a:pt x="25802" y="170181"/>
                    <a:pt x="251227" y="70697"/>
                    <a:pt x="272394" y="57468"/>
                  </a:cubicBezTo>
                  <a:cubicBezTo>
                    <a:pt x="293561" y="44239"/>
                    <a:pt x="95652" y="107739"/>
                    <a:pt x="129519" y="101918"/>
                  </a:cubicBezTo>
                  <a:cubicBezTo>
                    <a:pt x="163386" y="96097"/>
                    <a:pt x="473478" y="5080"/>
                    <a:pt x="504169" y="3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576743C9-50F8-C9E7-C099-7B6F33D8B657}"/>
                </a:ext>
              </a:extLst>
            </p:cNvPr>
            <p:cNvSpPr/>
            <p:nvPr/>
          </p:nvSpPr>
          <p:spPr>
            <a:xfrm>
              <a:off x="5419120" y="3513475"/>
              <a:ext cx="619756" cy="38527"/>
            </a:xfrm>
            <a:custGeom>
              <a:avLst/>
              <a:gdLst>
                <a:gd name="connsiteX0" fmla="*/ 605 w 619756"/>
                <a:gd name="connsiteY0" fmla="*/ 7600 h 38527"/>
                <a:gd name="connsiteX1" fmla="*/ 210155 w 619756"/>
                <a:gd name="connsiteY1" fmla="*/ 13950 h 38527"/>
                <a:gd name="connsiteX2" fmla="*/ 372080 w 619756"/>
                <a:gd name="connsiteY2" fmla="*/ 13950 h 38527"/>
                <a:gd name="connsiteX3" fmla="*/ 295880 w 619756"/>
                <a:gd name="connsiteY3" fmla="*/ 13950 h 38527"/>
                <a:gd name="connsiteX4" fmla="*/ 441930 w 619756"/>
                <a:gd name="connsiteY4" fmla="*/ 1250 h 38527"/>
                <a:gd name="connsiteX5" fmla="*/ 619730 w 619756"/>
                <a:gd name="connsiteY5" fmla="*/ 4425 h 38527"/>
                <a:gd name="connsiteX6" fmla="*/ 429230 w 619756"/>
                <a:gd name="connsiteY6" fmla="*/ 36175 h 38527"/>
                <a:gd name="connsiteX7" fmla="*/ 137130 w 619756"/>
                <a:gd name="connsiteY7" fmla="*/ 36175 h 38527"/>
                <a:gd name="connsiteX8" fmla="*/ 280005 w 619756"/>
                <a:gd name="connsiteY8" fmla="*/ 36175 h 38527"/>
                <a:gd name="connsiteX9" fmla="*/ 605 w 619756"/>
                <a:gd name="connsiteY9" fmla="*/ 7600 h 38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9756" h="38527">
                  <a:moveTo>
                    <a:pt x="605" y="7600"/>
                  </a:moveTo>
                  <a:cubicBezTo>
                    <a:pt x="-11037" y="3896"/>
                    <a:pt x="148243" y="12892"/>
                    <a:pt x="210155" y="13950"/>
                  </a:cubicBezTo>
                  <a:cubicBezTo>
                    <a:pt x="272067" y="15008"/>
                    <a:pt x="372080" y="13950"/>
                    <a:pt x="372080" y="13950"/>
                  </a:cubicBezTo>
                  <a:cubicBezTo>
                    <a:pt x="386367" y="13950"/>
                    <a:pt x="284238" y="16067"/>
                    <a:pt x="295880" y="13950"/>
                  </a:cubicBezTo>
                  <a:cubicBezTo>
                    <a:pt x="307522" y="11833"/>
                    <a:pt x="387955" y="2837"/>
                    <a:pt x="441930" y="1250"/>
                  </a:cubicBezTo>
                  <a:cubicBezTo>
                    <a:pt x="495905" y="-338"/>
                    <a:pt x="621847" y="-1396"/>
                    <a:pt x="619730" y="4425"/>
                  </a:cubicBezTo>
                  <a:cubicBezTo>
                    <a:pt x="617613" y="10246"/>
                    <a:pt x="509663" y="30883"/>
                    <a:pt x="429230" y="36175"/>
                  </a:cubicBezTo>
                  <a:cubicBezTo>
                    <a:pt x="348797" y="41467"/>
                    <a:pt x="137130" y="36175"/>
                    <a:pt x="137130" y="36175"/>
                  </a:cubicBezTo>
                  <a:cubicBezTo>
                    <a:pt x="112259" y="36175"/>
                    <a:pt x="295880" y="38292"/>
                    <a:pt x="280005" y="36175"/>
                  </a:cubicBezTo>
                  <a:cubicBezTo>
                    <a:pt x="264130" y="34058"/>
                    <a:pt x="12247" y="11304"/>
                    <a:pt x="605" y="76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>
              <a:extLst>
                <a:ext uri="{FF2B5EF4-FFF2-40B4-BE49-F238E27FC236}">
                  <a16:creationId xmlns:a16="http://schemas.microsoft.com/office/drawing/2014/main" id="{B8678659-1720-6E63-97F5-070E164848FD}"/>
                </a:ext>
              </a:extLst>
            </p:cNvPr>
            <p:cNvSpPr/>
            <p:nvPr/>
          </p:nvSpPr>
          <p:spPr>
            <a:xfrm>
              <a:off x="5379906" y="3317687"/>
              <a:ext cx="271600" cy="263727"/>
            </a:xfrm>
            <a:custGeom>
              <a:avLst/>
              <a:gdLst>
                <a:gd name="connsiteX0" fmla="*/ 271594 w 271600"/>
                <a:gd name="connsiteY0" fmla="*/ 188 h 263727"/>
                <a:gd name="connsiteX1" fmla="*/ 93794 w 271600"/>
                <a:gd name="connsiteY1" fmla="*/ 162113 h 263727"/>
                <a:gd name="connsiteX2" fmla="*/ 4894 w 271600"/>
                <a:gd name="connsiteY2" fmla="*/ 222438 h 263727"/>
                <a:gd name="connsiteX3" fmla="*/ 17594 w 271600"/>
                <a:gd name="connsiteY3" fmla="*/ 247838 h 263727"/>
                <a:gd name="connsiteX4" fmla="*/ 68394 w 271600"/>
                <a:gd name="connsiteY4" fmla="*/ 247838 h 263727"/>
                <a:gd name="connsiteX5" fmla="*/ 27119 w 271600"/>
                <a:gd name="connsiteY5" fmla="*/ 263713 h 263727"/>
                <a:gd name="connsiteX6" fmla="*/ 179519 w 271600"/>
                <a:gd name="connsiteY6" fmla="*/ 244663 h 263727"/>
                <a:gd name="connsiteX7" fmla="*/ 55694 w 271600"/>
                <a:gd name="connsiteY7" fmla="*/ 263713 h 263727"/>
                <a:gd name="connsiteX8" fmla="*/ 14419 w 271600"/>
                <a:gd name="connsiteY8" fmla="*/ 241488 h 263727"/>
                <a:gd name="connsiteX9" fmla="*/ 144594 w 271600"/>
                <a:gd name="connsiteY9" fmla="*/ 158938 h 263727"/>
                <a:gd name="connsiteX10" fmla="*/ 87444 w 271600"/>
                <a:gd name="connsiteY10" fmla="*/ 197038 h 263727"/>
                <a:gd name="connsiteX11" fmla="*/ 271594 w 271600"/>
                <a:gd name="connsiteY11" fmla="*/ 188 h 26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1600" h="263727">
                  <a:moveTo>
                    <a:pt x="271594" y="188"/>
                  </a:moveTo>
                  <a:cubicBezTo>
                    <a:pt x="272652" y="-5633"/>
                    <a:pt x="138244" y="125071"/>
                    <a:pt x="93794" y="162113"/>
                  </a:cubicBezTo>
                  <a:cubicBezTo>
                    <a:pt x="49344" y="199155"/>
                    <a:pt x="17594" y="208151"/>
                    <a:pt x="4894" y="222438"/>
                  </a:cubicBezTo>
                  <a:cubicBezTo>
                    <a:pt x="-7806" y="236726"/>
                    <a:pt x="7011" y="243605"/>
                    <a:pt x="17594" y="247838"/>
                  </a:cubicBezTo>
                  <a:cubicBezTo>
                    <a:pt x="28177" y="252071"/>
                    <a:pt x="66806" y="245192"/>
                    <a:pt x="68394" y="247838"/>
                  </a:cubicBezTo>
                  <a:cubicBezTo>
                    <a:pt x="69981" y="250484"/>
                    <a:pt x="8598" y="264242"/>
                    <a:pt x="27119" y="263713"/>
                  </a:cubicBezTo>
                  <a:cubicBezTo>
                    <a:pt x="45640" y="263184"/>
                    <a:pt x="174757" y="244663"/>
                    <a:pt x="179519" y="244663"/>
                  </a:cubicBezTo>
                  <a:cubicBezTo>
                    <a:pt x="184281" y="244663"/>
                    <a:pt x="83211" y="264242"/>
                    <a:pt x="55694" y="263713"/>
                  </a:cubicBezTo>
                  <a:cubicBezTo>
                    <a:pt x="28177" y="263184"/>
                    <a:pt x="-398" y="258950"/>
                    <a:pt x="14419" y="241488"/>
                  </a:cubicBezTo>
                  <a:cubicBezTo>
                    <a:pt x="29236" y="224026"/>
                    <a:pt x="132423" y="166346"/>
                    <a:pt x="144594" y="158938"/>
                  </a:cubicBezTo>
                  <a:cubicBezTo>
                    <a:pt x="156765" y="151530"/>
                    <a:pt x="65748" y="219263"/>
                    <a:pt x="87444" y="197038"/>
                  </a:cubicBezTo>
                  <a:cubicBezTo>
                    <a:pt x="109140" y="174813"/>
                    <a:pt x="270536" y="6009"/>
                    <a:pt x="271594" y="1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円/楕円 34">
              <a:extLst>
                <a:ext uri="{FF2B5EF4-FFF2-40B4-BE49-F238E27FC236}">
                  <a16:creationId xmlns:a16="http://schemas.microsoft.com/office/drawing/2014/main" id="{908F5A9D-C0EE-F3F9-6E5C-A9F37047CE92}"/>
                </a:ext>
              </a:extLst>
            </p:cNvPr>
            <p:cNvSpPr/>
            <p:nvPr/>
          </p:nvSpPr>
          <p:spPr>
            <a:xfrm>
              <a:off x="5731999" y="3389225"/>
              <a:ext cx="60325" cy="603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月 35">
              <a:extLst>
                <a:ext uri="{FF2B5EF4-FFF2-40B4-BE49-F238E27FC236}">
                  <a16:creationId xmlns:a16="http://schemas.microsoft.com/office/drawing/2014/main" id="{F622023E-6832-7875-1E09-11C8D33E29E3}"/>
                </a:ext>
              </a:extLst>
            </p:cNvPr>
            <p:cNvSpPr/>
            <p:nvPr/>
          </p:nvSpPr>
          <p:spPr>
            <a:xfrm rot="14006809">
              <a:off x="5730669" y="3375014"/>
              <a:ext cx="123130" cy="152974"/>
            </a:xfrm>
            <a:prstGeom prst="mo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 36">
              <a:extLst>
                <a:ext uri="{FF2B5EF4-FFF2-40B4-BE49-F238E27FC236}">
                  <a16:creationId xmlns:a16="http://schemas.microsoft.com/office/drawing/2014/main" id="{8E5B4594-0F59-F51A-4DCA-2E5B4A02BA0C}"/>
                </a:ext>
              </a:extLst>
            </p:cNvPr>
            <p:cNvSpPr/>
            <p:nvPr/>
          </p:nvSpPr>
          <p:spPr>
            <a:xfrm>
              <a:off x="5192065" y="3254358"/>
              <a:ext cx="294335" cy="197046"/>
            </a:xfrm>
            <a:custGeom>
              <a:avLst/>
              <a:gdLst>
                <a:gd name="connsiteX0" fmla="*/ 294335 w 294335"/>
                <a:gd name="connsiteY0" fmla="*/ 17 h 197046"/>
                <a:gd name="connsiteX1" fmla="*/ 87960 w 294335"/>
                <a:gd name="connsiteY1" fmla="*/ 123842 h 197046"/>
                <a:gd name="connsiteX2" fmla="*/ 214960 w 294335"/>
                <a:gd name="connsiteY2" fmla="*/ 63517 h 197046"/>
                <a:gd name="connsiteX3" fmla="*/ 33985 w 294335"/>
                <a:gd name="connsiteY3" fmla="*/ 158767 h 197046"/>
                <a:gd name="connsiteX4" fmla="*/ 8585 w 294335"/>
                <a:gd name="connsiteY4" fmla="*/ 193692 h 197046"/>
                <a:gd name="connsiteX5" fmla="*/ 135585 w 294335"/>
                <a:gd name="connsiteY5" fmla="*/ 82567 h 197046"/>
                <a:gd name="connsiteX6" fmla="*/ 87960 w 294335"/>
                <a:gd name="connsiteY6" fmla="*/ 114317 h 197046"/>
                <a:gd name="connsiteX7" fmla="*/ 294335 w 294335"/>
                <a:gd name="connsiteY7" fmla="*/ 17 h 197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4335" h="197046">
                  <a:moveTo>
                    <a:pt x="294335" y="17"/>
                  </a:moveTo>
                  <a:cubicBezTo>
                    <a:pt x="294335" y="1604"/>
                    <a:pt x="101189" y="113259"/>
                    <a:pt x="87960" y="123842"/>
                  </a:cubicBezTo>
                  <a:cubicBezTo>
                    <a:pt x="74731" y="134425"/>
                    <a:pt x="223956" y="57696"/>
                    <a:pt x="214960" y="63517"/>
                  </a:cubicBezTo>
                  <a:cubicBezTo>
                    <a:pt x="205964" y="69338"/>
                    <a:pt x="68381" y="137071"/>
                    <a:pt x="33985" y="158767"/>
                  </a:cubicBezTo>
                  <a:cubicBezTo>
                    <a:pt x="-411" y="180463"/>
                    <a:pt x="-8348" y="206392"/>
                    <a:pt x="8585" y="193692"/>
                  </a:cubicBezTo>
                  <a:cubicBezTo>
                    <a:pt x="25518" y="180992"/>
                    <a:pt x="122356" y="95796"/>
                    <a:pt x="135585" y="82567"/>
                  </a:cubicBezTo>
                  <a:cubicBezTo>
                    <a:pt x="148814" y="69338"/>
                    <a:pt x="68381" y="124371"/>
                    <a:pt x="87960" y="114317"/>
                  </a:cubicBezTo>
                  <a:cubicBezTo>
                    <a:pt x="107539" y="104263"/>
                    <a:pt x="294335" y="-1570"/>
                    <a:pt x="294335" y="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 37">
              <a:extLst>
                <a:ext uri="{FF2B5EF4-FFF2-40B4-BE49-F238E27FC236}">
                  <a16:creationId xmlns:a16="http://schemas.microsoft.com/office/drawing/2014/main" id="{48B046CC-B7E7-7376-CFDF-06EB527DFD1E}"/>
                </a:ext>
              </a:extLst>
            </p:cNvPr>
            <p:cNvSpPr/>
            <p:nvPr/>
          </p:nvSpPr>
          <p:spPr>
            <a:xfrm>
              <a:off x="5362310" y="3088904"/>
              <a:ext cx="515390" cy="191548"/>
            </a:xfrm>
            <a:custGeom>
              <a:avLst/>
              <a:gdLst>
                <a:gd name="connsiteX0" fmla="*/ 265 w 515390"/>
                <a:gd name="connsiteY0" fmla="*/ 190871 h 191548"/>
                <a:gd name="connsiteX1" fmla="*/ 216165 w 515390"/>
                <a:gd name="connsiteY1" fmla="*/ 117846 h 191548"/>
                <a:gd name="connsiteX2" fmla="*/ 165365 w 515390"/>
                <a:gd name="connsiteY2" fmla="*/ 143246 h 191548"/>
                <a:gd name="connsiteX3" fmla="*/ 311415 w 515390"/>
                <a:gd name="connsiteY3" fmla="*/ 79746 h 191548"/>
                <a:gd name="connsiteX4" fmla="*/ 390790 w 515390"/>
                <a:gd name="connsiteY4" fmla="*/ 79746 h 191548"/>
                <a:gd name="connsiteX5" fmla="*/ 286015 w 515390"/>
                <a:gd name="connsiteY5" fmla="*/ 89271 h 191548"/>
                <a:gd name="connsiteX6" fmla="*/ 419365 w 515390"/>
                <a:gd name="connsiteY6" fmla="*/ 79746 h 191548"/>
                <a:gd name="connsiteX7" fmla="*/ 514615 w 515390"/>
                <a:gd name="connsiteY7" fmla="*/ 371 h 191548"/>
                <a:gd name="connsiteX8" fmla="*/ 457465 w 515390"/>
                <a:gd name="connsiteY8" fmla="*/ 51171 h 191548"/>
                <a:gd name="connsiteX9" fmla="*/ 336815 w 515390"/>
                <a:gd name="connsiteY9" fmla="*/ 79746 h 191548"/>
                <a:gd name="connsiteX10" fmla="*/ 181240 w 515390"/>
                <a:gd name="connsiteY10" fmla="*/ 76571 h 191548"/>
                <a:gd name="connsiteX11" fmla="*/ 266965 w 515390"/>
                <a:gd name="connsiteY11" fmla="*/ 67046 h 191548"/>
                <a:gd name="connsiteX12" fmla="*/ 265 w 515390"/>
                <a:gd name="connsiteY12" fmla="*/ 190871 h 19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390" h="191548">
                  <a:moveTo>
                    <a:pt x="265" y="190871"/>
                  </a:moveTo>
                  <a:cubicBezTo>
                    <a:pt x="-8202" y="199338"/>
                    <a:pt x="188649" y="125783"/>
                    <a:pt x="216165" y="117846"/>
                  </a:cubicBezTo>
                  <a:cubicBezTo>
                    <a:pt x="243681" y="109909"/>
                    <a:pt x="149490" y="149596"/>
                    <a:pt x="165365" y="143246"/>
                  </a:cubicBezTo>
                  <a:cubicBezTo>
                    <a:pt x="181240" y="136896"/>
                    <a:pt x="273844" y="90329"/>
                    <a:pt x="311415" y="79746"/>
                  </a:cubicBezTo>
                  <a:cubicBezTo>
                    <a:pt x="348986" y="69163"/>
                    <a:pt x="395023" y="78159"/>
                    <a:pt x="390790" y="79746"/>
                  </a:cubicBezTo>
                  <a:cubicBezTo>
                    <a:pt x="386557" y="81333"/>
                    <a:pt x="281253" y="89271"/>
                    <a:pt x="286015" y="89271"/>
                  </a:cubicBezTo>
                  <a:cubicBezTo>
                    <a:pt x="290777" y="89271"/>
                    <a:pt x="381265" y="94563"/>
                    <a:pt x="419365" y="79746"/>
                  </a:cubicBezTo>
                  <a:cubicBezTo>
                    <a:pt x="457465" y="64929"/>
                    <a:pt x="508265" y="5133"/>
                    <a:pt x="514615" y="371"/>
                  </a:cubicBezTo>
                  <a:cubicBezTo>
                    <a:pt x="520965" y="-4391"/>
                    <a:pt x="487098" y="37942"/>
                    <a:pt x="457465" y="51171"/>
                  </a:cubicBezTo>
                  <a:cubicBezTo>
                    <a:pt x="427832" y="64400"/>
                    <a:pt x="382853" y="75513"/>
                    <a:pt x="336815" y="79746"/>
                  </a:cubicBezTo>
                  <a:cubicBezTo>
                    <a:pt x="290778" y="83979"/>
                    <a:pt x="192882" y="78688"/>
                    <a:pt x="181240" y="76571"/>
                  </a:cubicBezTo>
                  <a:cubicBezTo>
                    <a:pt x="169598" y="74454"/>
                    <a:pt x="294482" y="47996"/>
                    <a:pt x="266965" y="67046"/>
                  </a:cubicBezTo>
                  <a:cubicBezTo>
                    <a:pt x="239448" y="86096"/>
                    <a:pt x="8732" y="182404"/>
                    <a:pt x="265" y="1908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>
              <a:extLst>
                <a:ext uri="{FF2B5EF4-FFF2-40B4-BE49-F238E27FC236}">
                  <a16:creationId xmlns:a16="http://schemas.microsoft.com/office/drawing/2014/main" id="{8A65590E-AC70-1C28-8D87-DCB8CE6B084A}"/>
                </a:ext>
              </a:extLst>
            </p:cNvPr>
            <p:cNvSpPr/>
            <p:nvPr/>
          </p:nvSpPr>
          <p:spPr>
            <a:xfrm>
              <a:off x="5371481" y="3057060"/>
              <a:ext cx="223535" cy="229496"/>
            </a:xfrm>
            <a:custGeom>
              <a:avLst/>
              <a:gdLst>
                <a:gd name="connsiteX0" fmla="*/ 222869 w 223535"/>
                <a:gd name="connsiteY0" fmla="*/ 465 h 229496"/>
                <a:gd name="connsiteX1" fmla="*/ 111744 w 223535"/>
                <a:gd name="connsiteY1" fmla="*/ 67140 h 229496"/>
                <a:gd name="connsiteX2" fmla="*/ 70469 w 223535"/>
                <a:gd name="connsiteY2" fmla="*/ 133815 h 229496"/>
                <a:gd name="connsiteX3" fmla="*/ 102219 w 223535"/>
                <a:gd name="connsiteY3" fmla="*/ 89365 h 229496"/>
                <a:gd name="connsiteX4" fmla="*/ 619 w 223535"/>
                <a:gd name="connsiteY4" fmla="*/ 229065 h 229496"/>
                <a:gd name="connsiteX5" fmla="*/ 60944 w 223535"/>
                <a:gd name="connsiteY5" fmla="*/ 130640 h 229496"/>
                <a:gd name="connsiteX6" fmla="*/ 89519 w 223535"/>
                <a:gd name="connsiteY6" fmla="*/ 60790 h 229496"/>
                <a:gd name="connsiteX7" fmla="*/ 54594 w 223535"/>
                <a:gd name="connsiteY7" fmla="*/ 102065 h 229496"/>
                <a:gd name="connsiteX8" fmla="*/ 222869 w 223535"/>
                <a:gd name="connsiteY8" fmla="*/ 465 h 22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535" h="229496">
                  <a:moveTo>
                    <a:pt x="222869" y="465"/>
                  </a:moveTo>
                  <a:cubicBezTo>
                    <a:pt x="232394" y="-5356"/>
                    <a:pt x="137144" y="44915"/>
                    <a:pt x="111744" y="67140"/>
                  </a:cubicBezTo>
                  <a:cubicBezTo>
                    <a:pt x="86344" y="89365"/>
                    <a:pt x="72056" y="130111"/>
                    <a:pt x="70469" y="133815"/>
                  </a:cubicBezTo>
                  <a:cubicBezTo>
                    <a:pt x="68882" y="137519"/>
                    <a:pt x="113861" y="73490"/>
                    <a:pt x="102219" y="89365"/>
                  </a:cubicBezTo>
                  <a:cubicBezTo>
                    <a:pt x="90577" y="105240"/>
                    <a:pt x="7498" y="222186"/>
                    <a:pt x="619" y="229065"/>
                  </a:cubicBezTo>
                  <a:cubicBezTo>
                    <a:pt x="-6260" y="235944"/>
                    <a:pt x="46127" y="158686"/>
                    <a:pt x="60944" y="130640"/>
                  </a:cubicBezTo>
                  <a:cubicBezTo>
                    <a:pt x="75761" y="102594"/>
                    <a:pt x="90577" y="65552"/>
                    <a:pt x="89519" y="60790"/>
                  </a:cubicBezTo>
                  <a:cubicBezTo>
                    <a:pt x="88461" y="56028"/>
                    <a:pt x="30781" y="111590"/>
                    <a:pt x="54594" y="102065"/>
                  </a:cubicBezTo>
                  <a:cubicBezTo>
                    <a:pt x="78406" y="92540"/>
                    <a:pt x="213344" y="6286"/>
                    <a:pt x="222869" y="4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>
              <a:extLst>
                <a:ext uri="{FF2B5EF4-FFF2-40B4-BE49-F238E27FC236}">
                  <a16:creationId xmlns:a16="http://schemas.microsoft.com/office/drawing/2014/main" id="{F862FBB2-B110-2521-EC94-2379F616623E}"/>
                </a:ext>
              </a:extLst>
            </p:cNvPr>
            <p:cNvSpPr/>
            <p:nvPr/>
          </p:nvSpPr>
          <p:spPr>
            <a:xfrm>
              <a:off x="5511789" y="2967026"/>
              <a:ext cx="489386" cy="173115"/>
            </a:xfrm>
            <a:custGeom>
              <a:avLst/>
              <a:gdLst>
                <a:gd name="connsiteX0" fmla="*/ 11 w 489386"/>
                <a:gd name="connsiteY0" fmla="*/ 173049 h 173115"/>
                <a:gd name="connsiteX1" fmla="*/ 219086 w 489386"/>
                <a:gd name="connsiteY1" fmla="*/ 77799 h 173115"/>
                <a:gd name="connsiteX2" fmla="*/ 301636 w 489386"/>
                <a:gd name="connsiteY2" fmla="*/ 49224 h 173115"/>
                <a:gd name="connsiteX3" fmla="*/ 215911 w 489386"/>
                <a:gd name="connsiteY3" fmla="*/ 42874 h 173115"/>
                <a:gd name="connsiteX4" fmla="*/ 390536 w 489386"/>
                <a:gd name="connsiteY4" fmla="*/ 42874 h 173115"/>
                <a:gd name="connsiteX5" fmla="*/ 339736 w 489386"/>
                <a:gd name="connsiteY5" fmla="*/ 4774 h 173115"/>
                <a:gd name="connsiteX6" fmla="*/ 488961 w 489386"/>
                <a:gd name="connsiteY6" fmla="*/ 1599 h 173115"/>
                <a:gd name="connsiteX7" fmla="*/ 381011 w 489386"/>
                <a:gd name="connsiteY7" fmla="*/ 14299 h 173115"/>
                <a:gd name="connsiteX8" fmla="*/ 269886 w 489386"/>
                <a:gd name="connsiteY8" fmla="*/ 49224 h 173115"/>
                <a:gd name="connsiteX9" fmla="*/ 92086 w 489386"/>
                <a:gd name="connsiteY9" fmla="*/ 112724 h 173115"/>
                <a:gd name="connsiteX10" fmla="*/ 228611 w 489386"/>
                <a:gd name="connsiteY10" fmla="*/ 61924 h 173115"/>
                <a:gd name="connsiteX11" fmla="*/ 11 w 489386"/>
                <a:gd name="connsiteY11" fmla="*/ 173049 h 17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9386" h="173115">
                  <a:moveTo>
                    <a:pt x="11" y="173049"/>
                  </a:moveTo>
                  <a:cubicBezTo>
                    <a:pt x="-1577" y="175695"/>
                    <a:pt x="168815" y="98436"/>
                    <a:pt x="219086" y="77799"/>
                  </a:cubicBezTo>
                  <a:cubicBezTo>
                    <a:pt x="269357" y="57162"/>
                    <a:pt x="302165" y="55045"/>
                    <a:pt x="301636" y="49224"/>
                  </a:cubicBezTo>
                  <a:cubicBezTo>
                    <a:pt x="301107" y="43403"/>
                    <a:pt x="201094" y="43932"/>
                    <a:pt x="215911" y="42874"/>
                  </a:cubicBezTo>
                  <a:cubicBezTo>
                    <a:pt x="230728" y="41816"/>
                    <a:pt x="369899" y="49224"/>
                    <a:pt x="390536" y="42874"/>
                  </a:cubicBezTo>
                  <a:cubicBezTo>
                    <a:pt x="411173" y="36524"/>
                    <a:pt x="323332" y="11653"/>
                    <a:pt x="339736" y="4774"/>
                  </a:cubicBezTo>
                  <a:cubicBezTo>
                    <a:pt x="356140" y="-2105"/>
                    <a:pt x="482082" y="12"/>
                    <a:pt x="488961" y="1599"/>
                  </a:cubicBezTo>
                  <a:cubicBezTo>
                    <a:pt x="495840" y="3186"/>
                    <a:pt x="417523" y="6362"/>
                    <a:pt x="381011" y="14299"/>
                  </a:cubicBezTo>
                  <a:cubicBezTo>
                    <a:pt x="344499" y="22236"/>
                    <a:pt x="318040" y="32820"/>
                    <a:pt x="269886" y="49224"/>
                  </a:cubicBezTo>
                  <a:cubicBezTo>
                    <a:pt x="221732" y="65628"/>
                    <a:pt x="98965" y="110607"/>
                    <a:pt x="92086" y="112724"/>
                  </a:cubicBezTo>
                  <a:cubicBezTo>
                    <a:pt x="85207" y="114841"/>
                    <a:pt x="240782" y="55045"/>
                    <a:pt x="228611" y="61924"/>
                  </a:cubicBezTo>
                  <a:cubicBezTo>
                    <a:pt x="216440" y="68803"/>
                    <a:pt x="1599" y="170403"/>
                    <a:pt x="11" y="1730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40">
              <a:extLst>
                <a:ext uri="{FF2B5EF4-FFF2-40B4-BE49-F238E27FC236}">
                  <a16:creationId xmlns:a16="http://schemas.microsoft.com/office/drawing/2014/main" id="{D3E77002-F05A-F397-8E1D-329E60DCD6B3}"/>
                </a:ext>
              </a:extLst>
            </p:cNvPr>
            <p:cNvSpPr/>
            <p:nvPr/>
          </p:nvSpPr>
          <p:spPr>
            <a:xfrm>
              <a:off x="5517543" y="3013288"/>
              <a:ext cx="634438" cy="152519"/>
            </a:xfrm>
            <a:custGeom>
              <a:avLst/>
              <a:gdLst>
                <a:gd name="connsiteX0" fmla="*/ 19657 w 634438"/>
                <a:gd name="connsiteY0" fmla="*/ 145837 h 152519"/>
                <a:gd name="connsiteX1" fmla="*/ 318107 w 634438"/>
                <a:gd name="connsiteY1" fmla="*/ 12487 h 152519"/>
                <a:gd name="connsiteX2" fmla="*/ 403832 w 634438"/>
                <a:gd name="connsiteY2" fmla="*/ 34712 h 152519"/>
                <a:gd name="connsiteX3" fmla="*/ 308582 w 634438"/>
                <a:gd name="connsiteY3" fmla="*/ 53762 h 152519"/>
                <a:gd name="connsiteX4" fmla="*/ 632432 w 634438"/>
                <a:gd name="connsiteY4" fmla="*/ 28362 h 152519"/>
                <a:gd name="connsiteX5" fmla="*/ 441932 w 634438"/>
                <a:gd name="connsiteY5" fmla="*/ 34712 h 152519"/>
                <a:gd name="connsiteX6" fmla="*/ 368907 w 634438"/>
                <a:gd name="connsiteY6" fmla="*/ 2962 h 152519"/>
                <a:gd name="connsiteX7" fmla="*/ 64107 w 634438"/>
                <a:gd name="connsiteY7" fmla="*/ 120437 h 152519"/>
                <a:gd name="connsiteX8" fmla="*/ 19657 w 634438"/>
                <a:gd name="connsiteY8" fmla="*/ 145837 h 152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4438" h="152519">
                  <a:moveTo>
                    <a:pt x="19657" y="145837"/>
                  </a:moveTo>
                  <a:cubicBezTo>
                    <a:pt x="61990" y="127845"/>
                    <a:pt x="254078" y="31008"/>
                    <a:pt x="318107" y="12487"/>
                  </a:cubicBezTo>
                  <a:cubicBezTo>
                    <a:pt x="382136" y="-6034"/>
                    <a:pt x="405419" y="27833"/>
                    <a:pt x="403832" y="34712"/>
                  </a:cubicBezTo>
                  <a:cubicBezTo>
                    <a:pt x="402245" y="41591"/>
                    <a:pt x="270482" y="54820"/>
                    <a:pt x="308582" y="53762"/>
                  </a:cubicBezTo>
                  <a:cubicBezTo>
                    <a:pt x="346682" y="52704"/>
                    <a:pt x="610207" y="31537"/>
                    <a:pt x="632432" y="28362"/>
                  </a:cubicBezTo>
                  <a:cubicBezTo>
                    <a:pt x="654657" y="25187"/>
                    <a:pt x="485853" y="38945"/>
                    <a:pt x="441932" y="34712"/>
                  </a:cubicBezTo>
                  <a:cubicBezTo>
                    <a:pt x="398011" y="30479"/>
                    <a:pt x="431878" y="-11325"/>
                    <a:pt x="368907" y="2962"/>
                  </a:cubicBezTo>
                  <a:cubicBezTo>
                    <a:pt x="305936" y="17249"/>
                    <a:pt x="119669" y="98741"/>
                    <a:pt x="64107" y="120437"/>
                  </a:cubicBezTo>
                  <a:cubicBezTo>
                    <a:pt x="8545" y="142133"/>
                    <a:pt x="-22676" y="163829"/>
                    <a:pt x="19657" y="1458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 41">
              <a:extLst>
                <a:ext uri="{FF2B5EF4-FFF2-40B4-BE49-F238E27FC236}">
                  <a16:creationId xmlns:a16="http://schemas.microsoft.com/office/drawing/2014/main" id="{4D611FE6-0C56-E418-398E-268163C6B7AC}"/>
                </a:ext>
              </a:extLst>
            </p:cNvPr>
            <p:cNvSpPr/>
            <p:nvPr/>
          </p:nvSpPr>
          <p:spPr>
            <a:xfrm>
              <a:off x="5619244" y="3048000"/>
              <a:ext cx="569498" cy="86444"/>
            </a:xfrm>
            <a:custGeom>
              <a:avLst/>
              <a:gdLst>
                <a:gd name="connsiteX0" fmla="*/ 506 w 569498"/>
                <a:gd name="connsiteY0" fmla="*/ 85725 h 86444"/>
                <a:gd name="connsiteX1" fmla="*/ 184656 w 569498"/>
                <a:gd name="connsiteY1" fmla="*/ 63500 h 86444"/>
                <a:gd name="connsiteX2" fmla="*/ 311656 w 569498"/>
                <a:gd name="connsiteY2" fmla="*/ 19050 h 86444"/>
                <a:gd name="connsiteX3" fmla="*/ 556131 w 569498"/>
                <a:gd name="connsiteY3" fmla="*/ 12700 h 86444"/>
                <a:gd name="connsiteX4" fmla="*/ 502156 w 569498"/>
                <a:gd name="connsiteY4" fmla="*/ 0 h 86444"/>
                <a:gd name="connsiteX5" fmla="*/ 206881 w 569498"/>
                <a:gd name="connsiteY5" fmla="*/ 12700 h 86444"/>
                <a:gd name="connsiteX6" fmla="*/ 292606 w 569498"/>
                <a:gd name="connsiteY6" fmla="*/ 9525 h 86444"/>
                <a:gd name="connsiteX7" fmla="*/ 244981 w 569498"/>
                <a:gd name="connsiteY7" fmla="*/ 38100 h 86444"/>
                <a:gd name="connsiteX8" fmla="*/ 506 w 569498"/>
                <a:gd name="connsiteY8" fmla="*/ 85725 h 86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9498" h="86444">
                  <a:moveTo>
                    <a:pt x="506" y="85725"/>
                  </a:moveTo>
                  <a:cubicBezTo>
                    <a:pt x="-9548" y="89958"/>
                    <a:pt x="132798" y="74612"/>
                    <a:pt x="184656" y="63500"/>
                  </a:cubicBezTo>
                  <a:cubicBezTo>
                    <a:pt x="236514" y="52388"/>
                    <a:pt x="249744" y="27517"/>
                    <a:pt x="311656" y="19050"/>
                  </a:cubicBezTo>
                  <a:cubicBezTo>
                    <a:pt x="373568" y="10583"/>
                    <a:pt x="524381" y="15875"/>
                    <a:pt x="556131" y="12700"/>
                  </a:cubicBezTo>
                  <a:cubicBezTo>
                    <a:pt x="587881" y="9525"/>
                    <a:pt x="560364" y="0"/>
                    <a:pt x="502156" y="0"/>
                  </a:cubicBezTo>
                  <a:cubicBezTo>
                    <a:pt x="443948" y="0"/>
                    <a:pt x="206881" y="12700"/>
                    <a:pt x="206881" y="12700"/>
                  </a:cubicBezTo>
                  <a:cubicBezTo>
                    <a:pt x="171956" y="14288"/>
                    <a:pt x="286256" y="5292"/>
                    <a:pt x="292606" y="9525"/>
                  </a:cubicBezTo>
                  <a:cubicBezTo>
                    <a:pt x="298956" y="13758"/>
                    <a:pt x="291018" y="27517"/>
                    <a:pt x="244981" y="38100"/>
                  </a:cubicBezTo>
                  <a:cubicBezTo>
                    <a:pt x="198944" y="48683"/>
                    <a:pt x="10560" y="81492"/>
                    <a:pt x="506" y="857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 42">
              <a:extLst>
                <a:ext uri="{FF2B5EF4-FFF2-40B4-BE49-F238E27FC236}">
                  <a16:creationId xmlns:a16="http://schemas.microsoft.com/office/drawing/2014/main" id="{9FE3A97C-B5AA-3928-3CA1-A0AB650712D2}"/>
                </a:ext>
              </a:extLst>
            </p:cNvPr>
            <p:cNvSpPr/>
            <p:nvPr/>
          </p:nvSpPr>
          <p:spPr>
            <a:xfrm>
              <a:off x="5822938" y="2955775"/>
              <a:ext cx="424698" cy="70000"/>
            </a:xfrm>
            <a:custGeom>
              <a:avLst/>
              <a:gdLst>
                <a:gd name="connsiteX0" fmla="*/ 12 w 424698"/>
                <a:gd name="connsiteY0" fmla="*/ 70000 h 70000"/>
                <a:gd name="connsiteX1" fmla="*/ 298462 w 424698"/>
                <a:gd name="connsiteY1" fmla="*/ 9675 h 70000"/>
                <a:gd name="connsiteX2" fmla="*/ 158762 w 424698"/>
                <a:gd name="connsiteY2" fmla="*/ 150 h 70000"/>
                <a:gd name="connsiteX3" fmla="*/ 419112 w 424698"/>
                <a:gd name="connsiteY3" fmla="*/ 9675 h 70000"/>
                <a:gd name="connsiteX4" fmla="*/ 311162 w 424698"/>
                <a:gd name="connsiteY4" fmla="*/ 9675 h 70000"/>
                <a:gd name="connsiteX5" fmla="*/ 12 w 424698"/>
                <a:gd name="connsiteY5" fmla="*/ 70000 h 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4698" h="70000">
                  <a:moveTo>
                    <a:pt x="12" y="70000"/>
                  </a:moveTo>
                  <a:cubicBezTo>
                    <a:pt x="-2105" y="70000"/>
                    <a:pt x="272004" y="21317"/>
                    <a:pt x="298462" y="9675"/>
                  </a:cubicBezTo>
                  <a:cubicBezTo>
                    <a:pt x="324920" y="-1967"/>
                    <a:pt x="138654" y="150"/>
                    <a:pt x="158762" y="150"/>
                  </a:cubicBezTo>
                  <a:cubicBezTo>
                    <a:pt x="178870" y="150"/>
                    <a:pt x="393712" y="8087"/>
                    <a:pt x="419112" y="9675"/>
                  </a:cubicBezTo>
                  <a:cubicBezTo>
                    <a:pt x="444512" y="11262"/>
                    <a:pt x="378895" y="-1967"/>
                    <a:pt x="311162" y="9675"/>
                  </a:cubicBezTo>
                  <a:cubicBezTo>
                    <a:pt x="243429" y="21317"/>
                    <a:pt x="2129" y="70000"/>
                    <a:pt x="12" y="700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 43">
              <a:extLst>
                <a:ext uri="{FF2B5EF4-FFF2-40B4-BE49-F238E27FC236}">
                  <a16:creationId xmlns:a16="http://schemas.microsoft.com/office/drawing/2014/main" id="{CEB00265-B8F2-B738-48D0-8AD756106724}"/>
                </a:ext>
              </a:extLst>
            </p:cNvPr>
            <p:cNvSpPr/>
            <p:nvPr/>
          </p:nvSpPr>
          <p:spPr>
            <a:xfrm>
              <a:off x="5921371" y="3009416"/>
              <a:ext cx="472314" cy="93274"/>
            </a:xfrm>
            <a:custGeom>
              <a:avLst/>
              <a:gdLst>
                <a:gd name="connsiteX0" fmla="*/ 4 w 472314"/>
                <a:gd name="connsiteY0" fmla="*/ 38584 h 93274"/>
                <a:gd name="connsiteX1" fmla="*/ 238129 w 472314"/>
                <a:gd name="connsiteY1" fmla="*/ 22709 h 93274"/>
                <a:gd name="connsiteX2" fmla="*/ 301629 w 472314"/>
                <a:gd name="connsiteY2" fmla="*/ 38584 h 93274"/>
                <a:gd name="connsiteX3" fmla="*/ 222254 w 472314"/>
                <a:gd name="connsiteY3" fmla="*/ 484 h 93274"/>
                <a:gd name="connsiteX4" fmla="*/ 352429 w 472314"/>
                <a:gd name="connsiteY4" fmla="*/ 70334 h 93274"/>
                <a:gd name="connsiteX5" fmla="*/ 469904 w 472314"/>
                <a:gd name="connsiteY5" fmla="*/ 89384 h 93274"/>
                <a:gd name="connsiteX6" fmla="*/ 415929 w 472314"/>
                <a:gd name="connsiteY6" fmla="*/ 89384 h 93274"/>
                <a:gd name="connsiteX7" fmla="*/ 234954 w 472314"/>
                <a:gd name="connsiteY7" fmla="*/ 48109 h 93274"/>
                <a:gd name="connsiteX8" fmla="*/ 320679 w 472314"/>
                <a:gd name="connsiteY8" fmla="*/ 73509 h 93274"/>
                <a:gd name="connsiteX9" fmla="*/ 254004 w 472314"/>
                <a:gd name="connsiteY9" fmla="*/ 25884 h 93274"/>
                <a:gd name="connsiteX10" fmla="*/ 177804 w 472314"/>
                <a:gd name="connsiteY10" fmla="*/ 484 h 93274"/>
                <a:gd name="connsiteX11" fmla="*/ 244479 w 472314"/>
                <a:gd name="connsiteY11" fmla="*/ 41759 h 93274"/>
                <a:gd name="connsiteX12" fmla="*/ 4 w 472314"/>
                <a:gd name="connsiteY12" fmla="*/ 38584 h 93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314" h="93274">
                  <a:moveTo>
                    <a:pt x="4" y="38584"/>
                  </a:moveTo>
                  <a:cubicBezTo>
                    <a:pt x="-1054" y="35409"/>
                    <a:pt x="187858" y="22709"/>
                    <a:pt x="238129" y="22709"/>
                  </a:cubicBezTo>
                  <a:cubicBezTo>
                    <a:pt x="288400" y="22709"/>
                    <a:pt x="304275" y="42288"/>
                    <a:pt x="301629" y="38584"/>
                  </a:cubicBezTo>
                  <a:cubicBezTo>
                    <a:pt x="298983" y="34880"/>
                    <a:pt x="213787" y="-4808"/>
                    <a:pt x="222254" y="484"/>
                  </a:cubicBezTo>
                  <a:cubicBezTo>
                    <a:pt x="230721" y="5776"/>
                    <a:pt x="311154" y="55517"/>
                    <a:pt x="352429" y="70334"/>
                  </a:cubicBezTo>
                  <a:cubicBezTo>
                    <a:pt x="393704" y="85151"/>
                    <a:pt x="459321" y="86209"/>
                    <a:pt x="469904" y="89384"/>
                  </a:cubicBezTo>
                  <a:cubicBezTo>
                    <a:pt x="480487" y="92559"/>
                    <a:pt x="455087" y="96263"/>
                    <a:pt x="415929" y="89384"/>
                  </a:cubicBezTo>
                  <a:cubicBezTo>
                    <a:pt x="376771" y="82505"/>
                    <a:pt x="250829" y="50755"/>
                    <a:pt x="234954" y="48109"/>
                  </a:cubicBezTo>
                  <a:cubicBezTo>
                    <a:pt x="219079" y="45463"/>
                    <a:pt x="317504" y="77213"/>
                    <a:pt x="320679" y="73509"/>
                  </a:cubicBezTo>
                  <a:cubicBezTo>
                    <a:pt x="323854" y="69805"/>
                    <a:pt x="277817" y="38055"/>
                    <a:pt x="254004" y="25884"/>
                  </a:cubicBezTo>
                  <a:cubicBezTo>
                    <a:pt x="230192" y="13713"/>
                    <a:pt x="179392" y="-2162"/>
                    <a:pt x="177804" y="484"/>
                  </a:cubicBezTo>
                  <a:cubicBezTo>
                    <a:pt x="176217" y="3130"/>
                    <a:pt x="267762" y="32763"/>
                    <a:pt x="244479" y="41759"/>
                  </a:cubicBezTo>
                  <a:cubicBezTo>
                    <a:pt x="221196" y="50755"/>
                    <a:pt x="1062" y="41759"/>
                    <a:pt x="4" y="385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 44">
              <a:extLst>
                <a:ext uri="{FF2B5EF4-FFF2-40B4-BE49-F238E27FC236}">
                  <a16:creationId xmlns:a16="http://schemas.microsoft.com/office/drawing/2014/main" id="{F03D2322-BA67-6C9A-FB3A-9B13E4D286F7}"/>
                </a:ext>
              </a:extLst>
            </p:cNvPr>
            <p:cNvSpPr/>
            <p:nvPr/>
          </p:nvSpPr>
          <p:spPr>
            <a:xfrm>
              <a:off x="5911831" y="2947627"/>
              <a:ext cx="479401" cy="152751"/>
            </a:xfrm>
            <a:custGeom>
              <a:avLst/>
              <a:gdLst>
                <a:gd name="connsiteX0" fmla="*/ 19 w 479401"/>
                <a:gd name="connsiteY0" fmla="*/ 62273 h 152751"/>
                <a:gd name="connsiteX1" fmla="*/ 222269 w 479401"/>
                <a:gd name="connsiteY1" fmla="*/ 36873 h 152751"/>
                <a:gd name="connsiteX2" fmla="*/ 333394 w 479401"/>
                <a:gd name="connsiteY2" fmla="*/ 62273 h 152751"/>
                <a:gd name="connsiteX3" fmla="*/ 301644 w 479401"/>
                <a:gd name="connsiteY3" fmla="*/ 1948 h 152751"/>
                <a:gd name="connsiteX4" fmla="*/ 473094 w 479401"/>
                <a:gd name="connsiteY4" fmla="*/ 147998 h 152751"/>
                <a:gd name="connsiteX5" fmla="*/ 428644 w 479401"/>
                <a:gd name="connsiteY5" fmla="*/ 109898 h 152751"/>
                <a:gd name="connsiteX6" fmla="*/ 298469 w 479401"/>
                <a:gd name="connsiteY6" fmla="*/ 36873 h 152751"/>
                <a:gd name="connsiteX7" fmla="*/ 209569 w 479401"/>
                <a:gd name="connsiteY7" fmla="*/ 27348 h 152751"/>
                <a:gd name="connsiteX8" fmla="*/ 19 w 479401"/>
                <a:gd name="connsiteY8" fmla="*/ 62273 h 15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9401" h="152751">
                  <a:moveTo>
                    <a:pt x="19" y="62273"/>
                  </a:moveTo>
                  <a:cubicBezTo>
                    <a:pt x="2136" y="63861"/>
                    <a:pt x="166707" y="36873"/>
                    <a:pt x="222269" y="36873"/>
                  </a:cubicBezTo>
                  <a:cubicBezTo>
                    <a:pt x="277831" y="36873"/>
                    <a:pt x="320165" y="68094"/>
                    <a:pt x="333394" y="62273"/>
                  </a:cubicBezTo>
                  <a:cubicBezTo>
                    <a:pt x="346623" y="56452"/>
                    <a:pt x="278361" y="-12339"/>
                    <a:pt x="301644" y="1948"/>
                  </a:cubicBezTo>
                  <a:cubicBezTo>
                    <a:pt x="324927" y="16235"/>
                    <a:pt x="473094" y="147998"/>
                    <a:pt x="473094" y="147998"/>
                  </a:cubicBezTo>
                  <a:cubicBezTo>
                    <a:pt x="494261" y="165990"/>
                    <a:pt x="457748" y="128419"/>
                    <a:pt x="428644" y="109898"/>
                  </a:cubicBezTo>
                  <a:cubicBezTo>
                    <a:pt x="399540" y="91377"/>
                    <a:pt x="334981" y="50631"/>
                    <a:pt x="298469" y="36873"/>
                  </a:cubicBezTo>
                  <a:cubicBezTo>
                    <a:pt x="261957" y="23115"/>
                    <a:pt x="253490" y="23644"/>
                    <a:pt x="209569" y="27348"/>
                  </a:cubicBezTo>
                  <a:cubicBezTo>
                    <a:pt x="165648" y="31052"/>
                    <a:pt x="-2098" y="60685"/>
                    <a:pt x="19" y="622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 45">
              <a:extLst>
                <a:ext uri="{FF2B5EF4-FFF2-40B4-BE49-F238E27FC236}">
                  <a16:creationId xmlns:a16="http://schemas.microsoft.com/office/drawing/2014/main" id="{EBD5D0CC-453C-BEF8-3A5B-0C6D6A85FFA2}"/>
                </a:ext>
              </a:extLst>
            </p:cNvPr>
            <p:cNvSpPr/>
            <p:nvPr/>
          </p:nvSpPr>
          <p:spPr>
            <a:xfrm>
              <a:off x="4806783" y="3359483"/>
              <a:ext cx="66902" cy="575411"/>
            </a:xfrm>
            <a:custGeom>
              <a:avLst/>
              <a:gdLst>
                <a:gd name="connsiteX0" fmla="*/ 167 w 66902"/>
                <a:gd name="connsiteY0" fmla="*/ 9192 h 575411"/>
                <a:gd name="connsiteX1" fmla="*/ 63667 w 66902"/>
                <a:gd name="connsiteY1" fmla="*/ 555292 h 575411"/>
                <a:gd name="connsiteX2" fmla="*/ 54142 w 66902"/>
                <a:gd name="connsiteY2" fmla="*/ 428292 h 575411"/>
                <a:gd name="connsiteX3" fmla="*/ 66842 w 66902"/>
                <a:gd name="connsiteY3" fmla="*/ 148892 h 575411"/>
                <a:gd name="connsiteX4" fmla="*/ 47792 w 66902"/>
                <a:gd name="connsiteY4" fmla="*/ 304467 h 575411"/>
                <a:gd name="connsiteX5" fmla="*/ 44617 w 66902"/>
                <a:gd name="connsiteY5" fmla="*/ 133017 h 575411"/>
                <a:gd name="connsiteX6" fmla="*/ 44617 w 66902"/>
                <a:gd name="connsiteY6" fmla="*/ 206042 h 575411"/>
                <a:gd name="connsiteX7" fmla="*/ 167 w 66902"/>
                <a:gd name="connsiteY7" fmla="*/ 9192 h 575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902" h="575411">
                  <a:moveTo>
                    <a:pt x="167" y="9192"/>
                  </a:moveTo>
                  <a:cubicBezTo>
                    <a:pt x="3342" y="67400"/>
                    <a:pt x="54671" y="485442"/>
                    <a:pt x="63667" y="555292"/>
                  </a:cubicBezTo>
                  <a:cubicBezTo>
                    <a:pt x="72663" y="625142"/>
                    <a:pt x="53613" y="496025"/>
                    <a:pt x="54142" y="428292"/>
                  </a:cubicBezTo>
                  <a:cubicBezTo>
                    <a:pt x="54671" y="360559"/>
                    <a:pt x="67900" y="169529"/>
                    <a:pt x="66842" y="148892"/>
                  </a:cubicBezTo>
                  <a:cubicBezTo>
                    <a:pt x="65784" y="128255"/>
                    <a:pt x="51496" y="307113"/>
                    <a:pt x="47792" y="304467"/>
                  </a:cubicBezTo>
                  <a:cubicBezTo>
                    <a:pt x="44088" y="301821"/>
                    <a:pt x="45146" y="149421"/>
                    <a:pt x="44617" y="133017"/>
                  </a:cubicBezTo>
                  <a:cubicBezTo>
                    <a:pt x="44088" y="116613"/>
                    <a:pt x="49380" y="224563"/>
                    <a:pt x="44617" y="206042"/>
                  </a:cubicBezTo>
                  <a:cubicBezTo>
                    <a:pt x="39854" y="187521"/>
                    <a:pt x="-3008" y="-49016"/>
                    <a:pt x="167" y="9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 46">
              <a:extLst>
                <a:ext uri="{FF2B5EF4-FFF2-40B4-BE49-F238E27FC236}">
                  <a16:creationId xmlns:a16="http://schemas.microsoft.com/office/drawing/2014/main" id="{D6A8EB23-006C-7BF8-82AE-2136727DECCC}"/>
                </a:ext>
              </a:extLst>
            </p:cNvPr>
            <p:cNvSpPr/>
            <p:nvPr/>
          </p:nvSpPr>
          <p:spPr>
            <a:xfrm>
              <a:off x="4752642" y="3799731"/>
              <a:ext cx="96918" cy="379967"/>
            </a:xfrm>
            <a:custGeom>
              <a:avLst/>
              <a:gdLst>
                <a:gd name="connsiteX0" fmla="*/ 95583 w 96918"/>
                <a:gd name="connsiteY0" fmla="*/ 744 h 379967"/>
                <a:gd name="connsiteX1" fmla="*/ 333 w 96918"/>
                <a:gd name="connsiteY1" fmla="*/ 378569 h 379967"/>
                <a:gd name="connsiteX2" fmla="*/ 63833 w 96918"/>
                <a:gd name="connsiteY2" fmla="*/ 134094 h 379967"/>
                <a:gd name="connsiteX3" fmla="*/ 57483 w 96918"/>
                <a:gd name="connsiteY3" fmla="*/ 276969 h 379967"/>
                <a:gd name="connsiteX4" fmla="*/ 95583 w 96918"/>
                <a:gd name="connsiteY4" fmla="*/ 744 h 379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18" h="379967">
                  <a:moveTo>
                    <a:pt x="95583" y="744"/>
                  </a:moveTo>
                  <a:cubicBezTo>
                    <a:pt x="86058" y="17677"/>
                    <a:pt x="5625" y="356344"/>
                    <a:pt x="333" y="378569"/>
                  </a:cubicBezTo>
                  <a:cubicBezTo>
                    <a:pt x="-4959" y="400794"/>
                    <a:pt x="54308" y="151027"/>
                    <a:pt x="63833" y="134094"/>
                  </a:cubicBezTo>
                  <a:cubicBezTo>
                    <a:pt x="73358" y="117161"/>
                    <a:pt x="54308" y="292844"/>
                    <a:pt x="57483" y="276969"/>
                  </a:cubicBezTo>
                  <a:cubicBezTo>
                    <a:pt x="60658" y="261094"/>
                    <a:pt x="105108" y="-16189"/>
                    <a:pt x="95583" y="7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 47">
              <a:extLst>
                <a:ext uri="{FF2B5EF4-FFF2-40B4-BE49-F238E27FC236}">
                  <a16:creationId xmlns:a16="http://schemas.microsoft.com/office/drawing/2014/main" id="{77282415-6D61-02EE-F8DF-183EAD662EF6}"/>
                </a:ext>
              </a:extLst>
            </p:cNvPr>
            <p:cNvSpPr/>
            <p:nvPr/>
          </p:nvSpPr>
          <p:spPr>
            <a:xfrm>
              <a:off x="5023202" y="3357609"/>
              <a:ext cx="158909" cy="849235"/>
            </a:xfrm>
            <a:custGeom>
              <a:avLst/>
              <a:gdLst>
                <a:gd name="connsiteX0" fmla="*/ 158398 w 158909"/>
                <a:gd name="connsiteY0" fmla="*/ 1541 h 849235"/>
                <a:gd name="connsiteX1" fmla="*/ 59973 w 158909"/>
                <a:gd name="connsiteY1" fmla="*/ 217441 h 849235"/>
                <a:gd name="connsiteX2" fmla="*/ 40923 w 158909"/>
                <a:gd name="connsiteY2" fmla="*/ 436516 h 849235"/>
                <a:gd name="connsiteX3" fmla="*/ 25048 w 158909"/>
                <a:gd name="connsiteY3" fmla="*/ 357141 h 849235"/>
                <a:gd name="connsiteX4" fmla="*/ 129823 w 158909"/>
                <a:gd name="connsiteY4" fmla="*/ 823866 h 849235"/>
                <a:gd name="connsiteX5" fmla="*/ 104423 w 158909"/>
                <a:gd name="connsiteY5" fmla="*/ 750841 h 849235"/>
                <a:gd name="connsiteX6" fmla="*/ 2823 w 158909"/>
                <a:gd name="connsiteY6" fmla="*/ 442866 h 849235"/>
                <a:gd name="connsiteX7" fmla="*/ 59973 w 158909"/>
                <a:gd name="connsiteY7" fmla="*/ 576216 h 849235"/>
                <a:gd name="connsiteX8" fmla="*/ 18698 w 158909"/>
                <a:gd name="connsiteY8" fmla="*/ 309516 h 849235"/>
                <a:gd name="connsiteX9" fmla="*/ 12348 w 158909"/>
                <a:gd name="connsiteY9" fmla="*/ 331741 h 849235"/>
                <a:gd name="connsiteX10" fmla="*/ 158398 w 158909"/>
                <a:gd name="connsiteY10" fmla="*/ 1541 h 84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8909" h="849235">
                  <a:moveTo>
                    <a:pt x="158398" y="1541"/>
                  </a:moveTo>
                  <a:cubicBezTo>
                    <a:pt x="166335" y="-17509"/>
                    <a:pt x="79552" y="144945"/>
                    <a:pt x="59973" y="217441"/>
                  </a:cubicBezTo>
                  <a:cubicBezTo>
                    <a:pt x="40394" y="289937"/>
                    <a:pt x="46744" y="413233"/>
                    <a:pt x="40923" y="436516"/>
                  </a:cubicBezTo>
                  <a:cubicBezTo>
                    <a:pt x="35102" y="459799"/>
                    <a:pt x="10231" y="292583"/>
                    <a:pt x="25048" y="357141"/>
                  </a:cubicBezTo>
                  <a:cubicBezTo>
                    <a:pt x="39865" y="421699"/>
                    <a:pt x="116594" y="758249"/>
                    <a:pt x="129823" y="823866"/>
                  </a:cubicBezTo>
                  <a:cubicBezTo>
                    <a:pt x="143052" y="889483"/>
                    <a:pt x="125590" y="814341"/>
                    <a:pt x="104423" y="750841"/>
                  </a:cubicBezTo>
                  <a:cubicBezTo>
                    <a:pt x="83256" y="687341"/>
                    <a:pt x="10231" y="471970"/>
                    <a:pt x="2823" y="442866"/>
                  </a:cubicBezTo>
                  <a:cubicBezTo>
                    <a:pt x="-4585" y="413762"/>
                    <a:pt x="57327" y="598441"/>
                    <a:pt x="59973" y="576216"/>
                  </a:cubicBezTo>
                  <a:cubicBezTo>
                    <a:pt x="62619" y="553991"/>
                    <a:pt x="26635" y="350262"/>
                    <a:pt x="18698" y="309516"/>
                  </a:cubicBezTo>
                  <a:cubicBezTo>
                    <a:pt x="10761" y="268770"/>
                    <a:pt x="-15169" y="382012"/>
                    <a:pt x="12348" y="331741"/>
                  </a:cubicBezTo>
                  <a:cubicBezTo>
                    <a:pt x="39865" y="281470"/>
                    <a:pt x="150461" y="20591"/>
                    <a:pt x="158398" y="15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 48">
              <a:extLst>
                <a:ext uri="{FF2B5EF4-FFF2-40B4-BE49-F238E27FC236}">
                  <a16:creationId xmlns:a16="http://schemas.microsoft.com/office/drawing/2014/main" id="{785CB42F-51CC-E9C0-760E-C6A102F3B2FB}"/>
                </a:ext>
              </a:extLst>
            </p:cNvPr>
            <p:cNvSpPr/>
            <p:nvPr/>
          </p:nvSpPr>
          <p:spPr>
            <a:xfrm>
              <a:off x="5093567" y="3387717"/>
              <a:ext cx="148436" cy="935656"/>
            </a:xfrm>
            <a:custGeom>
              <a:avLst/>
              <a:gdLst>
                <a:gd name="connsiteX0" fmla="*/ 107083 w 148436"/>
                <a:gd name="connsiteY0" fmla="*/ 8 h 935656"/>
                <a:gd name="connsiteX1" fmla="*/ 15008 w 148436"/>
                <a:gd name="connsiteY1" fmla="*/ 307983 h 935656"/>
                <a:gd name="connsiteX2" fmla="*/ 56283 w 148436"/>
                <a:gd name="connsiteY2" fmla="*/ 577858 h 935656"/>
                <a:gd name="connsiteX3" fmla="*/ 37233 w 148436"/>
                <a:gd name="connsiteY3" fmla="*/ 498483 h 935656"/>
                <a:gd name="connsiteX4" fmla="*/ 94383 w 148436"/>
                <a:gd name="connsiteY4" fmla="*/ 806458 h 935656"/>
                <a:gd name="connsiteX5" fmla="*/ 94383 w 148436"/>
                <a:gd name="connsiteY5" fmla="*/ 771533 h 935656"/>
                <a:gd name="connsiteX6" fmla="*/ 148358 w 148436"/>
                <a:gd name="connsiteY6" fmla="*/ 933458 h 935656"/>
                <a:gd name="connsiteX7" fmla="*/ 103908 w 148436"/>
                <a:gd name="connsiteY7" fmla="*/ 825508 h 935656"/>
                <a:gd name="connsiteX8" fmla="*/ 8658 w 148436"/>
                <a:gd name="connsiteY8" fmla="*/ 323858 h 935656"/>
                <a:gd name="connsiteX9" fmla="*/ 8658 w 148436"/>
                <a:gd name="connsiteY9" fmla="*/ 279408 h 935656"/>
                <a:gd name="connsiteX10" fmla="*/ 5483 w 148436"/>
                <a:gd name="connsiteY10" fmla="*/ 317508 h 935656"/>
                <a:gd name="connsiteX11" fmla="*/ 107083 w 148436"/>
                <a:gd name="connsiteY11" fmla="*/ 8 h 93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8436" h="935656">
                  <a:moveTo>
                    <a:pt x="107083" y="8"/>
                  </a:moveTo>
                  <a:cubicBezTo>
                    <a:pt x="108670" y="-1579"/>
                    <a:pt x="23475" y="211675"/>
                    <a:pt x="15008" y="307983"/>
                  </a:cubicBezTo>
                  <a:cubicBezTo>
                    <a:pt x="6541" y="404291"/>
                    <a:pt x="52579" y="546108"/>
                    <a:pt x="56283" y="577858"/>
                  </a:cubicBezTo>
                  <a:cubicBezTo>
                    <a:pt x="59987" y="609608"/>
                    <a:pt x="30883" y="460383"/>
                    <a:pt x="37233" y="498483"/>
                  </a:cubicBezTo>
                  <a:cubicBezTo>
                    <a:pt x="43583" y="536583"/>
                    <a:pt x="84858" y="760950"/>
                    <a:pt x="94383" y="806458"/>
                  </a:cubicBezTo>
                  <a:cubicBezTo>
                    <a:pt x="103908" y="851966"/>
                    <a:pt x="85387" y="750366"/>
                    <a:pt x="94383" y="771533"/>
                  </a:cubicBezTo>
                  <a:cubicBezTo>
                    <a:pt x="103379" y="792700"/>
                    <a:pt x="146771" y="924462"/>
                    <a:pt x="148358" y="933458"/>
                  </a:cubicBezTo>
                  <a:cubicBezTo>
                    <a:pt x="149945" y="942454"/>
                    <a:pt x="127191" y="927108"/>
                    <a:pt x="103908" y="825508"/>
                  </a:cubicBezTo>
                  <a:cubicBezTo>
                    <a:pt x="80625" y="723908"/>
                    <a:pt x="24533" y="414875"/>
                    <a:pt x="8658" y="323858"/>
                  </a:cubicBezTo>
                  <a:cubicBezTo>
                    <a:pt x="-7217" y="232841"/>
                    <a:pt x="9187" y="280466"/>
                    <a:pt x="8658" y="279408"/>
                  </a:cubicBezTo>
                  <a:cubicBezTo>
                    <a:pt x="8129" y="278350"/>
                    <a:pt x="-8275" y="362487"/>
                    <a:pt x="5483" y="317508"/>
                  </a:cubicBezTo>
                  <a:cubicBezTo>
                    <a:pt x="19241" y="272529"/>
                    <a:pt x="105496" y="1595"/>
                    <a:pt x="107083" y="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>
              <a:extLst>
                <a:ext uri="{FF2B5EF4-FFF2-40B4-BE49-F238E27FC236}">
                  <a16:creationId xmlns:a16="http://schemas.microsoft.com/office/drawing/2014/main" id="{0FA5BABD-A4BA-24F6-FEE8-77AB255D675F}"/>
                </a:ext>
              </a:extLst>
            </p:cNvPr>
            <p:cNvSpPr/>
            <p:nvPr/>
          </p:nvSpPr>
          <p:spPr>
            <a:xfrm>
              <a:off x="4790733" y="3708381"/>
              <a:ext cx="22858" cy="432246"/>
            </a:xfrm>
            <a:custGeom>
              <a:avLst/>
              <a:gdLst>
                <a:gd name="connsiteX0" fmla="*/ 22567 w 22858"/>
                <a:gd name="connsiteY0" fmla="*/ 19 h 432246"/>
                <a:gd name="connsiteX1" fmla="*/ 6692 w 22858"/>
                <a:gd name="connsiteY1" fmla="*/ 200044 h 432246"/>
                <a:gd name="connsiteX2" fmla="*/ 342 w 22858"/>
                <a:gd name="connsiteY2" fmla="*/ 431819 h 432246"/>
                <a:gd name="connsiteX3" fmla="*/ 16217 w 22858"/>
                <a:gd name="connsiteY3" fmla="*/ 139719 h 432246"/>
                <a:gd name="connsiteX4" fmla="*/ 16217 w 22858"/>
                <a:gd name="connsiteY4" fmla="*/ 187344 h 432246"/>
                <a:gd name="connsiteX5" fmla="*/ 22567 w 22858"/>
                <a:gd name="connsiteY5" fmla="*/ 19 h 432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58" h="432246">
                  <a:moveTo>
                    <a:pt x="22567" y="19"/>
                  </a:moveTo>
                  <a:cubicBezTo>
                    <a:pt x="20979" y="2136"/>
                    <a:pt x="10396" y="128077"/>
                    <a:pt x="6692" y="200044"/>
                  </a:cubicBezTo>
                  <a:cubicBezTo>
                    <a:pt x="2988" y="272011"/>
                    <a:pt x="-1245" y="441873"/>
                    <a:pt x="342" y="431819"/>
                  </a:cubicBezTo>
                  <a:cubicBezTo>
                    <a:pt x="1929" y="421765"/>
                    <a:pt x="13571" y="180465"/>
                    <a:pt x="16217" y="139719"/>
                  </a:cubicBezTo>
                  <a:cubicBezTo>
                    <a:pt x="18863" y="98973"/>
                    <a:pt x="13571" y="206394"/>
                    <a:pt x="16217" y="187344"/>
                  </a:cubicBezTo>
                  <a:cubicBezTo>
                    <a:pt x="18863" y="168294"/>
                    <a:pt x="24155" y="-2098"/>
                    <a:pt x="22567" y="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50">
              <a:extLst>
                <a:ext uri="{FF2B5EF4-FFF2-40B4-BE49-F238E27FC236}">
                  <a16:creationId xmlns:a16="http://schemas.microsoft.com/office/drawing/2014/main" id="{CF17A345-8F67-B54D-89FA-E7B0F2464C43}"/>
                </a:ext>
              </a:extLst>
            </p:cNvPr>
            <p:cNvSpPr/>
            <p:nvPr/>
          </p:nvSpPr>
          <p:spPr>
            <a:xfrm>
              <a:off x="4914401" y="3451914"/>
              <a:ext cx="48148" cy="802042"/>
            </a:xfrm>
            <a:custGeom>
              <a:avLst/>
              <a:gdLst>
                <a:gd name="connsiteX0" fmla="*/ 48124 w 48148"/>
                <a:gd name="connsiteY0" fmla="*/ 2486 h 802042"/>
                <a:gd name="connsiteX1" fmla="*/ 3674 w 48148"/>
                <a:gd name="connsiteY1" fmla="*/ 685111 h 802042"/>
                <a:gd name="connsiteX2" fmla="*/ 3674 w 48148"/>
                <a:gd name="connsiteY2" fmla="*/ 777186 h 802042"/>
                <a:gd name="connsiteX3" fmla="*/ 13199 w 48148"/>
                <a:gd name="connsiteY3" fmla="*/ 415236 h 802042"/>
                <a:gd name="connsiteX4" fmla="*/ 10024 w 48148"/>
                <a:gd name="connsiteY4" fmla="*/ 453336 h 802042"/>
                <a:gd name="connsiteX5" fmla="*/ 48124 w 48148"/>
                <a:gd name="connsiteY5" fmla="*/ 2486 h 802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48" h="802042">
                  <a:moveTo>
                    <a:pt x="48124" y="2486"/>
                  </a:moveTo>
                  <a:cubicBezTo>
                    <a:pt x="47066" y="41115"/>
                    <a:pt x="11082" y="555994"/>
                    <a:pt x="3674" y="685111"/>
                  </a:cubicBezTo>
                  <a:cubicBezTo>
                    <a:pt x="-3734" y="814228"/>
                    <a:pt x="2087" y="822165"/>
                    <a:pt x="3674" y="777186"/>
                  </a:cubicBezTo>
                  <a:cubicBezTo>
                    <a:pt x="5261" y="732207"/>
                    <a:pt x="12141" y="469211"/>
                    <a:pt x="13199" y="415236"/>
                  </a:cubicBezTo>
                  <a:cubicBezTo>
                    <a:pt x="14257" y="361261"/>
                    <a:pt x="4203" y="519482"/>
                    <a:pt x="10024" y="453336"/>
                  </a:cubicBezTo>
                  <a:cubicBezTo>
                    <a:pt x="15845" y="387190"/>
                    <a:pt x="49182" y="-36143"/>
                    <a:pt x="48124" y="24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 51">
              <a:extLst>
                <a:ext uri="{FF2B5EF4-FFF2-40B4-BE49-F238E27FC236}">
                  <a16:creationId xmlns:a16="http://schemas.microsoft.com/office/drawing/2014/main" id="{33F28883-1776-C3B9-A22A-732B1C3D9C0C}"/>
                </a:ext>
              </a:extLst>
            </p:cNvPr>
            <p:cNvSpPr/>
            <p:nvPr/>
          </p:nvSpPr>
          <p:spPr>
            <a:xfrm>
              <a:off x="4732970" y="4155937"/>
              <a:ext cx="214936" cy="307189"/>
            </a:xfrm>
            <a:custGeom>
              <a:avLst/>
              <a:gdLst>
                <a:gd name="connsiteX0" fmla="*/ 64455 w 214936"/>
                <a:gd name="connsiteY0" fmla="*/ 138 h 307189"/>
                <a:gd name="connsiteX1" fmla="*/ 39055 w 214936"/>
                <a:gd name="connsiteY1" fmla="*/ 123963 h 307189"/>
                <a:gd name="connsiteX2" fmla="*/ 83505 w 214936"/>
                <a:gd name="connsiteY2" fmla="*/ 203338 h 307189"/>
                <a:gd name="connsiteX3" fmla="*/ 48580 w 214936"/>
                <a:gd name="connsiteY3" fmla="*/ 184288 h 307189"/>
                <a:gd name="connsiteX4" fmla="*/ 210505 w 214936"/>
                <a:gd name="connsiteY4" fmla="*/ 304938 h 307189"/>
                <a:gd name="connsiteX5" fmla="*/ 159705 w 214936"/>
                <a:gd name="connsiteY5" fmla="*/ 257313 h 307189"/>
                <a:gd name="connsiteX6" fmla="*/ 58105 w 214936"/>
                <a:gd name="connsiteY6" fmla="*/ 187463 h 307189"/>
                <a:gd name="connsiteX7" fmla="*/ 23180 w 214936"/>
                <a:gd name="connsiteY7" fmla="*/ 158888 h 307189"/>
                <a:gd name="connsiteX8" fmla="*/ 955 w 214936"/>
                <a:gd name="connsiteY8" fmla="*/ 149363 h 307189"/>
                <a:gd name="connsiteX9" fmla="*/ 64455 w 214936"/>
                <a:gd name="connsiteY9" fmla="*/ 138 h 307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936" h="307189">
                  <a:moveTo>
                    <a:pt x="64455" y="138"/>
                  </a:moveTo>
                  <a:cubicBezTo>
                    <a:pt x="70805" y="-4095"/>
                    <a:pt x="35880" y="90096"/>
                    <a:pt x="39055" y="123963"/>
                  </a:cubicBezTo>
                  <a:cubicBezTo>
                    <a:pt x="42230" y="157830"/>
                    <a:pt x="81918" y="193284"/>
                    <a:pt x="83505" y="203338"/>
                  </a:cubicBezTo>
                  <a:cubicBezTo>
                    <a:pt x="85092" y="213392"/>
                    <a:pt x="27413" y="167355"/>
                    <a:pt x="48580" y="184288"/>
                  </a:cubicBezTo>
                  <a:cubicBezTo>
                    <a:pt x="69747" y="201221"/>
                    <a:pt x="191984" y="292767"/>
                    <a:pt x="210505" y="304938"/>
                  </a:cubicBezTo>
                  <a:cubicBezTo>
                    <a:pt x="229026" y="317109"/>
                    <a:pt x="185105" y="276892"/>
                    <a:pt x="159705" y="257313"/>
                  </a:cubicBezTo>
                  <a:cubicBezTo>
                    <a:pt x="134305" y="237734"/>
                    <a:pt x="80859" y="203867"/>
                    <a:pt x="58105" y="187463"/>
                  </a:cubicBezTo>
                  <a:cubicBezTo>
                    <a:pt x="35351" y="171059"/>
                    <a:pt x="32705" y="165238"/>
                    <a:pt x="23180" y="158888"/>
                  </a:cubicBezTo>
                  <a:cubicBezTo>
                    <a:pt x="13655" y="152538"/>
                    <a:pt x="-4337" y="168413"/>
                    <a:pt x="955" y="149363"/>
                  </a:cubicBezTo>
                  <a:cubicBezTo>
                    <a:pt x="6247" y="130313"/>
                    <a:pt x="58105" y="4371"/>
                    <a:pt x="64455" y="1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 52">
              <a:extLst>
                <a:ext uri="{FF2B5EF4-FFF2-40B4-BE49-F238E27FC236}">
                  <a16:creationId xmlns:a16="http://schemas.microsoft.com/office/drawing/2014/main" id="{7D88AE74-EDCA-8A46-F624-593B0D6D8E25}"/>
                </a:ext>
              </a:extLst>
            </p:cNvPr>
            <p:cNvSpPr/>
            <p:nvPr/>
          </p:nvSpPr>
          <p:spPr>
            <a:xfrm>
              <a:off x="4879304" y="4197328"/>
              <a:ext cx="123451" cy="247957"/>
            </a:xfrm>
            <a:custGeom>
              <a:avLst/>
              <a:gdLst>
                <a:gd name="connsiteX0" fmla="*/ 57821 w 123451"/>
                <a:gd name="connsiteY0" fmla="*/ 22 h 247957"/>
                <a:gd name="connsiteX1" fmla="*/ 26071 w 123451"/>
                <a:gd name="connsiteY1" fmla="*/ 111147 h 247957"/>
                <a:gd name="connsiteX2" fmla="*/ 67346 w 123451"/>
                <a:gd name="connsiteY2" fmla="*/ 174647 h 247957"/>
                <a:gd name="connsiteX3" fmla="*/ 29246 w 123451"/>
                <a:gd name="connsiteY3" fmla="*/ 165122 h 247957"/>
                <a:gd name="connsiteX4" fmla="*/ 121321 w 123451"/>
                <a:gd name="connsiteY4" fmla="*/ 247672 h 247957"/>
                <a:gd name="connsiteX5" fmla="*/ 86396 w 123451"/>
                <a:gd name="connsiteY5" fmla="*/ 190522 h 247957"/>
                <a:gd name="connsiteX6" fmla="*/ 671 w 123451"/>
                <a:gd name="connsiteY6" fmla="*/ 142897 h 247957"/>
                <a:gd name="connsiteX7" fmla="*/ 45121 w 123451"/>
                <a:gd name="connsiteY7" fmla="*/ 92097 h 247957"/>
                <a:gd name="connsiteX8" fmla="*/ 19721 w 123451"/>
                <a:gd name="connsiteY8" fmla="*/ 120672 h 247957"/>
                <a:gd name="connsiteX9" fmla="*/ 57821 w 123451"/>
                <a:gd name="connsiteY9" fmla="*/ 22 h 24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451" h="247957">
                  <a:moveTo>
                    <a:pt x="57821" y="22"/>
                  </a:moveTo>
                  <a:cubicBezTo>
                    <a:pt x="58879" y="-1566"/>
                    <a:pt x="24484" y="82043"/>
                    <a:pt x="26071" y="111147"/>
                  </a:cubicBezTo>
                  <a:cubicBezTo>
                    <a:pt x="27658" y="140251"/>
                    <a:pt x="66817" y="165651"/>
                    <a:pt x="67346" y="174647"/>
                  </a:cubicBezTo>
                  <a:cubicBezTo>
                    <a:pt x="67875" y="183643"/>
                    <a:pt x="20250" y="152951"/>
                    <a:pt x="29246" y="165122"/>
                  </a:cubicBezTo>
                  <a:cubicBezTo>
                    <a:pt x="38242" y="177293"/>
                    <a:pt x="111796" y="243439"/>
                    <a:pt x="121321" y="247672"/>
                  </a:cubicBezTo>
                  <a:cubicBezTo>
                    <a:pt x="130846" y="251905"/>
                    <a:pt x="106504" y="207984"/>
                    <a:pt x="86396" y="190522"/>
                  </a:cubicBezTo>
                  <a:cubicBezTo>
                    <a:pt x="66288" y="173060"/>
                    <a:pt x="7550" y="159301"/>
                    <a:pt x="671" y="142897"/>
                  </a:cubicBezTo>
                  <a:cubicBezTo>
                    <a:pt x="-6208" y="126493"/>
                    <a:pt x="41946" y="95801"/>
                    <a:pt x="45121" y="92097"/>
                  </a:cubicBezTo>
                  <a:cubicBezTo>
                    <a:pt x="48296" y="88393"/>
                    <a:pt x="16017" y="135489"/>
                    <a:pt x="19721" y="120672"/>
                  </a:cubicBezTo>
                  <a:cubicBezTo>
                    <a:pt x="23425" y="105855"/>
                    <a:pt x="56763" y="1610"/>
                    <a:pt x="57821" y="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>
              <a:extLst>
                <a:ext uri="{FF2B5EF4-FFF2-40B4-BE49-F238E27FC236}">
                  <a16:creationId xmlns:a16="http://schemas.microsoft.com/office/drawing/2014/main" id="{E79C0D70-2DFC-7328-ABA9-F34A1A5A2D3F}"/>
                </a:ext>
              </a:extLst>
            </p:cNvPr>
            <p:cNvSpPr/>
            <p:nvPr/>
          </p:nvSpPr>
          <p:spPr>
            <a:xfrm>
              <a:off x="5018708" y="3914771"/>
              <a:ext cx="90187" cy="348183"/>
            </a:xfrm>
            <a:custGeom>
              <a:avLst/>
              <a:gdLst>
                <a:gd name="connsiteX0" fmla="*/ 20017 w 90187"/>
                <a:gd name="connsiteY0" fmla="*/ 4 h 348183"/>
                <a:gd name="connsiteX1" fmla="*/ 23192 w 90187"/>
                <a:gd name="connsiteY1" fmla="*/ 225429 h 348183"/>
                <a:gd name="connsiteX2" fmla="*/ 35892 w 90187"/>
                <a:gd name="connsiteY2" fmla="*/ 292104 h 348183"/>
                <a:gd name="connsiteX3" fmla="*/ 80342 w 90187"/>
                <a:gd name="connsiteY3" fmla="*/ 342904 h 348183"/>
                <a:gd name="connsiteX4" fmla="*/ 83517 w 90187"/>
                <a:gd name="connsiteY4" fmla="*/ 336554 h 348183"/>
                <a:gd name="connsiteX5" fmla="*/ 4142 w 90187"/>
                <a:gd name="connsiteY5" fmla="*/ 254004 h 348183"/>
                <a:gd name="connsiteX6" fmla="*/ 10492 w 90187"/>
                <a:gd name="connsiteY6" fmla="*/ 231779 h 348183"/>
                <a:gd name="connsiteX7" fmla="*/ 20017 w 90187"/>
                <a:gd name="connsiteY7" fmla="*/ 4 h 348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187" h="348183">
                  <a:moveTo>
                    <a:pt x="20017" y="4"/>
                  </a:moveTo>
                  <a:cubicBezTo>
                    <a:pt x="22134" y="-1054"/>
                    <a:pt x="20546" y="176746"/>
                    <a:pt x="23192" y="225429"/>
                  </a:cubicBezTo>
                  <a:cubicBezTo>
                    <a:pt x="25838" y="274112"/>
                    <a:pt x="26367" y="272525"/>
                    <a:pt x="35892" y="292104"/>
                  </a:cubicBezTo>
                  <a:cubicBezTo>
                    <a:pt x="45417" y="311683"/>
                    <a:pt x="80342" y="342904"/>
                    <a:pt x="80342" y="342904"/>
                  </a:cubicBezTo>
                  <a:cubicBezTo>
                    <a:pt x="88280" y="350312"/>
                    <a:pt x="96217" y="351371"/>
                    <a:pt x="83517" y="336554"/>
                  </a:cubicBezTo>
                  <a:cubicBezTo>
                    <a:pt x="70817" y="321737"/>
                    <a:pt x="16313" y="271466"/>
                    <a:pt x="4142" y="254004"/>
                  </a:cubicBezTo>
                  <a:cubicBezTo>
                    <a:pt x="-8029" y="236542"/>
                    <a:pt x="10492" y="269879"/>
                    <a:pt x="10492" y="231779"/>
                  </a:cubicBezTo>
                  <a:cubicBezTo>
                    <a:pt x="10492" y="193679"/>
                    <a:pt x="17900" y="1062"/>
                    <a:pt x="20017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 54">
              <a:extLst>
                <a:ext uri="{FF2B5EF4-FFF2-40B4-BE49-F238E27FC236}">
                  <a16:creationId xmlns:a16="http://schemas.microsoft.com/office/drawing/2014/main" id="{859856A4-551C-57EE-E3F9-E18B154378C9}"/>
                </a:ext>
              </a:extLst>
            </p:cNvPr>
            <p:cNvSpPr/>
            <p:nvPr/>
          </p:nvSpPr>
          <p:spPr>
            <a:xfrm>
              <a:off x="5003710" y="4187326"/>
              <a:ext cx="111289" cy="241831"/>
            </a:xfrm>
            <a:custGeom>
              <a:avLst/>
              <a:gdLst>
                <a:gd name="connsiteX0" fmla="*/ 9615 w 111289"/>
                <a:gd name="connsiteY0" fmla="*/ 499 h 241831"/>
                <a:gd name="connsiteX1" fmla="*/ 82640 w 111289"/>
                <a:gd name="connsiteY1" fmla="*/ 105274 h 241831"/>
                <a:gd name="connsiteX2" fmla="*/ 92165 w 111289"/>
                <a:gd name="connsiteY2" fmla="*/ 143374 h 241831"/>
                <a:gd name="connsiteX3" fmla="*/ 90 w 111289"/>
                <a:gd name="connsiteY3" fmla="*/ 241799 h 241831"/>
                <a:gd name="connsiteX4" fmla="*/ 111215 w 111289"/>
                <a:gd name="connsiteY4" fmla="*/ 152899 h 241831"/>
                <a:gd name="connsiteX5" fmla="*/ 9615 w 111289"/>
                <a:gd name="connsiteY5" fmla="*/ 499 h 24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289" h="241831">
                  <a:moveTo>
                    <a:pt x="9615" y="499"/>
                  </a:moveTo>
                  <a:cubicBezTo>
                    <a:pt x="4852" y="-7439"/>
                    <a:pt x="68882" y="81462"/>
                    <a:pt x="82640" y="105274"/>
                  </a:cubicBezTo>
                  <a:cubicBezTo>
                    <a:pt x="96398" y="129086"/>
                    <a:pt x="105923" y="120620"/>
                    <a:pt x="92165" y="143374"/>
                  </a:cubicBezTo>
                  <a:cubicBezTo>
                    <a:pt x="78407" y="166128"/>
                    <a:pt x="-3085" y="240212"/>
                    <a:pt x="90" y="241799"/>
                  </a:cubicBezTo>
                  <a:cubicBezTo>
                    <a:pt x="3265" y="243386"/>
                    <a:pt x="108040" y="186766"/>
                    <a:pt x="111215" y="152899"/>
                  </a:cubicBezTo>
                  <a:cubicBezTo>
                    <a:pt x="114390" y="119032"/>
                    <a:pt x="14378" y="8437"/>
                    <a:pt x="9615" y="4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 55">
              <a:extLst>
                <a:ext uri="{FF2B5EF4-FFF2-40B4-BE49-F238E27FC236}">
                  <a16:creationId xmlns:a16="http://schemas.microsoft.com/office/drawing/2014/main" id="{2EFA6CF3-A639-B04E-F802-5CE75B8DAACB}"/>
                </a:ext>
              </a:extLst>
            </p:cNvPr>
            <p:cNvSpPr/>
            <p:nvPr/>
          </p:nvSpPr>
          <p:spPr>
            <a:xfrm>
              <a:off x="4629050" y="4216042"/>
              <a:ext cx="176149" cy="194316"/>
            </a:xfrm>
            <a:custGeom>
              <a:avLst/>
              <a:gdLst>
                <a:gd name="connsiteX0" fmla="*/ 100 w 176149"/>
                <a:gd name="connsiteY0" fmla="*/ 152758 h 194316"/>
                <a:gd name="connsiteX1" fmla="*/ 79475 w 176149"/>
                <a:gd name="connsiteY1" fmla="*/ 143233 h 194316"/>
                <a:gd name="connsiteX2" fmla="*/ 174725 w 176149"/>
                <a:gd name="connsiteY2" fmla="*/ 194033 h 194316"/>
                <a:gd name="connsiteX3" fmla="*/ 133450 w 176149"/>
                <a:gd name="connsiteY3" fmla="*/ 162283 h 194316"/>
                <a:gd name="connsiteX4" fmla="*/ 89000 w 176149"/>
                <a:gd name="connsiteY4" fmla="*/ 130533 h 194316"/>
                <a:gd name="connsiteX5" fmla="*/ 114400 w 176149"/>
                <a:gd name="connsiteY5" fmla="*/ 358 h 194316"/>
                <a:gd name="connsiteX6" fmla="*/ 92175 w 176149"/>
                <a:gd name="connsiteY6" fmla="*/ 92433 h 194316"/>
                <a:gd name="connsiteX7" fmla="*/ 63600 w 176149"/>
                <a:gd name="connsiteY7" fmla="*/ 111483 h 194316"/>
                <a:gd name="connsiteX8" fmla="*/ 100 w 176149"/>
                <a:gd name="connsiteY8" fmla="*/ 152758 h 194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149" h="194316">
                  <a:moveTo>
                    <a:pt x="100" y="152758"/>
                  </a:moveTo>
                  <a:cubicBezTo>
                    <a:pt x="2746" y="158050"/>
                    <a:pt x="50371" y="136354"/>
                    <a:pt x="79475" y="143233"/>
                  </a:cubicBezTo>
                  <a:cubicBezTo>
                    <a:pt x="108579" y="150112"/>
                    <a:pt x="165729" y="190858"/>
                    <a:pt x="174725" y="194033"/>
                  </a:cubicBezTo>
                  <a:cubicBezTo>
                    <a:pt x="183721" y="197208"/>
                    <a:pt x="147738" y="172866"/>
                    <a:pt x="133450" y="162283"/>
                  </a:cubicBezTo>
                  <a:cubicBezTo>
                    <a:pt x="119163" y="151700"/>
                    <a:pt x="92175" y="157521"/>
                    <a:pt x="89000" y="130533"/>
                  </a:cubicBezTo>
                  <a:cubicBezTo>
                    <a:pt x="85825" y="103545"/>
                    <a:pt x="113871" y="6708"/>
                    <a:pt x="114400" y="358"/>
                  </a:cubicBezTo>
                  <a:cubicBezTo>
                    <a:pt x="114929" y="-5992"/>
                    <a:pt x="100642" y="73912"/>
                    <a:pt x="92175" y="92433"/>
                  </a:cubicBezTo>
                  <a:cubicBezTo>
                    <a:pt x="83708" y="110954"/>
                    <a:pt x="79475" y="101958"/>
                    <a:pt x="63600" y="111483"/>
                  </a:cubicBezTo>
                  <a:cubicBezTo>
                    <a:pt x="47725" y="121008"/>
                    <a:pt x="-2546" y="147466"/>
                    <a:pt x="100" y="1527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>
              <a:extLst>
                <a:ext uri="{FF2B5EF4-FFF2-40B4-BE49-F238E27FC236}">
                  <a16:creationId xmlns:a16="http://schemas.microsoft.com/office/drawing/2014/main" id="{FD503648-FAA0-BE30-37B2-07DE434096DE}"/>
                </a:ext>
              </a:extLst>
            </p:cNvPr>
            <p:cNvSpPr/>
            <p:nvPr/>
          </p:nvSpPr>
          <p:spPr>
            <a:xfrm>
              <a:off x="5079671" y="4197302"/>
              <a:ext cx="143604" cy="267226"/>
            </a:xfrm>
            <a:custGeom>
              <a:avLst/>
              <a:gdLst>
                <a:gd name="connsiteX0" fmla="*/ 28904 w 143604"/>
                <a:gd name="connsiteY0" fmla="*/ 48 h 267226"/>
                <a:gd name="connsiteX1" fmla="*/ 79704 w 143604"/>
                <a:gd name="connsiteY1" fmla="*/ 146098 h 267226"/>
                <a:gd name="connsiteX2" fmla="*/ 82879 w 143604"/>
                <a:gd name="connsiteY2" fmla="*/ 161973 h 267226"/>
                <a:gd name="connsiteX3" fmla="*/ 329 w 143604"/>
                <a:gd name="connsiteY3" fmla="*/ 266748 h 267226"/>
                <a:gd name="connsiteX4" fmla="*/ 57479 w 143604"/>
                <a:gd name="connsiteY4" fmla="*/ 200073 h 267226"/>
                <a:gd name="connsiteX5" fmla="*/ 143204 w 143604"/>
                <a:gd name="connsiteY5" fmla="*/ 181023 h 267226"/>
                <a:gd name="connsiteX6" fmla="*/ 89229 w 143604"/>
                <a:gd name="connsiteY6" fmla="*/ 168323 h 267226"/>
                <a:gd name="connsiteX7" fmla="*/ 79704 w 143604"/>
                <a:gd name="connsiteY7" fmla="*/ 130223 h 267226"/>
                <a:gd name="connsiteX8" fmla="*/ 28904 w 143604"/>
                <a:gd name="connsiteY8" fmla="*/ 48 h 267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604" h="267226">
                  <a:moveTo>
                    <a:pt x="28904" y="48"/>
                  </a:moveTo>
                  <a:cubicBezTo>
                    <a:pt x="28904" y="2694"/>
                    <a:pt x="70708" y="119111"/>
                    <a:pt x="79704" y="146098"/>
                  </a:cubicBezTo>
                  <a:cubicBezTo>
                    <a:pt x="88700" y="173085"/>
                    <a:pt x="96108" y="141865"/>
                    <a:pt x="82879" y="161973"/>
                  </a:cubicBezTo>
                  <a:cubicBezTo>
                    <a:pt x="69650" y="182081"/>
                    <a:pt x="4562" y="260398"/>
                    <a:pt x="329" y="266748"/>
                  </a:cubicBezTo>
                  <a:cubicBezTo>
                    <a:pt x="-3904" y="273098"/>
                    <a:pt x="33667" y="214360"/>
                    <a:pt x="57479" y="200073"/>
                  </a:cubicBezTo>
                  <a:cubicBezTo>
                    <a:pt x="81291" y="185786"/>
                    <a:pt x="137912" y="186315"/>
                    <a:pt x="143204" y="181023"/>
                  </a:cubicBezTo>
                  <a:cubicBezTo>
                    <a:pt x="148496" y="175731"/>
                    <a:pt x="99812" y="176790"/>
                    <a:pt x="89229" y="168323"/>
                  </a:cubicBezTo>
                  <a:cubicBezTo>
                    <a:pt x="78646" y="159856"/>
                    <a:pt x="88700" y="157210"/>
                    <a:pt x="79704" y="130223"/>
                  </a:cubicBezTo>
                  <a:cubicBezTo>
                    <a:pt x="70708" y="103236"/>
                    <a:pt x="28904" y="-2598"/>
                    <a:pt x="28904" y="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>
              <a:extLst>
                <a:ext uri="{FF2B5EF4-FFF2-40B4-BE49-F238E27FC236}">
                  <a16:creationId xmlns:a16="http://schemas.microsoft.com/office/drawing/2014/main" id="{DAEDA4F3-24D2-714D-0514-43125FA2BB4D}"/>
                </a:ext>
              </a:extLst>
            </p:cNvPr>
            <p:cNvSpPr/>
            <p:nvPr/>
          </p:nvSpPr>
          <p:spPr>
            <a:xfrm>
              <a:off x="4613263" y="4260842"/>
              <a:ext cx="53993" cy="298579"/>
            </a:xfrm>
            <a:custGeom>
              <a:avLst/>
              <a:gdLst>
                <a:gd name="connsiteX0" fmla="*/ 34937 w 53993"/>
                <a:gd name="connsiteY0" fmla="*/ 8 h 298579"/>
                <a:gd name="connsiteX1" fmla="*/ 19062 w 53993"/>
                <a:gd name="connsiteY1" fmla="*/ 146058 h 298579"/>
                <a:gd name="connsiteX2" fmla="*/ 53987 w 53993"/>
                <a:gd name="connsiteY2" fmla="*/ 269883 h 298579"/>
                <a:gd name="connsiteX3" fmla="*/ 15887 w 53993"/>
                <a:gd name="connsiteY3" fmla="*/ 161933 h 298579"/>
                <a:gd name="connsiteX4" fmla="*/ 44462 w 53993"/>
                <a:gd name="connsiteY4" fmla="*/ 298458 h 298579"/>
                <a:gd name="connsiteX5" fmla="*/ 3187 w 53993"/>
                <a:gd name="connsiteY5" fmla="*/ 133358 h 298579"/>
                <a:gd name="connsiteX6" fmla="*/ 6362 w 53993"/>
                <a:gd name="connsiteY6" fmla="*/ 152408 h 298579"/>
                <a:gd name="connsiteX7" fmla="*/ 34937 w 53993"/>
                <a:gd name="connsiteY7" fmla="*/ 8 h 298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993" h="298579">
                  <a:moveTo>
                    <a:pt x="34937" y="8"/>
                  </a:moveTo>
                  <a:cubicBezTo>
                    <a:pt x="37054" y="-1050"/>
                    <a:pt x="15887" y="101079"/>
                    <a:pt x="19062" y="146058"/>
                  </a:cubicBezTo>
                  <a:cubicBezTo>
                    <a:pt x="22237" y="191037"/>
                    <a:pt x="54516" y="267237"/>
                    <a:pt x="53987" y="269883"/>
                  </a:cubicBezTo>
                  <a:cubicBezTo>
                    <a:pt x="53458" y="272529"/>
                    <a:pt x="17474" y="157171"/>
                    <a:pt x="15887" y="161933"/>
                  </a:cubicBezTo>
                  <a:cubicBezTo>
                    <a:pt x="14300" y="166695"/>
                    <a:pt x="46579" y="303220"/>
                    <a:pt x="44462" y="298458"/>
                  </a:cubicBezTo>
                  <a:cubicBezTo>
                    <a:pt x="42345" y="293696"/>
                    <a:pt x="9537" y="157700"/>
                    <a:pt x="3187" y="133358"/>
                  </a:cubicBezTo>
                  <a:cubicBezTo>
                    <a:pt x="-3163" y="109016"/>
                    <a:pt x="1070" y="171458"/>
                    <a:pt x="6362" y="152408"/>
                  </a:cubicBezTo>
                  <a:cubicBezTo>
                    <a:pt x="11654" y="133358"/>
                    <a:pt x="32820" y="1066"/>
                    <a:pt x="34937" y="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 58">
              <a:extLst>
                <a:ext uri="{FF2B5EF4-FFF2-40B4-BE49-F238E27FC236}">
                  <a16:creationId xmlns:a16="http://schemas.microsoft.com/office/drawing/2014/main" id="{15627F78-679D-F5F6-D0FB-3B72F88CB425}"/>
                </a:ext>
              </a:extLst>
            </p:cNvPr>
            <p:cNvSpPr/>
            <p:nvPr/>
          </p:nvSpPr>
          <p:spPr>
            <a:xfrm>
              <a:off x="4838698" y="4422775"/>
              <a:ext cx="124977" cy="159829"/>
            </a:xfrm>
            <a:custGeom>
              <a:avLst/>
              <a:gdLst>
                <a:gd name="connsiteX0" fmla="*/ 2 w 124977"/>
                <a:gd name="connsiteY0" fmla="*/ 0 h 159829"/>
                <a:gd name="connsiteX1" fmla="*/ 95252 w 124977"/>
                <a:gd name="connsiteY1" fmla="*/ 57150 h 159829"/>
                <a:gd name="connsiteX2" fmla="*/ 82552 w 124977"/>
                <a:gd name="connsiteY2" fmla="*/ 107950 h 159829"/>
                <a:gd name="connsiteX3" fmla="*/ 123827 w 124977"/>
                <a:gd name="connsiteY3" fmla="*/ 158750 h 159829"/>
                <a:gd name="connsiteX4" fmla="*/ 107952 w 124977"/>
                <a:gd name="connsiteY4" fmla="*/ 136525 h 159829"/>
                <a:gd name="connsiteX5" fmla="*/ 50802 w 124977"/>
                <a:gd name="connsiteY5" fmla="*/ 66675 h 159829"/>
                <a:gd name="connsiteX6" fmla="*/ 73027 w 124977"/>
                <a:gd name="connsiteY6" fmla="*/ 88900 h 159829"/>
                <a:gd name="connsiteX7" fmla="*/ 98427 w 124977"/>
                <a:gd name="connsiteY7" fmla="*/ 57150 h 159829"/>
                <a:gd name="connsiteX8" fmla="*/ 2 w 124977"/>
                <a:gd name="connsiteY8" fmla="*/ 0 h 1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977" h="159829">
                  <a:moveTo>
                    <a:pt x="2" y="0"/>
                  </a:moveTo>
                  <a:cubicBezTo>
                    <a:pt x="-527" y="0"/>
                    <a:pt x="81494" y="39158"/>
                    <a:pt x="95252" y="57150"/>
                  </a:cubicBezTo>
                  <a:cubicBezTo>
                    <a:pt x="109010" y="75142"/>
                    <a:pt x="77790" y="91017"/>
                    <a:pt x="82552" y="107950"/>
                  </a:cubicBezTo>
                  <a:cubicBezTo>
                    <a:pt x="87314" y="124883"/>
                    <a:pt x="119594" y="153988"/>
                    <a:pt x="123827" y="158750"/>
                  </a:cubicBezTo>
                  <a:cubicBezTo>
                    <a:pt x="128060" y="163512"/>
                    <a:pt x="120123" y="151871"/>
                    <a:pt x="107952" y="136525"/>
                  </a:cubicBezTo>
                  <a:cubicBezTo>
                    <a:pt x="95781" y="121179"/>
                    <a:pt x="56623" y="74612"/>
                    <a:pt x="50802" y="66675"/>
                  </a:cubicBezTo>
                  <a:cubicBezTo>
                    <a:pt x="44981" y="58738"/>
                    <a:pt x="65089" y="90488"/>
                    <a:pt x="73027" y="88900"/>
                  </a:cubicBezTo>
                  <a:cubicBezTo>
                    <a:pt x="80965" y="87312"/>
                    <a:pt x="110069" y="70908"/>
                    <a:pt x="98427" y="57150"/>
                  </a:cubicBezTo>
                  <a:cubicBezTo>
                    <a:pt x="86785" y="43392"/>
                    <a:pt x="531" y="0"/>
                    <a:pt x="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>
              <a:extLst>
                <a:ext uri="{FF2B5EF4-FFF2-40B4-BE49-F238E27FC236}">
                  <a16:creationId xmlns:a16="http://schemas.microsoft.com/office/drawing/2014/main" id="{479C9B22-6A9A-0CE5-2CA0-4F90692CAF62}"/>
                </a:ext>
              </a:extLst>
            </p:cNvPr>
            <p:cNvSpPr/>
            <p:nvPr/>
          </p:nvSpPr>
          <p:spPr>
            <a:xfrm>
              <a:off x="5159366" y="4105242"/>
              <a:ext cx="113490" cy="308246"/>
            </a:xfrm>
            <a:custGeom>
              <a:avLst/>
              <a:gdLst>
                <a:gd name="connsiteX0" fmla="*/ 69859 w 113490"/>
                <a:gd name="connsiteY0" fmla="*/ 33 h 308246"/>
                <a:gd name="connsiteX1" fmla="*/ 95259 w 113490"/>
                <a:gd name="connsiteY1" fmla="*/ 212758 h 308246"/>
                <a:gd name="connsiteX2" fmla="*/ 101609 w 113490"/>
                <a:gd name="connsiteY2" fmla="*/ 266733 h 308246"/>
                <a:gd name="connsiteX3" fmla="*/ 9 w 113490"/>
                <a:gd name="connsiteY3" fmla="*/ 308008 h 308246"/>
                <a:gd name="connsiteX4" fmla="*/ 107959 w 113490"/>
                <a:gd name="connsiteY4" fmla="*/ 279433 h 308246"/>
                <a:gd name="connsiteX5" fmla="*/ 95259 w 113490"/>
                <a:gd name="connsiteY5" fmla="*/ 196883 h 308246"/>
                <a:gd name="connsiteX6" fmla="*/ 69859 w 113490"/>
                <a:gd name="connsiteY6" fmla="*/ 33 h 308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490" h="308246">
                  <a:moveTo>
                    <a:pt x="69859" y="33"/>
                  </a:moveTo>
                  <a:cubicBezTo>
                    <a:pt x="69859" y="2679"/>
                    <a:pt x="89967" y="168308"/>
                    <a:pt x="95259" y="212758"/>
                  </a:cubicBezTo>
                  <a:cubicBezTo>
                    <a:pt x="100551" y="257208"/>
                    <a:pt x="117484" y="250858"/>
                    <a:pt x="101609" y="266733"/>
                  </a:cubicBezTo>
                  <a:cubicBezTo>
                    <a:pt x="85734" y="282608"/>
                    <a:pt x="-1049" y="305891"/>
                    <a:pt x="9" y="308008"/>
                  </a:cubicBezTo>
                  <a:cubicBezTo>
                    <a:pt x="1067" y="310125"/>
                    <a:pt x="92084" y="297954"/>
                    <a:pt x="107959" y="279433"/>
                  </a:cubicBezTo>
                  <a:cubicBezTo>
                    <a:pt x="123834" y="260912"/>
                    <a:pt x="101080" y="239746"/>
                    <a:pt x="95259" y="196883"/>
                  </a:cubicBezTo>
                  <a:cubicBezTo>
                    <a:pt x="89438" y="154021"/>
                    <a:pt x="69859" y="-2613"/>
                    <a:pt x="69859" y="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 60">
              <a:extLst>
                <a:ext uri="{FF2B5EF4-FFF2-40B4-BE49-F238E27FC236}">
                  <a16:creationId xmlns:a16="http://schemas.microsoft.com/office/drawing/2014/main" id="{0416FF9D-CBBD-B157-E7A8-B2994E80E611}"/>
                </a:ext>
              </a:extLst>
            </p:cNvPr>
            <p:cNvSpPr/>
            <p:nvPr/>
          </p:nvSpPr>
          <p:spPr>
            <a:xfrm>
              <a:off x="5135637" y="3521072"/>
              <a:ext cx="132293" cy="604407"/>
            </a:xfrm>
            <a:custGeom>
              <a:avLst/>
              <a:gdLst>
                <a:gd name="connsiteX0" fmla="*/ 65013 w 132293"/>
                <a:gd name="connsiteY0" fmla="*/ 3 h 604407"/>
                <a:gd name="connsiteX1" fmla="*/ 39613 w 132293"/>
                <a:gd name="connsiteY1" fmla="*/ 238128 h 604407"/>
                <a:gd name="connsiteX2" fmla="*/ 49138 w 132293"/>
                <a:gd name="connsiteY2" fmla="*/ 457203 h 604407"/>
                <a:gd name="connsiteX3" fmla="*/ 58663 w 132293"/>
                <a:gd name="connsiteY3" fmla="*/ 381003 h 604407"/>
                <a:gd name="connsiteX4" fmla="*/ 131688 w 132293"/>
                <a:gd name="connsiteY4" fmla="*/ 603253 h 604407"/>
                <a:gd name="connsiteX5" fmla="*/ 90413 w 132293"/>
                <a:gd name="connsiteY5" fmla="*/ 460378 h 604407"/>
                <a:gd name="connsiteX6" fmla="*/ 36438 w 132293"/>
                <a:gd name="connsiteY6" fmla="*/ 288928 h 604407"/>
                <a:gd name="connsiteX7" fmla="*/ 26913 w 132293"/>
                <a:gd name="connsiteY7" fmla="*/ 330203 h 604407"/>
                <a:gd name="connsiteX8" fmla="*/ 26913 w 132293"/>
                <a:gd name="connsiteY8" fmla="*/ 101603 h 604407"/>
                <a:gd name="connsiteX9" fmla="*/ 1513 w 132293"/>
                <a:gd name="connsiteY9" fmla="*/ 231778 h 604407"/>
                <a:gd name="connsiteX10" fmla="*/ 65013 w 132293"/>
                <a:gd name="connsiteY10" fmla="*/ 3 h 604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2293" h="604407">
                  <a:moveTo>
                    <a:pt x="65013" y="3"/>
                  </a:moveTo>
                  <a:cubicBezTo>
                    <a:pt x="71363" y="1061"/>
                    <a:pt x="42259" y="161928"/>
                    <a:pt x="39613" y="238128"/>
                  </a:cubicBezTo>
                  <a:cubicBezTo>
                    <a:pt x="36967" y="314328"/>
                    <a:pt x="45963" y="433391"/>
                    <a:pt x="49138" y="457203"/>
                  </a:cubicBezTo>
                  <a:cubicBezTo>
                    <a:pt x="52313" y="481016"/>
                    <a:pt x="44905" y="356661"/>
                    <a:pt x="58663" y="381003"/>
                  </a:cubicBezTo>
                  <a:cubicBezTo>
                    <a:pt x="72421" y="405345"/>
                    <a:pt x="126396" y="590024"/>
                    <a:pt x="131688" y="603253"/>
                  </a:cubicBezTo>
                  <a:cubicBezTo>
                    <a:pt x="136980" y="616482"/>
                    <a:pt x="106288" y="512765"/>
                    <a:pt x="90413" y="460378"/>
                  </a:cubicBezTo>
                  <a:cubicBezTo>
                    <a:pt x="74538" y="407991"/>
                    <a:pt x="47021" y="310624"/>
                    <a:pt x="36438" y="288928"/>
                  </a:cubicBezTo>
                  <a:cubicBezTo>
                    <a:pt x="25855" y="267232"/>
                    <a:pt x="28500" y="361424"/>
                    <a:pt x="26913" y="330203"/>
                  </a:cubicBezTo>
                  <a:cubicBezTo>
                    <a:pt x="25326" y="298982"/>
                    <a:pt x="31146" y="118007"/>
                    <a:pt x="26913" y="101603"/>
                  </a:cubicBezTo>
                  <a:cubicBezTo>
                    <a:pt x="22680" y="85199"/>
                    <a:pt x="-6954" y="245536"/>
                    <a:pt x="1513" y="231778"/>
                  </a:cubicBezTo>
                  <a:cubicBezTo>
                    <a:pt x="9980" y="218020"/>
                    <a:pt x="58663" y="-1055"/>
                    <a:pt x="65013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 61">
              <a:extLst>
                <a:ext uri="{FF2B5EF4-FFF2-40B4-BE49-F238E27FC236}">
                  <a16:creationId xmlns:a16="http://schemas.microsoft.com/office/drawing/2014/main" id="{BFF370AA-425A-E4A3-2EAC-3CC26E9713F6}"/>
                </a:ext>
              </a:extLst>
            </p:cNvPr>
            <p:cNvSpPr/>
            <p:nvPr/>
          </p:nvSpPr>
          <p:spPr>
            <a:xfrm>
              <a:off x="4710711" y="3816314"/>
              <a:ext cx="77500" cy="457545"/>
            </a:xfrm>
            <a:custGeom>
              <a:avLst/>
              <a:gdLst>
                <a:gd name="connsiteX0" fmla="*/ 67664 w 77500"/>
                <a:gd name="connsiteY0" fmla="*/ 36 h 457545"/>
                <a:gd name="connsiteX1" fmla="*/ 16864 w 77500"/>
                <a:gd name="connsiteY1" fmla="*/ 311186 h 457545"/>
                <a:gd name="connsiteX2" fmla="*/ 32739 w 77500"/>
                <a:gd name="connsiteY2" fmla="*/ 279436 h 457545"/>
                <a:gd name="connsiteX3" fmla="*/ 989 w 77500"/>
                <a:gd name="connsiteY3" fmla="*/ 454061 h 457545"/>
                <a:gd name="connsiteX4" fmla="*/ 77189 w 77500"/>
                <a:gd name="connsiteY4" fmla="*/ 95286 h 457545"/>
                <a:gd name="connsiteX5" fmla="*/ 29564 w 77500"/>
                <a:gd name="connsiteY5" fmla="*/ 288961 h 457545"/>
                <a:gd name="connsiteX6" fmla="*/ 67664 w 77500"/>
                <a:gd name="connsiteY6" fmla="*/ 36 h 4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500" h="457545">
                  <a:moveTo>
                    <a:pt x="67664" y="36"/>
                  </a:moveTo>
                  <a:cubicBezTo>
                    <a:pt x="65547" y="3740"/>
                    <a:pt x="22685" y="264619"/>
                    <a:pt x="16864" y="311186"/>
                  </a:cubicBezTo>
                  <a:cubicBezTo>
                    <a:pt x="11043" y="357753"/>
                    <a:pt x="35385" y="255624"/>
                    <a:pt x="32739" y="279436"/>
                  </a:cubicBezTo>
                  <a:cubicBezTo>
                    <a:pt x="30093" y="303248"/>
                    <a:pt x="-6419" y="484753"/>
                    <a:pt x="989" y="454061"/>
                  </a:cubicBezTo>
                  <a:cubicBezTo>
                    <a:pt x="8397" y="423369"/>
                    <a:pt x="72427" y="122803"/>
                    <a:pt x="77189" y="95286"/>
                  </a:cubicBezTo>
                  <a:cubicBezTo>
                    <a:pt x="81951" y="67769"/>
                    <a:pt x="30622" y="301132"/>
                    <a:pt x="29564" y="288961"/>
                  </a:cubicBezTo>
                  <a:cubicBezTo>
                    <a:pt x="28506" y="276790"/>
                    <a:pt x="69781" y="-3668"/>
                    <a:pt x="67664" y="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 62">
              <a:extLst>
                <a:ext uri="{FF2B5EF4-FFF2-40B4-BE49-F238E27FC236}">
                  <a16:creationId xmlns:a16="http://schemas.microsoft.com/office/drawing/2014/main" id="{2ED5ABCD-472E-D78F-9C6B-34C03CDAFFB5}"/>
                </a:ext>
              </a:extLst>
            </p:cNvPr>
            <p:cNvSpPr/>
            <p:nvPr/>
          </p:nvSpPr>
          <p:spPr>
            <a:xfrm>
              <a:off x="5001485" y="4145914"/>
              <a:ext cx="82454" cy="267444"/>
            </a:xfrm>
            <a:custGeom>
              <a:avLst/>
              <a:gdLst>
                <a:gd name="connsiteX0" fmla="*/ 81690 w 82454"/>
                <a:gd name="connsiteY0" fmla="*/ 636 h 267444"/>
                <a:gd name="connsiteX1" fmla="*/ 40415 w 82454"/>
                <a:gd name="connsiteY1" fmla="*/ 146686 h 267444"/>
                <a:gd name="connsiteX2" fmla="*/ 5490 w 82454"/>
                <a:gd name="connsiteY2" fmla="*/ 267336 h 267444"/>
                <a:gd name="connsiteX3" fmla="*/ 21365 w 82454"/>
                <a:gd name="connsiteY3" fmla="*/ 168911 h 267444"/>
                <a:gd name="connsiteX4" fmla="*/ 2315 w 82454"/>
                <a:gd name="connsiteY4" fmla="*/ 207011 h 267444"/>
                <a:gd name="connsiteX5" fmla="*/ 81690 w 82454"/>
                <a:gd name="connsiteY5" fmla="*/ 636 h 267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454" h="267444">
                  <a:moveTo>
                    <a:pt x="81690" y="636"/>
                  </a:moveTo>
                  <a:cubicBezTo>
                    <a:pt x="88040" y="-9418"/>
                    <a:pt x="53115" y="102236"/>
                    <a:pt x="40415" y="146686"/>
                  </a:cubicBezTo>
                  <a:cubicBezTo>
                    <a:pt x="27715" y="191136"/>
                    <a:pt x="8665" y="263632"/>
                    <a:pt x="5490" y="267336"/>
                  </a:cubicBezTo>
                  <a:cubicBezTo>
                    <a:pt x="2315" y="271040"/>
                    <a:pt x="21894" y="178965"/>
                    <a:pt x="21365" y="168911"/>
                  </a:cubicBezTo>
                  <a:cubicBezTo>
                    <a:pt x="20836" y="158857"/>
                    <a:pt x="-8268" y="230823"/>
                    <a:pt x="2315" y="207011"/>
                  </a:cubicBezTo>
                  <a:cubicBezTo>
                    <a:pt x="12898" y="183199"/>
                    <a:pt x="75340" y="10690"/>
                    <a:pt x="81690" y="6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4" name="フリーフォーム 1023">
              <a:extLst>
                <a:ext uri="{FF2B5EF4-FFF2-40B4-BE49-F238E27FC236}">
                  <a16:creationId xmlns:a16="http://schemas.microsoft.com/office/drawing/2014/main" id="{DBE76C24-6FDC-3CC5-7CFF-D329FFE61A6C}"/>
                </a:ext>
              </a:extLst>
            </p:cNvPr>
            <p:cNvSpPr/>
            <p:nvPr/>
          </p:nvSpPr>
          <p:spPr>
            <a:xfrm>
              <a:off x="4969437" y="3893872"/>
              <a:ext cx="28128" cy="508681"/>
            </a:xfrm>
            <a:custGeom>
              <a:avLst/>
              <a:gdLst>
                <a:gd name="connsiteX0" fmla="*/ 15313 w 28128"/>
                <a:gd name="connsiteY0" fmla="*/ 1853 h 508681"/>
                <a:gd name="connsiteX1" fmla="*/ 12138 w 28128"/>
                <a:gd name="connsiteY1" fmla="*/ 373328 h 508681"/>
                <a:gd name="connsiteX2" fmla="*/ 28013 w 28128"/>
                <a:gd name="connsiteY2" fmla="*/ 503503 h 508681"/>
                <a:gd name="connsiteX3" fmla="*/ 2613 w 28128"/>
                <a:gd name="connsiteY3" fmla="*/ 220928 h 508681"/>
                <a:gd name="connsiteX4" fmla="*/ 2613 w 28128"/>
                <a:gd name="connsiteY4" fmla="*/ 230453 h 508681"/>
                <a:gd name="connsiteX5" fmla="*/ 15313 w 28128"/>
                <a:gd name="connsiteY5" fmla="*/ 1853 h 508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128" h="508681">
                  <a:moveTo>
                    <a:pt x="15313" y="1853"/>
                  </a:moveTo>
                  <a:cubicBezTo>
                    <a:pt x="16901" y="25666"/>
                    <a:pt x="10021" y="289720"/>
                    <a:pt x="12138" y="373328"/>
                  </a:cubicBezTo>
                  <a:cubicBezTo>
                    <a:pt x="14255" y="456936"/>
                    <a:pt x="29601" y="528903"/>
                    <a:pt x="28013" y="503503"/>
                  </a:cubicBezTo>
                  <a:cubicBezTo>
                    <a:pt x="26426" y="478103"/>
                    <a:pt x="6846" y="266436"/>
                    <a:pt x="2613" y="220928"/>
                  </a:cubicBezTo>
                  <a:cubicBezTo>
                    <a:pt x="-1620" y="175420"/>
                    <a:pt x="-33" y="270140"/>
                    <a:pt x="2613" y="230453"/>
                  </a:cubicBezTo>
                  <a:cubicBezTo>
                    <a:pt x="5259" y="190766"/>
                    <a:pt x="13725" y="-21960"/>
                    <a:pt x="15313" y="18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5" name="フリーフォーム 1024">
              <a:extLst>
                <a:ext uri="{FF2B5EF4-FFF2-40B4-BE49-F238E27FC236}">
                  <a16:creationId xmlns:a16="http://schemas.microsoft.com/office/drawing/2014/main" id="{1880530B-544F-C0CC-F23D-64A2FAA6E941}"/>
                </a:ext>
              </a:extLst>
            </p:cNvPr>
            <p:cNvSpPr/>
            <p:nvPr/>
          </p:nvSpPr>
          <p:spPr>
            <a:xfrm>
              <a:off x="4984936" y="3367724"/>
              <a:ext cx="91891" cy="373594"/>
            </a:xfrm>
            <a:custGeom>
              <a:avLst/>
              <a:gdLst>
                <a:gd name="connsiteX0" fmla="*/ 91889 w 91891"/>
                <a:gd name="connsiteY0" fmla="*/ 951 h 373594"/>
                <a:gd name="connsiteX1" fmla="*/ 6164 w 91891"/>
                <a:gd name="connsiteY1" fmla="*/ 324801 h 373594"/>
                <a:gd name="connsiteX2" fmla="*/ 22039 w 91891"/>
                <a:gd name="connsiteY2" fmla="*/ 239076 h 373594"/>
                <a:gd name="connsiteX3" fmla="*/ 6164 w 91891"/>
                <a:gd name="connsiteY3" fmla="*/ 372426 h 373594"/>
                <a:gd name="connsiteX4" fmla="*/ 25214 w 91891"/>
                <a:gd name="connsiteY4" fmla="*/ 147001 h 373594"/>
                <a:gd name="connsiteX5" fmla="*/ 2989 w 91891"/>
                <a:gd name="connsiteY5" fmla="*/ 223201 h 373594"/>
                <a:gd name="connsiteX6" fmla="*/ 91889 w 91891"/>
                <a:gd name="connsiteY6" fmla="*/ 951 h 37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891" h="373594">
                  <a:moveTo>
                    <a:pt x="91889" y="951"/>
                  </a:moveTo>
                  <a:cubicBezTo>
                    <a:pt x="92418" y="17884"/>
                    <a:pt x="17806" y="285114"/>
                    <a:pt x="6164" y="324801"/>
                  </a:cubicBezTo>
                  <a:cubicBezTo>
                    <a:pt x="-5478" y="364489"/>
                    <a:pt x="22039" y="231139"/>
                    <a:pt x="22039" y="239076"/>
                  </a:cubicBezTo>
                  <a:cubicBezTo>
                    <a:pt x="22039" y="247013"/>
                    <a:pt x="5635" y="387772"/>
                    <a:pt x="6164" y="372426"/>
                  </a:cubicBezTo>
                  <a:cubicBezTo>
                    <a:pt x="6693" y="357080"/>
                    <a:pt x="25743" y="171872"/>
                    <a:pt x="25214" y="147001"/>
                  </a:cubicBezTo>
                  <a:cubicBezTo>
                    <a:pt x="24685" y="122130"/>
                    <a:pt x="-10240" y="248072"/>
                    <a:pt x="2989" y="223201"/>
                  </a:cubicBezTo>
                  <a:cubicBezTo>
                    <a:pt x="16218" y="198330"/>
                    <a:pt x="91360" y="-15982"/>
                    <a:pt x="91889" y="9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7" name="フリーフォーム 1026">
              <a:extLst>
                <a:ext uri="{FF2B5EF4-FFF2-40B4-BE49-F238E27FC236}">
                  <a16:creationId xmlns:a16="http://schemas.microsoft.com/office/drawing/2014/main" id="{B009322E-97AB-B82E-7F91-6ED9296F0E78}"/>
                </a:ext>
              </a:extLst>
            </p:cNvPr>
            <p:cNvSpPr/>
            <p:nvPr/>
          </p:nvSpPr>
          <p:spPr>
            <a:xfrm>
              <a:off x="5219647" y="4063995"/>
              <a:ext cx="89357" cy="333550"/>
            </a:xfrm>
            <a:custGeom>
              <a:avLst/>
              <a:gdLst>
                <a:gd name="connsiteX0" fmla="*/ 53 w 89357"/>
                <a:gd name="connsiteY0" fmla="*/ 5 h 333550"/>
                <a:gd name="connsiteX1" fmla="*/ 69903 w 89357"/>
                <a:gd name="connsiteY1" fmla="*/ 206380 h 333550"/>
                <a:gd name="connsiteX2" fmla="*/ 63553 w 89357"/>
                <a:gd name="connsiteY2" fmla="*/ 333380 h 333550"/>
                <a:gd name="connsiteX3" fmla="*/ 85778 w 89357"/>
                <a:gd name="connsiteY3" fmla="*/ 180980 h 333550"/>
                <a:gd name="connsiteX4" fmla="*/ 82603 w 89357"/>
                <a:gd name="connsiteY4" fmla="*/ 212730 h 333550"/>
                <a:gd name="connsiteX5" fmla="*/ 53 w 89357"/>
                <a:gd name="connsiteY5" fmla="*/ 5 h 33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357" h="333550">
                  <a:moveTo>
                    <a:pt x="53" y="5"/>
                  </a:moveTo>
                  <a:cubicBezTo>
                    <a:pt x="-2064" y="-1053"/>
                    <a:pt x="59320" y="150818"/>
                    <a:pt x="69903" y="206380"/>
                  </a:cubicBezTo>
                  <a:cubicBezTo>
                    <a:pt x="80486" y="261943"/>
                    <a:pt x="60907" y="337613"/>
                    <a:pt x="63553" y="333380"/>
                  </a:cubicBezTo>
                  <a:cubicBezTo>
                    <a:pt x="66199" y="329147"/>
                    <a:pt x="82603" y="201088"/>
                    <a:pt x="85778" y="180980"/>
                  </a:cubicBezTo>
                  <a:cubicBezTo>
                    <a:pt x="88953" y="160872"/>
                    <a:pt x="93186" y="239717"/>
                    <a:pt x="82603" y="212730"/>
                  </a:cubicBezTo>
                  <a:cubicBezTo>
                    <a:pt x="72020" y="185743"/>
                    <a:pt x="2170" y="1063"/>
                    <a:pt x="53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9" name="フリーフォーム 1028">
              <a:extLst>
                <a:ext uri="{FF2B5EF4-FFF2-40B4-BE49-F238E27FC236}">
                  <a16:creationId xmlns:a16="http://schemas.microsoft.com/office/drawing/2014/main" id="{6ED49402-53D5-5560-E984-78DECF64D051}"/>
                </a:ext>
              </a:extLst>
            </p:cNvPr>
            <p:cNvSpPr/>
            <p:nvPr/>
          </p:nvSpPr>
          <p:spPr>
            <a:xfrm>
              <a:off x="4673550" y="4412793"/>
              <a:ext cx="263857" cy="121107"/>
            </a:xfrm>
            <a:custGeom>
              <a:avLst/>
              <a:gdLst>
                <a:gd name="connsiteX0" fmla="*/ 50 w 263857"/>
                <a:gd name="connsiteY0" fmla="*/ 35382 h 121107"/>
                <a:gd name="connsiteX1" fmla="*/ 184200 w 263857"/>
                <a:gd name="connsiteY1" fmla="*/ 29032 h 121107"/>
                <a:gd name="connsiteX2" fmla="*/ 177850 w 263857"/>
                <a:gd name="connsiteY2" fmla="*/ 63957 h 121107"/>
                <a:gd name="connsiteX3" fmla="*/ 263575 w 263857"/>
                <a:gd name="connsiteY3" fmla="*/ 121107 h 121107"/>
                <a:gd name="connsiteX4" fmla="*/ 203250 w 263857"/>
                <a:gd name="connsiteY4" fmla="*/ 63957 h 121107"/>
                <a:gd name="connsiteX5" fmla="*/ 142925 w 263857"/>
                <a:gd name="connsiteY5" fmla="*/ 457 h 121107"/>
                <a:gd name="connsiteX6" fmla="*/ 165150 w 263857"/>
                <a:gd name="connsiteY6" fmla="*/ 35382 h 121107"/>
                <a:gd name="connsiteX7" fmla="*/ 50 w 263857"/>
                <a:gd name="connsiteY7" fmla="*/ 35382 h 12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857" h="121107">
                  <a:moveTo>
                    <a:pt x="50" y="35382"/>
                  </a:moveTo>
                  <a:cubicBezTo>
                    <a:pt x="3225" y="34324"/>
                    <a:pt x="154567" y="24270"/>
                    <a:pt x="184200" y="29032"/>
                  </a:cubicBezTo>
                  <a:cubicBezTo>
                    <a:pt x="213833" y="33794"/>
                    <a:pt x="164621" y="48611"/>
                    <a:pt x="177850" y="63957"/>
                  </a:cubicBezTo>
                  <a:cubicBezTo>
                    <a:pt x="191079" y="79303"/>
                    <a:pt x="259342" y="121107"/>
                    <a:pt x="263575" y="121107"/>
                  </a:cubicBezTo>
                  <a:cubicBezTo>
                    <a:pt x="267808" y="121107"/>
                    <a:pt x="223358" y="84065"/>
                    <a:pt x="203250" y="63957"/>
                  </a:cubicBezTo>
                  <a:cubicBezTo>
                    <a:pt x="183142" y="43849"/>
                    <a:pt x="149275" y="5219"/>
                    <a:pt x="142925" y="457"/>
                  </a:cubicBezTo>
                  <a:cubicBezTo>
                    <a:pt x="136575" y="-4305"/>
                    <a:pt x="186846" y="29561"/>
                    <a:pt x="165150" y="35382"/>
                  </a:cubicBezTo>
                  <a:cubicBezTo>
                    <a:pt x="143454" y="41203"/>
                    <a:pt x="-3125" y="36440"/>
                    <a:pt x="50" y="353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0" name="フリーフォーム 1029">
              <a:extLst>
                <a:ext uri="{FF2B5EF4-FFF2-40B4-BE49-F238E27FC236}">
                  <a16:creationId xmlns:a16="http://schemas.microsoft.com/office/drawing/2014/main" id="{4EF7F98F-AC89-1435-CB9E-4ADEB9ABC048}"/>
                </a:ext>
              </a:extLst>
            </p:cNvPr>
            <p:cNvSpPr/>
            <p:nvPr/>
          </p:nvSpPr>
          <p:spPr>
            <a:xfrm>
              <a:off x="4994117" y="4433164"/>
              <a:ext cx="210971" cy="161095"/>
            </a:xfrm>
            <a:custGeom>
              <a:avLst/>
              <a:gdLst>
                <a:gd name="connsiteX0" fmla="*/ 158 w 210971"/>
                <a:gd name="connsiteY0" fmla="*/ 15011 h 161095"/>
                <a:gd name="connsiteX1" fmla="*/ 60483 w 210971"/>
                <a:gd name="connsiteY1" fmla="*/ 84861 h 161095"/>
                <a:gd name="connsiteX2" fmla="*/ 108108 w 210971"/>
                <a:gd name="connsiteY2" fmla="*/ 161061 h 161095"/>
                <a:gd name="connsiteX3" fmla="*/ 76358 w 210971"/>
                <a:gd name="connsiteY3" fmla="*/ 75336 h 161095"/>
                <a:gd name="connsiteX4" fmla="*/ 209708 w 210971"/>
                <a:gd name="connsiteY4" fmla="*/ 2311 h 161095"/>
                <a:gd name="connsiteX5" fmla="*/ 139858 w 210971"/>
                <a:gd name="connsiteY5" fmla="*/ 21361 h 161095"/>
                <a:gd name="connsiteX6" fmla="*/ 79533 w 210971"/>
                <a:gd name="connsiteY6" fmla="*/ 53111 h 161095"/>
                <a:gd name="connsiteX7" fmla="*/ 158 w 210971"/>
                <a:gd name="connsiteY7" fmla="*/ 15011 h 161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0971" h="161095">
                  <a:moveTo>
                    <a:pt x="158" y="15011"/>
                  </a:moveTo>
                  <a:cubicBezTo>
                    <a:pt x="-3017" y="20303"/>
                    <a:pt x="42491" y="60519"/>
                    <a:pt x="60483" y="84861"/>
                  </a:cubicBezTo>
                  <a:cubicBezTo>
                    <a:pt x="78475" y="109203"/>
                    <a:pt x="105462" y="162649"/>
                    <a:pt x="108108" y="161061"/>
                  </a:cubicBezTo>
                  <a:cubicBezTo>
                    <a:pt x="110754" y="159474"/>
                    <a:pt x="59425" y="101794"/>
                    <a:pt x="76358" y="75336"/>
                  </a:cubicBezTo>
                  <a:cubicBezTo>
                    <a:pt x="93291" y="48878"/>
                    <a:pt x="199125" y="11307"/>
                    <a:pt x="209708" y="2311"/>
                  </a:cubicBezTo>
                  <a:cubicBezTo>
                    <a:pt x="220291" y="-6685"/>
                    <a:pt x="161554" y="12894"/>
                    <a:pt x="139858" y="21361"/>
                  </a:cubicBezTo>
                  <a:cubicBezTo>
                    <a:pt x="118162" y="29828"/>
                    <a:pt x="100170" y="52053"/>
                    <a:pt x="79533" y="53111"/>
                  </a:cubicBezTo>
                  <a:cubicBezTo>
                    <a:pt x="58896" y="54169"/>
                    <a:pt x="3333" y="9719"/>
                    <a:pt x="158" y="150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2" name="フリーフォーム 1031">
              <a:extLst>
                <a:ext uri="{FF2B5EF4-FFF2-40B4-BE49-F238E27FC236}">
                  <a16:creationId xmlns:a16="http://schemas.microsoft.com/office/drawing/2014/main" id="{009FD1DE-8CB1-E1C1-3614-67E3390D7B3D}"/>
                </a:ext>
              </a:extLst>
            </p:cNvPr>
            <p:cNvSpPr/>
            <p:nvPr/>
          </p:nvSpPr>
          <p:spPr>
            <a:xfrm>
              <a:off x="5140016" y="4403542"/>
              <a:ext cx="243228" cy="50983"/>
            </a:xfrm>
            <a:custGeom>
              <a:avLst/>
              <a:gdLst>
                <a:gd name="connsiteX0" fmla="*/ 309 w 243228"/>
                <a:gd name="connsiteY0" fmla="*/ 41458 h 50983"/>
                <a:gd name="connsiteX1" fmla="*/ 143184 w 243228"/>
                <a:gd name="connsiteY1" fmla="*/ 16058 h 50983"/>
                <a:gd name="connsiteX2" fmla="*/ 241609 w 243228"/>
                <a:gd name="connsiteY2" fmla="*/ 50983 h 50983"/>
                <a:gd name="connsiteX3" fmla="*/ 200334 w 243228"/>
                <a:gd name="connsiteY3" fmla="*/ 16058 h 50983"/>
                <a:gd name="connsiteX4" fmla="*/ 146359 w 243228"/>
                <a:gd name="connsiteY4" fmla="*/ 183 h 50983"/>
                <a:gd name="connsiteX5" fmla="*/ 184459 w 243228"/>
                <a:gd name="connsiteY5" fmla="*/ 25583 h 50983"/>
                <a:gd name="connsiteX6" fmla="*/ 309 w 243228"/>
                <a:gd name="connsiteY6" fmla="*/ 41458 h 50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3228" h="50983">
                  <a:moveTo>
                    <a:pt x="309" y="41458"/>
                  </a:moveTo>
                  <a:cubicBezTo>
                    <a:pt x="-6570" y="39871"/>
                    <a:pt x="102967" y="14470"/>
                    <a:pt x="143184" y="16058"/>
                  </a:cubicBezTo>
                  <a:cubicBezTo>
                    <a:pt x="183401" y="17646"/>
                    <a:pt x="232084" y="50983"/>
                    <a:pt x="241609" y="50983"/>
                  </a:cubicBezTo>
                  <a:cubicBezTo>
                    <a:pt x="251134" y="50983"/>
                    <a:pt x="216209" y="24525"/>
                    <a:pt x="200334" y="16058"/>
                  </a:cubicBezTo>
                  <a:cubicBezTo>
                    <a:pt x="184459" y="7591"/>
                    <a:pt x="149005" y="-1405"/>
                    <a:pt x="146359" y="183"/>
                  </a:cubicBezTo>
                  <a:cubicBezTo>
                    <a:pt x="143713" y="1770"/>
                    <a:pt x="204038" y="21350"/>
                    <a:pt x="184459" y="25583"/>
                  </a:cubicBezTo>
                  <a:cubicBezTo>
                    <a:pt x="164880" y="29816"/>
                    <a:pt x="7188" y="43045"/>
                    <a:pt x="309" y="414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4" name="フリーフォーム 1033">
              <a:extLst>
                <a:ext uri="{FF2B5EF4-FFF2-40B4-BE49-F238E27FC236}">
                  <a16:creationId xmlns:a16="http://schemas.microsoft.com/office/drawing/2014/main" id="{94AE6B80-5829-34DB-E452-498A84F59946}"/>
                </a:ext>
              </a:extLst>
            </p:cNvPr>
            <p:cNvSpPr/>
            <p:nvPr/>
          </p:nvSpPr>
          <p:spPr>
            <a:xfrm>
              <a:off x="5187814" y="4451941"/>
              <a:ext cx="188011" cy="124427"/>
            </a:xfrm>
            <a:custGeom>
              <a:avLst/>
              <a:gdLst>
                <a:gd name="connsiteX0" fmla="*/ 136 w 188011"/>
                <a:gd name="connsiteY0" fmla="*/ 15284 h 124427"/>
                <a:gd name="connsiteX1" fmla="*/ 114436 w 188011"/>
                <a:gd name="connsiteY1" fmla="*/ 50209 h 124427"/>
                <a:gd name="connsiteX2" fmla="*/ 136661 w 188011"/>
                <a:gd name="connsiteY2" fmla="*/ 94659 h 124427"/>
                <a:gd name="connsiteX3" fmla="*/ 111261 w 188011"/>
                <a:gd name="connsiteY3" fmla="*/ 120059 h 124427"/>
                <a:gd name="connsiteX4" fmla="*/ 187461 w 188011"/>
                <a:gd name="connsiteY4" fmla="*/ 2584 h 124427"/>
                <a:gd name="connsiteX5" fmla="*/ 139836 w 188011"/>
                <a:gd name="connsiteY5" fmla="*/ 37509 h 124427"/>
                <a:gd name="connsiteX6" fmla="*/ 136 w 188011"/>
                <a:gd name="connsiteY6" fmla="*/ 15284 h 124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011" h="124427">
                  <a:moveTo>
                    <a:pt x="136" y="15284"/>
                  </a:moveTo>
                  <a:cubicBezTo>
                    <a:pt x="-4097" y="17401"/>
                    <a:pt x="91682" y="36980"/>
                    <a:pt x="114436" y="50209"/>
                  </a:cubicBezTo>
                  <a:cubicBezTo>
                    <a:pt x="137190" y="63438"/>
                    <a:pt x="137190" y="83017"/>
                    <a:pt x="136661" y="94659"/>
                  </a:cubicBezTo>
                  <a:cubicBezTo>
                    <a:pt x="136132" y="106301"/>
                    <a:pt x="102794" y="135405"/>
                    <a:pt x="111261" y="120059"/>
                  </a:cubicBezTo>
                  <a:cubicBezTo>
                    <a:pt x="119728" y="104713"/>
                    <a:pt x="182699" y="16342"/>
                    <a:pt x="187461" y="2584"/>
                  </a:cubicBezTo>
                  <a:cubicBezTo>
                    <a:pt x="192223" y="-11174"/>
                    <a:pt x="165236" y="34334"/>
                    <a:pt x="139836" y="37509"/>
                  </a:cubicBezTo>
                  <a:cubicBezTo>
                    <a:pt x="114436" y="40684"/>
                    <a:pt x="4369" y="13167"/>
                    <a:pt x="136" y="152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5" name="フリーフォーム 1034">
              <a:extLst>
                <a:ext uri="{FF2B5EF4-FFF2-40B4-BE49-F238E27FC236}">
                  <a16:creationId xmlns:a16="http://schemas.microsoft.com/office/drawing/2014/main" id="{ED1447DE-8459-303C-FFAD-1597C55CA8D1}"/>
                </a:ext>
              </a:extLst>
            </p:cNvPr>
            <p:cNvSpPr/>
            <p:nvPr/>
          </p:nvSpPr>
          <p:spPr>
            <a:xfrm>
              <a:off x="4867275" y="3981450"/>
              <a:ext cx="16815" cy="302878"/>
            </a:xfrm>
            <a:custGeom>
              <a:avLst/>
              <a:gdLst>
                <a:gd name="connsiteX0" fmla="*/ 0 w 16815"/>
                <a:gd name="connsiteY0" fmla="*/ 0 h 302878"/>
                <a:gd name="connsiteX1" fmla="*/ 3175 w 16815"/>
                <a:gd name="connsiteY1" fmla="*/ 301625 h 302878"/>
                <a:gd name="connsiteX2" fmla="*/ 15875 w 16815"/>
                <a:gd name="connsiteY2" fmla="*/ 111125 h 302878"/>
                <a:gd name="connsiteX3" fmla="*/ 15875 w 16815"/>
                <a:gd name="connsiteY3" fmla="*/ 203200 h 302878"/>
                <a:gd name="connsiteX4" fmla="*/ 0 w 16815"/>
                <a:gd name="connsiteY4" fmla="*/ 0 h 30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15" h="302878">
                  <a:moveTo>
                    <a:pt x="0" y="0"/>
                  </a:moveTo>
                  <a:cubicBezTo>
                    <a:pt x="264" y="141552"/>
                    <a:pt x="529" y="283104"/>
                    <a:pt x="3175" y="301625"/>
                  </a:cubicBezTo>
                  <a:cubicBezTo>
                    <a:pt x="5821" y="320146"/>
                    <a:pt x="13758" y="127529"/>
                    <a:pt x="15875" y="111125"/>
                  </a:cubicBezTo>
                  <a:cubicBezTo>
                    <a:pt x="17992" y="94721"/>
                    <a:pt x="15875" y="203200"/>
                    <a:pt x="15875" y="20320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6" name="フリーフォーム 1035">
              <a:extLst>
                <a:ext uri="{FF2B5EF4-FFF2-40B4-BE49-F238E27FC236}">
                  <a16:creationId xmlns:a16="http://schemas.microsoft.com/office/drawing/2014/main" id="{D8A02FF1-26C3-72F4-B7B8-20DE21A9A28E}"/>
                </a:ext>
              </a:extLst>
            </p:cNvPr>
            <p:cNvSpPr/>
            <p:nvPr/>
          </p:nvSpPr>
          <p:spPr>
            <a:xfrm>
              <a:off x="4669132" y="4368795"/>
              <a:ext cx="191894" cy="168280"/>
            </a:xfrm>
            <a:custGeom>
              <a:avLst/>
              <a:gdLst>
                <a:gd name="connsiteX0" fmla="*/ 191793 w 191894"/>
                <a:gd name="connsiteY0" fmla="*/ 5 h 168280"/>
                <a:gd name="connsiteX1" fmla="*/ 36218 w 191894"/>
                <a:gd name="connsiteY1" fmla="*/ 50805 h 168280"/>
                <a:gd name="connsiteX2" fmla="*/ 10818 w 191894"/>
                <a:gd name="connsiteY2" fmla="*/ 98430 h 168280"/>
                <a:gd name="connsiteX3" fmla="*/ 10818 w 191894"/>
                <a:gd name="connsiteY3" fmla="*/ 168280 h 168280"/>
                <a:gd name="connsiteX4" fmla="*/ 10818 w 191894"/>
                <a:gd name="connsiteY4" fmla="*/ 53980 h 168280"/>
                <a:gd name="connsiteX5" fmla="*/ 191793 w 191894"/>
                <a:gd name="connsiteY5" fmla="*/ 5 h 168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1894" h="168280">
                  <a:moveTo>
                    <a:pt x="191793" y="5"/>
                  </a:moveTo>
                  <a:cubicBezTo>
                    <a:pt x="196026" y="-524"/>
                    <a:pt x="66380" y="34401"/>
                    <a:pt x="36218" y="50805"/>
                  </a:cubicBezTo>
                  <a:cubicBezTo>
                    <a:pt x="6056" y="67209"/>
                    <a:pt x="15051" y="78851"/>
                    <a:pt x="10818" y="98430"/>
                  </a:cubicBezTo>
                  <a:cubicBezTo>
                    <a:pt x="6585" y="118009"/>
                    <a:pt x="10818" y="168280"/>
                    <a:pt x="10818" y="168280"/>
                  </a:cubicBezTo>
                  <a:cubicBezTo>
                    <a:pt x="10818" y="160872"/>
                    <a:pt x="-13524" y="80438"/>
                    <a:pt x="10818" y="53980"/>
                  </a:cubicBezTo>
                  <a:cubicBezTo>
                    <a:pt x="35160" y="27522"/>
                    <a:pt x="187560" y="534"/>
                    <a:pt x="191793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7" name="フリーフォーム 1036">
              <a:extLst>
                <a:ext uri="{FF2B5EF4-FFF2-40B4-BE49-F238E27FC236}">
                  <a16:creationId xmlns:a16="http://schemas.microsoft.com/office/drawing/2014/main" id="{DFEC646C-70F0-7A2A-620D-D142ED3B1200}"/>
                </a:ext>
              </a:extLst>
            </p:cNvPr>
            <p:cNvSpPr/>
            <p:nvPr/>
          </p:nvSpPr>
          <p:spPr>
            <a:xfrm>
              <a:off x="4933937" y="4374982"/>
              <a:ext cx="77890" cy="206815"/>
            </a:xfrm>
            <a:custGeom>
              <a:avLst/>
              <a:gdLst>
                <a:gd name="connsiteX0" fmla="*/ 13 w 77890"/>
                <a:gd name="connsiteY0" fmla="*/ 168 h 206815"/>
                <a:gd name="connsiteX1" fmla="*/ 69863 w 77890"/>
                <a:gd name="connsiteY1" fmla="*/ 130343 h 206815"/>
                <a:gd name="connsiteX2" fmla="*/ 69863 w 77890"/>
                <a:gd name="connsiteY2" fmla="*/ 206543 h 206815"/>
                <a:gd name="connsiteX3" fmla="*/ 76213 w 77890"/>
                <a:gd name="connsiteY3" fmla="*/ 104943 h 206815"/>
                <a:gd name="connsiteX4" fmla="*/ 13 w 77890"/>
                <a:gd name="connsiteY4" fmla="*/ 168 h 20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890" h="206815">
                  <a:moveTo>
                    <a:pt x="13" y="168"/>
                  </a:moveTo>
                  <a:cubicBezTo>
                    <a:pt x="-1045" y="4401"/>
                    <a:pt x="58221" y="95947"/>
                    <a:pt x="69863" y="130343"/>
                  </a:cubicBezTo>
                  <a:cubicBezTo>
                    <a:pt x="81505" y="164739"/>
                    <a:pt x="68805" y="210776"/>
                    <a:pt x="69863" y="206543"/>
                  </a:cubicBezTo>
                  <a:cubicBezTo>
                    <a:pt x="70921" y="202310"/>
                    <a:pt x="82034" y="137222"/>
                    <a:pt x="76213" y="104943"/>
                  </a:cubicBezTo>
                  <a:cubicBezTo>
                    <a:pt x="70392" y="72664"/>
                    <a:pt x="1071" y="-4065"/>
                    <a:pt x="13" y="1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8" name="フリーフォーム 1037">
              <a:extLst>
                <a:ext uri="{FF2B5EF4-FFF2-40B4-BE49-F238E27FC236}">
                  <a16:creationId xmlns:a16="http://schemas.microsoft.com/office/drawing/2014/main" id="{2647C2D8-FD7B-76AA-8856-37C49615A883}"/>
                </a:ext>
              </a:extLst>
            </p:cNvPr>
            <p:cNvSpPr/>
            <p:nvPr/>
          </p:nvSpPr>
          <p:spPr>
            <a:xfrm>
              <a:off x="4958951" y="4422449"/>
              <a:ext cx="89368" cy="186893"/>
            </a:xfrm>
            <a:custGeom>
              <a:avLst/>
              <a:gdLst>
                <a:gd name="connsiteX0" fmla="*/ 89299 w 89368"/>
                <a:gd name="connsiteY0" fmla="*/ 326 h 186893"/>
                <a:gd name="connsiteX1" fmla="*/ 38499 w 89368"/>
                <a:gd name="connsiteY1" fmla="*/ 86051 h 186893"/>
                <a:gd name="connsiteX2" fmla="*/ 54374 w 89368"/>
                <a:gd name="connsiteY2" fmla="*/ 184476 h 186893"/>
                <a:gd name="connsiteX3" fmla="*/ 44849 w 89368"/>
                <a:gd name="connsiteY3" fmla="*/ 149551 h 186893"/>
                <a:gd name="connsiteX4" fmla="*/ 399 w 89368"/>
                <a:gd name="connsiteY4" fmla="*/ 70176 h 186893"/>
                <a:gd name="connsiteX5" fmla="*/ 25799 w 89368"/>
                <a:gd name="connsiteY5" fmla="*/ 117801 h 186893"/>
                <a:gd name="connsiteX6" fmla="*/ 89299 w 89368"/>
                <a:gd name="connsiteY6" fmla="*/ 326 h 18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368" h="186893">
                  <a:moveTo>
                    <a:pt x="89299" y="326"/>
                  </a:moveTo>
                  <a:cubicBezTo>
                    <a:pt x="91416" y="-4966"/>
                    <a:pt x="44320" y="55359"/>
                    <a:pt x="38499" y="86051"/>
                  </a:cubicBezTo>
                  <a:cubicBezTo>
                    <a:pt x="32678" y="116743"/>
                    <a:pt x="53316" y="173893"/>
                    <a:pt x="54374" y="184476"/>
                  </a:cubicBezTo>
                  <a:cubicBezTo>
                    <a:pt x="55432" y="195059"/>
                    <a:pt x="53845" y="168601"/>
                    <a:pt x="44849" y="149551"/>
                  </a:cubicBezTo>
                  <a:cubicBezTo>
                    <a:pt x="35853" y="130501"/>
                    <a:pt x="3574" y="75468"/>
                    <a:pt x="399" y="70176"/>
                  </a:cubicBezTo>
                  <a:cubicBezTo>
                    <a:pt x="-2776" y="64884"/>
                    <a:pt x="13628" y="125738"/>
                    <a:pt x="25799" y="117801"/>
                  </a:cubicBezTo>
                  <a:cubicBezTo>
                    <a:pt x="37970" y="109864"/>
                    <a:pt x="87182" y="5618"/>
                    <a:pt x="89299" y="3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9" name="フリーフォーム 1038">
              <a:extLst>
                <a:ext uri="{FF2B5EF4-FFF2-40B4-BE49-F238E27FC236}">
                  <a16:creationId xmlns:a16="http://schemas.microsoft.com/office/drawing/2014/main" id="{0327B90B-3022-51DC-7009-7B903E619179}"/>
                </a:ext>
              </a:extLst>
            </p:cNvPr>
            <p:cNvSpPr/>
            <p:nvPr/>
          </p:nvSpPr>
          <p:spPr>
            <a:xfrm>
              <a:off x="5101946" y="4485810"/>
              <a:ext cx="118326" cy="67374"/>
            </a:xfrm>
            <a:custGeom>
              <a:avLst/>
              <a:gdLst>
                <a:gd name="connsiteX0" fmla="*/ 279 w 118326"/>
                <a:gd name="connsiteY0" fmla="*/ 67140 h 67374"/>
                <a:gd name="connsiteX1" fmla="*/ 60604 w 118326"/>
                <a:gd name="connsiteY1" fmla="*/ 22690 h 67374"/>
                <a:gd name="connsiteX2" fmla="*/ 117754 w 118326"/>
                <a:gd name="connsiteY2" fmla="*/ 25865 h 67374"/>
                <a:gd name="connsiteX3" fmla="*/ 86004 w 118326"/>
                <a:gd name="connsiteY3" fmla="*/ 465 h 67374"/>
                <a:gd name="connsiteX4" fmla="*/ 279 w 118326"/>
                <a:gd name="connsiteY4" fmla="*/ 67140 h 6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326" h="67374">
                  <a:moveTo>
                    <a:pt x="279" y="67140"/>
                  </a:moveTo>
                  <a:cubicBezTo>
                    <a:pt x="-3954" y="70844"/>
                    <a:pt x="41025" y="29569"/>
                    <a:pt x="60604" y="22690"/>
                  </a:cubicBezTo>
                  <a:cubicBezTo>
                    <a:pt x="80183" y="15811"/>
                    <a:pt x="113521" y="29569"/>
                    <a:pt x="117754" y="25865"/>
                  </a:cubicBezTo>
                  <a:cubicBezTo>
                    <a:pt x="121987" y="22161"/>
                    <a:pt x="101879" y="-3768"/>
                    <a:pt x="86004" y="465"/>
                  </a:cubicBezTo>
                  <a:cubicBezTo>
                    <a:pt x="70129" y="4698"/>
                    <a:pt x="4512" y="63436"/>
                    <a:pt x="279" y="671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0" name="フリーフォーム 1039">
              <a:extLst>
                <a:ext uri="{FF2B5EF4-FFF2-40B4-BE49-F238E27FC236}">
                  <a16:creationId xmlns:a16="http://schemas.microsoft.com/office/drawing/2014/main" id="{26650CDF-E3CA-95CA-2104-6444810133E4}"/>
                </a:ext>
              </a:extLst>
            </p:cNvPr>
            <p:cNvSpPr/>
            <p:nvPr/>
          </p:nvSpPr>
          <p:spPr>
            <a:xfrm>
              <a:off x="4740249" y="4479472"/>
              <a:ext cx="144227" cy="77848"/>
            </a:xfrm>
            <a:custGeom>
              <a:avLst/>
              <a:gdLst>
                <a:gd name="connsiteX0" fmla="*/ 26 w 144227"/>
                <a:gd name="connsiteY0" fmla="*/ 453 h 77848"/>
                <a:gd name="connsiteX1" fmla="*/ 92101 w 144227"/>
                <a:gd name="connsiteY1" fmla="*/ 16328 h 77848"/>
                <a:gd name="connsiteX2" fmla="*/ 142901 w 144227"/>
                <a:gd name="connsiteY2" fmla="*/ 76653 h 77848"/>
                <a:gd name="connsiteX3" fmla="*/ 127026 w 144227"/>
                <a:gd name="connsiteY3" fmla="*/ 54428 h 77848"/>
                <a:gd name="connsiteX4" fmla="*/ 101626 w 144227"/>
                <a:gd name="connsiteY4" fmla="*/ 29028 h 77848"/>
                <a:gd name="connsiteX5" fmla="*/ 26 w 144227"/>
                <a:gd name="connsiteY5" fmla="*/ 453 h 77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227" h="77848">
                  <a:moveTo>
                    <a:pt x="26" y="453"/>
                  </a:moveTo>
                  <a:cubicBezTo>
                    <a:pt x="-1562" y="-1664"/>
                    <a:pt x="68289" y="3628"/>
                    <a:pt x="92101" y="16328"/>
                  </a:cubicBezTo>
                  <a:cubicBezTo>
                    <a:pt x="115914" y="29028"/>
                    <a:pt x="137080" y="70303"/>
                    <a:pt x="142901" y="76653"/>
                  </a:cubicBezTo>
                  <a:cubicBezTo>
                    <a:pt x="148722" y="83003"/>
                    <a:pt x="133905" y="62366"/>
                    <a:pt x="127026" y="54428"/>
                  </a:cubicBezTo>
                  <a:cubicBezTo>
                    <a:pt x="120147" y="46490"/>
                    <a:pt x="118030" y="37495"/>
                    <a:pt x="101626" y="29028"/>
                  </a:cubicBezTo>
                  <a:cubicBezTo>
                    <a:pt x="85222" y="20561"/>
                    <a:pt x="1614" y="2570"/>
                    <a:pt x="26" y="4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1" name="フリーフォーム 1040">
              <a:extLst>
                <a:ext uri="{FF2B5EF4-FFF2-40B4-BE49-F238E27FC236}">
                  <a16:creationId xmlns:a16="http://schemas.microsoft.com/office/drawing/2014/main" id="{AAE036B3-1CEE-276D-6B1C-2ED2C6002811}"/>
                </a:ext>
              </a:extLst>
            </p:cNvPr>
            <p:cNvSpPr/>
            <p:nvPr/>
          </p:nvSpPr>
          <p:spPr>
            <a:xfrm>
              <a:off x="4733922" y="3422641"/>
              <a:ext cx="77109" cy="336587"/>
            </a:xfrm>
            <a:custGeom>
              <a:avLst/>
              <a:gdLst>
                <a:gd name="connsiteX0" fmla="*/ 3 w 77109"/>
                <a:gd name="connsiteY0" fmla="*/ 9 h 336587"/>
                <a:gd name="connsiteX1" fmla="*/ 73028 w 77109"/>
                <a:gd name="connsiteY1" fmla="*/ 234959 h 336587"/>
                <a:gd name="connsiteX2" fmla="*/ 66678 w 77109"/>
                <a:gd name="connsiteY2" fmla="*/ 174634 h 336587"/>
                <a:gd name="connsiteX3" fmla="*/ 57153 w 77109"/>
                <a:gd name="connsiteY3" fmla="*/ 336559 h 336587"/>
                <a:gd name="connsiteX4" fmla="*/ 53978 w 77109"/>
                <a:gd name="connsiteY4" fmla="*/ 187334 h 336587"/>
                <a:gd name="connsiteX5" fmla="*/ 31753 w 77109"/>
                <a:gd name="connsiteY5" fmla="*/ 139709 h 336587"/>
                <a:gd name="connsiteX6" fmla="*/ 76203 w 77109"/>
                <a:gd name="connsiteY6" fmla="*/ 244484 h 336587"/>
                <a:gd name="connsiteX7" fmla="*/ 3 w 77109"/>
                <a:gd name="connsiteY7" fmla="*/ 9 h 33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109" h="336587">
                  <a:moveTo>
                    <a:pt x="3" y="9"/>
                  </a:moveTo>
                  <a:cubicBezTo>
                    <a:pt x="-526" y="-1578"/>
                    <a:pt x="61916" y="205855"/>
                    <a:pt x="73028" y="234959"/>
                  </a:cubicBezTo>
                  <a:cubicBezTo>
                    <a:pt x="84141" y="264063"/>
                    <a:pt x="69324" y="157701"/>
                    <a:pt x="66678" y="174634"/>
                  </a:cubicBezTo>
                  <a:cubicBezTo>
                    <a:pt x="64032" y="191567"/>
                    <a:pt x="59270" y="334442"/>
                    <a:pt x="57153" y="336559"/>
                  </a:cubicBezTo>
                  <a:cubicBezTo>
                    <a:pt x="55036" y="338676"/>
                    <a:pt x="58211" y="220142"/>
                    <a:pt x="53978" y="187334"/>
                  </a:cubicBezTo>
                  <a:cubicBezTo>
                    <a:pt x="49745" y="154526"/>
                    <a:pt x="28049" y="130184"/>
                    <a:pt x="31753" y="139709"/>
                  </a:cubicBezTo>
                  <a:cubicBezTo>
                    <a:pt x="35457" y="149234"/>
                    <a:pt x="77261" y="262475"/>
                    <a:pt x="76203" y="244484"/>
                  </a:cubicBezTo>
                  <a:cubicBezTo>
                    <a:pt x="75145" y="226493"/>
                    <a:pt x="532" y="1596"/>
                    <a:pt x="3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2" name="フリーフォーム 1041">
              <a:extLst>
                <a:ext uri="{FF2B5EF4-FFF2-40B4-BE49-F238E27FC236}">
                  <a16:creationId xmlns:a16="http://schemas.microsoft.com/office/drawing/2014/main" id="{020342AA-C30F-1AE1-D9FD-86A19A06EE9A}"/>
                </a:ext>
              </a:extLst>
            </p:cNvPr>
            <p:cNvSpPr/>
            <p:nvPr/>
          </p:nvSpPr>
          <p:spPr>
            <a:xfrm>
              <a:off x="4636665" y="3685669"/>
              <a:ext cx="103654" cy="356856"/>
            </a:xfrm>
            <a:custGeom>
              <a:avLst/>
              <a:gdLst>
                <a:gd name="connsiteX0" fmla="*/ 103610 w 103654"/>
                <a:gd name="connsiteY0" fmla="*/ 506 h 356856"/>
                <a:gd name="connsiteX1" fmla="*/ 8360 w 103654"/>
                <a:gd name="connsiteY1" fmla="*/ 248156 h 356856"/>
                <a:gd name="connsiteX2" fmla="*/ 5185 w 103654"/>
                <a:gd name="connsiteY2" fmla="*/ 175131 h 356856"/>
                <a:gd name="connsiteX3" fmla="*/ 11535 w 103654"/>
                <a:gd name="connsiteY3" fmla="*/ 356106 h 356856"/>
                <a:gd name="connsiteX4" fmla="*/ 8360 w 103654"/>
                <a:gd name="connsiteY4" fmla="*/ 235456 h 356856"/>
                <a:gd name="connsiteX5" fmla="*/ 27410 w 103654"/>
                <a:gd name="connsiteY5" fmla="*/ 133856 h 356856"/>
                <a:gd name="connsiteX6" fmla="*/ 21060 w 103654"/>
                <a:gd name="connsiteY6" fmla="*/ 181481 h 356856"/>
                <a:gd name="connsiteX7" fmla="*/ 103610 w 103654"/>
                <a:gd name="connsiteY7" fmla="*/ 506 h 356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654" h="356856">
                  <a:moveTo>
                    <a:pt x="103610" y="506"/>
                  </a:moveTo>
                  <a:cubicBezTo>
                    <a:pt x="101493" y="11618"/>
                    <a:pt x="24764" y="219052"/>
                    <a:pt x="8360" y="248156"/>
                  </a:cubicBezTo>
                  <a:cubicBezTo>
                    <a:pt x="-8044" y="277260"/>
                    <a:pt x="4656" y="157139"/>
                    <a:pt x="5185" y="175131"/>
                  </a:cubicBezTo>
                  <a:cubicBezTo>
                    <a:pt x="5714" y="193123"/>
                    <a:pt x="11006" y="346052"/>
                    <a:pt x="11535" y="356106"/>
                  </a:cubicBezTo>
                  <a:cubicBezTo>
                    <a:pt x="12064" y="366160"/>
                    <a:pt x="5714" y="272498"/>
                    <a:pt x="8360" y="235456"/>
                  </a:cubicBezTo>
                  <a:cubicBezTo>
                    <a:pt x="11006" y="198414"/>
                    <a:pt x="25293" y="142852"/>
                    <a:pt x="27410" y="133856"/>
                  </a:cubicBezTo>
                  <a:cubicBezTo>
                    <a:pt x="29527" y="124860"/>
                    <a:pt x="9948" y="198414"/>
                    <a:pt x="21060" y="181481"/>
                  </a:cubicBezTo>
                  <a:cubicBezTo>
                    <a:pt x="32172" y="164548"/>
                    <a:pt x="105727" y="-10606"/>
                    <a:pt x="103610" y="5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3" name="フリーフォーム 1042">
              <a:extLst>
                <a:ext uri="{FF2B5EF4-FFF2-40B4-BE49-F238E27FC236}">
                  <a16:creationId xmlns:a16="http://schemas.microsoft.com/office/drawing/2014/main" id="{B190CCDC-E7E3-9C3A-B7C1-1E3219075D72}"/>
                </a:ext>
              </a:extLst>
            </p:cNvPr>
            <p:cNvSpPr/>
            <p:nvPr/>
          </p:nvSpPr>
          <p:spPr>
            <a:xfrm>
              <a:off x="4586462" y="4216090"/>
              <a:ext cx="78114" cy="337726"/>
            </a:xfrm>
            <a:custGeom>
              <a:avLst/>
              <a:gdLst>
                <a:gd name="connsiteX0" fmla="*/ 36338 w 78114"/>
                <a:gd name="connsiteY0" fmla="*/ 310 h 337726"/>
                <a:gd name="connsiteX1" fmla="*/ 10938 w 78114"/>
                <a:gd name="connsiteY1" fmla="*/ 162235 h 337726"/>
                <a:gd name="connsiteX2" fmla="*/ 26813 w 78114"/>
                <a:gd name="connsiteY2" fmla="*/ 254310 h 337726"/>
                <a:gd name="connsiteX3" fmla="*/ 1413 w 78114"/>
                <a:gd name="connsiteY3" fmla="*/ 206685 h 337726"/>
                <a:gd name="connsiteX4" fmla="*/ 77613 w 78114"/>
                <a:gd name="connsiteY4" fmla="*/ 336860 h 337726"/>
                <a:gd name="connsiteX5" fmla="*/ 33163 w 78114"/>
                <a:gd name="connsiteY5" fmla="*/ 260660 h 337726"/>
                <a:gd name="connsiteX6" fmla="*/ 7763 w 78114"/>
                <a:gd name="connsiteY6" fmla="*/ 206685 h 337726"/>
                <a:gd name="connsiteX7" fmla="*/ 36338 w 78114"/>
                <a:gd name="connsiteY7" fmla="*/ 310 h 337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114" h="337726">
                  <a:moveTo>
                    <a:pt x="36338" y="310"/>
                  </a:moveTo>
                  <a:cubicBezTo>
                    <a:pt x="36867" y="-7098"/>
                    <a:pt x="12525" y="119902"/>
                    <a:pt x="10938" y="162235"/>
                  </a:cubicBezTo>
                  <a:cubicBezTo>
                    <a:pt x="9350" y="204568"/>
                    <a:pt x="28400" y="246902"/>
                    <a:pt x="26813" y="254310"/>
                  </a:cubicBezTo>
                  <a:cubicBezTo>
                    <a:pt x="25226" y="261718"/>
                    <a:pt x="-7054" y="192927"/>
                    <a:pt x="1413" y="206685"/>
                  </a:cubicBezTo>
                  <a:cubicBezTo>
                    <a:pt x="9880" y="220443"/>
                    <a:pt x="72321" y="327864"/>
                    <a:pt x="77613" y="336860"/>
                  </a:cubicBezTo>
                  <a:cubicBezTo>
                    <a:pt x="82905" y="345856"/>
                    <a:pt x="44805" y="282356"/>
                    <a:pt x="33163" y="260660"/>
                  </a:cubicBezTo>
                  <a:cubicBezTo>
                    <a:pt x="21521" y="238964"/>
                    <a:pt x="9880" y="243197"/>
                    <a:pt x="7763" y="206685"/>
                  </a:cubicBezTo>
                  <a:cubicBezTo>
                    <a:pt x="5646" y="170173"/>
                    <a:pt x="35809" y="7718"/>
                    <a:pt x="36338" y="3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4" name="フリーフォーム 1043">
              <a:extLst>
                <a:ext uri="{FF2B5EF4-FFF2-40B4-BE49-F238E27FC236}">
                  <a16:creationId xmlns:a16="http://schemas.microsoft.com/office/drawing/2014/main" id="{FFA34CBB-95B2-EE68-6937-809232600762}"/>
                </a:ext>
              </a:extLst>
            </p:cNvPr>
            <p:cNvSpPr/>
            <p:nvPr/>
          </p:nvSpPr>
          <p:spPr>
            <a:xfrm>
              <a:off x="5275990" y="4316362"/>
              <a:ext cx="111124" cy="128666"/>
            </a:xfrm>
            <a:custGeom>
              <a:avLst/>
              <a:gdLst>
                <a:gd name="connsiteX0" fmla="*/ 860 w 111124"/>
                <a:gd name="connsiteY0" fmla="*/ 1638 h 128666"/>
                <a:gd name="connsiteX1" fmla="*/ 92935 w 111124"/>
                <a:gd name="connsiteY1" fmla="*/ 77838 h 128666"/>
                <a:gd name="connsiteX2" fmla="*/ 99285 w 111124"/>
                <a:gd name="connsiteY2" fmla="*/ 128638 h 128666"/>
                <a:gd name="connsiteX3" fmla="*/ 108810 w 111124"/>
                <a:gd name="connsiteY3" fmla="*/ 84188 h 128666"/>
                <a:gd name="connsiteX4" fmla="*/ 51660 w 111124"/>
                <a:gd name="connsiteY4" fmla="*/ 30213 h 128666"/>
                <a:gd name="connsiteX5" fmla="*/ 860 w 111124"/>
                <a:gd name="connsiteY5" fmla="*/ 1638 h 128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124" h="128666">
                  <a:moveTo>
                    <a:pt x="860" y="1638"/>
                  </a:moveTo>
                  <a:cubicBezTo>
                    <a:pt x="7739" y="9576"/>
                    <a:pt x="76531" y="56671"/>
                    <a:pt x="92935" y="77838"/>
                  </a:cubicBezTo>
                  <a:cubicBezTo>
                    <a:pt x="109339" y="99005"/>
                    <a:pt x="96639" y="127580"/>
                    <a:pt x="99285" y="128638"/>
                  </a:cubicBezTo>
                  <a:cubicBezTo>
                    <a:pt x="101931" y="129696"/>
                    <a:pt x="116748" y="100592"/>
                    <a:pt x="108810" y="84188"/>
                  </a:cubicBezTo>
                  <a:cubicBezTo>
                    <a:pt x="100873" y="67784"/>
                    <a:pt x="73356" y="43971"/>
                    <a:pt x="51660" y="30213"/>
                  </a:cubicBezTo>
                  <a:cubicBezTo>
                    <a:pt x="29964" y="16455"/>
                    <a:pt x="-6019" y="-6300"/>
                    <a:pt x="860" y="16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5" name="フリーフォーム 1044">
              <a:extLst>
                <a:ext uri="{FF2B5EF4-FFF2-40B4-BE49-F238E27FC236}">
                  <a16:creationId xmlns:a16="http://schemas.microsoft.com/office/drawing/2014/main" id="{4DA92035-BEDE-C8AB-F0AA-F63995B6652B}"/>
                </a:ext>
              </a:extLst>
            </p:cNvPr>
            <p:cNvSpPr/>
            <p:nvPr/>
          </p:nvSpPr>
          <p:spPr>
            <a:xfrm>
              <a:off x="5213099" y="3415534"/>
              <a:ext cx="298780" cy="297229"/>
            </a:xfrm>
            <a:custGeom>
              <a:avLst/>
              <a:gdLst>
                <a:gd name="connsiteX0" fmla="*/ 295526 w 298780"/>
                <a:gd name="connsiteY0" fmla="*/ 766 h 297229"/>
                <a:gd name="connsiteX1" fmla="*/ 149476 w 298780"/>
                <a:gd name="connsiteY1" fmla="*/ 76966 h 297229"/>
                <a:gd name="connsiteX2" fmla="*/ 16126 w 298780"/>
                <a:gd name="connsiteY2" fmla="*/ 124591 h 297229"/>
                <a:gd name="connsiteX3" fmla="*/ 82801 w 298780"/>
                <a:gd name="connsiteY3" fmla="*/ 115066 h 297229"/>
                <a:gd name="connsiteX4" fmla="*/ 35176 w 298780"/>
                <a:gd name="connsiteY4" fmla="*/ 172216 h 297229"/>
                <a:gd name="connsiteX5" fmla="*/ 32001 w 298780"/>
                <a:gd name="connsiteY5" fmla="*/ 257941 h 297229"/>
                <a:gd name="connsiteX6" fmla="*/ 22476 w 298780"/>
                <a:gd name="connsiteY6" fmla="*/ 296041 h 297229"/>
                <a:gd name="connsiteX7" fmla="*/ 32001 w 298780"/>
                <a:gd name="connsiteY7" fmla="*/ 216666 h 297229"/>
                <a:gd name="connsiteX8" fmla="*/ 54226 w 298780"/>
                <a:gd name="connsiteY8" fmla="*/ 137291 h 297229"/>
                <a:gd name="connsiteX9" fmla="*/ 47876 w 298780"/>
                <a:gd name="connsiteY9" fmla="*/ 102366 h 297229"/>
                <a:gd name="connsiteX10" fmla="*/ 152651 w 298780"/>
                <a:gd name="connsiteY10" fmla="*/ 3941 h 297229"/>
                <a:gd name="connsiteX11" fmla="*/ 66926 w 298780"/>
                <a:gd name="connsiteY11" fmla="*/ 111891 h 297229"/>
                <a:gd name="connsiteX12" fmla="*/ 117726 w 298780"/>
                <a:gd name="connsiteY12" fmla="*/ 96016 h 297229"/>
                <a:gd name="connsiteX13" fmla="*/ 219326 w 298780"/>
                <a:gd name="connsiteY13" fmla="*/ 64266 h 297229"/>
                <a:gd name="connsiteX14" fmla="*/ 251 w 298780"/>
                <a:gd name="connsiteY14" fmla="*/ 127766 h 297229"/>
                <a:gd name="connsiteX15" fmla="*/ 295526 w 298780"/>
                <a:gd name="connsiteY15" fmla="*/ 766 h 297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80" h="297229">
                  <a:moveTo>
                    <a:pt x="295526" y="766"/>
                  </a:moveTo>
                  <a:cubicBezTo>
                    <a:pt x="320397" y="-7701"/>
                    <a:pt x="196043" y="56328"/>
                    <a:pt x="149476" y="76966"/>
                  </a:cubicBezTo>
                  <a:cubicBezTo>
                    <a:pt x="102909" y="97604"/>
                    <a:pt x="27238" y="118241"/>
                    <a:pt x="16126" y="124591"/>
                  </a:cubicBezTo>
                  <a:cubicBezTo>
                    <a:pt x="5014" y="130941"/>
                    <a:pt x="79626" y="107128"/>
                    <a:pt x="82801" y="115066"/>
                  </a:cubicBezTo>
                  <a:cubicBezTo>
                    <a:pt x="85976" y="123004"/>
                    <a:pt x="43643" y="148404"/>
                    <a:pt x="35176" y="172216"/>
                  </a:cubicBezTo>
                  <a:cubicBezTo>
                    <a:pt x="26709" y="196028"/>
                    <a:pt x="34118" y="237304"/>
                    <a:pt x="32001" y="257941"/>
                  </a:cubicBezTo>
                  <a:cubicBezTo>
                    <a:pt x="29884" y="278578"/>
                    <a:pt x="22476" y="302920"/>
                    <a:pt x="22476" y="296041"/>
                  </a:cubicBezTo>
                  <a:cubicBezTo>
                    <a:pt x="22476" y="289162"/>
                    <a:pt x="26709" y="243124"/>
                    <a:pt x="32001" y="216666"/>
                  </a:cubicBezTo>
                  <a:cubicBezTo>
                    <a:pt x="37293" y="190208"/>
                    <a:pt x="51580" y="156341"/>
                    <a:pt x="54226" y="137291"/>
                  </a:cubicBezTo>
                  <a:cubicBezTo>
                    <a:pt x="56872" y="118241"/>
                    <a:pt x="31472" y="124591"/>
                    <a:pt x="47876" y="102366"/>
                  </a:cubicBezTo>
                  <a:cubicBezTo>
                    <a:pt x="64280" y="80141"/>
                    <a:pt x="149476" y="2354"/>
                    <a:pt x="152651" y="3941"/>
                  </a:cubicBezTo>
                  <a:cubicBezTo>
                    <a:pt x="155826" y="5528"/>
                    <a:pt x="72747" y="96545"/>
                    <a:pt x="66926" y="111891"/>
                  </a:cubicBezTo>
                  <a:cubicBezTo>
                    <a:pt x="61105" y="127237"/>
                    <a:pt x="117726" y="96016"/>
                    <a:pt x="117726" y="96016"/>
                  </a:cubicBezTo>
                  <a:lnTo>
                    <a:pt x="219326" y="64266"/>
                  </a:lnTo>
                  <a:cubicBezTo>
                    <a:pt x="199747" y="69558"/>
                    <a:pt x="-8216" y="138878"/>
                    <a:pt x="251" y="127766"/>
                  </a:cubicBezTo>
                  <a:cubicBezTo>
                    <a:pt x="8718" y="116654"/>
                    <a:pt x="270655" y="9233"/>
                    <a:pt x="295526" y="7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6" name="フリーフォーム 1045">
              <a:extLst>
                <a:ext uri="{FF2B5EF4-FFF2-40B4-BE49-F238E27FC236}">
                  <a16:creationId xmlns:a16="http://schemas.microsoft.com/office/drawing/2014/main" id="{25482FF4-B0ED-DC0A-2F0A-874078C7EFD7}"/>
                </a:ext>
              </a:extLst>
            </p:cNvPr>
            <p:cNvSpPr/>
            <p:nvPr/>
          </p:nvSpPr>
          <p:spPr>
            <a:xfrm>
              <a:off x="4687067" y="4524250"/>
              <a:ext cx="177284" cy="140472"/>
            </a:xfrm>
            <a:custGeom>
              <a:avLst/>
              <a:gdLst>
                <a:gd name="connsiteX0" fmla="*/ 24633 w 177284"/>
                <a:gd name="connsiteY0" fmla="*/ 125 h 140472"/>
                <a:gd name="connsiteX1" fmla="*/ 34158 w 177284"/>
                <a:gd name="connsiteY1" fmla="*/ 69975 h 140472"/>
                <a:gd name="connsiteX2" fmla="*/ 126233 w 177284"/>
                <a:gd name="connsiteY2" fmla="*/ 89025 h 140472"/>
                <a:gd name="connsiteX3" fmla="*/ 177033 w 177284"/>
                <a:gd name="connsiteY3" fmla="*/ 139825 h 140472"/>
                <a:gd name="connsiteX4" fmla="*/ 138933 w 177284"/>
                <a:gd name="connsiteY4" fmla="*/ 114425 h 140472"/>
                <a:gd name="connsiteX5" fmla="*/ 2408 w 177284"/>
                <a:gd name="connsiteY5" fmla="*/ 66800 h 140472"/>
                <a:gd name="connsiteX6" fmla="*/ 50033 w 177284"/>
                <a:gd name="connsiteY6" fmla="*/ 89025 h 140472"/>
                <a:gd name="connsiteX7" fmla="*/ 24633 w 177284"/>
                <a:gd name="connsiteY7" fmla="*/ 125 h 140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7284" h="140472">
                  <a:moveTo>
                    <a:pt x="24633" y="125"/>
                  </a:moveTo>
                  <a:cubicBezTo>
                    <a:pt x="21987" y="-3050"/>
                    <a:pt x="17225" y="55158"/>
                    <a:pt x="34158" y="69975"/>
                  </a:cubicBezTo>
                  <a:cubicBezTo>
                    <a:pt x="51091" y="84792"/>
                    <a:pt x="102420" y="77383"/>
                    <a:pt x="126233" y="89025"/>
                  </a:cubicBezTo>
                  <a:cubicBezTo>
                    <a:pt x="150046" y="100667"/>
                    <a:pt x="174916" y="135592"/>
                    <a:pt x="177033" y="139825"/>
                  </a:cubicBezTo>
                  <a:cubicBezTo>
                    <a:pt x="179150" y="144058"/>
                    <a:pt x="168037" y="126596"/>
                    <a:pt x="138933" y="114425"/>
                  </a:cubicBezTo>
                  <a:cubicBezTo>
                    <a:pt x="109829" y="102254"/>
                    <a:pt x="17225" y="71033"/>
                    <a:pt x="2408" y="66800"/>
                  </a:cubicBezTo>
                  <a:cubicBezTo>
                    <a:pt x="-12409" y="62567"/>
                    <a:pt x="45800" y="93258"/>
                    <a:pt x="50033" y="89025"/>
                  </a:cubicBezTo>
                  <a:cubicBezTo>
                    <a:pt x="54266" y="84792"/>
                    <a:pt x="27279" y="3300"/>
                    <a:pt x="24633" y="1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7" name="フリーフォーム 1046">
              <a:extLst>
                <a:ext uri="{FF2B5EF4-FFF2-40B4-BE49-F238E27FC236}">
                  <a16:creationId xmlns:a16="http://schemas.microsoft.com/office/drawing/2014/main" id="{18B4567B-0DFA-89E4-17B0-FEAE50788E3C}"/>
                </a:ext>
              </a:extLst>
            </p:cNvPr>
            <p:cNvSpPr/>
            <p:nvPr/>
          </p:nvSpPr>
          <p:spPr>
            <a:xfrm>
              <a:off x="5062656" y="4548209"/>
              <a:ext cx="206779" cy="72029"/>
            </a:xfrm>
            <a:custGeom>
              <a:avLst/>
              <a:gdLst>
                <a:gd name="connsiteX0" fmla="*/ 1469 w 206779"/>
                <a:gd name="connsiteY0" fmla="*/ 58716 h 72029"/>
                <a:gd name="connsiteX1" fmla="*/ 204669 w 206779"/>
                <a:gd name="connsiteY1" fmla="*/ 1566 h 72029"/>
                <a:gd name="connsiteX2" fmla="*/ 109419 w 206779"/>
                <a:gd name="connsiteY2" fmla="*/ 20616 h 72029"/>
                <a:gd name="connsiteX3" fmla="*/ 141169 w 206779"/>
                <a:gd name="connsiteY3" fmla="*/ 68241 h 72029"/>
                <a:gd name="connsiteX4" fmla="*/ 99894 w 206779"/>
                <a:gd name="connsiteY4" fmla="*/ 65066 h 72029"/>
                <a:gd name="connsiteX5" fmla="*/ 112594 w 206779"/>
                <a:gd name="connsiteY5" fmla="*/ 33316 h 72029"/>
                <a:gd name="connsiteX6" fmla="*/ 1469 w 206779"/>
                <a:gd name="connsiteY6" fmla="*/ 58716 h 72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6779" h="72029">
                  <a:moveTo>
                    <a:pt x="1469" y="58716"/>
                  </a:moveTo>
                  <a:cubicBezTo>
                    <a:pt x="16815" y="53424"/>
                    <a:pt x="186677" y="7916"/>
                    <a:pt x="204669" y="1566"/>
                  </a:cubicBezTo>
                  <a:cubicBezTo>
                    <a:pt x="222661" y="-4784"/>
                    <a:pt x="120002" y="9504"/>
                    <a:pt x="109419" y="20616"/>
                  </a:cubicBezTo>
                  <a:cubicBezTo>
                    <a:pt x="98836" y="31728"/>
                    <a:pt x="142756" y="60833"/>
                    <a:pt x="141169" y="68241"/>
                  </a:cubicBezTo>
                  <a:cubicBezTo>
                    <a:pt x="139582" y="75649"/>
                    <a:pt x="104656" y="70887"/>
                    <a:pt x="99894" y="65066"/>
                  </a:cubicBezTo>
                  <a:cubicBezTo>
                    <a:pt x="95132" y="59245"/>
                    <a:pt x="129527" y="34903"/>
                    <a:pt x="112594" y="33316"/>
                  </a:cubicBezTo>
                  <a:cubicBezTo>
                    <a:pt x="95661" y="31728"/>
                    <a:pt x="-13877" y="64008"/>
                    <a:pt x="1469" y="587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8" name="フリーフォーム 1047">
              <a:extLst>
                <a:ext uri="{FF2B5EF4-FFF2-40B4-BE49-F238E27FC236}">
                  <a16:creationId xmlns:a16="http://schemas.microsoft.com/office/drawing/2014/main" id="{C6962217-A9A9-0661-C4AA-C1E7F35D3417}"/>
                </a:ext>
              </a:extLst>
            </p:cNvPr>
            <p:cNvSpPr/>
            <p:nvPr/>
          </p:nvSpPr>
          <p:spPr>
            <a:xfrm>
              <a:off x="4883150" y="4663972"/>
              <a:ext cx="69875" cy="241892"/>
            </a:xfrm>
            <a:custGeom>
              <a:avLst/>
              <a:gdLst>
                <a:gd name="connsiteX0" fmla="*/ 57150 w 69875"/>
                <a:gd name="connsiteY0" fmla="*/ 103 h 241892"/>
                <a:gd name="connsiteX1" fmla="*/ 31750 w 69875"/>
                <a:gd name="connsiteY1" fmla="*/ 120753 h 241892"/>
                <a:gd name="connsiteX2" fmla="*/ 69850 w 69875"/>
                <a:gd name="connsiteY2" fmla="*/ 168378 h 241892"/>
                <a:gd name="connsiteX3" fmla="*/ 38100 w 69875"/>
                <a:gd name="connsiteY3" fmla="*/ 171553 h 241892"/>
                <a:gd name="connsiteX4" fmla="*/ 63500 w 69875"/>
                <a:gd name="connsiteY4" fmla="*/ 241403 h 241892"/>
                <a:gd name="connsiteX5" fmla="*/ 34925 w 69875"/>
                <a:gd name="connsiteY5" fmla="*/ 200128 h 241892"/>
                <a:gd name="connsiteX6" fmla="*/ 0 w 69875"/>
                <a:gd name="connsiteY6" fmla="*/ 152503 h 241892"/>
                <a:gd name="connsiteX7" fmla="*/ 34925 w 69875"/>
                <a:gd name="connsiteY7" fmla="*/ 174728 h 241892"/>
                <a:gd name="connsiteX8" fmla="*/ 25400 w 69875"/>
                <a:gd name="connsiteY8" fmla="*/ 117578 h 241892"/>
                <a:gd name="connsiteX9" fmla="*/ 9525 w 69875"/>
                <a:gd name="connsiteY9" fmla="*/ 142978 h 241892"/>
                <a:gd name="connsiteX10" fmla="*/ 57150 w 69875"/>
                <a:gd name="connsiteY10" fmla="*/ 103 h 241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75" h="241892">
                  <a:moveTo>
                    <a:pt x="57150" y="103"/>
                  </a:moveTo>
                  <a:cubicBezTo>
                    <a:pt x="60854" y="-3601"/>
                    <a:pt x="29633" y="92707"/>
                    <a:pt x="31750" y="120753"/>
                  </a:cubicBezTo>
                  <a:cubicBezTo>
                    <a:pt x="33867" y="148799"/>
                    <a:pt x="68792" y="159911"/>
                    <a:pt x="69850" y="168378"/>
                  </a:cubicBezTo>
                  <a:cubicBezTo>
                    <a:pt x="70908" y="176845"/>
                    <a:pt x="39158" y="159382"/>
                    <a:pt x="38100" y="171553"/>
                  </a:cubicBezTo>
                  <a:cubicBezTo>
                    <a:pt x="37042" y="183724"/>
                    <a:pt x="64029" y="236641"/>
                    <a:pt x="63500" y="241403"/>
                  </a:cubicBezTo>
                  <a:cubicBezTo>
                    <a:pt x="62971" y="246166"/>
                    <a:pt x="45508" y="214945"/>
                    <a:pt x="34925" y="200128"/>
                  </a:cubicBezTo>
                  <a:cubicBezTo>
                    <a:pt x="24342" y="185311"/>
                    <a:pt x="0" y="156736"/>
                    <a:pt x="0" y="152503"/>
                  </a:cubicBezTo>
                  <a:cubicBezTo>
                    <a:pt x="0" y="148270"/>
                    <a:pt x="30692" y="180549"/>
                    <a:pt x="34925" y="174728"/>
                  </a:cubicBezTo>
                  <a:cubicBezTo>
                    <a:pt x="39158" y="168907"/>
                    <a:pt x="29633" y="122870"/>
                    <a:pt x="25400" y="117578"/>
                  </a:cubicBezTo>
                  <a:cubicBezTo>
                    <a:pt x="21167" y="112286"/>
                    <a:pt x="4233" y="160970"/>
                    <a:pt x="9525" y="142978"/>
                  </a:cubicBezTo>
                  <a:cubicBezTo>
                    <a:pt x="14817" y="124986"/>
                    <a:pt x="53446" y="3807"/>
                    <a:pt x="57150" y="1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" name="フリーフォーム 1048">
              <a:extLst>
                <a:ext uri="{FF2B5EF4-FFF2-40B4-BE49-F238E27FC236}">
                  <a16:creationId xmlns:a16="http://schemas.microsoft.com/office/drawing/2014/main" id="{A5B67878-835D-3884-F76A-477961C26FFC}"/>
                </a:ext>
              </a:extLst>
            </p:cNvPr>
            <p:cNvSpPr/>
            <p:nvPr/>
          </p:nvSpPr>
          <p:spPr>
            <a:xfrm>
              <a:off x="4978375" y="4590999"/>
              <a:ext cx="60397" cy="314490"/>
            </a:xfrm>
            <a:custGeom>
              <a:avLst/>
              <a:gdLst>
                <a:gd name="connsiteX0" fmla="*/ 60350 w 60397"/>
                <a:gd name="connsiteY0" fmla="*/ 51 h 314490"/>
                <a:gd name="connsiteX1" fmla="*/ 44475 w 60397"/>
                <a:gd name="connsiteY1" fmla="*/ 92126 h 314490"/>
                <a:gd name="connsiteX2" fmla="*/ 60350 w 60397"/>
                <a:gd name="connsiteY2" fmla="*/ 184201 h 314490"/>
                <a:gd name="connsiteX3" fmla="*/ 41300 w 60397"/>
                <a:gd name="connsiteY3" fmla="*/ 142926 h 314490"/>
                <a:gd name="connsiteX4" fmla="*/ 60350 w 60397"/>
                <a:gd name="connsiteY4" fmla="*/ 219126 h 314490"/>
                <a:gd name="connsiteX5" fmla="*/ 41300 w 60397"/>
                <a:gd name="connsiteY5" fmla="*/ 257226 h 314490"/>
                <a:gd name="connsiteX6" fmla="*/ 25 w 60397"/>
                <a:gd name="connsiteY6" fmla="*/ 314376 h 314490"/>
                <a:gd name="connsiteX7" fmla="*/ 47650 w 60397"/>
                <a:gd name="connsiteY7" fmla="*/ 241351 h 314490"/>
                <a:gd name="connsiteX8" fmla="*/ 57175 w 60397"/>
                <a:gd name="connsiteY8" fmla="*/ 203251 h 314490"/>
                <a:gd name="connsiteX9" fmla="*/ 12725 w 60397"/>
                <a:gd name="connsiteY9" fmla="*/ 152451 h 314490"/>
                <a:gd name="connsiteX10" fmla="*/ 19075 w 60397"/>
                <a:gd name="connsiteY10" fmla="*/ 200076 h 314490"/>
                <a:gd name="connsiteX11" fmla="*/ 38125 w 60397"/>
                <a:gd name="connsiteY11" fmla="*/ 104826 h 314490"/>
                <a:gd name="connsiteX12" fmla="*/ 60350 w 60397"/>
                <a:gd name="connsiteY12" fmla="*/ 51 h 31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397" h="314490">
                  <a:moveTo>
                    <a:pt x="60350" y="51"/>
                  </a:moveTo>
                  <a:cubicBezTo>
                    <a:pt x="61408" y="-2066"/>
                    <a:pt x="44475" y="61434"/>
                    <a:pt x="44475" y="92126"/>
                  </a:cubicBezTo>
                  <a:cubicBezTo>
                    <a:pt x="44475" y="122818"/>
                    <a:pt x="60879" y="175734"/>
                    <a:pt x="60350" y="184201"/>
                  </a:cubicBezTo>
                  <a:cubicBezTo>
                    <a:pt x="59821" y="192668"/>
                    <a:pt x="41300" y="137105"/>
                    <a:pt x="41300" y="142926"/>
                  </a:cubicBezTo>
                  <a:cubicBezTo>
                    <a:pt x="41300" y="148747"/>
                    <a:pt x="60350" y="200076"/>
                    <a:pt x="60350" y="219126"/>
                  </a:cubicBezTo>
                  <a:cubicBezTo>
                    <a:pt x="60350" y="238176"/>
                    <a:pt x="51354" y="241351"/>
                    <a:pt x="41300" y="257226"/>
                  </a:cubicBezTo>
                  <a:cubicBezTo>
                    <a:pt x="31246" y="273101"/>
                    <a:pt x="-1033" y="317022"/>
                    <a:pt x="25" y="314376"/>
                  </a:cubicBezTo>
                  <a:cubicBezTo>
                    <a:pt x="1083" y="311730"/>
                    <a:pt x="38125" y="259872"/>
                    <a:pt x="47650" y="241351"/>
                  </a:cubicBezTo>
                  <a:cubicBezTo>
                    <a:pt x="57175" y="222830"/>
                    <a:pt x="62996" y="218068"/>
                    <a:pt x="57175" y="203251"/>
                  </a:cubicBezTo>
                  <a:cubicBezTo>
                    <a:pt x="51354" y="188434"/>
                    <a:pt x="19075" y="152980"/>
                    <a:pt x="12725" y="152451"/>
                  </a:cubicBezTo>
                  <a:cubicBezTo>
                    <a:pt x="6375" y="151922"/>
                    <a:pt x="14842" y="208013"/>
                    <a:pt x="19075" y="200076"/>
                  </a:cubicBezTo>
                  <a:cubicBezTo>
                    <a:pt x="23308" y="192139"/>
                    <a:pt x="30188" y="135518"/>
                    <a:pt x="38125" y="104826"/>
                  </a:cubicBezTo>
                  <a:cubicBezTo>
                    <a:pt x="46062" y="74134"/>
                    <a:pt x="59292" y="2168"/>
                    <a:pt x="60350" y="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" name="フリーフォーム 1049">
              <a:extLst>
                <a:ext uri="{FF2B5EF4-FFF2-40B4-BE49-F238E27FC236}">
                  <a16:creationId xmlns:a16="http://schemas.microsoft.com/office/drawing/2014/main" id="{8AF64E75-512F-A1EF-DDC2-629D4004DEE2}"/>
                </a:ext>
              </a:extLst>
            </p:cNvPr>
            <p:cNvSpPr/>
            <p:nvPr/>
          </p:nvSpPr>
          <p:spPr>
            <a:xfrm>
              <a:off x="4784583" y="4654521"/>
              <a:ext cx="85867" cy="206517"/>
            </a:xfrm>
            <a:custGeom>
              <a:avLst/>
              <a:gdLst>
                <a:gd name="connsiteX0" fmla="*/ 85867 w 85867"/>
                <a:gd name="connsiteY0" fmla="*/ 29 h 206517"/>
                <a:gd name="connsiteX1" fmla="*/ 12842 w 85867"/>
                <a:gd name="connsiteY1" fmla="*/ 136554 h 206517"/>
                <a:gd name="connsiteX2" fmla="*/ 12842 w 85867"/>
                <a:gd name="connsiteY2" fmla="*/ 158779 h 206517"/>
                <a:gd name="connsiteX3" fmla="*/ 12842 w 85867"/>
                <a:gd name="connsiteY3" fmla="*/ 114329 h 206517"/>
                <a:gd name="connsiteX4" fmla="*/ 142 w 85867"/>
                <a:gd name="connsiteY4" fmla="*/ 206404 h 206517"/>
                <a:gd name="connsiteX5" fmla="*/ 22367 w 85867"/>
                <a:gd name="connsiteY5" fmla="*/ 92104 h 206517"/>
                <a:gd name="connsiteX6" fmla="*/ 12842 w 85867"/>
                <a:gd name="connsiteY6" fmla="*/ 123854 h 206517"/>
                <a:gd name="connsiteX7" fmla="*/ 85867 w 85867"/>
                <a:gd name="connsiteY7" fmla="*/ 29 h 206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867" h="206517">
                  <a:moveTo>
                    <a:pt x="85867" y="29"/>
                  </a:moveTo>
                  <a:cubicBezTo>
                    <a:pt x="85867" y="2146"/>
                    <a:pt x="25013" y="110096"/>
                    <a:pt x="12842" y="136554"/>
                  </a:cubicBezTo>
                  <a:cubicBezTo>
                    <a:pt x="671" y="163012"/>
                    <a:pt x="12842" y="158779"/>
                    <a:pt x="12842" y="158779"/>
                  </a:cubicBezTo>
                  <a:cubicBezTo>
                    <a:pt x="12842" y="155075"/>
                    <a:pt x="14959" y="106392"/>
                    <a:pt x="12842" y="114329"/>
                  </a:cubicBezTo>
                  <a:cubicBezTo>
                    <a:pt x="10725" y="122266"/>
                    <a:pt x="-1445" y="210108"/>
                    <a:pt x="142" y="206404"/>
                  </a:cubicBezTo>
                  <a:cubicBezTo>
                    <a:pt x="1729" y="202700"/>
                    <a:pt x="20250" y="105862"/>
                    <a:pt x="22367" y="92104"/>
                  </a:cubicBezTo>
                  <a:cubicBezTo>
                    <a:pt x="24484" y="78346"/>
                    <a:pt x="2259" y="135496"/>
                    <a:pt x="12842" y="123854"/>
                  </a:cubicBezTo>
                  <a:cubicBezTo>
                    <a:pt x="23425" y="112212"/>
                    <a:pt x="85867" y="-2088"/>
                    <a:pt x="85867" y="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1" name="フリーフォーム 1050">
              <a:extLst>
                <a:ext uri="{FF2B5EF4-FFF2-40B4-BE49-F238E27FC236}">
                  <a16:creationId xmlns:a16="http://schemas.microsoft.com/office/drawing/2014/main" id="{2BC39031-C5F9-A40E-9649-62987A2F57EE}"/>
                </a:ext>
              </a:extLst>
            </p:cNvPr>
            <p:cNvSpPr/>
            <p:nvPr/>
          </p:nvSpPr>
          <p:spPr>
            <a:xfrm>
              <a:off x="5089317" y="4645021"/>
              <a:ext cx="47897" cy="262342"/>
            </a:xfrm>
            <a:custGeom>
              <a:avLst/>
              <a:gdLst>
                <a:gd name="connsiteX0" fmla="*/ 208 w 47897"/>
                <a:gd name="connsiteY0" fmla="*/ 4 h 262342"/>
                <a:gd name="connsiteX1" fmla="*/ 28783 w 47897"/>
                <a:gd name="connsiteY1" fmla="*/ 215904 h 262342"/>
                <a:gd name="connsiteX2" fmla="*/ 47833 w 47897"/>
                <a:gd name="connsiteY2" fmla="*/ 257179 h 262342"/>
                <a:gd name="connsiteX3" fmla="*/ 22433 w 47897"/>
                <a:gd name="connsiteY3" fmla="*/ 136529 h 262342"/>
                <a:gd name="connsiteX4" fmla="*/ 44658 w 47897"/>
                <a:gd name="connsiteY4" fmla="*/ 209554 h 262342"/>
                <a:gd name="connsiteX5" fmla="*/ 208 w 47897"/>
                <a:gd name="connsiteY5" fmla="*/ 4 h 262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897" h="262342">
                  <a:moveTo>
                    <a:pt x="208" y="4"/>
                  </a:moveTo>
                  <a:cubicBezTo>
                    <a:pt x="-2438" y="1062"/>
                    <a:pt x="20846" y="173042"/>
                    <a:pt x="28783" y="215904"/>
                  </a:cubicBezTo>
                  <a:cubicBezTo>
                    <a:pt x="36720" y="258766"/>
                    <a:pt x="48891" y="270408"/>
                    <a:pt x="47833" y="257179"/>
                  </a:cubicBezTo>
                  <a:cubicBezTo>
                    <a:pt x="46775" y="243950"/>
                    <a:pt x="22962" y="144467"/>
                    <a:pt x="22433" y="136529"/>
                  </a:cubicBezTo>
                  <a:cubicBezTo>
                    <a:pt x="21904" y="128592"/>
                    <a:pt x="48362" y="227546"/>
                    <a:pt x="44658" y="209554"/>
                  </a:cubicBezTo>
                  <a:cubicBezTo>
                    <a:pt x="40954" y="191562"/>
                    <a:pt x="2854" y="-1054"/>
                    <a:pt x="208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2" name="フリーフォーム 1051">
              <a:extLst>
                <a:ext uri="{FF2B5EF4-FFF2-40B4-BE49-F238E27FC236}">
                  <a16:creationId xmlns:a16="http://schemas.microsoft.com/office/drawing/2014/main" id="{4CEB89A2-02FD-0C91-844D-A6AF49170438}"/>
                </a:ext>
              </a:extLst>
            </p:cNvPr>
            <p:cNvSpPr/>
            <p:nvPr/>
          </p:nvSpPr>
          <p:spPr>
            <a:xfrm>
              <a:off x="4800550" y="4524365"/>
              <a:ext cx="193725" cy="260385"/>
            </a:xfrm>
            <a:custGeom>
              <a:avLst/>
              <a:gdLst>
                <a:gd name="connsiteX0" fmla="*/ 50 w 193725"/>
                <a:gd name="connsiteY0" fmla="*/ 10 h 260385"/>
                <a:gd name="connsiteX1" fmla="*/ 117525 w 193725"/>
                <a:gd name="connsiteY1" fmla="*/ 82560 h 260385"/>
                <a:gd name="connsiteX2" fmla="*/ 111175 w 193725"/>
                <a:gd name="connsiteY2" fmla="*/ 73035 h 260385"/>
                <a:gd name="connsiteX3" fmla="*/ 174675 w 193725"/>
                <a:gd name="connsiteY3" fmla="*/ 82560 h 260385"/>
                <a:gd name="connsiteX4" fmla="*/ 177850 w 193725"/>
                <a:gd name="connsiteY4" fmla="*/ 130185 h 260385"/>
                <a:gd name="connsiteX5" fmla="*/ 193725 w 193725"/>
                <a:gd name="connsiteY5" fmla="*/ 111135 h 260385"/>
                <a:gd name="connsiteX6" fmla="*/ 177850 w 193725"/>
                <a:gd name="connsiteY6" fmla="*/ 260360 h 260385"/>
                <a:gd name="connsiteX7" fmla="*/ 184200 w 193725"/>
                <a:gd name="connsiteY7" fmla="*/ 98435 h 260385"/>
                <a:gd name="connsiteX8" fmla="*/ 73075 w 193725"/>
                <a:gd name="connsiteY8" fmla="*/ 9535 h 260385"/>
                <a:gd name="connsiteX9" fmla="*/ 133400 w 193725"/>
                <a:gd name="connsiteY9" fmla="*/ 76210 h 260385"/>
                <a:gd name="connsiteX10" fmla="*/ 50 w 193725"/>
                <a:gd name="connsiteY10" fmla="*/ 10 h 26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3725" h="260385">
                  <a:moveTo>
                    <a:pt x="50" y="10"/>
                  </a:moveTo>
                  <a:cubicBezTo>
                    <a:pt x="-2596" y="1068"/>
                    <a:pt x="99004" y="70389"/>
                    <a:pt x="117525" y="82560"/>
                  </a:cubicBezTo>
                  <a:cubicBezTo>
                    <a:pt x="136046" y="94731"/>
                    <a:pt x="101650" y="73035"/>
                    <a:pt x="111175" y="73035"/>
                  </a:cubicBezTo>
                  <a:cubicBezTo>
                    <a:pt x="120700" y="73035"/>
                    <a:pt x="163563" y="73035"/>
                    <a:pt x="174675" y="82560"/>
                  </a:cubicBezTo>
                  <a:cubicBezTo>
                    <a:pt x="185788" y="92085"/>
                    <a:pt x="177850" y="130185"/>
                    <a:pt x="177850" y="130185"/>
                  </a:cubicBezTo>
                  <a:cubicBezTo>
                    <a:pt x="181025" y="134947"/>
                    <a:pt x="193725" y="89439"/>
                    <a:pt x="193725" y="111135"/>
                  </a:cubicBezTo>
                  <a:cubicBezTo>
                    <a:pt x="193725" y="132831"/>
                    <a:pt x="179438" y="262477"/>
                    <a:pt x="177850" y="260360"/>
                  </a:cubicBezTo>
                  <a:cubicBezTo>
                    <a:pt x="176262" y="258243"/>
                    <a:pt x="201662" y="140239"/>
                    <a:pt x="184200" y="98435"/>
                  </a:cubicBezTo>
                  <a:cubicBezTo>
                    <a:pt x="166738" y="56631"/>
                    <a:pt x="81542" y="13239"/>
                    <a:pt x="73075" y="9535"/>
                  </a:cubicBezTo>
                  <a:cubicBezTo>
                    <a:pt x="64608" y="5831"/>
                    <a:pt x="144513" y="73035"/>
                    <a:pt x="133400" y="76210"/>
                  </a:cubicBezTo>
                  <a:cubicBezTo>
                    <a:pt x="122287" y="79385"/>
                    <a:pt x="2696" y="-1048"/>
                    <a:pt x="50" y="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3" name="フリーフォーム 1052">
              <a:extLst>
                <a:ext uri="{FF2B5EF4-FFF2-40B4-BE49-F238E27FC236}">
                  <a16:creationId xmlns:a16="http://schemas.microsoft.com/office/drawing/2014/main" id="{4D61DA1E-0580-0F88-18EC-94642CA45949}"/>
                </a:ext>
              </a:extLst>
            </p:cNvPr>
            <p:cNvSpPr/>
            <p:nvPr/>
          </p:nvSpPr>
          <p:spPr>
            <a:xfrm>
              <a:off x="4568825" y="4279715"/>
              <a:ext cx="85791" cy="298636"/>
            </a:xfrm>
            <a:custGeom>
              <a:avLst/>
              <a:gdLst>
                <a:gd name="connsiteX0" fmla="*/ 22225 w 85791"/>
                <a:gd name="connsiteY0" fmla="*/ 185 h 298636"/>
                <a:gd name="connsiteX1" fmla="*/ 9525 w 85791"/>
                <a:gd name="connsiteY1" fmla="*/ 177985 h 298636"/>
                <a:gd name="connsiteX2" fmla="*/ 9525 w 85791"/>
                <a:gd name="connsiteY2" fmla="*/ 155760 h 298636"/>
                <a:gd name="connsiteX3" fmla="*/ 44450 w 85791"/>
                <a:gd name="connsiteY3" fmla="*/ 289110 h 298636"/>
                <a:gd name="connsiteX4" fmla="*/ 31750 w 85791"/>
                <a:gd name="connsiteY4" fmla="*/ 190685 h 298636"/>
                <a:gd name="connsiteX5" fmla="*/ 85725 w 85791"/>
                <a:gd name="connsiteY5" fmla="*/ 298635 h 298636"/>
                <a:gd name="connsiteX6" fmla="*/ 19050 w 85791"/>
                <a:gd name="connsiteY6" fmla="*/ 187510 h 298636"/>
                <a:gd name="connsiteX7" fmla="*/ 0 w 85791"/>
                <a:gd name="connsiteY7" fmla="*/ 216085 h 298636"/>
                <a:gd name="connsiteX8" fmla="*/ 22225 w 85791"/>
                <a:gd name="connsiteY8" fmla="*/ 185 h 298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791" h="298636">
                  <a:moveTo>
                    <a:pt x="22225" y="185"/>
                  </a:moveTo>
                  <a:cubicBezTo>
                    <a:pt x="23813" y="-6165"/>
                    <a:pt x="11642" y="152056"/>
                    <a:pt x="9525" y="177985"/>
                  </a:cubicBezTo>
                  <a:cubicBezTo>
                    <a:pt x="7408" y="203914"/>
                    <a:pt x="3704" y="137239"/>
                    <a:pt x="9525" y="155760"/>
                  </a:cubicBezTo>
                  <a:cubicBezTo>
                    <a:pt x="15346" y="174281"/>
                    <a:pt x="40746" y="283289"/>
                    <a:pt x="44450" y="289110"/>
                  </a:cubicBezTo>
                  <a:cubicBezTo>
                    <a:pt x="48154" y="294931"/>
                    <a:pt x="24871" y="189098"/>
                    <a:pt x="31750" y="190685"/>
                  </a:cubicBezTo>
                  <a:cubicBezTo>
                    <a:pt x="38629" y="192272"/>
                    <a:pt x="87842" y="299164"/>
                    <a:pt x="85725" y="298635"/>
                  </a:cubicBezTo>
                  <a:cubicBezTo>
                    <a:pt x="83608" y="298106"/>
                    <a:pt x="33338" y="201268"/>
                    <a:pt x="19050" y="187510"/>
                  </a:cubicBezTo>
                  <a:cubicBezTo>
                    <a:pt x="4762" y="173752"/>
                    <a:pt x="0" y="250481"/>
                    <a:pt x="0" y="216085"/>
                  </a:cubicBezTo>
                  <a:cubicBezTo>
                    <a:pt x="0" y="181689"/>
                    <a:pt x="20637" y="6535"/>
                    <a:pt x="22225" y="1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4" name="フリーフォーム 1053">
              <a:extLst>
                <a:ext uri="{FF2B5EF4-FFF2-40B4-BE49-F238E27FC236}">
                  <a16:creationId xmlns:a16="http://schemas.microsoft.com/office/drawing/2014/main" id="{9015715F-B892-3FAF-9549-99FD4CE4E276}"/>
                </a:ext>
              </a:extLst>
            </p:cNvPr>
            <p:cNvSpPr/>
            <p:nvPr/>
          </p:nvSpPr>
          <p:spPr>
            <a:xfrm>
              <a:off x="4193912" y="3590716"/>
              <a:ext cx="418049" cy="200288"/>
            </a:xfrm>
            <a:custGeom>
              <a:avLst/>
              <a:gdLst>
                <a:gd name="connsiteX0" fmla="*/ 263 w 418049"/>
                <a:gd name="connsiteY0" fmla="*/ 25609 h 200288"/>
                <a:gd name="connsiteX1" fmla="*/ 317763 w 418049"/>
                <a:gd name="connsiteY1" fmla="*/ 31959 h 200288"/>
                <a:gd name="connsiteX2" fmla="*/ 273313 w 418049"/>
                <a:gd name="connsiteY2" fmla="*/ 6559 h 200288"/>
                <a:gd name="connsiteX3" fmla="*/ 384438 w 418049"/>
                <a:gd name="connsiteY3" fmla="*/ 92284 h 200288"/>
                <a:gd name="connsiteX4" fmla="*/ 327288 w 418049"/>
                <a:gd name="connsiteY4" fmla="*/ 136734 h 200288"/>
                <a:gd name="connsiteX5" fmla="*/ 413013 w 418049"/>
                <a:gd name="connsiteY5" fmla="*/ 111334 h 200288"/>
                <a:gd name="connsiteX6" fmla="*/ 149488 w 418049"/>
                <a:gd name="connsiteY6" fmla="*/ 200234 h 200288"/>
                <a:gd name="connsiteX7" fmla="*/ 355863 w 418049"/>
                <a:gd name="connsiteY7" fmla="*/ 124034 h 200288"/>
                <a:gd name="connsiteX8" fmla="*/ 365388 w 418049"/>
                <a:gd name="connsiteY8" fmla="*/ 92284 h 200288"/>
                <a:gd name="connsiteX9" fmla="*/ 286013 w 418049"/>
                <a:gd name="connsiteY9" fmla="*/ 19259 h 200288"/>
                <a:gd name="connsiteX10" fmla="*/ 355863 w 418049"/>
                <a:gd name="connsiteY10" fmla="*/ 57359 h 200288"/>
                <a:gd name="connsiteX11" fmla="*/ 133613 w 418049"/>
                <a:gd name="connsiteY11" fmla="*/ 209 h 200288"/>
                <a:gd name="connsiteX12" fmla="*/ 260613 w 418049"/>
                <a:gd name="connsiteY12" fmla="*/ 38309 h 200288"/>
                <a:gd name="connsiteX13" fmla="*/ 263 w 418049"/>
                <a:gd name="connsiteY13" fmla="*/ 25609 h 2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18049" h="200288">
                  <a:moveTo>
                    <a:pt x="263" y="25609"/>
                  </a:moveTo>
                  <a:cubicBezTo>
                    <a:pt x="9788" y="24551"/>
                    <a:pt x="272255" y="35134"/>
                    <a:pt x="317763" y="31959"/>
                  </a:cubicBezTo>
                  <a:cubicBezTo>
                    <a:pt x="363271" y="28784"/>
                    <a:pt x="262201" y="-3495"/>
                    <a:pt x="273313" y="6559"/>
                  </a:cubicBezTo>
                  <a:cubicBezTo>
                    <a:pt x="284425" y="16613"/>
                    <a:pt x="375442" y="70588"/>
                    <a:pt x="384438" y="92284"/>
                  </a:cubicBezTo>
                  <a:cubicBezTo>
                    <a:pt x="393434" y="113980"/>
                    <a:pt x="322526" y="133559"/>
                    <a:pt x="327288" y="136734"/>
                  </a:cubicBezTo>
                  <a:cubicBezTo>
                    <a:pt x="332050" y="139909"/>
                    <a:pt x="442646" y="100751"/>
                    <a:pt x="413013" y="111334"/>
                  </a:cubicBezTo>
                  <a:cubicBezTo>
                    <a:pt x="383380" y="121917"/>
                    <a:pt x="159013" y="198117"/>
                    <a:pt x="149488" y="200234"/>
                  </a:cubicBezTo>
                  <a:cubicBezTo>
                    <a:pt x="139963" y="202351"/>
                    <a:pt x="319880" y="142026"/>
                    <a:pt x="355863" y="124034"/>
                  </a:cubicBezTo>
                  <a:cubicBezTo>
                    <a:pt x="391846" y="106042"/>
                    <a:pt x="377030" y="109746"/>
                    <a:pt x="365388" y="92284"/>
                  </a:cubicBezTo>
                  <a:cubicBezTo>
                    <a:pt x="353746" y="74822"/>
                    <a:pt x="287601" y="25080"/>
                    <a:pt x="286013" y="19259"/>
                  </a:cubicBezTo>
                  <a:cubicBezTo>
                    <a:pt x="284426" y="13438"/>
                    <a:pt x="381263" y="60534"/>
                    <a:pt x="355863" y="57359"/>
                  </a:cubicBezTo>
                  <a:cubicBezTo>
                    <a:pt x="330463" y="54184"/>
                    <a:pt x="149488" y="3384"/>
                    <a:pt x="133613" y="209"/>
                  </a:cubicBezTo>
                  <a:cubicBezTo>
                    <a:pt x="117738" y="-2966"/>
                    <a:pt x="279134" y="30901"/>
                    <a:pt x="260613" y="38309"/>
                  </a:cubicBezTo>
                  <a:cubicBezTo>
                    <a:pt x="242092" y="45717"/>
                    <a:pt x="-9262" y="26667"/>
                    <a:pt x="263" y="256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5" name="フリーフォーム 1054">
              <a:extLst>
                <a:ext uri="{FF2B5EF4-FFF2-40B4-BE49-F238E27FC236}">
                  <a16:creationId xmlns:a16="http://schemas.microsoft.com/office/drawing/2014/main" id="{E260DA06-0EEC-D930-EC83-6D2AC41439AB}"/>
                </a:ext>
              </a:extLst>
            </p:cNvPr>
            <p:cNvSpPr/>
            <p:nvPr/>
          </p:nvSpPr>
          <p:spPr>
            <a:xfrm>
              <a:off x="5280021" y="3549510"/>
              <a:ext cx="409849" cy="127348"/>
            </a:xfrm>
            <a:custGeom>
              <a:avLst/>
              <a:gdLst>
                <a:gd name="connsiteX0" fmla="*/ 317504 w 409849"/>
                <a:gd name="connsiteY0" fmla="*/ 140 h 127348"/>
                <a:gd name="connsiteX1" fmla="*/ 244479 w 409849"/>
                <a:gd name="connsiteY1" fmla="*/ 66815 h 127348"/>
                <a:gd name="connsiteX2" fmla="*/ 4 w 409849"/>
                <a:gd name="connsiteY2" fmla="*/ 111265 h 127348"/>
                <a:gd name="connsiteX3" fmla="*/ 250829 w 409849"/>
                <a:gd name="connsiteY3" fmla="*/ 85865 h 127348"/>
                <a:gd name="connsiteX4" fmla="*/ 133354 w 409849"/>
                <a:gd name="connsiteY4" fmla="*/ 127140 h 127348"/>
                <a:gd name="connsiteX5" fmla="*/ 295279 w 409849"/>
                <a:gd name="connsiteY5" fmla="*/ 101740 h 127348"/>
                <a:gd name="connsiteX6" fmla="*/ 409579 w 409849"/>
                <a:gd name="connsiteY6" fmla="*/ 98565 h 127348"/>
                <a:gd name="connsiteX7" fmla="*/ 263529 w 409849"/>
                <a:gd name="connsiteY7" fmla="*/ 95390 h 127348"/>
                <a:gd name="connsiteX8" fmla="*/ 146054 w 409849"/>
                <a:gd name="connsiteY8" fmla="*/ 85865 h 127348"/>
                <a:gd name="connsiteX9" fmla="*/ 260354 w 409849"/>
                <a:gd name="connsiteY9" fmla="*/ 85865 h 127348"/>
                <a:gd name="connsiteX10" fmla="*/ 317504 w 409849"/>
                <a:gd name="connsiteY10" fmla="*/ 140 h 127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9849" h="127348">
                  <a:moveTo>
                    <a:pt x="317504" y="140"/>
                  </a:moveTo>
                  <a:cubicBezTo>
                    <a:pt x="314858" y="-3035"/>
                    <a:pt x="297395" y="48294"/>
                    <a:pt x="244479" y="66815"/>
                  </a:cubicBezTo>
                  <a:cubicBezTo>
                    <a:pt x="191563" y="85336"/>
                    <a:pt x="-1054" y="108090"/>
                    <a:pt x="4" y="111265"/>
                  </a:cubicBezTo>
                  <a:cubicBezTo>
                    <a:pt x="1062" y="114440"/>
                    <a:pt x="228604" y="83219"/>
                    <a:pt x="250829" y="85865"/>
                  </a:cubicBezTo>
                  <a:cubicBezTo>
                    <a:pt x="273054" y="88511"/>
                    <a:pt x="125946" y="124494"/>
                    <a:pt x="133354" y="127140"/>
                  </a:cubicBezTo>
                  <a:cubicBezTo>
                    <a:pt x="140762" y="129786"/>
                    <a:pt x="249241" y="106503"/>
                    <a:pt x="295279" y="101740"/>
                  </a:cubicBezTo>
                  <a:cubicBezTo>
                    <a:pt x="341317" y="96978"/>
                    <a:pt x="414870" y="99623"/>
                    <a:pt x="409579" y="98565"/>
                  </a:cubicBezTo>
                  <a:cubicBezTo>
                    <a:pt x="404288" y="97507"/>
                    <a:pt x="307450" y="97507"/>
                    <a:pt x="263529" y="95390"/>
                  </a:cubicBezTo>
                  <a:cubicBezTo>
                    <a:pt x="219608" y="93273"/>
                    <a:pt x="146583" y="87452"/>
                    <a:pt x="146054" y="85865"/>
                  </a:cubicBezTo>
                  <a:cubicBezTo>
                    <a:pt x="145525" y="84278"/>
                    <a:pt x="231779" y="95919"/>
                    <a:pt x="260354" y="85865"/>
                  </a:cubicBezTo>
                  <a:cubicBezTo>
                    <a:pt x="288929" y="75811"/>
                    <a:pt x="320150" y="3315"/>
                    <a:pt x="317504" y="1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6" name="フリーフォーム 1055">
              <a:extLst>
                <a:ext uri="{FF2B5EF4-FFF2-40B4-BE49-F238E27FC236}">
                  <a16:creationId xmlns:a16="http://schemas.microsoft.com/office/drawing/2014/main" id="{2B473082-73BA-2BF2-5A3D-5D829000F6F6}"/>
                </a:ext>
              </a:extLst>
            </p:cNvPr>
            <p:cNvSpPr/>
            <p:nvPr/>
          </p:nvSpPr>
          <p:spPr>
            <a:xfrm>
              <a:off x="5035550" y="4657647"/>
              <a:ext cx="38515" cy="266840"/>
            </a:xfrm>
            <a:custGeom>
              <a:avLst/>
              <a:gdLst>
                <a:gd name="connsiteX0" fmla="*/ 31750 w 38515"/>
                <a:gd name="connsiteY0" fmla="*/ 78 h 266840"/>
                <a:gd name="connsiteX1" fmla="*/ 28575 w 38515"/>
                <a:gd name="connsiteY1" fmla="*/ 209628 h 266840"/>
                <a:gd name="connsiteX2" fmla="*/ 34925 w 38515"/>
                <a:gd name="connsiteY2" fmla="*/ 177878 h 266840"/>
                <a:gd name="connsiteX3" fmla="*/ 0 w 38515"/>
                <a:gd name="connsiteY3" fmla="*/ 266778 h 266840"/>
                <a:gd name="connsiteX4" fmla="*/ 34925 w 38515"/>
                <a:gd name="connsiteY4" fmla="*/ 162003 h 266840"/>
                <a:gd name="connsiteX5" fmla="*/ 38100 w 38515"/>
                <a:gd name="connsiteY5" fmla="*/ 184228 h 266840"/>
                <a:gd name="connsiteX6" fmla="*/ 31750 w 38515"/>
                <a:gd name="connsiteY6" fmla="*/ 78 h 266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5" h="266840">
                  <a:moveTo>
                    <a:pt x="31750" y="78"/>
                  </a:moveTo>
                  <a:cubicBezTo>
                    <a:pt x="30163" y="4311"/>
                    <a:pt x="28046" y="179995"/>
                    <a:pt x="28575" y="209628"/>
                  </a:cubicBezTo>
                  <a:cubicBezTo>
                    <a:pt x="29104" y="239261"/>
                    <a:pt x="39688" y="168353"/>
                    <a:pt x="34925" y="177878"/>
                  </a:cubicBezTo>
                  <a:cubicBezTo>
                    <a:pt x="30162" y="187403"/>
                    <a:pt x="0" y="269424"/>
                    <a:pt x="0" y="266778"/>
                  </a:cubicBezTo>
                  <a:cubicBezTo>
                    <a:pt x="0" y="264132"/>
                    <a:pt x="28575" y="175761"/>
                    <a:pt x="34925" y="162003"/>
                  </a:cubicBezTo>
                  <a:cubicBezTo>
                    <a:pt x="41275" y="148245"/>
                    <a:pt x="37042" y="205395"/>
                    <a:pt x="38100" y="184228"/>
                  </a:cubicBezTo>
                  <a:cubicBezTo>
                    <a:pt x="39158" y="163061"/>
                    <a:pt x="33337" y="-4155"/>
                    <a:pt x="31750" y="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7" name="フリーフォーム 1056">
              <a:extLst>
                <a:ext uri="{FF2B5EF4-FFF2-40B4-BE49-F238E27FC236}">
                  <a16:creationId xmlns:a16="http://schemas.microsoft.com/office/drawing/2014/main" id="{FE48DA99-5FE5-CE21-0B9B-D1688423BCAA}"/>
                </a:ext>
              </a:extLst>
            </p:cNvPr>
            <p:cNvSpPr/>
            <p:nvPr/>
          </p:nvSpPr>
          <p:spPr>
            <a:xfrm>
              <a:off x="4349658" y="4921250"/>
              <a:ext cx="511430" cy="121329"/>
            </a:xfrm>
            <a:custGeom>
              <a:avLst/>
              <a:gdLst>
                <a:gd name="connsiteX0" fmla="*/ 511267 w 511430"/>
                <a:gd name="connsiteY0" fmla="*/ 0 h 121329"/>
                <a:gd name="connsiteX1" fmla="*/ 308067 w 511430"/>
                <a:gd name="connsiteY1" fmla="*/ 76200 h 121329"/>
                <a:gd name="connsiteX2" fmla="*/ 339817 w 511430"/>
                <a:gd name="connsiteY2" fmla="*/ 82550 h 121329"/>
                <a:gd name="connsiteX3" fmla="*/ 196942 w 511430"/>
                <a:gd name="connsiteY3" fmla="*/ 120650 h 121329"/>
                <a:gd name="connsiteX4" fmla="*/ 257267 w 511430"/>
                <a:gd name="connsiteY4" fmla="*/ 107950 h 121329"/>
                <a:gd name="connsiteX5" fmla="*/ 92 w 511430"/>
                <a:gd name="connsiteY5" fmla="*/ 120650 h 121329"/>
                <a:gd name="connsiteX6" fmla="*/ 228692 w 511430"/>
                <a:gd name="connsiteY6" fmla="*/ 104775 h 121329"/>
                <a:gd name="connsiteX7" fmla="*/ 320767 w 511430"/>
                <a:gd name="connsiteY7" fmla="*/ 50800 h 121329"/>
                <a:gd name="connsiteX8" fmla="*/ 269967 w 511430"/>
                <a:gd name="connsiteY8" fmla="*/ 76200 h 121329"/>
                <a:gd name="connsiteX9" fmla="*/ 511267 w 511430"/>
                <a:gd name="connsiteY9" fmla="*/ 0 h 121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1430" h="121329">
                  <a:moveTo>
                    <a:pt x="511267" y="0"/>
                  </a:moveTo>
                  <a:cubicBezTo>
                    <a:pt x="517617" y="0"/>
                    <a:pt x="336642" y="62442"/>
                    <a:pt x="308067" y="76200"/>
                  </a:cubicBezTo>
                  <a:cubicBezTo>
                    <a:pt x="279492" y="89958"/>
                    <a:pt x="358338" y="75142"/>
                    <a:pt x="339817" y="82550"/>
                  </a:cubicBezTo>
                  <a:cubicBezTo>
                    <a:pt x="321296" y="89958"/>
                    <a:pt x="210700" y="116417"/>
                    <a:pt x="196942" y="120650"/>
                  </a:cubicBezTo>
                  <a:cubicBezTo>
                    <a:pt x="183184" y="124883"/>
                    <a:pt x="290075" y="107950"/>
                    <a:pt x="257267" y="107950"/>
                  </a:cubicBezTo>
                  <a:cubicBezTo>
                    <a:pt x="224459" y="107950"/>
                    <a:pt x="4854" y="121179"/>
                    <a:pt x="92" y="120650"/>
                  </a:cubicBezTo>
                  <a:cubicBezTo>
                    <a:pt x="-4671" y="120121"/>
                    <a:pt x="175246" y="116417"/>
                    <a:pt x="228692" y="104775"/>
                  </a:cubicBezTo>
                  <a:cubicBezTo>
                    <a:pt x="282138" y="93133"/>
                    <a:pt x="313888" y="55562"/>
                    <a:pt x="320767" y="50800"/>
                  </a:cubicBezTo>
                  <a:cubicBezTo>
                    <a:pt x="327646" y="46038"/>
                    <a:pt x="245096" y="83079"/>
                    <a:pt x="269967" y="76200"/>
                  </a:cubicBezTo>
                  <a:cubicBezTo>
                    <a:pt x="294838" y="69321"/>
                    <a:pt x="504917" y="0"/>
                    <a:pt x="511267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8" name="フリーフォーム 1057">
              <a:extLst>
                <a:ext uri="{FF2B5EF4-FFF2-40B4-BE49-F238E27FC236}">
                  <a16:creationId xmlns:a16="http://schemas.microsoft.com/office/drawing/2014/main" id="{13259CA6-697A-E853-B3E1-8EBB8F549638}"/>
                </a:ext>
              </a:extLst>
            </p:cNvPr>
            <p:cNvSpPr/>
            <p:nvPr/>
          </p:nvSpPr>
          <p:spPr>
            <a:xfrm>
              <a:off x="4371967" y="5000335"/>
              <a:ext cx="249066" cy="33701"/>
            </a:xfrm>
            <a:custGeom>
              <a:avLst/>
              <a:gdLst>
                <a:gd name="connsiteX0" fmla="*/ 8 w 249066"/>
                <a:gd name="connsiteY0" fmla="*/ 32040 h 33701"/>
                <a:gd name="connsiteX1" fmla="*/ 244483 w 249066"/>
                <a:gd name="connsiteY1" fmla="*/ 28865 h 33701"/>
                <a:gd name="connsiteX2" fmla="*/ 165108 w 249066"/>
                <a:gd name="connsiteY2" fmla="*/ 25690 h 33701"/>
                <a:gd name="connsiteX3" fmla="*/ 234958 w 249066"/>
                <a:gd name="connsiteY3" fmla="*/ 290 h 33701"/>
                <a:gd name="connsiteX4" fmla="*/ 8 w 249066"/>
                <a:gd name="connsiteY4" fmla="*/ 32040 h 3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066" h="33701">
                  <a:moveTo>
                    <a:pt x="8" y="32040"/>
                  </a:moveTo>
                  <a:cubicBezTo>
                    <a:pt x="1595" y="36802"/>
                    <a:pt x="216966" y="29923"/>
                    <a:pt x="244483" y="28865"/>
                  </a:cubicBezTo>
                  <a:cubicBezTo>
                    <a:pt x="272000" y="27807"/>
                    <a:pt x="166695" y="30452"/>
                    <a:pt x="165108" y="25690"/>
                  </a:cubicBezTo>
                  <a:cubicBezTo>
                    <a:pt x="163521" y="20928"/>
                    <a:pt x="259300" y="-2885"/>
                    <a:pt x="234958" y="290"/>
                  </a:cubicBezTo>
                  <a:cubicBezTo>
                    <a:pt x="210616" y="3465"/>
                    <a:pt x="-1579" y="27278"/>
                    <a:pt x="8" y="320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9" name="フリーフォーム 1058">
              <a:extLst>
                <a:ext uri="{FF2B5EF4-FFF2-40B4-BE49-F238E27FC236}">
                  <a16:creationId xmlns:a16="http://schemas.microsoft.com/office/drawing/2014/main" id="{4054353D-D64A-A9C0-D97A-6775914FC58D}"/>
                </a:ext>
              </a:extLst>
            </p:cNvPr>
            <p:cNvSpPr/>
            <p:nvPr/>
          </p:nvSpPr>
          <p:spPr>
            <a:xfrm>
              <a:off x="4851165" y="4933923"/>
              <a:ext cx="143449" cy="73088"/>
            </a:xfrm>
            <a:custGeom>
              <a:avLst/>
              <a:gdLst>
                <a:gd name="connsiteX0" fmla="*/ 235 w 143449"/>
                <a:gd name="connsiteY0" fmla="*/ 27 h 73088"/>
                <a:gd name="connsiteX1" fmla="*/ 111360 w 143449"/>
                <a:gd name="connsiteY1" fmla="*/ 47652 h 73088"/>
                <a:gd name="connsiteX2" fmla="*/ 54210 w 143449"/>
                <a:gd name="connsiteY2" fmla="*/ 47652 h 73088"/>
                <a:gd name="connsiteX3" fmla="*/ 143110 w 143449"/>
                <a:gd name="connsiteY3" fmla="*/ 73052 h 73088"/>
                <a:gd name="connsiteX4" fmla="*/ 82785 w 143449"/>
                <a:gd name="connsiteY4" fmla="*/ 41302 h 73088"/>
                <a:gd name="connsiteX5" fmla="*/ 235 w 143449"/>
                <a:gd name="connsiteY5" fmla="*/ 27 h 73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449" h="73088">
                  <a:moveTo>
                    <a:pt x="235" y="27"/>
                  </a:moveTo>
                  <a:cubicBezTo>
                    <a:pt x="4997" y="1085"/>
                    <a:pt x="102364" y="39715"/>
                    <a:pt x="111360" y="47652"/>
                  </a:cubicBezTo>
                  <a:cubicBezTo>
                    <a:pt x="120356" y="55590"/>
                    <a:pt x="48918" y="43419"/>
                    <a:pt x="54210" y="47652"/>
                  </a:cubicBezTo>
                  <a:cubicBezTo>
                    <a:pt x="59502" y="51885"/>
                    <a:pt x="138348" y="74110"/>
                    <a:pt x="143110" y="73052"/>
                  </a:cubicBezTo>
                  <a:cubicBezTo>
                    <a:pt x="147872" y="71994"/>
                    <a:pt x="101306" y="54002"/>
                    <a:pt x="82785" y="41302"/>
                  </a:cubicBezTo>
                  <a:cubicBezTo>
                    <a:pt x="64264" y="28602"/>
                    <a:pt x="-4527" y="-1031"/>
                    <a:pt x="235" y="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0" name="フリーフォーム 1059">
              <a:extLst>
                <a:ext uri="{FF2B5EF4-FFF2-40B4-BE49-F238E27FC236}">
                  <a16:creationId xmlns:a16="http://schemas.microsoft.com/office/drawing/2014/main" id="{8BD0C322-99AD-8BE1-8AC9-232DBFE30179}"/>
                </a:ext>
              </a:extLst>
            </p:cNvPr>
            <p:cNvSpPr/>
            <p:nvPr/>
          </p:nvSpPr>
          <p:spPr>
            <a:xfrm>
              <a:off x="4902200" y="4914796"/>
              <a:ext cx="339081" cy="104922"/>
            </a:xfrm>
            <a:custGeom>
              <a:avLst/>
              <a:gdLst>
                <a:gd name="connsiteX0" fmla="*/ 0 w 339081"/>
                <a:gd name="connsiteY0" fmla="*/ 89004 h 104922"/>
                <a:gd name="connsiteX1" fmla="*/ 165100 w 339081"/>
                <a:gd name="connsiteY1" fmla="*/ 44554 h 104922"/>
                <a:gd name="connsiteX2" fmla="*/ 168275 w 339081"/>
                <a:gd name="connsiteY2" fmla="*/ 104 h 104922"/>
                <a:gd name="connsiteX3" fmla="*/ 254000 w 339081"/>
                <a:gd name="connsiteY3" fmla="*/ 31854 h 104922"/>
                <a:gd name="connsiteX4" fmla="*/ 219075 w 339081"/>
                <a:gd name="connsiteY4" fmla="*/ 19154 h 104922"/>
                <a:gd name="connsiteX5" fmla="*/ 336550 w 339081"/>
                <a:gd name="connsiteY5" fmla="*/ 69954 h 104922"/>
                <a:gd name="connsiteX6" fmla="*/ 288925 w 339081"/>
                <a:gd name="connsiteY6" fmla="*/ 44554 h 104922"/>
                <a:gd name="connsiteX7" fmla="*/ 165100 w 339081"/>
                <a:gd name="connsiteY7" fmla="*/ 69954 h 104922"/>
                <a:gd name="connsiteX8" fmla="*/ 225425 w 339081"/>
                <a:gd name="connsiteY8" fmla="*/ 47729 h 104922"/>
                <a:gd name="connsiteX9" fmla="*/ 209550 w 339081"/>
                <a:gd name="connsiteY9" fmla="*/ 22329 h 104922"/>
                <a:gd name="connsiteX10" fmla="*/ 165100 w 339081"/>
                <a:gd name="connsiteY10" fmla="*/ 50904 h 104922"/>
                <a:gd name="connsiteX11" fmla="*/ 63500 w 339081"/>
                <a:gd name="connsiteY11" fmla="*/ 104879 h 104922"/>
                <a:gd name="connsiteX12" fmla="*/ 165100 w 339081"/>
                <a:gd name="connsiteY12" fmla="*/ 41379 h 104922"/>
                <a:gd name="connsiteX13" fmla="*/ 0 w 339081"/>
                <a:gd name="connsiteY13" fmla="*/ 89004 h 104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9081" h="104922">
                  <a:moveTo>
                    <a:pt x="0" y="89004"/>
                  </a:moveTo>
                  <a:cubicBezTo>
                    <a:pt x="0" y="89533"/>
                    <a:pt x="137054" y="59371"/>
                    <a:pt x="165100" y="44554"/>
                  </a:cubicBezTo>
                  <a:cubicBezTo>
                    <a:pt x="193146" y="29737"/>
                    <a:pt x="153458" y="2221"/>
                    <a:pt x="168275" y="104"/>
                  </a:cubicBezTo>
                  <a:cubicBezTo>
                    <a:pt x="183092" y="-2013"/>
                    <a:pt x="245533" y="28679"/>
                    <a:pt x="254000" y="31854"/>
                  </a:cubicBezTo>
                  <a:cubicBezTo>
                    <a:pt x="262467" y="35029"/>
                    <a:pt x="205317" y="12804"/>
                    <a:pt x="219075" y="19154"/>
                  </a:cubicBezTo>
                  <a:cubicBezTo>
                    <a:pt x="232833" y="25504"/>
                    <a:pt x="324908" y="65721"/>
                    <a:pt x="336550" y="69954"/>
                  </a:cubicBezTo>
                  <a:cubicBezTo>
                    <a:pt x="348192" y="74187"/>
                    <a:pt x="317500" y="44554"/>
                    <a:pt x="288925" y="44554"/>
                  </a:cubicBezTo>
                  <a:cubicBezTo>
                    <a:pt x="260350" y="44554"/>
                    <a:pt x="175683" y="69425"/>
                    <a:pt x="165100" y="69954"/>
                  </a:cubicBezTo>
                  <a:cubicBezTo>
                    <a:pt x="154517" y="70483"/>
                    <a:pt x="218017" y="55666"/>
                    <a:pt x="225425" y="47729"/>
                  </a:cubicBezTo>
                  <a:cubicBezTo>
                    <a:pt x="232833" y="39791"/>
                    <a:pt x="219604" y="21800"/>
                    <a:pt x="209550" y="22329"/>
                  </a:cubicBezTo>
                  <a:cubicBezTo>
                    <a:pt x="199496" y="22858"/>
                    <a:pt x="189442" y="37146"/>
                    <a:pt x="165100" y="50904"/>
                  </a:cubicBezTo>
                  <a:cubicBezTo>
                    <a:pt x="140758" y="64662"/>
                    <a:pt x="63500" y="106466"/>
                    <a:pt x="63500" y="104879"/>
                  </a:cubicBezTo>
                  <a:cubicBezTo>
                    <a:pt x="63500" y="103292"/>
                    <a:pt x="172508" y="46141"/>
                    <a:pt x="165100" y="41379"/>
                  </a:cubicBezTo>
                  <a:cubicBezTo>
                    <a:pt x="157692" y="36616"/>
                    <a:pt x="0" y="88475"/>
                    <a:pt x="0" y="890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1" name="フリーフォーム 1060">
              <a:extLst>
                <a:ext uri="{FF2B5EF4-FFF2-40B4-BE49-F238E27FC236}">
                  <a16:creationId xmlns:a16="http://schemas.microsoft.com/office/drawing/2014/main" id="{07103A17-D640-6D2C-214F-08FA676A3782}"/>
                </a:ext>
              </a:extLst>
            </p:cNvPr>
            <p:cNvSpPr/>
            <p:nvPr/>
          </p:nvSpPr>
          <p:spPr>
            <a:xfrm>
              <a:off x="4552922" y="4933154"/>
              <a:ext cx="404829" cy="141267"/>
            </a:xfrm>
            <a:custGeom>
              <a:avLst/>
              <a:gdLst>
                <a:gd name="connsiteX0" fmla="*/ 28 w 404829"/>
                <a:gd name="connsiteY0" fmla="*/ 99221 h 141267"/>
                <a:gd name="connsiteX1" fmla="*/ 317528 w 404829"/>
                <a:gd name="connsiteY1" fmla="*/ 83346 h 141267"/>
                <a:gd name="connsiteX2" fmla="*/ 323878 w 404829"/>
                <a:gd name="connsiteY2" fmla="*/ 42071 h 141267"/>
                <a:gd name="connsiteX3" fmla="*/ 403253 w 404829"/>
                <a:gd name="connsiteY3" fmla="*/ 140496 h 141267"/>
                <a:gd name="connsiteX4" fmla="*/ 371503 w 404829"/>
                <a:gd name="connsiteY4" fmla="*/ 83346 h 141267"/>
                <a:gd name="connsiteX5" fmla="*/ 308003 w 404829"/>
                <a:gd name="connsiteY5" fmla="*/ 796 h 141267"/>
                <a:gd name="connsiteX6" fmla="*/ 320703 w 404829"/>
                <a:gd name="connsiteY6" fmla="*/ 42071 h 141267"/>
                <a:gd name="connsiteX7" fmla="*/ 228628 w 404829"/>
                <a:gd name="connsiteY7" fmla="*/ 51596 h 141267"/>
                <a:gd name="connsiteX8" fmla="*/ 336578 w 404829"/>
                <a:gd name="connsiteY8" fmla="*/ 70646 h 141267"/>
                <a:gd name="connsiteX9" fmla="*/ 28 w 404829"/>
                <a:gd name="connsiteY9" fmla="*/ 99221 h 14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4829" h="141267">
                  <a:moveTo>
                    <a:pt x="28" y="99221"/>
                  </a:moveTo>
                  <a:cubicBezTo>
                    <a:pt x="-3147" y="101338"/>
                    <a:pt x="263553" y="92871"/>
                    <a:pt x="317528" y="83346"/>
                  </a:cubicBezTo>
                  <a:cubicBezTo>
                    <a:pt x="371503" y="73821"/>
                    <a:pt x="309591" y="32546"/>
                    <a:pt x="323878" y="42071"/>
                  </a:cubicBezTo>
                  <a:cubicBezTo>
                    <a:pt x="338165" y="51596"/>
                    <a:pt x="395315" y="133617"/>
                    <a:pt x="403253" y="140496"/>
                  </a:cubicBezTo>
                  <a:cubicBezTo>
                    <a:pt x="411191" y="147375"/>
                    <a:pt x="387378" y="106629"/>
                    <a:pt x="371503" y="83346"/>
                  </a:cubicBezTo>
                  <a:cubicBezTo>
                    <a:pt x="355628" y="60063"/>
                    <a:pt x="316470" y="7675"/>
                    <a:pt x="308003" y="796"/>
                  </a:cubicBezTo>
                  <a:cubicBezTo>
                    <a:pt x="299536" y="-6083"/>
                    <a:pt x="333932" y="33604"/>
                    <a:pt x="320703" y="42071"/>
                  </a:cubicBezTo>
                  <a:cubicBezTo>
                    <a:pt x="307474" y="50538"/>
                    <a:pt x="225982" y="46834"/>
                    <a:pt x="228628" y="51596"/>
                  </a:cubicBezTo>
                  <a:cubicBezTo>
                    <a:pt x="231274" y="56358"/>
                    <a:pt x="371503" y="62179"/>
                    <a:pt x="336578" y="70646"/>
                  </a:cubicBezTo>
                  <a:cubicBezTo>
                    <a:pt x="301653" y="79113"/>
                    <a:pt x="3203" y="97104"/>
                    <a:pt x="28" y="992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2" name="フリーフォーム 1061">
              <a:extLst>
                <a:ext uri="{FF2B5EF4-FFF2-40B4-BE49-F238E27FC236}">
                  <a16:creationId xmlns:a16="http://schemas.microsoft.com/office/drawing/2014/main" id="{7701F22E-055D-15D7-4F5C-5948EACA5191}"/>
                </a:ext>
              </a:extLst>
            </p:cNvPr>
            <p:cNvSpPr/>
            <p:nvPr/>
          </p:nvSpPr>
          <p:spPr>
            <a:xfrm>
              <a:off x="4850140" y="4984734"/>
              <a:ext cx="679938" cy="48337"/>
            </a:xfrm>
            <a:custGeom>
              <a:avLst/>
              <a:gdLst>
                <a:gd name="connsiteX0" fmla="*/ 20310 w 679938"/>
                <a:gd name="connsiteY0" fmla="*/ 47641 h 48337"/>
                <a:gd name="connsiteX1" fmla="*/ 372735 w 679938"/>
                <a:gd name="connsiteY1" fmla="*/ 19066 h 48337"/>
                <a:gd name="connsiteX2" fmla="*/ 217160 w 679938"/>
                <a:gd name="connsiteY2" fmla="*/ 19066 h 48337"/>
                <a:gd name="connsiteX3" fmla="*/ 487035 w 679938"/>
                <a:gd name="connsiteY3" fmla="*/ 16 h 48337"/>
                <a:gd name="connsiteX4" fmla="*/ 366385 w 679938"/>
                <a:gd name="connsiteY4" fmla="*/ 15891 h 48337"/>
                <a:gd name="connsiteX5" fmla="*/ 677535 w 679938"/>
                <a:gd name="connsiteY5" fmla="*/ 25416 h 48337"/>
                <a:gd name="connsiteX6" fmla="*/ 499735 w 679938"/>
                <a:gd name="connsiteY6" fmla="*/ 15891 h 48337"/>
                <a:gd name="connsiteX7" fmla="*/ 302885 w 679938"/>
                <a:gd name="connsiteY7" fmla="*/ 9541 h 48337"/>
                <a:gd name="connsiteX8" fmla="*/ 363210 w 679938"/>
                <a:gd name="connsiteY8" fmla="*/ 15891 h 48337"/>
                <a:gd name="connsiteX9" fmla="*/ 74285 w 679938"/>
                <a:gd name="connsiteY9" fmla="*/ 38116 h 48337"/>
                <a:gd name="connsiteX10" fmla="*/ 20310 w 679938"/>
                <a:gd name="connsiteY10" fmla="*/ 47641 h 4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9938" h="48337">
                  <a:moveTo>
                    <a:pt x="20310" y="47641"/>
                  </a:moveTo>
                  <a:cubicBezTo>
                    <a:pt x="70052" y="44466"/>
                    <a:pt x="339927" y="23829"/>
                    <a:pt x="372735" y="19066"/>
                  </a:cubicBezTo>
                  <a:cubicBezTo>
                    <a:pt x="405543" y="14303"/>
                    <a:pt x="198110" y="22241"/>
                    <a:pt x="217160" y="19066"/>
                  </a:cubicBezTo>
                  <a:cubicBezTo>
                    <a:pt x="236210" y="15891"/>
                    <a:pt x="462164" y="545"/>
                    <a:pt x="487035" y="16"/>
                  </a:cubicBezTo>
                  <a:cubicBezTo>
                    <a:pt x="511906" y="-513"/>
                    <a:pt x="334635" y="11658"/>
                    <a:pt x="366385" y="15891"/>
                  </a:cubicBezTo>
                  <a:cubicBezTo>
                    <a:pt x="398135" y="20124"/>
                    <a:pt x="655310" y="25416"/>
                    <a:pt x="677535" y="25416"/>
                  </a:cubicBezTo>
                  <a:cubicBezTo>
                    <a:pt x="699760" y="25416"/>
                    <a:pt x="562177" y="18537"/>
                    <a:pt x="499735" y="15891"/>
                  </a:cubicBezTo>
                  <a:cubicBezTo>
                    <a:pt x="437293" y="13245"/>
                    <a:pt x="325639" y="9541"/>
                    <a:pt x="302885" y="9541"/>
                  </a:cubicBezTo>
                  <a:cubicBezTo>
                    <a:pt x="280131" y="9541"/>
                    <a:pt x="401310" y="11128"/>
                    <a:pt x="363210" y="15891"/>
                  </a:cubicBezTo>
                  <a:cubicBezTo>
                    <a:pt x="325110" y="20653"/>
                    <a:pt x="127202" y="33883"/>
                    <a:pt x="74285" y="38116"/>
                  </a:cubicBezTo>
                  <a:cubicBezTo>
                    <a:pt x="21368" y="42349"/>
                    <a:pt x="-29432" y="50816"/>
                    <a:pt x="20310" y="476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3" name="フリーフォーム 1062">
              <a:extLst>
                <a:ext uri="{FF2B5EF4-FFF2-40B4-BE49-F238E27FC236}">
                  <a16:creationId xmlns:a16="http://schemas.microsoft.com/office/drawing/2014/main" id="{EC803FDD-2A0C-2811-DF8D-E8BE3E0136E3}"/>
                </a:ext>
              </a:extLst>
            </p:cNvPr>
            <p:cNvSpPr/>
            <p:nvPr/>
          </p:nvSpPr>
          <p:spPr>
            <a:xfrm>
              <a:off x="4937125" y="4924326"/>
              <a:ext cx="166460" cy="193774"/>
            </a:xfrm>
            <a:custGeom>
              <a:avLst/>
              <a:gdLst>
                <a:gd name="connsiteX0" fmla="*/ 117475 w 166460"/>
                <a:gd name="connsiteY0" fmla="*/ 99 h 193774"/>
                <a:gd name="connsiteX1" fmla="*/ 161925 w 166460"/>
                <a:gd name="connsiteY1" fmla="*/ 69949 h 193774"/>
                <a:gd name="connsiteX2" fmla="*/ 63500 w 166460"/>
                <a:gd name="connsiteY2" fmla="*/ 130274 h 193774"/>
                <a:gd name="connsiteX3" fmla="*/ 133350 w 166460"/>
                <a:gd name="connsiteY3" fmla="*/ 104874 h 193774"/>
                <a:gd name="connsiteX4" fmla="*/ 0 w 166460"/>
                <a:gd name="connsiteY4" fmla="*/ 193774 h 193774"/>
                <a:gd name="connsiteX5" fmla="*/ 161925 w 166460"/>
                <a:gd name="connsiteY5" fmla="*/ 85824 h 193774"/>
                <a:gd name="connsiteX6" fmla="*/ 117475 w 166460"/>
                <a:gd name="connsiteY6" fmla="*/ 99 h 193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6460" h="193774">
                  <a:moveTo>
                    <a:pt x="117475" y="99"/>
                  </a:moveTo>
                  <a:cubicBezTo>
                    <a:pt x="117475" y="-2547"/>
                    <a:pt x="170921" y="48253"/>
                    <a:pt x="161925" y="69949"/>
                  </a:cubicBezTo>
                  <a:cubicBezTo>
                    <a:pt x="152929" y="91645"/>
                    <a:pt x="68262" y="124453"/>
                    <a:pt x="63500" y="130274"/>
                  </a:cubicBezTo>
                  <a:cubicBezTo>
                    <a:pt x="58738" y="136095"/>
                    <a:pt x="143933" y="94291"/>
                    <a:pt x="133350" y="104874"/>
                  </a:cubicBezTo>
                  <a:cubicBezTo>
                    <a:pt x="122767" y="115457"/>
                    <a:pt x="0" y="193774"/>
                    <a:pt x="0" y="193774"/>
                  </a:cubicBezTo>
                  <a:cubicBezTo>
                    <a:pt x="4762" y="190599"/>
                    <a:pt x="139700" y="114399"/>
                    <a:pt x="161925" y="85824"/>
                  </a:cubicBezTo>
                  <a:cubicBezTo>
                    <a:pt x="184150" y="57249"/>
                    <a:pt x="117475" y="2745"/>
                    <a:pt x="117475" y="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4" name="フリーフォーム 1063">
              <a:extLst>
                <a:ext uri="{FF2B5EF4-FFF2-40B4-BE49-F238E27FC236}">
                  <a16:creationId xmlns:a16="http://schemas.microsoft.com/office/drawing/2014/main" id="{D355FF03-BCD4-6114-8886-D7C636D82158}"/>
                </a:ext>
              </a:extLst>
            </p:cNvPr>
            <p:cNvSpPr/>
            <p:nvPr/>
          </p:nvSpPr>
          <p:spPr>
            <a:xfrm>
              <a:off x="4428604" y="5019564"/>
              <a:ext cx="629229" cy="105426"/>
            </a:xfrm>
            <a:custGeom>
              <a:avLst/>
              <a:gdLst>
                <a:gd name="connsiteX0" fmla="*/ 521 w 629229"/>
                <a:gd name="connsiteY0" fmla="*/ 35036 h 105426"/>
                <a:gd name="connsiteX1" fmla="*/ 445021 w 629229"/>
                <a:gd name="connsiteY1" fmla="*/ 28686 h 105426"/>
                <a:gd name="connsiteX2" fmla="*/ 362471 w 629229"/>
                <a:gd name="connsiteY2" fmla="*/ 19161 h 105426"/>
                <a:gd name="connsiteX3" fmla="*/ 470421 w 629229"/>
                <a:gd name="connsiteY3" fmla="*/ 50911 h 105426"/>
                <a:gd name="connsiteX4" fmla="*/ 537096 w 629229"/>
                <a:gd name="connsiteY4" fmla="*/ 104886 h 105426"/>
                <a:gd name="connsiteX5" fmla="*/ 502171 w 629229"/>
                <a:gd name="connsiteY5" fmla="*/ 76311 h 105426"/>
                <a:gd name="connsiteX6" fmla="*/ 460896 w 629229"/>
                <a:gd name="connsiteY6" fmla="*/ 38211 h 105426"/>
                <a:gd name="connsiteX7" fmla="*/ 629171 w 629229"/>
                <a:gd name="connsiteY7" fmla="*/ 47736 h 105426"/>
                <a:gd name="connsiteX8" fmla="*/ 476771 w 629229"/>
                <a:gd name="connsiteY8" fmla="*/ 44561 h 105426"/>
                <a:gd name="connsiteX9" fmla="*/ 222771 w 629229"/>
                <a:gd name="connsiteY9" fmla="*/ 111 h 105426"/>
                <a:gd name="connsiteX10" fmla="*/ 352946 w 629229"/>
                <a:gd name="connsiteY10" fmla="*/ 31861 h 105426"/>
                <a:gd name="connsiteX11" fmla="*/ 521 w 629229"/>
                <a:gd name="connsiteY11" fmla="*/ 35036 h 105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9229" h="105426">
                  <a:moveTo>
                    <a:pt x="521" y="35036"/>
                  </a:moveTo>
                  <a:cubicBezTo>
                    <a:pt x="15867" y="34507"/>
                    <a:pt x="384696" y="31332"/>
                    <a:pt x="445021" y="28686"/>
                  </a:cubicBezTo>
                  <a:cubicBezTo>
                    <a:pt x="505346" y="26040"/>
                    <a:pt x="358238" y="15457"/>
                    <a:pt x="362471" y="19161"/>
                  </a:cubicBezTo>
                  <a:cubicBezTo>
                    <a:pt x="366704" y="22865"/>
                    <a:pt x="441317" y="36624"/>
                    <a:pt x="470421" y="50911"/>
                  </a:cubicBezTo>
                  <a:cubicBezTo>
                    <a:pt x="499525" y="65198"/>
                    <a:pt x="531804" y="100653"/>
                    <a:pt x="537096" y="104886"/>
                  </a:cubicBezTo>
                  <a:cubicBezTo>
                    <a:pt x="542388" y="109119"/>
                    <a:pt x="514871" y="87423"/>
                    <a:pt x="502171" y="76311"/>
                  </a:cubicBezTo>
                  <a:cubicBezTo>
                    <a:pt x="489471" y="65199"/>
                    <a:pt x="439729" y="42973"/>
                    <a:pt x="460896" y="38211"/>
                  </a:cubicBezTo>
                  <a:cubicBezTo>
                    <a:pt x="482063" y="33449"/>
                    <a:pt x="626525" y="46678"/>
                    <a:pt x="629171" y="47736"/>
                  </a:cubicBezTo>
                  <a:cubicBezTo>
                    <a:pt x="631817" y="48794"/>
                    <a:pt x="544504" y="52498"/>
                    <a:pt x="476771" y="44561"/>
                  </a:cubicBezTo>
                  <a:cubicBezTo>
                    <a:pt x="409038" y="36624"/>
                    <a:pt x="243408" y="2228"/>
                    <a:pt x="222771" y="111"/>
                  </a:cubicBezTo>
                  <a:cubicBezTo>
                    <a:pt x="202134" y="-2006"/>
                    <a:pt x="392634" y="26569"/>
                    <a:pt x="352946" y="31861"/>
                  </a:cubicBezTo>
                  <a:cubicBezTo>
                    <a:pt x="313259" y="37153"/>
                    <a:pt x="-14825" y="35565"/>
                    <a:pt x="521" y="350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5" name="フリーフォーム 1064">
              <a:extLst>
                <a:ext uri="{FF2B5EF4-FFF2-40B4-BE49-F238E27FC236}">
                  <a16:creationId xmlns:a16="http://schemas.microsoft.com/office/drawing/2014/main" id="{29933E89-0418-5DC2-17EC-0AE46E143708}"/>
                </a:ext>
              </a:extLst>
            </p:cNvPr>
            <p:cNvSpPr/>
            <p:nvPr/>
          </p:nvSpPr>
          <p:spPr>
            <a:xfrm>
              <a:off x="4864100" y="5013325"/>
              <a:ext cx="660594" cy="146050"/>
            </a:xfrm>
            <a:custGeom>
              <a:avLst/>
              <a:gdLst>
                <a:gd name="connsiteX0" fmla="*/ 0 w 660594"/>
                <a:gd name="connsiteY0" fmla="*/ 146050 h 146050"/>
                <a:gd name="connsiteX1" fmla="*/ 222250 w 660594"/>
                <a:gd name="connsiteY1" fmla="*/ 53975 h 146050"/>
                <a:gd name="connsiteX2" fmla="*/ 206375 w 660594"/>
                <a:gd name="connsiteY2" fmla="*/ 50800 h 146050"/>
                <a:gd name="connsiteX3" fmla="*/ 314325 w 660594"/>
                <a:gd name="connsiteY3" fmla="*/ 22225 h 146050"/>
                <a:gd name="connsiteX4" fmla="*/ 311150 w 660594"/>
                <a:gd name="connsiteY4" fmla="*/ 31750 h 146050"/>
                <a:gd name="connsiteX5" fmla="*/ 488950 w 660594"/>
                <a:gd name="connsiteY5" fmla="*/ 31750 h 146050"/>
                <a:gd name="connsiteX6" fmla="*/ 371475 w 660594"/>
                <a:gd name="connsiteY6" fmla="*/ 12700 h 146050"/>
                <a:gd name="connsiteX7" fmla="*/ 533400 w 660594"/>
                <a:gd name="connsiteY7" fmla="*/ 19050 h 146050"/>
                <a:gd name="connsiteX8" fmla="*/ 660400 w 660594"/>
                <a:gd name="connsiteY8" fmla="*/ 9525 h 146050"/>
                <a:gd name="connsiteX9" fmla="*/ 504825 w 660594"/>
                <a:gd name="connsiteY9" fmla="*/ 19050 h 146050"/>
                <a:gd name="connsiteX10" fmla="*/ 269875 w 660594"/>
                <a:gd name="connsiteY10" fmla="*/ 0 h 146050"/>
                <a:gd name="connsiteX11" fmla="*/ 409575 w 660594"/>
                <a:gd name="connsiteY11" fmla="*/ 19050 h 146050"/>
                <a:gd name="connsiteX12" fmla="*/ 276225 w 660594"/>
                <a:gd name="connsiteY12" fmla="*/ 31750 h 146050"/>
                <a:gd name="connsiteX13" fmla="*/ 0 w 660594"/>
                <a:gd name="connsiteY13" fmla="*/ 146050 h 14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0594" h="146050">
                  <a:moveTo>
                    <a:pt x="0" y="146050"/>
                  </a:moveTo>
                  <a:lnTo>
                    <a:pt x="222250" y="53975"/>
                  </a:lnTo>
                  <a:cubicBezTo>
                    <a:pt x="256646" y="38100"/>
                    <a:pt x="191029" y="56092"/>
                    <a:pt x="206375" y="50800"/>
                  </a:cubicBezTo>
                  <a:cubicBezTo>
                    <a:pt x="221721" y="45508"/>
                    <a:pt x="296863" y="25400"/>
                    <a:pt x="314325" y="22225"/>
                  </a:cubicBezTo>
                  <a:cubicBezTo>
                    <a:pt x="331788" y="19050"/>
                    <a:pt x="282046" y="30163"/>
                    <a:pt x="311150" y="31750"/>
                  </a:cubicBezTo>
                  <a:cubicBezTo>
                    <a:pt x="340254" y="33337"/>
                    <a:pt x="478896" y="34925"/>
                    <a:pt x="488950" y="31750"/>
                  </a:cubicBezTo>
                  <a:cubicBezTo>
                    <a:pt x="499004" y="28575"/>
                    <a:pt x="364067" y="14817"/>
                    <a:pt x="371475" y="12700"/>
                  </a:cubicBezTo>
                  <a:cubicBezTo>
                    <a:pt x="378883" y="10583"/>
                    <a:pt x="485246" y="19579"/>
                    <a:pt x="533400" y="19050"/>
                  </a:cubicBezTo>
                  <a:cubicBezTo>
                    <a:pt x="581554" y="18521"/>
                    <a:pt x="665162" y="9525"/>
                    <a:pt x="660400" y="9525"/>
                  </a:cubicBezTo>
                  <a:cubicBezTo>
                    <a:pt x="655638" y="9525"/>
                    <a:pt x="569912" y="20637"/>
                    <a:pt x="504825" y="19050"/>
                  </a:cubicBezTo>
                  <a:cubicBezTo>
                    <a:pt x="439738" y="17463"/>
                    <a:pt x="285750" y="0"/>
                    <a:pt x="269875" y="0"/>
                  </a:cubicBezTo>
                  <a:cubicBezTo>
                    <a:pt x="254000" y="0"/>
                    <a:pt x="408517" y="13759"/>
                    <a:pt x="409575" y="19050"/>
                  </a:cubicBezTo>
                  <a:cubicBezTo>
                    <a:pt x="410633" y="24341"/>
                    <a:pt x="338667" y="10583"/>
                    <a:pt x="276225" y="31750"/>
                  </a:cubicBezTo>
                  <a:cubicBezTo>
                    <a:pt x="213783" y="52917"/>
                    <a:pt x="8996" y="142346"/>
                    <a:pt x="0" y="1460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6" name="フリーフォーム 1065">
              <a:extLst>
                <a:ext uri="{FF2B5EF4-FFF2-40B4-BE49-F238E27FC236}">
                  <a16:creationId xmlns:a16="http://schemas.microsoft.com/office/drawing/2014/main" id="{D31BD088-B38B-906B-5517-4F51289A0A27}"/>
                </a:ext>
              </a:extLst>
            </p:cNvPr>
            <p:cNvSpPr/>
            <p:nvPr/>
          </p:nvSpPr>
          <p:spPr>
            <a:xfrm>
              <a:off x="4354585" y="5043149"/>
              <a:ext cx="699276" cy="114656"/>
            </a:xfrm>
            <a:custGeom>
              <a:avLst/>
              <a:gdLst>
                <a:gd name="connsiteX0" fmla="*/ 1515 w 699276"/>
                <a:gd name="connsiteY0" fmla="*/ 20976 h 114656"/>
                <a:gd name="connsiteX1" fmla="*/ 519040 w 699276"/>
                <a:gd name="connsiteY1" fmla="*/ 33676 h 114656"/>
                <a:gd name="connsiteX2" fmla="*/ 439665 w 699276"/>
                <a:gd name="connsiteY2" fmla="*/ 55901 h 114656"/>
                <a:gd name="connsiteX3" fmla="*/ 696840 w 699276"/>
                <a:gd name="connsiteY3" fmla="*/ 113051 h 114656"/>
                <a:gd name="connsiteX4" fmla="*/ 557140 w 699276"/>
                <a:gd name="connsiteY4" fmla="*/ 94001 h 114656"/>
                <a:gd name="connsiteX5" fmla="*/ 360290 w 699276"/>
                <a:gd name="connsiteY5" fmla="*/ 43201 h 114656"/>
                <a:gd name="connsiteX6" fmla="*/ 484115 w 699276"/>
                <a:gd name="connsiteY6" fmla="*/ 62251 h 114656"/>
                <a:gd name="connsiteX7" fmla="*/ 334890 w 699276"/>
                <a:gd name="connsiteY7" fmla="*/ 1926 h 114656"/>
                <a:gd name="connsiteX8" fmla="*/ 360290 w 699276"/>
                <a:gd name="connsiteY8" fmla="*/ 14626 h 114656"/>
                <a:gd name="connsiteX9" fmla="*/ 1515 w 699276"/>
                <a:gd name="connsiteY9" fmla="*/ 20976 h 11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9276" h="114656">
                  <a:moveTo>
                    <a:pt x="1515" y="20976"/>
                  </a:moveTo>
                  <a:cubicBezTo>
                    <a:pt x="27973" y="24151"/>
                    <a:pt x="446015" y="27855"/>
                    <a:pt x="519040" y="33676"/>
                  </a:cubicBezTo>
                  <a:cubicBezTo>
                    <a:pt x="592065" y="39497"/>
                    <a:pt x="410032" y="42672"/>
                    <a:pt x="439665" y="55901"/>
                  </a:cubicBezTo>
                  <a:cubicBezTo>
                    <a:pt x="469298" y="69130"/>
                    <a:pt x="677261" y="106701"/>
                    <a:pt x="696840" y="113051"/>
                  </a:cubicBezTo>
                  <a:cubicBezTo>
                    <a:pt x="716419" y="119401"/>
                    <a:pt x="613232" y="105643"/>
                    <a:pt x="557140" y="94001"/>
                  </a:cubicBezTo>
                  <a:cubicBezTo>
                    <a:pt x="501048" y="82359"/>
                    <a:pt x="372461" y="48493"/>
                    <a:pt x="360290" y="43201"/>
                  </a:cubicBezTo>
                  <a:cubicBezTo>
                    <a:pt x="348119" y="37909"/>
                    <a:pt x="488348" y="69130"/>
                    <a:pt x="484115" y="62251"/>
                  </a:cubicBezTo>
                  <a:cubicBezTo>
                    <a:pt x="479882" y="55372"/>
                    <a:pt x="355528" y="9863"/>
                    <a:pt x="334890" y="1926"/>
                  </a:cubicBezTo>
                  <a:cubicBezTo>
                    <a:pt x="314253" y="-6012"/>
                    <a:pt x="417440" y="13038"/>
                    <a:pt x="360290" y="14626"/>
                  </a:cubicBezTo>
                  <a:cubicBezTo>
                    <a:pt x="303140" y="16213"/>
                    <a:pt x="-24943" y="17801"/>
                    <a:pt x="1515" y="209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7" name="フリーフォーム 1066">
              <a:extLst>
                <a:ext uri="{FF2B5EF4-FFF2-40B4-BE49-F238E27FC236}">
                  <a16:creationId xmlns:a16="http://schemas.microsoft.com/office/drawing/2014/main" id="{515A25F5-9B01-D17A-B1A3-A31749AFC215}"/>
                </a:ext>
              </a:extLst>
            </p:cNvPr>
            <p:cNvSpPr/>
            <p:nvPr/>
          </p:nvSpPr>
          <p:spPr>
            <a:xfrm>
              <a:off x="4914403" y="5092679"/>
              <a:ext cx="660621" cy="108025"/>
            </a:xfrm>
            <a:custGeom>
              <a:avLst/>
              <a:gdLst>
                <a:gd name="connsiteX0" fmla="*/ 497 w 660621"/>
                <a:gd name="connsiteY0" fmla="*/ 107971 h 108025"/>
                <a:gd name="connsiteX1" fmla="*/ 302122 w 660621"/>
                <a:gd name="connsiteY1" fmla="*/ 34946 h 108025"/>
                <a:gd name="connsiteX2" fmla="*/ 238622 w 660621"/>
                <a:gd name="connsiteY2" fmla="*/ 15896 h 108025"/>
                <a:gd name="connsiteX3" fmla="*/ 457697 w 660621"/>
                <a:gd name="connsiteY3" fmla="*/ 21 h 108025"/>
                <a:gd name="connsiteX4" fmla="*/ 295772 w 660621"/>
                <a:gd name="connsiteY4" fmla="*/ 12721 h 108025"/>
                <a:gd name="connsiteX5" fmla="*/ 654547 w 660621"/>
                <a:gd name="connsiteY5" fmla="*/ 22246 h 108025"/>
                <a:gd name="connsiteX6" fmla="*/ 530722 w 660621"/>
                <a:gd name="connsiteY6" fmla="*/ 15896 h 108025"/>
                <a:gd name="connsiteX7" fmla="*/ 286247 w 660621"/>
                <a:gd name="connsiteY7" fmla="*/ 9546 h 108025"/>
                <a:gd name="connsiteX8" fmla="*/ 441822 w 660621"/>
                <a:gd name="connsiteY8" fmla="*/ 19071 h 108025"/>
                <a:gd name="connsiteX9" fmla="*/ 121147 w 660621"/>
                <a:gd name="connsiteY9" fmla="*/ 107971 h 108025"/>
                <a:gd name="connsiteX10" fmla="*/ 384672 w 660621"/>
                <a:gd name="connsiteY10" fmla="*/ 22246 h 108025"/>
                <a:gd name="connsiteX11" fmla="*/ 497 w 660621"/>
                <a:gd name="connsiteY11" fmla="*/ 107971 h 10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0621" h="108025">
                  <a:moveTo>
                    <a:pt x="497" y="107971"/>
                  </a:moveTo>
                  <a:cubicBezTo>
                    <a:pt x="-13261" y="110088"/>
                    <a:pt x="262435" y="50292"/>
                    <a:pt x="302122" y="34946"/>
                  </a:cubicBezTo>
                  <a:cubicBezTo>
                    <a:pt x="341809" y="19600"/>
                    <a:pt x="212693" y="21717"/>
                    <a:pt x="238622" y="15896"/>
                  </a:cubicBezTo>
                  <a:cubicBezTo>
                    <a:pt x="264551" y="10075"/>
                    <a:pt x="448172" y="550"/>
                    <a:pt x="457697" y="21"/>
                  </a:cubicBezTo>
                  <a:cubicBezTo>
                    <a:pt x="467222" y="-508"/>
                    <a:pt x="262964" y="9017"/>
                    <a:pt x="295772" y="12721"/>
                  </a:cubicBezTo>
                  <a:cubicBezTo>
                    <a:pt x="328580" y="16425"/>
                    <a:pt x="615389" y="21717"/>
                    <a:pt x="654547" y="22246"/>
                  </a:cubicBezTo>
                  <a:cubicBezTo>
                    <a:pt x="693705" y="22775"/>
                    <a:pt x="530722" y="15896"/>
                    <a:pt x="530722" y="15896"/>
                  </a:cubicBezTo>
                  <a:lnTo>
                    <a:pt x="286247" y="9546"/>
                  </a:lnTo>
                  <a:cubicBezTo>
                    <a:pt x="271430" y="10075"/>
                    <a:pt x="469339" y="2667"/>
                    <a:pt x="441822" y="19071"/>
                  </a:cubicBezTo>
                  <a:cubicBezTo>
                    <a:pt x="414305" y="35475"/>
                    <a:pt x="130672" y="107442"/>
                    <a:pt x="121147" y="107971"/>
                  </a:cubicBezTo>
                  <a:cubicBezTo>
                    <a:pt x="111622" y="108500"/>
                    <a:pt x="400018" y="20658"/>
                    <a:pt x="384672" y="22246"/>
                  </a:cubicBezTo>
                  <a:cubicBezTo>
                    <a:pt x="369326" y="23833"/>
                    <a:pt x="14255" y="105854"/>
                    <a:pt x="497" y="1079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8" name="フリーフォーム 1067">
              <a:extLst>
                <a:ext uri="{FF2B5EF4-FFF2-40B4-BE49-F238E27FC236}">
                  <a16:creationId xmlns:a16="http://schemas.microsoft.com/office/drawing/2014/main" id="{0782AB3A-987A-03FD-65D4-C6942849D7AC}"/>
                </a:ext>
              </a:extLst>
            </p:cNvPr>
            <p:cNvSpPr/>
            <p:nvPr/>
          </p:nvSpPr>
          <p:spPr>
            <a:xfrm>
              <a:off x="5143490" y="5117147"/>
              <a:ext cx="331466" cy="232729"/>
            </a:xfrm>
            <a:custGeom>
              <a:avLst/>
              <a:gdLst>
                <a:gd name="connsiteX0" fmla="*/ 330210 w 331466"/>
                <a:gd name="connsiteY0" fmla="*/ 953 h 232729"/>
                <a:gd name="connsiteX1" fmla="*/ 133360 w 331466"/>
                <a:gd name="connsiteY1" fmla="*/ 159703 h 232729"/>
                <a:gd name="connsiteX2" fmla="*/ 76210 w 331466"/>
                <a:gd name="connsiteY2" fmla="*/ 200978 h 232729"/>
                <a:gd name="connsiteX3" fmla="*/ 196860 w 331466"/>
                <a:gd name="connsiteY3" fmla="*/ 102553 h 232729"/>
                <a:gd name="connsiteX4" fmla="*/ 10 w 331466"/>
                <a:gd name="connsiteY4" fmla="*/ 232728 h 232729"/>
                <a:gd name="connsiteX5" fmla="*/ 206385 w 331466"/>
                <a:gd name="connsiteY5" fmla="*/ 99378 h 232729"/>
                <a:gd name="connsiteX6" fmla="*/ 330210 w 331466"/>
                <a:gd name="connsiteY6" fmla="*/ 953 h 232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1466" h="232729">
                  <a:moveTo>
                    <a:pt x="330210" y="953"/>
                  </a:moveTo>
                  <a:cubicBezTo>
                    <a:pt x="318039" y="11007"/>
                    <a:pt x="175693" y="126366"/>
                    <a:pt x="133360" y="159703"/>
                  </a:cubicBezTo>
                  <a:cubicBezTo>
                    <a:pt x="91027" y="193040"/>
                    <a:pt x="65627" y="210503"/>
                    <a:pt x="76210" y="200978"/>
                  </a:cubicBezTo>
                  <a:cubicBezTo>
                    <a:pt x="86793" y="191453"/>
                    <a:pt x="209560" y="97261"/>
                    <a:pt x="196860" y="102553"/>
                  </a:cubicBezTo>
                  <a:cubicBezTo>
                    <a:pt x="184160" y="107845"/>
                    <a:pt x="-1577" y="233257"/>
                    <a:pt x="10" y="232728"/>
                  </a:cubicBezTo>
                  <a:cubicBezTo>
                    <a:pt x="1597" y="232199"/>
                    <a:pt x="149235" y="135891"/>
                    <a:pt x="206385" y="99378"/>
                  </a:cubicBezTo>
                  <a:cubicBezTo>
                    <a:pt x="263535" y="62866"/>
                    <a:pt x="342381" y="-9101"/>
                    <a:pt x="330210" y="9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9" name="フリーフォーム 1068">
              <a:extLst>
                <a:ext uri="{FF2B5EF4-FFF2-40B4-BE49-F238E27FC236}">
                  <a16:creationId xmlns:a16="http://schemas.microsoft.com/office/drawing/2014/main" id="{F39E7694-8A2F-5438-BA64-ADAAAC3E9D0B}"/>
                </a:ext>
              </a:extLst>
            </p:cNvPr>
            <p:cNvSpPr/>
            <p:nvPr/>
          </p:nvSpPr>
          <p:spPr>
            <a:xfrm>
              <a:off x="4613986" y="5117807"/>
              <a:ext cx="486209" cy="254907"/>
            </a:xfrm>
            <a:custGeom>
              <a:avLst/>
              <a:gdLst>
                <a:gd name="connsiteX0" fmla="*/ 8814 w 486209"/>
                <a:gd name="connsiteY0" fmla="*/ 293 h 254907"/>
                <a:gd name="connsiteX1" fmla="*/ 119939 w 486209"/>
                <a:gd name="connsiteY1" fmla="*/ 159043 h 254907"/>
                <a:gd name="connsiteX2" fmla="*/ 88189 w 486209"/>
                <a:gd name="connsiteY2" fmla="*/ 111418 h 254907"/>
                <a:gd name="connsiteX3" fmla="*/ 231064 w 486209"/>
                <a:gd name="connsiteY3" fmla="*/ 213018 h 254907"/>
                <a:gd name="connsiteX4" fmla="*/ 196139 w 486209"/>
                <a:gd name="connsiteY4" fmla="*/ 162218 h 254907"/>
                <a:gd name="connsiteX5" fmla="*/ 332664 w 486209"/>
                <a:gd name="connsiteY5" fmla="*/ 241593 h 254907"/>
                <a:gd name="connsiteX6" fmla="*/ 291389 w 486209"/>
                <a:gd name="connsiteY6" fmla="*/ 200318 h 254907"/>
                <a:gd name="connsiteX7" fmla="*/ 485064 w 486209"/>
                <a:gd name="connsiteY7" fmla="*/ 254293 h 254907"/>
                <a:gd name="connsiteX8" fmla="*/ 364414 w 486209"/>
                <a:gd name="connsiteY8" fmla="*/ 225718 h 254907"/>
                <a:gd name="connsiteX9" fmla="*/ 215189 w 486209"/>
                <a:gd name="connsiteY9" fmla="*/ 168568 h 254907"/>
                <a:gd name="connsiteX10" fmla="*/ 243764 w 486209"/>
                <a:gd name="connsiteY10" fmla="*/ 203493 h 254907"/>
                <a:gd name="connsiteX11" fmla="*/ 142164 w 486209"/>
                <a:gd name="connsiteY11" fmla="*/ 136818 h 254907"/>
                <a:gd name="connsiteX12" fmla="*/ 173914 w 486209"/>
                <a:gd name="connsiteY12" fmla="*/ 200318 h 254907"/>
                <a:gd name="connsiteX13" fmla="*/ 2464 w 486209"/>
                <a:gd name="connsiteY13" fmla="*/ 73318 h 254907"/>
                <a:gd name="connsiteX14" fmla="*/ 69139 w 486209"/>
                <a:gd name="connsiteY14" fmla="*/ 117768 h 254907"/>
                <a:gd name="connsiteX15" fmla="*/ 8814 w 486209"/>
                <a:gd name="connsiteY15" fmla="*/ 293 h 254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6209" h="254907">
                  <a:moveTo>
                    <a:pt x="8814" y="293"/>
                  </a:moveTo>
                  <a:cubicBezTo>
                    <a:pt x="17281" y="7172"/>
                    <a:pt x="106710" y="140522"/>
                    <a:pt x="119939" y="159043"/>
                  </a:cubicBezTo>
                  <a:cubicBezTo>
                    <a:pt x="133168" y="177564"/>
                    <a:pt x="69668" y="102422"/>
                    <a:pt x="88189" y="111418"/>
                  </a:cubicBezTo>
                  <a:cubicBezTo>
                    <a:pt x="106710" y="120414"/>
                    <a:pt x="213072" y="204551"/>
                    <a:pt x="231064" y="213018"/>
                  </a:cubicBezTo>
                  <a:cubicBezTo>
                    <a:pt x="249056" y="221485"/>
                    <a:pt x="179206" y="157456"/>
                    <a:pt x="196139" y="162218"/>
                  </a:cubicBezTo>
                  <a:cubicBezTo>
                    <a:pt x="213072" y="166980"/>
                    <a:pt x="316789" y="235243"/>
                    <a:pt x="332664" y="241593"/>
                  </a:cubicBezTo>
                  <a:cubicBezTo>
                    <a:pt x="348539" y="247943"/>
                    <a:pt x="265989" y="198201"/>
                    <a:pt x="291389" y="200318"/>
                  </a:cubicBezTo>
                  <a:cubicBezTo>
                    <a:pt x="316789" y="202435"/>
                    <a:pt x="472893" y="250060"/>
                    <a:pt x="485064" y="254293"/>
                  </a:cubicBezTo>
                  <a:cubicBezTo>
                    <a:pt x="497235" y="258526"/>
                    <a:pt x="409393" y="240005"/>
                    <a:pt x="364414" y="225718"/>
                  </a:cubicBezTo>
                  <a:cubicBezTo>
                    <a:pt x="319435" y="211431"/>
                    <a:pt x="235297" y="172272"/>
                    <a:pt x="215189" y="168568"/>
                  </a:cubicBezTo>
                  <a:cubicBezTo>
                    <a:pt x="195081" y="164864"/>
                    <a:pt x="255935" y="208785"/>
                    <a:pt x="243764" y="203493"/>
                  </a:cubicBezTo>
                  <a:cubicBezTo>
                    <a:pt x="231593" y="198201"/>
                    <a:pt x="153806" y="137347"/>
                    <a:pt x="142164" y="136818"/>
                  </a:cubicBezTo>
                  <a:cubicBezTo>
                    <a:pt x="130522" y="136289"/>
                    <a:pt x="197197" y="210901"/>
                    <a:pt x="173914" y="200318"/>
                  </a:cubicBezTo>
                  <a:cubicBezTo>
                    <a:pt x="150631" y="189735"/>
                    <a:pt x="19926" y="87076"/>
                    <a:pt x="2464" y="73318"/>
                  </a:cubicBezTo>
                  <a:cubicBezTo>
                    <a:pt x="-14998" y="59560"/>
                    <a:pt x="65964" y="125706"/>
                    <a:pt x="69139" y="117768"/>
                  </a:cubicBezTo>
                  <a:cubicBezTo>
                    <a:pt x="72314" y="109830"/>
                    <a:pt x="347" y="-6586"/>
                    <a:pt x="8814" y="2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0" name="フリーフォーム 1069">
              <a:extLst>
                <a:ext uri="{FF2B5EF4-FFF2-40B4-BE49-F238E27FC236}">
                  <a16:creationId xmlns:a16="http://schemas.microsoft.com/office/drawing/2014/main" id="{BCE5F4D0-B0F4-CA4D-BBAD-D65C74F8E586}"/>
                </a:ext>
              </a:extLst>
            </p:cNvPr>
            <p:cNvSpPr/>
            <p:nvPr/>
          </p:nvSpPr>
          <p:spPr>
            <a:xfrm>
              <a:off x="4619598" y="5089302"/>
              <a:ext cx="603632" cy="170889"/>
            </a:xfrm>
            <a:custGeom>
              <a:avLst/>
              <a:gdLst>
                <a:gd name="connsiteX0" fmla="*/ 27 w 603632"/>
                <a:gd name="connsiteY0" fmla="*/ 223 h 170889"/>
                <a:gd name="connsiteX1" fmla="*/ 247677 w 603632"/>
                <a:gd name="connsiteY1" fmla="*/ 165323 h 170889"/>
                <a:gd name="connsiteX2" fmla="*/ 215927 w 603632"/>
                <a:gd name="connsiteY2" fmla="*/ 133573 h 170889"/>
                <a:gd name="connsiteX3" fmla="*/ 396902 w 603632"/>
                <a:gd name="connsiteY3" fmla="*/ 149448 h 170889"/>
                <a:gd name="connsiteX4" fmla="*/ 603277 w 603632"/>
                <a:gd name="connsiteY4" fmla="*/ 104998 h 170889"/>
                <a:gd name="connsiteX5" fmla="*/ 441352 w 603632"/>
                <a:gd name="connsiteY5" fmla="*/ 143098 h 170889"/>
                <a:gd name="connsiteX6" fmla="*/ 247677 w 603632"/>
                <a:gd name="connsiteY6" fmla="*/ 143098 h 170889"/>
                <a:gd name="connsiteX7" fmla="*/ 327052 w 603632"/>
                <a:gd name="connsiteY7" fmla="*/ 168498 h 170889"/>
                <a:gd name="connsiteX8" fmla="*/ 231802 w 603632"/>
                <a:gd name="connsiteY8" fmla="*/ 130398 h 170889"/>
                <a:gd name="connsiteX9" fmla="*/ 27 w 603632"/>
                <a:gd name="connsiteY9" fmla="*/ 223 h 170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3632" h="170889">
                  <a:moveTo>
                    <a:pt x="27" y="223"/>
                  </a:moveTo>
                  <a:cubicBezTo>
                    <a:pt x="2673" y="6044"/>
                    <a:pt x="211694" y="143098"/>
                    <a:pt x="247677" y="165323"/>
                  </a:cubicBezTo>
                  <a:cubicBezTo>
                    <a:pt x="283660" y="187548"/>
                    <a:pt x="191056" y="136219"/>
                    <a:pt x="215927" y="133573"/>
                  </a:cubicBezTo>
                  <a:cubicBezTo>
                    <a:pt x="240798" y="130927"/>
                    <a:pt x="332344" y="154210"/>
                    <a:pt x="396902" y="149448"/>
                  </a:cubicBezTo>
                  <a:cubicBezTo>
                    <a:pt x="461460" y="144686"/>
                    <a:pt x="595869" y="106056"/>
                    <a:pt x="603277" y="104998"/>
                  </a:cubicBezTo>
                  <a:cubicBezTo>
                    <a:pt x="610685" y="103940"/>
                    <a:pt x="500619" y="136748"/>
                    <a:pt x="441352" y="143098"/>
                  </a:cubicBezTo>
                  <a:cubicBezTo>
                    <a:pt x="382085" y="149448"/>
                    <a:pt x="266727" y="138865"/>
                    <a:pt x="247677" y="143098"/>
                  </a:cubicBezTo>
                  <a:cubicBezTo>
                    <a:pt x="228627" y="147331"/>
                    <a:pt x="329698" y="170615"/>
                    <a:pt x="327052" y="168498"/>
                  </a:cubicBezTo>
                  <a:cubicBezTo>
                    <a:pt x="324406" y="166381"/>
                    <a:pt x="280485" y="156856"/>
                    <a:pt x="231802" y="130398"/>
                  </a:cubicBezTo>
                  <a:cubicBezTo>
                    <a:pt x="183119" y="103940"/>
                    <a:pt x="-2619" y="-5598"/>
                    <a:pt x="27" y="2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1" name="フリーフォーム 1070">
              <a:extLst>
                <a:ext uri="{FF2B5EF4-FFF2-40B4-BE49-F238E27FC236}">
                  <a16:creationId xmlns:a16="http://schemas.microsoft.com/office/drawing/2014/main" id="{0FD68C1C-3BAA-FE38-BF3C-67195D709438}"/>
                </a:ext>
              </a:extLst>
            </p:cNvPr>
            <p:cNvSpPr/>
            <p:nvPr/>
          </p:nvSpPr>
          <p:spPr>
            <a:xfrm>
              <a:off x="4394018" y="5057815"/>
              <a:ext cx="398906" cy="297113"/>
            </a:xfrm>
            <a:custGeom>
              <a:avLst/>
              <a:gdLst>
                <a:gd name="connsiteX0" fmla="*/ 3357 w 398906"/>
                <a:gd name="connsiteY0" fmla="*/ 3135 h 297113"/>
                <a:gd name="connsiteX1" fmla="*/ 279582 w 398906"/>
                <a:gd name="connsiteY1" fmla="*/ 225385 h 297113"/>
                <a:gd name="connsiteX2" fmla="*/ 206557 w 398906"/>
                <a:gd name="connsiteY2" fmla="*/ 152360 h 297113"/>
                <a:gd name="connsiteX3" fmla="*/ 393882 w 398906"/>
                <a:gd name="connsiteY3" fmla="*/ 295235 h 297113"/>
                <a:gd name="connsiteX4" fmla="*/ 327207 w 398906"/>
                <a:gd name="connsiteY4" fmla="*/ 225385 h 297113"/>
                <a:gd name="connsiteX5" fmla="*/ 136707 w 398906"/>
                <a:gd name="connsiteY5" fmla="*/ 101560 h 297113"/>
                <a:gd name="connsiteX6" fmla="*/ 3357 w 398906"/>
                <a:gd name="connsiteY6" fmla="*/ 3135 h 297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8906" h="297113">
                  <a:moveTo>
                    <a:pt x="3357" y="3135"/>
                  </a:moveTo>
                  <a:cubicBezTo>
                    <a:pt x="27169" y="23772"/>
                    <a:pt x="245715" y="200514"/>
                    <a:pt x="279582" y="225385"/>
                  </a:cubicBezTo>
                  <a:cubicBezTo>
                    <a:pt x="313449" y="250256"/>
                    <a:pt x="187507" y="140718"/>
                    <a:pt x="206557" y="152360"/>
                  </a:cubicBezTo>
                  <a:cubicBezTo>
                    <a:pt x="225607" y="164002"/>
                    <a:pt x="373774" y="283064"/>
                    <a:pt x="393882" y="295235"/>
                  </a:cubicBezTo>
                  <a:cubicBezTo>
                    <a:pt x="413990" y="307406"/>
                    <a:pt x="370070" y="257664"/>
                    <a:pt x="327207" y="225385"/>
                  </a:cubicBezTo>
                  <a:cubicBezTo>
                    <a:pt x="284345" y="193106"/>
                    <a:pt x="184861" y="133839"/>
                    <a:pt x="136707" y="101560"/>
                  </a:cubicBezTo>
                  <a:cubicBezTo>
                    <a:pt x="88553" y="69281"/>
                    <a:pt x="-20455" y="-17502"/>
                    <a:pt x="3357" y="31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2" name="フリーフォーム 1071">
              <a:extLst>
                <a:ext uri="{FF2B5EF4-FFF2-40B4-BE49-F238E27FC236}">
                  <a16:creationId xmlns:a16="http://schemas.microsoft.com/office/drawing/2014/main" id="{34541B08-652F-2C97-C57D-405917306B66}"/>
                </a:ext>
              </a:extLst>
            </p:cNvPr>
            <p:cNvSpPr/>
            <p:nvPr/>
          </p:nvSpPr>
          <p:spPr>
            <a:xfrm>
              <a:off x="4444596" y="5057647"/>
              <a:ext cx="216326" cy="178059"/>
            </a:xfrm>
            <a:custGeom>
              <a:avLst/>
              <a:gdLst>
                <a:gd name="connsiteX0" fmla="*/ 143279 w 216326"/>
                <a:gd name="connsiteY0" fmla="*/ 128 h 178059"/>
                <a:gd name="connsiteX1" fmla="*/ 168679 w 216326"/>
                <a:gd name="connsiteY1" fmla="*/ 108078 h 178059"/>
                <a:gd name="connsiteX2" fmla="*/ 216304 w 216326"/>
                <a:gd name="connsiteY2" fmla="*/ 177928 h 178059"/>
                <a:gd name="connsiteX3" fmla="*/ 162329 w 216326"/>
                <a:gd name="connsiteY3" fmla="*/ 123953 h 178059"/>
                <a:gd name="connsiteX4" fmla="*/ 130579 w 216326"/>
                <a:gd name="connsiteY4" fmla="*/ 66803 h 178059"/>
                <a:gd name="connsiteX5" fmla="*/ 404 w 216326"/>
                <a:gd name="connsiteY5" fmla="*/ 25528 h 178059"/>
                <a:gd name="connsiteX6" fmla="*/ 178204 w 216326"/>
                <a:gd name="connsiteY6" fmla="*/ 117603 h 178059"/>
                <a:gd name="connsiteX7" fmla="*/ 152804 w 216326"/>
                <a:gd name="connsiteY7" fmla="*/ 85853 h 178059"/>
                <a:gd name="connsiteX8" fmla="*/ 143279 w 216326"/>
                <a:gd name="connsiteY8" fmla="*/ 128 h 178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326" h="178059">
                  <a:moveTo>
                    <a:pt x="143279" y="128"/>
                  </a:moveTo>
                  <a:cubicBezTo>
                    <a:pt x="145925" y="3832"/>
                    <a:pt x="156508" y="78445"/>
                    <a:pt x="168679" y="108078"/>
                  </a:cubicBezTo>
                  <a:cubicBezTo>
                    <a:pt x="180850" y="137711"/>
                    <a:pt x="217362" y="175282"/>
                    <a:pt x="216304" y="177928"/>
                  </a:cubicBezTo>
                  <a:cubicBezTo>
                    <a:pt x="215246" y="180574"/>
                    <a:pt x="176616" y="142474"/>
                    <a:pt x="162329" y="123953"/>
                  </a:cubicBezTo>
                  <a:cubicBezTo>
                    <a:pt x="148042" y="105432"/>
                    <a:pt x="157566" y="83207"/>
                    <a:pt x="130579" y="66803"/>
                  </a:cubicBezTo>
                  <a:cubicBezTo>
                    <a:pt x="103592" y="50399"/>
                    <a:pt x="-7534" y="17061"/>
                    <a:pt x="404" y="25528"/>
                  </a:cubicBezTo>
                  <a:cubicBezTo>
                    <a:pt x="8341" y="33995"/>
                    <a:pt x="152804" y="107549"/>
                    <a:pt x="178204" y="117603"/>
                  </a:cubicBezTo>
                  <a:cubicBezTo>
                    <a:pt x="203604" y="127657"/>
                    <a:pt x="159683" y="97495"/>
                    <a:pt x="152804" y="85853"/>
                  </a:cubicBezTo>
                  <a:cubicBezTo>
                    <a:pt x="145925" y="74211"/>
                    <a:pt x="140633" y="-3576"/>
                    <a:pt x="143279" y="1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3" name="フリーフォーム 1072">
              <a:extLst>
                <a:ext uri="{FF2B5EF4-FFF2-40B4-BE49-F238E27FC236}">
                  <a16:creationId xmlns:a16="http://schemas.microsoft.com/office/drawing/2014/main" id="{E50F1127-5618-7DF4-5712-A2A59077705B}"/>
                </a:ext>
              </a:extLst>
            </p:cNvPr>
            <p:cNvSpPr/>
            <p:nvPr/>
          </p:nvSpPr>
          <p:spPr>
            <a:xfrm>
              <a:off x="4952130" y="5158829"/>
              <a:ext cx="424752" cy="199764"/>
            </a:xfrm>
            <a:custGeom>
              <a:avLst/>
              <a:gdLst>
                <a:gd name="connsiteX0" fmla="*/ 416795 w 424752"/>
                <a:gd name="connsiteY0" fmla="*/ 546 h 199764"/>
                <a:gd name="connsiteX1" fmla="*/ 308845 w 424752"/>
                <a:gd name="connsiteY1" fmla="*/ 38646 h 199764"/>
                <a:gd name="connsiteX2" fmla="*/ 54845 w 424752"/>
                <a:gd name="connsiteY2" fmla="*/ 92621 h 199764"/>
                <a:gd name="connsiteX3" fmla="*/ 870 w 424752"/>
                <a:gd name="connsiteY3" fmla="*/ 95796 h 199764"/>
                <a:gd name="connsiteX4" fmla="*/ 77070 w 424752"/>
                <a:gd name="connsiteY4" fmla="*/ 168821 h 199764"/>
                <a:gd name="connsiteX5" fmla="*/ 89770 w 424752"/>
                <a:gd name="connsiteY5" fmla="*/ 197396 h 199764"/>
                <a:gd name="connsiteX6" fmla="*/ 13570 w 424752"/>
                <a:gd name="connsiteY6" fmla="*/ 111671 h 199764"/>
                <a:gd name="connsiteX7" fmla="*/ 238995 w 424752"/>
                <a:gd name="connsiteY7" fmla="*/ 108496 h 199764"/>
                <a:gd name="connsiteX8" fmla="*/ 35795 w 424752"/>
                <a:gd name="connsiteY8" fmla="*/ 83096 h 199764"/>
                <a:gd name="connsiteX9" fmla="*/ 23095 w 424752"/>
                <a:gd name="connsiteY9" fmla="*/ 86271 h 199764"/>
                <a:gd name="connsiteX10" fmla="*/ 251695 w 424752"/>
                <a:gd name="connsiteY10" fmla="*/ 79921 h 199764"/>
                <a:gd name="connsiteX11" fmla="*/ 105645 w 424752"/>
                <a:gd name="connsiteY11" fmla="*/ 67221 h 199764"/>
                <a:gd name="connsiteX12" fmla="*/ 416795 w 424752"/>
                <a:gd name="connsiteY12" fmla="*/ 546 h 19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4752" h="199764">
                  <a:moveTo>
                    <a:pt x="416795" y="546"/>
                  </a:moveTo>
                  <a:cubicBezTo>
                    <a:pt x="450662" y="-4216"/>
                    <a:pt x="369170" y="23300"/>
                    <a:pt x="308845" y="38646"/>
                  </a:cubicBezTo>
                  <a:cubicBezTo>
                    <a:pt x="248520" y="53992"/>
                    <a:pt x="106174" y="83096"/>
                    <a:pt x="54845" y="92621"/>
                  </a:cubicBezTo>
                  <a:cubicBezTo>
                    <a:pt x="3516" y="102146"/>
                    <a:pt x="-2834" y="83096"/>
                    <a:pt x="870" y="95796"/>
                  </a:cubicBezTo>
                  <a:cubicBezTo>
                    <a:pt x="4574" y="108496"/>
                    <a:pt x="62253" y="151888"/>
                    <a:pt x="77070" y="168821"/>
                  </a:cubicBezTo>
                  <a:cubicBezTo>
                    <a:pt x="91887" y="185754"/>
                    <a:pt x="100353" y="206921"/>
                    <a:pt x="89770" y="197396"/>
                  </a:cubicBezTo>
                  <a:cubicBezTo>
                    <a:pt x="79187" y="187871"/>
                    <a:pt x="-11301" y="126488"/>
                    <a:pt x="13570" y="111671"/>
                  </a:cubicBezTo>
                  <a:cubicBezTo>
                    <a:pt x="38441" y="96854"/>
                    <a:pt x="235291" y="113258"/>
                    <a:pt x="238995" y="108496"/>
                  </a:cubicBezTo>
                  <a:cubicBezTo>
                    <a:pt x="242699" y="103734"/>
                    <a:pt x="71778" y="86800"/>
                    <a:pt x="35795" y="83096"/>
                  </a:cubicBezTo>
                  <a:cubicBezTo>
                    <a:pt x="-188" y="79392"/>
                    <a:pt x="-12888" y="86800"/>
                    <a:pt x="23095" y="86271"/>
                  </a:cubicBezTo>
                  <a:cubicBezTo>
                    <a:pt x="59078" y="85742"/>
                    <a:pt x="237937" y="83096"/>
                    <a:pt x="251695" y="79921"/>
                  </a:cubicBezTo>
                  <a:cubicBezTo>
                    <a:pt x="265453" y="76746"/>
                    <a:pt x="76541" y="76746"/>
                    <a:pt x="105645" y="67221"/>
                  </a:cubicBezTo>
                  <a:cubicBezTo>
                    <a:pt x="134749" y="57696"/>
                    <a:pt x="382928" y="5308"/>
                    <a:pt x="416795" y="5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4" name="フリーフォーム 1073">
              <a:extLst>
                <a:ext uri="{FF2B5EF4-FFF2-40B4-BE49-F238E27FC236}">
                  <a16:creationId xmlns:a16="http://schemas.microsoft.com/office/drawing/2014/main" id="{A6CBAB9E-B079-1107-C965-4282A63AD458}"/>
                </a:ext>
              </a:extLst>
            </p:cNvPr>
            <p:cNvSpPr/>
            <p:nvPr/>
          </p:nvSpPr>
          <p:spPr>
            <a:xfrm>
              <a:off x="4566416" y="5047527"/>
              <a:ext cx="495041" cy="184878"/>
            </a:xfrm>
            <a:custGeom>
              <a:avLst/>
              <a:gdLst>
                <a:gd name="connsiteX0" fmla="*/ 18284 w 495041"/>
                <a:gd name="connsiteY0" fmla="*/ 7073 h 184878"/>
                <a:gd name="connsiteX1" fmla="*/ 364359 w 495041"/>
                <a:gd name="connsiteY1" fmla="*/ 130898 h 184878"/>
                <a:gd name="connsiteX2" fmla="*/ 348484 w 495041"/>
                <a:gd name="connsiteY2" fmla="*/ 137248 h 184878"/>
                <a:gd name="connsiteX3" fmla="*/ 494534 w 495041"/>
                <a:gd name="connsiteY3" fmla="*/ 184873 h 184878"/>
                <a:gd name="connsiteX4" fmla="*/ 392934 w 495041"/>
                <a:gd name="connsiteY4" fmla="*/ 134073 h 184878"/>
                <a:gd name="connsiteX5" fmla="*/ 294509 w 495041"/>
                <a:gd name="connsiteY5" fmla="*/ 121373 h 184878"/>
                <a:gd name="connsiteX6" fmla="*/ 427859 w 495041"/>
                <a:gd name="connsiteY6" fmla="*/ 159473 h 184878"/>
                <a:gd name="connsiteX7" fmla="*/ 84959 w 495041"/>
                <a:gd name="connsiteY7" fmla="*/ 29298 h 184878"/>
                <a:gd name="connsiteX8" fmla="*/ 18284 w 495041"/>
                <a:gd name="connsiteY8" fmla="*/ 7073 h 184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5041" h="184878">
                  <a:moveTo>
                    <a:pt x="18284" y="7073"/>
                  </a:moveTo>
                  <a:lnTo>
                    <a:pt x="364359" y="130898"/>
                  </a:lnTo>
                  <a:cubicBezTo>
                    <a:pt x="419392" y="152594"/>
                    <a:pt x="326788" y="128252"/>
                    <a:pt x="348484" y="137248"/>
                  </a:cubicBezTo>
                  <a:cubicBezTo>
                    <a:pt x="370180" y="146244"/>
                    <a:pt x="487126" y="185402"/>
                    <a:pt x="494534" y="184873"/>
                  </a:cubicBezTo>
                  <a:cubicBezTo>
                    <a:pt x="501942" y="184344"/>
                    <a:pt x="426272" y="144656"/>
                    <a:pt x="392934" y="134073"/>
                  </a:cubicBezTo>
                  <a:cubicBezTo>
                    <a:pt x="359597" y="123490"/>
                    <a:pt x="288688" y="117140"/>
                    <a:pt x="294509" y="121373"/>
                  </a:cubicBezTo>
                  <a:cubicBezTo>
                    <a:pt x="300330" y="125606"/>
                    <a:pt x="462784" y="174819"/>
                    <a:pt x="427859" y="159473"/>
                  </a:cubicBezTo>
                  <a:cubicBezTo>
                    <a:pt x="392934" y="144127"/>
                    <a:pt x="148459" y="52581"/>
                    <a:pt x="84959" y="29298"/>
                  </a:cubicBezTo>
                  <a:cubicBezTo>
                    <a:pt x="21459" y="6015"/>
                    <a:pt x="-28283" y="-9860"/>
                    <a:pt x="18284" y="70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5" name="フリーフォーム 1074">
              <a:extLst>
                <a:ext uri="{FF2B5EF4-FFF2-40B4-BE49-F238E27FC236}">
                  <a16:creationId xmlns:a16="http://schemas.microsoft.com/office/drawing/2014/main" id="{46CFFA73-5E8B-48CF-1D89-A3DA17317518}"/>
                </a:ext>
              </a:extLst>
            </p:cNvPr>
            <p:cNvSpPr/>
            <p:nvPr/>
          </p:nvSpPr>
          <p:spPr>
            <a:xfrm>
              <a:off x="4901967" y="5187911"/>
              <a:ext cx="359008" cy="171994"/>
            </a:xfrm>
            <a:custGeom>
              <a:avLst/>
              <a:gdLst>
                <a:gd name="connsiteX0" fmla="*/ 233 w 359008"/>
                <a:gd name="connsiteY0" fmla="*/ 3214 h 171994"/>
                <a:gd name="connsiteX1" fmla="*/ 197083 w 359008"/>
                <a:gd name="connsiteY1" fmla="*/ 130214 h 171994"/>
                <a:gd name="connsiteX2" fmla="*/ 225658 w 359008"/>
                <a:gd name="connsiteY2" fmla="*/ 171489 h 171994"/>
                <a:gd name="connsiteX3" fmla="*/ 238358 w 359008"/>
                <a:gd name="connsiteY3" fmla="*/ 107989 h 171994"/>
                <a:gd name="connsiteX4" fmla="*/ 359008 w 359008"/>
                <a:gd name="connsiteY4" fmla="*/ 39 h 171994"/>
                <a:gd name="connsiteX5" fmla="*/ 238358 w 359008"/>
                <a:gd name="connsiteY5" fmla="*/ 95289 h 171994"/>
                <a:gd name="connsiteX6" fmla="*/ 158983 w 359008"/>
                <a:gd name="connsiteY6" fmla="*/ 82589 h 171994"/>
                <a:gd name="connsiteX7" fmla="*/ 233 w 359008"/>
                <a:gd name="connsiteY7" fmla="*/ 3214 h 171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9008" h="171994">
                  <a:moveTo>
                    <a:pt x="233" y="3214"/>
                  </a:moveTo>
                  <a:cubicBezTo>
                    <a:pt x="6583" y="11151"/>
                    <a:pt x="159512" y="102168"/>
                    <a:pt x="197083" y="130214"/>
                  </a:cubicBezTo>
                  <a:cubicBezTo>
                    <a:pt x="234654" y="158260"/>
                    <a:pt x="218779" y="175193"/>
                    <a:pt x="225658" y="171489"/>
                  </a:cubicBezTo>
                  <a:cubicBezTo>
                    <a:pt x="232537" y="167785"/>
                    <a:pt x="216133" y="136564"/>
                    <a:pt x="238358" y="107989"/>
                  </a:cubicBezTo>
                  <a:cubicBezTo>
                    <a:pt x="260583" y="79414"/>
                    <a:pt x="359008" y="2156"/>
                    <a:pt x="359008" y="39"/>
                  </a:cubicBezTo>
                  <a:cubicBezTo>
                    <a:pt x="359008" y="-2078"/>
                    <a:pt x="271695" y="81531"/>
                    <a:pt x="238358" y="95289"/>
                  </a:cubicBezTo>
                  <a:cubicBezTo>
                    <a:pt x="205021" y="109047"/>
                    <a:pt x="199200" y="98993"/>
                    <a:pt x="158983" y="82589"/>
                  </a:cubicBezTo>
                  <a:cubicBezTo>
                    <a:pt x="118766" y="66185"/>
                    <a:pt x="-6117" y="-4723"/>
                    <a:pt x="233" y="32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6" name="フリーフォーム 1075">
              <a:extLst>
                <a:ext uri="{FF2B5EF4-FFF2-40B4-BE49-F238E27FC236}">
                  <a16:creationId xmlns:a16="http://schemas.microsoft.com/office/drawing/2014/main" id="{3F813EE6-E2E9-9EA9-C0AF-374FD5ADD3A7}"/>
                </a:ext>
              </a:extLst>
            </p:cNvPr>
            <p:cNvSpPr/>
            <p:nvPr/>
          </p:nvSpPr>
          <p:spPr>
            <a:xfrm>
              <a:off x="5378255" y="4952477"/>
              <a:ext cx="360230" cy="261080"/>
            </a:xfrm>
            <a:custGeom>
              <a:avLst/>
              <a:gdLst>
                <a:gd name="connsiteX0" fmla="*/ 38295 w 360230"/>
                <a:gd name="connsiteY0" fmla="*/ 523 h 261080"/>
                <a:gd name="connsiteX1" fmla="*/ 200220 w 360230"/>
                <a:gd name="connsiteY1" fmla="*/ 32273 h 261080"/>
                <a:gd name="connsiteX2" fmla="*/ 301820 w 360230"/>
                <a:gd name="connsiteY2" fmla="*/ 44973 h 261080"/>
                <a:gd name="connsiteX3" fmla="*/ 257370 w 360230"/>
                <a:gd name="connsiteY3" fmla="*/ 57673 h 261080"/>
                <a:gd name="connsiteX4" fmla="*/ 195 w 360230"/>
                <a:gd name="connsiteY4" fmla="*/ 137048 h 261080"/>
                <a:gd name="connsiteX5" fmla="*/ 216095 w 360230"/>
                <a:gd name="connsiteY5" fmla="*/ 98948 h 261080"/>
                <a:gd name="connsiteX6" fmla="*/ 276420 w 360230"/>
                <a:gd name="connsiteY6" fmla="*/ 108473 h 261080"/>
                <a:gd name="connsiteX7" fmla="*/ 193870 w 360230"/>
                <a:gd name="connsiteY7" fmla="*/ 143398 h 261080"/>
                <a:gd name="connsiteX8" fmla="*/ 85920 w 360230"/>
                <a:gd name="connsiteY8" fmla="*/ 260873 h 261080"/>
                <a:gd name="connsiteX9" fmla="*/ 241495 w 360230"/>
                <a:gd name="connsiteY9" fmla="*/ 111648 h 261080"/>
                <a:gd name="connsiteX10" fmla="*/ 324045 w 360230"/>
                <a:gd name="connsiteY10" fmla="*/ 54498 h 261080"/>
                <a:gd name="connsiteX11" fmla="*/ 146245 w 360230"/>
                <a:gd name="connsiteY11" fmla="*/ 83073 h 261080"/>
                <a:gd name="connsiteX12" fmla="*/ 358970 w 360230"/>
                <a:gd name="connsiteY12" fmla="*/ 60848 h 261080"/>
                <a:gd name="connsiteX13" fmla="*/ 38295 w 360230"/>
                <a:gd name="connsiteY13" fmla="*/ 523 h 26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0230" h="261080">
                  <a:moveTo>
                    <a:pt x="38295" y="523"/>
                  </a:moveTo>
                  <a:cubicBezTo>
                    <a:pt x="11837" y="-4239"/>
                    <a:pt x="156299" y="24865"/>
                    <a:pt x="200220" y="32273"/>
                  </a:cubicBezTo>
                  <a:cubicBezTo>
                    <a:pt x="244141" y="39681"/>
                    <a:pt x="292295" y="40740"/>
                    <a:pt x="301820" y="44973"/>
                  </a:cubicBezTo>
                  <a:cubicBezTo>
                    <a:pt x="311345" y="49206"/>
                    <a:pt x="257370" y="57673"/>
                    <a:pt x="257370" y="57673"/>
                  </a:cubicBezTo>
                  <a:cubicBezTo>
                    <a:pt x="207099" y="73019"/>
                    <a:pt x="7074" y="130169"/>
                    <a:pt x="195" y="137048"/>
                  </a:cubicBezTo>
                  <a:cubicBezTo>
                    <a:pt x="-6684" y="143927"/>
                    <a:pt x="170058" y="103711"/>
                    <a:pt x="216095" y="98948"/>
                  </a:cubicBezTo>
                  <a:cubicBezTo>
                    <a:pt x="262133" y="94186"/>
                    <a:pt x="280124" y="101065"/>
                    <a:pt x="276420" y="108473"/>
                  </a:cubicBezTo>
                  <a:cubicBezTo>
                    <a:pt x="272716" y="115881"/>
                    <a:pt x="225620" y="117998"/>
                    <a:pt x="193870" y="143398"/>
                  </a:cubicBezTo>
                  <a:cubicBezTo>
                    <a:pt x="162120" y="168798"/>
                    <a:pt x="77983" y="266165"/>
                    <a:pt x="85920" y="260873"/>
                  </a:cubicBezTo>
                  <a:cubicBezTo>
                    <a:pt x="93857" y="255581"/>
                    <a:pt x="201808" y="146044"/>
                    <a:pt x="241495" y="111648"/>
                  </a:cubicBezTo>
                  <a:cubicBezTo>
                    <a:pt x="281182" y="77252"/>
                    <a:pt x="339920" y="59260"/>
                    <a:pt x="324045" y="54498"/>
                  </a:cubicBezTo>
                  <a:cubicBezTo>
                    <a:pt x="308170" y="49736"/>
                    <a:pt x="140424" y="82015"/>
                    <a:pt x="146245" y="83073"/>
                  </a:cubicBezTo>
                  <a:cubicBezTo>
                    <a:pt x="152066" y="84131"/>
                    <a:pt x="379078" y="73019"/>
                    <a:pt x="358970" y="60848"/>
                  </a:cubicBezTo>
                  <a:cubicBezTo>
                    <a:pt x="338862" y="48677"/>
                    <a:pt x="64753" y="5285"/>
                    <a:pt x="38295" y="5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7" name="フリーフォーム 1076">
              <a:extLst>
                <a:ext uri="{FF2B5EF4-FFF2-40B4-BE49-F238E27FC236}">
                  <a16:creationId xmlns:a16="http://schemas.microsoft.com/office/drawing/2014/main" id="{7F7CE075-B04E-0E57-360A-A55AD1806770}"/>
                </a:ext>
              </a:extLst>
            </p:cNvPr>
            <p:cNvSpPr/>
            <p:nvPr/>
          </p:nvSpPr>
          <p:spPr>
            <a:xfrm>
              <a:off x="4285900" y="4911722"/>
              <a:ext cx="349818" cy="207121"/>
            </a:xfrm>
            <a:custGeom>
              <a:avLst/>
              <a:gdLst>
                <a:gd name="connsiteX0" fmla="*/ 349600 w 349818"/>
                <a:gd name="connsiteY0" fmla="*/ 3 h 207121"/>
                <a:gd name="connsiteX1" fmla="*/ 67025 w 349818"/>
                <a:gd name="connsiteY1" fmla="*/ 76203 h 207121"/>
                <a:gd name="connsiteX2" fmla="*/ 44800 w 349818"/>
                <a:gd name="connsiteY2" fmla="*/ 82553 h 207121"/>
                <a:gd name="connsiteX3" fmla="*/ 98775 w 349818"/>
                <a:gd name="connsiteY3" fmla="*/ 63503 h 207121"/>
                <a:gd name="connsiteX4" fmla="*/ 350 w 349818"/>
                <a:gd name="connsiteY4" fmla="*/ 206378 h 207121"/>
                <a:gd name="connsiteX5" fmla="*/ 67025 w 349818"/>
                <a:gd name="connsiteY5" fmla="*/ 117478 h 207121"/>
                <a:gd name="connsiteX6" fmla="*/ 95600 w 349818"/>
                <a:gd name="connsiteY6" fmla="*/ 69853 h 207121"/>
                <a:gd name="connsiteX7" fmla="*/ 16225 w 349818"/>
                <a:gd name="connsiteY7" fmla="*/ 73028 h 207121"/>
                <a:gd name="connsiteX8" fmla="*/ 349600 w 349818"/>
                <a:gd name="connsiteY8" fmla="*/ 3 h 207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9818" h="207121">
                  <a:moveTo>
                    <a:pt x="349600" y="3"/>
                  </a:moveTo>
                  <a:cubicBezTo>
                    <a:pt x="358067" y="532"/>
                    <a:pt x="117825" y="62445"/>
                    <a:pt x="67025" y="76203"/>
                  </a:cubicBezTo>
                  <a:cubicBezTo>
                    <a:pt x="16225" y="89961"/>
                    <a:pt x="39508" y="84670"/>
                    <a:pt x="44800" y="82553"/>
                  </a:cubicBezTo>
                  <a:cubicBezTo>
                    <a:pt x="50092" y="80436"/>
                    <a:pt x="106183" y="42866"/>
                    <a:pt x="98775" y="63503"/>
                  </a:cubicBezTo>
                  <a:cubicBezTo>
                    <a:pt x="91367" y="84140"/>
                    <a:pt x="5642" y="197382"/>
                    <a:pt x="350" y="206378"/>
                  </a:cubicBezTo>
                  <a:cubicBezTo>
                    <a:pt x="-4942" y="215374"/>
                    <a:pt x="51150" y="140232"/>
                    <a:pt x="67025" y="117478"/>
                  </a:cubicBezTo>
                  <a:cubicBezTo>
                    <a:pt x="82900" y="94724"/>
                    <a:pt x="104067" y="77261"/>
                    <a:pt x="95600" y="69853"/>
                  </a:cubicBezTo>
                  <a:cubicBezTo>
                    <a:pt x="87133" y="62445"/>
                    <a:pt x="-20817" y="84140"/>
                    <a:pt x="16225" y="73028"/>
                  </a:cubicBezTo>
                  <a:cubicBezTo>
                    <a:pt x="53267" y="61916"/>
                    <a:pt x="341133" y="-526"/>
                    <a:pt x="349600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8" name="フリーフォーム 1077">
              <a:extLst>
                <a:ext uri="{FF2B5EF4-FFF2-40B4-BE49-F238E27FC236}">
                  <a16:creationId xmlns:a16="http://schemas.microsoft.com/office/drawing/2014/main" id="{BA3C5514-5FA8-0EFB-7A78-A0A9A28D8AB8}"/>
                </a:ext>
              </a:extLst>
            </p:cNvPr>
            <p:cNvSpPr/>
            <p:nvPr/>
          </p:nvSpPr>
          <p:spPr>
            <a:xfrm>
              <a:off x="5140300" y="5083059"/>
              <a:ext cx="419213" cy="311271"/>
            </a:xfrm>
            <a:custGeom>
              <a:avLst/>
              <a:gdLst>
                <a:gd name="connsiteX0" fmla="*/ 419125 w 419213"/>
                <a:gd name="connsiteY0" fmla="*/ 116 h 311271"/>
                <a:gd name="connsiteX1" fmla="*/ 158775 w 419213"/>
                <a:gd name="connsiteY1" fmla="*/ 222366 h 311271"/>
                <a:gd name="connsiteX2" fmla="*/ 225450 w 419213"/>
                <a:gd name="connsiteY2" fmla="*/ 149341 h 311271"/>
                <a:gd name="connsiteX3" fmla="*/ 25 w 419213"/>
                <a:gd name="connsiteY3" fmla="*/ 311266 h 311271"/>
                <a:gd name="connsiteX4" fmla="*/ 241325 w 419213"/>
                <a:gd name="connsiteY4" fmla="*/ 142991 h 311271"/>
                <a:gd name="connsiteX5" fmla="*/ 127025 w 419213"/>
                <a:gd name="connsiteY5" fmla="*/ 190616 h 311271"/>
                <a:gd name="connsiteX6" fmla="*/ 419125 w 419213"/>
                <a:gd name="connsiteY6" fmla="*/ 116 h 311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9213" h="311271">
                  <a:moveTo>
                    <a:pt x="419125" y="116"/>
                  </a:moveTo>
                  <a:cubicBezTo>
                    <a:pt x="424417" y="5408"/>
                    <a:pt x="191054" y="197495"/>
                    <a:pt x="158775" y="222366"/>
                  </a:cubicBezTo>
                  <a:cubicBezTo>
                    <a:pt x="126496" y="247237"/>
                    <a:pt x="251908" y="134524"/>
                    <a:pt x="225450" y="149341"/>
                  </a:cubicBezTo>
                  <a:cubicBezTo>
                    <a:pt x="198992" y="164158"/>
                    <a:pt x="-2621" y="312324"/>
                    <a:pt x="25" y="311266"/>
                  </a:cubicBezTo>
                  <a:cubicBezTo>
                    <a:pt x="2671" y="310208"/>
                    <a:pt x="220158" y="163099"/>
                    <a:pt x="241325" y="142991"/>
                  </a:cubicBezTo>
                  <a:cubicBezTo>
                    <a:pt x="262492" y="122883"/>
                    <a:pt x="102154" y="210195"/>
                    <a:pt x="127025" y="190616"/>
                  </a:cubicBezTo>
                  <a:cubicBezTo>
                    <a:pt x="151896" y="171037"/>
                    <a:pt x="413833" y="-5176"/>
                    <a:pt x="419125" y="1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9" name="フリーフォーム 1078">
              <a:extLst>
                <a:ext uri="{FF2B5EF4-FFF2-40B4-BE49-F238E27FC236}">
                  <a16:creationId xmlns:a16="http://schemas.microsoft.com/office/drawing/2014/main" id="{E3400538-719F-5648-315E-94BB42448C46}"/>
                </a:ext>
              </a:extLst>
            </p:cNvPr>
            <p:cNvSpPr/>
            <p:nvPr/>
          </p:nvSpPr>
          <p:spPr>
            <a:xfrm>
              <a:off x="4549338" y="5260973"/>
              <a:ext cx="608266" cy="128934"/>
            </a:xfrm>
            <a:custGeom>
              <a:avLst/>
              <a:gdLst>
                <a:gd name="connsiteX0" fmla="*/ 437 w 608266"/>
                <a:gd name="connsiteY0" fmla="*/ 2 h 128934"/>
                <a:gd name="connsiteX1" fmla="*/ 292537 w 608266"/>
                <a:gd name="connsiteY1" fmla="*/ 117477 h 128934"/>
                <a:gd name="connsiteX2" fmla="*/ 222687 w 608266"/>
                <a:gd name="connsiteY2" fmla="*/ 92077 h 128934"/>
                <a:gd name="connsiteX3" fmla="*/ 603687 w 608266"/>
                <a:gd name="connsiteY3" fmla="*/ 120652 h 128934"/>
                <a:gd name="connsiteX4" fmla="*/ 422712 w 608266"/>
                <a:gd name="connsiteY4" fmla="*/ 101602 h 128934"/>
                <a:gd name="connsiteX5" fmla="*/ 263962 w 608266"/>
                <a:gd name="connsiteY5" fmla="*/ 120652 h 128934"/>
                <a:gd name="connsiteX6" fmla="*/ 368737 w 608266"/>
                <a:gd name="connsiteY6" fmla="*/ 120652 h 128934"/>
                <a:gd name="connsiteX7" fmla="*/ 437 w 608266"/>
                <a:gd name="connsiteY7" fmla="*/ 2 h 128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8266" h="128934">
                  <a:moveTo>
                    <a:pt x="437" y="2"/>
                  </a:moveTo>
                  <a:cubicBezTo>
                    <a:pt x="-12263" y="-527"/>
                    <a:pt x="255495" y="102131"/>
                    <a:pt x="292537" y="117477"/>
                  </a:cubicBezTo>
                  <a:cubicBezTo>
                    <a:pt x="329579" y="132823"/>
                    <a:pt x="170829" y="91548"/>
                    <a:pt x="222687" y="92077"/>
                  </a:cubicBezTo>
                  <a:cubicBezTo>
                    <a:pt x="274545" y="92606"/>
                    <a:pt x="570350" y="119065"/>
                    <a:pt x="603687" y="120652"/>
                  </a:cubicBezTo>
                  <a:cubicBezTo>
                    <a:pt x="637024" y="122239"/>
                    <a:pt x="479333" y="101602"/>
                    <a:pt x="422712" y="101602"/>
                  </a:cubicBezTo>
                  <a:cubicBezTo>
                    <a:pt x="366091" y="101602"/>
                    <a:pt x="272958" y="117477"/>
                    <a:pt x="263962" y="120652"/>
                  </a:cubicBezTo>
                  <a:cubicBezTo>
                    <a:pt x="254966" y="123827"/>
                    <a:pt x="411599" y="137585"/>
                    <a:pt x="368737" y="120652"/>
                  </a:cubicBezTo>
                  <a:cubicBezTo>
                    <a:pt x="325875" y="103719"/>
                    <a:pt x="13137" y="531"/>
                    <a:pt x="437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0" name="フリーフォーム 1079">
              <a:extLst>
                <a:ext uri="{FF2B5EF4-FFF2-40B4-BE49-F238E27FC236}">
                  <a16:creationId xmlns:a16="http://schemas.microsoft.com/office/drawing/2014/main" id="{10924E0D-04C3-3098-B3FB-C4CA99FAAC1C}"/>
                </a:ext>
              </a:extLst>
            </p:cNvPr>
            <p:cNvSpPr/>
            <p:nvPr/>
          </p:nvSpPr>
          <p:spPr>
            <a:xfrm>
              <a:off x="4530647" y="5321229"/>
              <a:ext cx="676585" cy="102668"/>
            </a:xfrm>
            <a:custGeom>
              <a:avLst/>
              <a:gdLst>
                <a:gd name="connsiteX0" fmla="*/ 78 w 676585"/>
                <a:gd name="connsiteY0" fmla="*/ 71 h 102668"/>
                <a:gd name="connsiteX1" fmla="*/ 346153 w 676585"/>
                <a:gd name="connsiteY1" fmla="*/ 98496 h 102668"/>
                <a:gd name="connsiteX2" fmla="*/ 203278 w 676585"/>
                <a:gd name="connsiteY2" fmla="*/ 85796 h 102668"/>
                <a:gd name="connsiteX3" fmla="*/ 571578 w 676585"/>
                <a:gd name="connsiteY3" fmla="*/ 98496 h 102668"/>
                <a:gd name="connsiteX4" fmla="*/ 676353 w 676585"/>
                <a:gd name="connsiteY4" fmla="*/ 85796 h 102668"/>
                <a:gd name="connsiteX5" fmla="*/ 552528 w 676585"/>
                <a:gd name="connsiteY5" fmla="*/ 82621 h 102668"/>
                <a:gd name="connsiteX6" fmla="*/ 314403 w 676585"/>
                <a:gd name="connsiteY6" fmla="*/ 85796 h 102668"/>
                <a:gd name="connsiteX7" fmla="*/ 381078 w 676585"/>
                <a:gd name="connsiteY7" fmla="*/ 82621 h 102668"/>
                <a:gd name="connsiteX8" fmla="*/ 78 w 676585"/>
                <a:gd name="connsiteY8" fmla="*/ 71 h 102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6585" h="102668">
                  <a:moveTo>
                    <a:pt x="78" y="71"/>
                  </a:moveTo>
                  <a:cubicBezTo>
                    <a:pt x="-5743" y="2717"/>
                    <a:pt x="312286" y="84208"/>
                    <a:pt x="346153" y="98496"/>
                  </a:cubicBezTo>
                  <a:cubicBezTo>
                    <a:pt x="380020" y="112784"/>
                    <a:pt x="165707" y="85796"/>
                    <a:pt x="203278" y="85796"/>
                  </a:cubicBezTo>
                  <a:cubicBezTo>
                    <a:pt x="240849" y="85796"/>
                    <a:pt x="492732" y="98496"/>
                    <a:pt x="571578" y="98496"/>
                  </a:cubicBezTo>
                  <a:cubicBezTo>
                    <a:pt x="650424" y="98496"/>
                    <a:pt x="679528" y="88442"/>
                    <a:pt x="676353" y="85796"/>
                  </a:cubicBezTo>
                  <a:cubicBezTo>
                    <a:pt x="673178" y="83150"/>
                    <a:pt x="612853" y="82621"/>
                    <a:pt x="552528" y="82621"/>
                  </a:cubicBezTo>
                  <a:cubicBezTo>
                    <a:pt x="492203" y="82621"/>
                    <a:pt x="342978" y="85796"/>
                    <a:pt x="314403" y="85796"/>
                  </a:cubicBezTo>
                  <a:cubicBezTo>
                    <a:pt x="285828" y="85796"/>
                    <a:pt x="427645" y="95850"/>
                    <a:pt x="381078" y="82621"/>
                  </a:cubicBezTo>
                  <a:cubicBezTo>
                    <a:pt x="334511" y="69392"/>
                    <a:pt x="5899" y="-2575"/>
                    <a:pt x="78" y="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1" name="フリーフォーム 1080">
              <a:extLst>
                <a:ext uri="{FF2B5EF4-FFF2-40B4-BE49-F238E27FC236}">
                  <a16:creationId xmlns:a16="http://schemas.microsoft.com/office/drawing/2014/main" id="{CA714294-5FC9-9073-93C7-36A5BBA72EC1}"/>
                </a:ext>
              </a:extLst>
            </p:cNvPr>
            <p:cNvSpPr/>
            <p:nvPr/>
          </p:nvSpPr>
          <p:spPr>
            <a:xfrm>
              <a:off x="4565469" y="5464175"/>
              <a:ext cx="804857" cy="47632"/>
            </a:xfrm>
            <a:custGeom>
              <a:avLst/>
              <a:gdLst>
                <a:gd name="connsiteX0" fmla="*/ 9706 w 804857"/>
                <a:gd name="connsiteY0" fmla="*/ 3175 h 47632"/>
                <a:gd name="connsiteX1" fmla="*/ 654231 w 804857"/>
                <a:gd name="connsiteY1" fmla="*/ 0 h 47632"/>
                <a:gd name="connsiteX2" fmla="*/ 298631 w 804857"/>
                <a:gd name="connsiteY2" fmla="*/ 12700 h 47632"/>
                <a:gd name="connsiteX3" fmla="*/ 133531 w 804857"/>
                <a:gd name="connsiteY3" fmla="*/ 47625 h 47632"/>
                <a:gd name="connsiteX4" fmla="*/ 803456 w 804857"/>
                <a:gd name="connsiteY4" fmla="*/ 9525 h 47632"/>
                <a:gd name="connsiteX5" fmla="*/ 301806 w 804857"/>
                <a:gd name="connsiteY5" fmla="*/ 0 h 47632"/>
                <a:gd name="connsiteX6" fmla="*/ 9706 w 804857"/>
                <a:gd name="connsiteY6" fmla="*/ 3175 h 47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4857" h="47632">
                  <a:moveTo>
                    <a:pt x="9706" y="3175"/>
                  </a:moveTo>
                  <a:lnTo>
                    <a:pt x="654231" y="0"/>
                  </a:lnTo>
                  <a:cubicBezTo>
                    <a:pt x="702385" y="1587"/>
                    <a:pt x="385414" y="4763"/>
                    <a:pt x="298631" y="12700"/>
                  </a:cubicBezTo>
                  <a:cubicBezTo>
                    <a:pt x="211848" y="20637"/>
                    <a:pt x="49394" y="48154"/>
                    <a:pt x="133531" y="47625"/>
                  </a:cubicBezTo>
                  <a:cubicBezTo>
                    <a:pt x="217668" y="47096"/>
                    <a:pt x="775410" y="17463"/>
                    <a:pt x="803456" y="9525"/>
                  </a:cubicBezTo>
                  <a:cubicBezTo>
                    <a:pt x="831502" y="1587"/>
                    <a:pt x="430923" y="0"/>
                    <a:pt x="301806" y="0"/>
                  </a:cubicBezTo>
                  <a:cubicBezTo>
                    <a:pt x="172689" y="0"/>
                    <a:pt x="-49031" y="3175"/>
                    <a:pt x="9706" y="31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2" name="フリーフォーム 1081">
              <a:extLst>
                <a:ext uri="{FF2B5EF4-FFF2-40B4-BE49-F238E27FC236}">
                  <a16:creationId xmlns:a16="http://schemas.microsoft.com/office/drawing/2014/main" id="{F545D74F-F339-BDFB-1377-0A8654B2F522}"/>
                </a:ext>
              </a:extLst>
            </p:cNvPr>
            <p:cNvSpPr/>
            <p:nvPr/>
          </p:nvSpPr>
          <p:spPr>
            <a:xfrm>
              <a:off x="4836596" y="2929582"/>
              <a:ext cx="186752" cy="437656"/>
            </a:xfrm>
            <a:custGeom>
              <a:avLst/>
              <a:gdLst>
                <a:gd name="connsiteX0" fmla="*/ 176729 w 186752"/>
                <a:gd name="connsiteY0" fmla="*/ 13643 h 437656"/>
                <a:gd name="connsiteX1" fmla="*/ 21154 w 186752"/>
                <a:gd name="connsiteY1" fmla="*/ 293043 h 437656"/>
                <a:gd name="connsiteX2" fmla="*/ 17979 w 186752"/>
                <a:gd name="connsiteY2" fmla="*/ 426393 h 437656"/>
                <a:gd name="connsiteX3" fmla="*/ 8454 w 186752"/>
                <a:gd name="connsiteY3" fmla="*/ 324793 h 437656"/>
                <a:gd name="connsiteX4" fmla="*/ 2104 w 186752"/>
                <a:gd name="connsiteY4" fmla="*/ 435918 h 437656"/>
                <a:gd name="connsiteX5" fmla="*/ 30679 w 186752"/>
                <a:gd name="connsiteY5" fmla="*/ 216843 h 437656"/>
                <a:gd name="connsiteX6" fmla="*/ 5279 w 186752"/>
                <a:gd name="connsiteY6" fmla="*/ 273993 h 437656"/>
                <a:gd name="connsiteX7" fmla="*/ 154504 w 186752"/>
                <a:gd name="connsiteY7" fmla="*/ 64443 h 437656"/>
                <a:gd name="connsiteX8" fmla="*/ 176729 w 186752"/>
                <a:gd name="connsiteY8" fmla="*/ 13643 h 437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752" h="437656">
                  <a:moveTo>
                    <a:pt x="176729" y="13643"/>
                  </a:moveTo>
                  <a:cubicBezTo>
                    <a:pt x="154504" y="51743"/>
                    <a:pt x="47612" y="224251"/>
                    <a:pt x="21154" y="293043"/>
                  </a:cubicBezTo>
                  <a:cubicBezTo>
                    <a:pt x="-5304" y="361835"/>
                    <a:pt x="20096" y="421101"/>
                    <a:pt x="17979" y="426393"/>
                  </a:cubicBezTo>
                  <a:cubicBezTo>
                    <a:pt x="15862" y="431685"/>
                    <a:pt x="11100" y="323206"/>
                    <a:pt x="8454" y="324793"/>
                  </a:cubicBezTo>
                  <a:cubicBezTo>
                    <a:pt x="5808" y="326381"/>
                    <a:pt x="-1600" y="453910"/>
                    <a:pt x="2104" y="435918"/>
                  </a:cubicBezTo>
                  <a:cubicBezTo>
                    <a:pt x="5808" y="417926"/>
                    <a:pt x="30150" y="243830"/>
                    <a:pt x="30679" y="216843"/>
                  </a:cubicBezTo>
                  <a:cubicBezTo>
                    <a:pt x="31208" y="189856"/>
                    <a:pt x="-15359" y="299393"/>
                    <a:pt x="5279" y="273993"/>
                  </a:cubicBezTo>
                  <a:cubicBezTo>
                    <a:pt x="25917" y="248593"/>
                    <a:pt x="128046" y="103601"/>
                    <a:pt x="154504" y="64443"/>
                  </a:cubicBezTo>
                  <a:cubicBezTo>
                    <a:pt x="180962" y="25285"/>
                    <a:pt x="198954" y="-24457"/>
                    <a:pt x="176729" y="136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3" name="フリーフォーム 1082">
              <a:extLst>
                <a:ext uri="{FF2B5EF4-FFF2-40B4-BE49-F238E27FC236}">
                  <a16:creationId xmlns:a16="http://schemas.microsoft.com/office/drawing/2014/main" id="{920F3941-6C20-1BF1-1FB4-B1D2E4F14C37}"/>
                </a:ext>
              </a:extLst>
            </p:cNvPr>
            <p:cNvSpPr/>
            <p:nvPr/>
          </p:nvSpPr>
          <p:spPr>
            <a:xfrm>
              <a:off x="4987921" y="3098525"/>
              <a:ext cx="63127" cy="267025"/>
            </a:xfrm>
            <a:custGeom>
              <a:avLst/>
              <a:gdLst>
                <a:gd name="connsiteX0" fmla="*/ 4 w 63127"/>
                <a:gd name="connsiteY0" fmla="*/ 275 h 267025"/>
                <a:gd name="connsiteX1" fmla="*/ 57154 w 63127"/>
                <a:gd name="connsiteY1" fmla="*/ 168550 h 267025"/>
                <a:gd name="connsiteX2" fmla="*/ 53979 w 63127"/>
                <a:gd name="connsiteY2" fmla="*/ 266975 h 267025"/>
                <a:gd name="connsiteX3" fmla="*/ 57154 w 63127"/>
                <a:gd name="connsiteY3" fmla="*/ 181250 h 267025"/>
                <a:gd name="connsiteX4" fmla="*/ 60329 w 63127"/>
                <a:gd name="connsiteY4" fmla="*/ 130450 h 267025"/>
                <a:gd name="connsiteX5" fmla="*/ 4 w 63127"/>
                <a:gd name="connsiteY5" fmla="*/ 275 h 2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127" h="267025">
                  <a:moveTo>
                    <a:pt x="4" y="275"/>
                  </a:moveTo>
                  <a:cubicBezTo>
                    <a:pt x="-525" y="6625"/>
                    <a:pt x="48158" y="124100"/>
                    <a:pt x="57154" y="168550"/>
                  </a:cubicBezTo>
                  <a:cubicBezTo>
                    <a:pt x="66150" y="213000"/>
                    <a:pt x="53979" y="264858"/>
                    <a:pt x="53979" y="266975"/>
                  </a:cubicBezTo>
                  <a:cubicBezTo>
                    <a:pt x="53979" y="269092"/>
                    <a:pt x="56096" y="204004"/>
                    <a:pt x="57154" y="181250"/>
                  </a:cubicBezTo>
                  <a:cubicBezTo>
                    <a:pt x="58212" y="158496"/>
                    <a:pt x="67737" y="161671"/>
                    <a:pt x="60329" y="130450"/>
                  </a:cubicBezTo>
                  <a:cubicBezTo>
                    <a:pt x="52921" y="99229"/>
                    <a:pt x="533" y="-6075"/>
                    <a:pt x="4" y="2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4" name="フリーフォーム 1083">
              <a:extLst>
                <a:ext uri="{FF2B5EF4-FFF2-40B4-BE49-F238E27FC236}">
                  <a16:creationId xmlns:a16="http://schemas.microsoft.com/office/drawing/2014/main" id="{B02DB662-A5ED-315A-3DF4-F5EB673D16EF}"/>
                </a:ext>
              </a:extLst>
            </p:cNvPr>
            <p:cNvSpPr/>
            <p:nvPr/>
          </p:nvSpPr>
          <p:spPr>
            <a:xfrm>
              <a:off x="4679746" y="2774642"/>
              <a:ext cx="45052" cy="293131"/>
            </a:xfrm>
            <a:custGeom>
              <a:avLst/>
              <a:gdLst>
                <a:gd name="connsiteX0" fmla="*/ 35129 w 45052"/>
                <a:gd name="connsiteY0" fmla="*/ 308 h 293131"/>
                <a:gd name="connsiteX1" fmla="*/ 12904 w 45052"/>
                <a:gd name="connsiteY1" fmla="*/ 178108 h 293131"/>
                <a:gd name="connsiteX2" fmla="*/ 44654 w 45052"/>
                <a:gd name="connsiteY2" fmla="*/ 292408 h 293131"/>
                <a:gd name="connsiteX3" fmla="*/ 28779 w 45052"/>
                <a:gd name="connsiteY3" fmla="*/ 222558 h 293131"/>
                <a:gd name="connsiteX4" fmla="*/ 204 w 45052"/>
                <a:gd name="connsiteY4" fmla="*/ 136833 h 293131"/>
                <a:gd name="connsiteX5" fmla="*/ 35129 w 45052"/>
                <a:gd name="connsiteY5" fmla="*/ 308 h 293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052" h="293131">
                  <a:moveTo>
                    <a:pt x="35129" y="308"/>
                  </a:moveTo>
                  <a:cubicBezTo>
                    <a:pt x="37246" y="7187"/>
                    <a:pt x="11317" y="129425"/>
                    <a:pt x="12904" y="178108"/>
                  </a:cubicBezTo>
                  <a:cubicBezTo>
                    <a:pt x="14491" y="226791"/>
                    <a:pt x="42008" y="285000"/>
                    <a:pt x="44654" y="292408"/>
                  </a:cubicBezTo>
                  <a:cubicBezTo>
                    <a:pt x="47300" y="299816"/>
                    <a:pt x="36187" y="248487"/>
                    <a:pt x="28779" y="222558"/>
                  </a:cubicBezTo>
                  <a:cubicBezTo>
                    <a:pt x="21371" y="196629"/>
                    <a:pt x="-2442" y="170171"/>
                    <a:pt x="204" y="136833"/>
                  </a:cubicBezTo>
                  <a:cubicBezTo>
                    <a:pt x="2850" y="103496"/>
                    <a:pt x="33012" y="-6571"/>
                    <a:pt x="35129" y="3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5" name="フリーフォーム 1084">
              <a:extLst>
                <a:ext uri="{FF2B5EF4-FFF2-40B4-BE49-F238E27FC236}">
                  <a16:creationId xmlns:a16="http://schemas.microsoft.com/office/drawing/2014/main" id="{3908F197-830A-C8C0-30EE-6A857E111F5F}"/>
                </a:ext>
              </a:extLst>
            </p:cNvPr>
            <p:cNvSpPr/>
            <p:nvPr/>
          </p:nvSpPr>
          <p:spPr>
            <a:xfrm>
              <a:off x="5632397" y="2812033"/>
              <a:ext cx="709365" cy="126165"/>
            </a:xfrm>
            <a:custGeom>
              <a:avLst/>
              <a:gdLst>
                <a:gd name="connsiteX0" fmla="*/ 53 w 709365"/>
                <a:gd name="connsiteY0" fmla="*/ 102617 h 126165"/>
                <a:gd name="connsiteX1" fmla="*/ 362003 w 709365"/>
                <a:gd name="connsiteY1" fmla="*/ 48642 h 126165"/>
                <a:gd name="connsiteX2" fmla="*/ 701728 w 709365"/>
                <a:gd name="connsiteY2" fmla="*/ 124842 h 126165"/>
                <a:gd name="connsiteX3" fmla="*/ 574728 w 709365"/>
                <a:gd name="connsiteY3" fmla="*/ 89917 h 126165"/>
                <a:gd name="connsiteX4" fmla="*/ 301678 w 709365"/>
                <a:gd name="connsiteY4" fmla="*/ 1017 h 126165"/>
                <a:gd name="connsiteX5" fmla="*/ 387403 w 709365"/>
                <a:gd name="connsiteY5" fmla="*/ 45467 h 126165"/>
                <a:gd name="connsiteX6" fmla="*/ 53 w 709365"/>
                <a:gd name="connsiteY6" fmla="*/ 102617 h 12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9365" h="126165">
                  <a:moveTo>
                    <a:pt x="53" y="102617"/>
                  </a:moveTo>
                  <a:cubicBezTo>
                    <a:pt x="-4180" y="103146"/>
                    <a:pt x="245057" y="44938"/>
                    <a:pt x="362003" y="48642"/>
                  </a:cubicBezTo>
                  <a:cubicBezTo>
                    <a:pt x="478949" y="52346"/>
                    <a:pt x="666274" y="117963"/>
                    <a:pt x="701728" y="124842"/>
                  </a:cubicBezTo>
                  <a:cubicBezTo>
                    <a:pt x="737182" y="131721"/>
                    <a:pt x="641403" y="110554"/>
                    <a:pt x="574728" y="89917"/>
                  </a:cubicBezTo>
                  <a:cubicBezTo>
                    <a:pt x="508053" y="69280"/>
                    <a:pt x="332899" y="8425"/>
                    <a:pt x="301678" y="1017"/>
                  </a:cubicBezTo>
                  <a:cubicBezTo>
                    <a:pt x="270457" y="-6391"/>
                    <a:pt x="431853" y="28534"/>
                    <a:pt x="387403" y="45467"/>
                  </a:cubicBezTo>
                  <a:cubicBezTo>
                    <a:pt x="342953" y="62400"/>
                    <a:pt x="4286" y="102088"/>
                    <a:pt x="53" y="1026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6" name="フリーフォーム 1085">
              <a:extLst>
                <a:ext uri="{FF2B5EF4-FFF2-40B4-BE49-F238E27FC236}">
                  <a16:creationId xmlns:a16="http://schemas.microsoft.com/office/drawing/2014/main" id="{5D571271-E25B-A986-2B7C-80390CE487F2}"/>
                </a:ext>
              </a:extLst>
            </p:cNvPr>
            <p:cNvSpPr/>
            <p:nvPr/>
          </p:nvSpPr>
          <p:spPr>
            <a:xfrm>
              <a:off x="4631831" y="2050971"/>
              <a:ext cx="191314" cy="651100"/>
            </a:xfrm>
            <a:custGeom>
              <a:avLst/>
              <a:gdLst>
                <a:gd name="connsiteX0" fmla="*/ 190994 w 191314"/>
                <a:gd name="connsiteY0" fmla="*/ 79 h 651100"/>
                <a:gd name="connsiteX1" fmla="*/ 10019 w 191314"/>
                <a:gd name="connsiteY1" fmla="*/ 282654 h 651100"/>
                <a:gd name="connsiteX2" fmla="*/ 35419 w 191314"/>
                <a:gd name="connsiteY2" fmla="*/ 244554 h 651100"/>
                <a:gd name="connsiteX3" fmla="*/ 137019 w 191314"/>
                <a:gd name="connsiteY3" fmla="*/ 641429 h 651100"/>
                <a:gd name="connsiteX4" fmla="*/ 114794 w 191314"/>
                <a:gd name="connsiteY4" fmla="*/ 511254 h 651100"/>
                <a:gd name="connsiteX5" fmla="*/ 63994 w 191314"/>
                <a:gd name="connsiteY5" fmla="*/ 314404 h 651100"/>
                <a:gd name="connsiteX6" fmla="*/ 54469 w 191314"/>
                <a:gd name="connsiteY6" fmla="*/ 254079 h 651100"/>
                <a:gd name="connsiteX7" fmla="*/ 190994 w 191314"/>
                <a:gd name="connsiteY7" fmla="*/ 79 h 65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314" h="651100">
                  <a:moveTo>
                    <a:pt x="190994" y="79"/>
                  </a:moveTo>
                  <a:cubicBezTo>
                    <a:pt x="183586" y="4842"/>
                    <a:pt x="35948" y="241908"/>
                    <a:pt x="10019" y="282654"/>
                  </a:cubicBezTo>
                  <a:cubicBezTo>
                    <a:pt x="-15910" y="323400"/>
                    <a:pt x="14252" y="184758"/>
                    <a:pt x="35419" y="244554"/>
                  </a:cubicBezTo>
                  <a:cubicBezTo>
                    <a:pt x="56586" y="304350"/>
                    <a:pt x="123790" y="596979"/>
                    <a:pt x="137019" y="641429"/>
                  </a:cubicBezTo>
                  <a:cubicBezTo>
                    <a:pt x="150248" y="685879"/>
                    <a:pt x="126965" y="565758"/>
                    <a:pt x="114794" y="511254"/>
                  </a:cubicBezTo>
                  <a:cubicBezTo>
                    <a:pt x="102623" y="456750"/>
                    <a:pt x="74048" y="357267"/>
                    <a:pt x="63994" y="314404"/>
                  </a:cubicBezTo>
                  <a:cubicBezTo>
                    <a:pt x="53940" y="271542"/>
                    <a:pt x="33832" y="303291"/>
                    <a:pt x="54469" y="254079"/>
                  </a:cubicBezTo>
                  <a:cubicBezTo>
                    <a:pt x="75106" y="204867"/>
                    <a:pt x="198402" y="-4684"/>
                    <a:pt x="190994" y="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7" name="フリーフォーム 1086">
              <a:extLst>
                <a:ext uri="{FF2B5EF4-FFF2-40B4-BE49-F238E27FC236}">
                  <a16:creationId xmlns:a16="http://schemas.microsoft.com/office/drawing/2014/main" id="{27B7FA4C-B31C-19A5-32D9-1BE117F4176B}"/>
                </a:ext>
              </a:extLst>
            </p:cNvPr>
            <p:cNvSpPr/>
            <p:nvPr/>
          </p:nvSpPr>
          <p:spPr>
            <a:xfrm>
              <a:off x="5127624" y="1898649"/>
              <a:ext cx="149364" cy="873133"/>
            </a:xfrm>
            <a:custGeom>
              <a:avLst/>
              <a:gdLst>
                <a:gd name="connsiteX0" fmla="*/ 6351 w 149364"/>
                <a:gd name="connsiteY0" fmla="*/ 1 h 873133"/>
                <a:gd name="connsiteX1" fmla="*/ 146051 w 149364"/>
                <a:gd name="connsiteY1" fmla="*/ 603251 h 873133"/>
                <a:gd name="connsiteX2" fmla="*/ 1 w 149364"/>
                <a:gd name="connsiteY2" fmla="*/ 873126 h 873133"/>
                <a:gd name="connsiteX3" fmla="*/ 149226 w 149364"/>
                <a:gd name="connsiteY3" fmla="*/ 609601 h 873133"/>
                <a:gd name="connsiteX4" fmla="*/ 6351 w 149364"/>
                <a:gd name="connsiteY4" fmla="*/ 1 h 87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364" h="873133">
                  <a:moveTo>
                    <a:pt x="6351" y="1"/>
                  </a:moveTo>
                  <a:cubicBezTo>
                    <a:pt x="5822" y="-1057"/>
                    <a:pt x="147109" y="457730"/>
                    <a:pt x="146051" y="603251"/>
                  </a:cubicBezTo>
                  <a:cubicBezTo>
                    <a:pt x="144993" y="748772"/>
                    <a:pt x="-528" y="872068"/>
                    <a:pt x="1" y="873126"/>
                  </a:cubicBezTo>
                  <a:cubicBezTo>
                    <a:pt x="530" y="874184"/>
                    <a:pt x="143934" y="757767"/>
                    <a:pt x="149226" y="609601"/>
                  </a:cubicBezTo>
                  <a:cubicBezTo>
                    <a:pt x="154518" y="461435"/>
                    <a:pt x="6880" y="1059"/>
                    <a:pt x="6351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8" name="フリーフォーム 1087">
              <a:extLst>
                <a:ext uri="{FF2B5EF4-FFF2-40B4-BE49-F238E27FC236}">
                  <a16:creationId xmlns:a16="http://schemas.microsoft.com/office/drawing/2014/main" id="{C55C222D-9068-D147-186D-91098E982D54}"/>
                </a:ext>
              </a:extLst>
            </p:cNvPr>
            <p:cNvSpPr/>
            <p:nvPr/>
          </p:nvSpPr>
          <p:spPr>
            <a:xfrm>
              <a:off x="4048990" y="2146281"/>
              <a:ext cx="154794" cy="501258"/>
            </a:xfrm>
            <a:custGeom>
              <a:avLst/>
              <a:gdLst>
                <a:gd name="connsiteX0" fmla="*/ 154710 w 154794"/>
                <a:gd name="connsiteY0" fmla="*/ 19 h 501258"/>
                <a:gd name="connsiteX1" fmla="*/ 24535 w 154794"/>
                <a:gd name="connsiteY1" fmla="*/ 247669 h 501258"/>
                <a:gd name="connsiteX2" fmla="*/ 68985 w 154794"/>
                <a:gd name="connsiteY2" fmla="*/ 492144 h 501258"/>
                <a:gd name="connsiteX3" fmla="*/ 59460 w 154794"/>
                <a:gd name="connsiteY3" fmla="*/ 428644 h 501258"/>
                <a:gd name="connsiteX4" fmla="*/ 2310 w 154794"/>
                <a:gd name="connsiteY4" fmla="*/ 234969 h 501258"/>
                <a:gd name="connsiteX5" fmla="*/ 154710 w 154794"/>
                <a:gd name="connsiteY5" fmla="*/ 19 h 50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794" h="501258">
                  <a:moveTo>
                    <a:pt x="154710" y="19"/>
                  </a:moveTo>
                  <a:cubicBezTo>
                    <a:pt x="158414" y="2136"/>
                    <a:pt x="38823" y="165648"/>
                    <a:pt x="24535" y="247669"/>
                  </a:cubicBezTo>
                  <a:cubicBezTo>
                    <a:pt x="10247" y="329690"/>
                    <a:pt x="63164" y="461981"/>
                    <a:pt x="68985" y="492144"/>
                  </a:cubicBezTo>
                  <a:cubicBezTo>
                    <a:pt x="74806" y="522307"/>
                    <a:pt x="70572" y="471506"/>
                    <a:pt x="59460" y="428644"/>
                  </a:cubicBezTo>
                  <a:cubicBezTo>
                    <a:pt x="48348" y="385782"/>
                    <a:pt x="-12507" y="301115"/>
                    <a:pt x="2310" y="234969"/>
                  </a:cubicBezTo>
                  <a:cubicBezTo>
                    <a:pt x="17127" y="168823"/>
                    <a:pt x="151006" y="-2098"/>
                    <a:pt x="154710" y="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9" name="フリーフォーム 1088">
              <a:extLst>
                <a:ext uri="{FF2B5EF4-FFF2-40B4-BE49-F238E27FC236}">
                  <a16:creationId xmlns:a16="http://schemas.microsoft.com/office/drawing/2014/main" id="{256A5F50-32C6-CD4A-D23D-E2BDC59BB179}"/>
                </a:ext>
              </a:extLst>
            </p:cNvPr>
            <p:cNvSpPr/>
            <p:nvPr/>
          </p:nvSpPr>
          <p:spPr>
            <a:xfrm>
              <a:off x="5619720" y="2215077"/>
              <a:ext cx="238214" cy="630854"/>
            </a:xfrm>
            <a:custGeom>
              <a:avLst/>
              <a:gdLst>
                <a:gd name="connsiteX0" fmla="*/ 30 w 238214"/>
                <a:gd name="connsiteY0" fmla="*/ 1073 h 630854"/>
                <a:gd name="connsiteX1" fmla="*/ 146080 w 238214"/>
                <a:gd name="connsiteY1" fmla="*/ 302698 h 630854"/>
                <a:gd name="connsiteX2" fmla="*/ 104805 w 238214"/>
                <a:gd name="connsiteY2" fmla="*/ 629723 h 630854"/>
                <a:gd name="connsiteX3" fmla="*/ 155605 w 238214"/>
                <a:gd name="connsiteY3" fmla="*/ 401123 h 630854"/>
                <a:gd name="connsiteX4" fmla="*/ 238155 w 238214"/>
                <a:gd name="connsiteY4" fmla="*/ 156648 h 630854"/>
                <a:gd name="connsiteX5" fmla="*/ 168305 w 238214"/>
                <a:gd name="connsiteY5" fmla="*/ 347148 h 630854"/>
                <a:gd name="connsiteX6" fmla="*/ 133380 w 238214"/>
                <a:gd name="connsiteY6" fmla="*/ 207448 h 630854"/>
                <a:gd name="connsiteX7" fmla="*/ 30 w 238214"/>
                <a:gd name="connsiteY7" fmla="*/ 1073 h 630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214" h="630854">
                  <a:moveTo>
                    <a:pt x="30" y="1073"/>
                  </a:moveTo>
                  <a:cubicBezTo>
                    <a:pt x="2147" y="16948"/>
                    <a:pt x="128618" y="197923"/>
                    <a:pt x="146080" y="302698"/>
                  </a:cubicBezTo>
                  <a:cubicBezTo>
                    <a:pt x="163542" y="407473"/>
                    <a:pt x="103218" y="613319"/>
                    <a:pt x="104805" y="629723"/>
                  </a:cubicBezTo>
                  <a:cubicBezTo>
                    <a:pt x="106392" y="646127"/>
                    <a:pt x="133380" y="479969"/>
                    <a:pt x="155605" y="401123"/>
                  </a:cubicBezTo>
                  <a:cubicBezTo>
                    <a:pt x="177830" y="322277"/>
                    <a:pt x="236038" y="165644"/>
                    <a:pt x="238155" y="156648"/>
                  </a:cubicBezTo>
                  <a:cubicBezTo>
                    <a:pt x="240272" y="147652"/>
                    <a:pt x="185767" y="338681"/>
                    <a:pt x="168305" y="347148"/>
                  </a:cubicBezTo>
                  <a:cubicBezTo>
                    <a:pt x="150843" y="355615"/>
                    <a:pt x="159838" y="265127"/>
                    <a:pt x="133380" y="207448"/>
                  </a:cubicBezTo>
                  <a:cubicBezTo>
                    <a:pt x="106922" y="149769"/>
                    <a:pt x="-2087" y="-14802"/>
                    <a:pt x="30" y="10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0" name="フリーフォーム 1089">
              <a:extLst>
                <a:ext uri="{FF2B5EF4-FFF2-40B4-BE49-F238E27FC236}">
                  <a16:creationId xmlns:a16="http://schemas.microsoft.com/office/drawing/2014/main" id="{E8BA3CD8-3FA0-A01A-FD64-C3D7F7EB4242}"/>
                </a:ext>
              </a:extLst>
            </p:cNvPr>
            <p:cNvSpPr/>
            <p:nvPr/>
          </p:nvSpPr>
          <p:spPr>
            <a:xfrm>
              <a:off x="6393646" y="3869941"/>
              <a:ext cx="131129" cy="643893"/>
            </a:xfrm>
            <a:custGeom>
              <a:avLst/>
              <a:gdLst>
                <a:gd name="connsiteX0" fmla="*/ 83354 w 131129"/>
                <a:gd name="connsiteY0" fmla="*/ 384 h 643893"/>
                <a:gd name="connsiteX1" fmla="*/ 115104 w 131129"/>
                <a:gd name="connsiteY1" fmla="*/ 368684 h 643893"/>
                <a:gd name="connsiteX2" fmla="*/ 804 w 131129"/>
                <a:gd name="connsiteY2" fmla="*/ 641734 h 643893"/>
                <a:gd name="connsiteX3" fmla="*/ 67479 w 131129"/>
                <a:gd name="connsiteY3" fmla="*/ 486159 h 643893"/>
                <a:gd name="connsiteX4" fmla="*/ 130979 w 131129"/>
                <a:gd name="connsiteY4" fmla="*/ 302009 h 643893"/>
                <a:gd name="connsiteX5" fmla="*/ 83354 w 131129"/>
                <a:gd name="connsiteY5" fmla="*/ 384 h 643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1129" h="643893">
                  <a:moveTo>
                    <a:pt x="83354" y="384"/>
                  </a:moveTo>
                  <a:cubicBezTo>
                    <a:pt x="80708" y="11497"/>
                    <a:pt x="128862" y="261792"/>
                    <a:pt x="115104" y="368684"/>
                  </a:cubicBezTo>
                  <a:cubicBezTo>
                    <a:pt x="101346" y="475576"/>
                    <a:pt x="8742" y="622155"/>
                    <a:pt x="804" y="641734"/>
                  </a:cubicBezTo>
                  <a:cubicBezTo>
                    <a:pt x="-7134" y="661313"/>
                    <a:pt x="45783" y="542780"/>
                    <a:pt x="67479" y="486159"/>
                  </a:cubicBezTo>
                  <a:cubicBezTo>
                    <a:pt x="89175" y="429538"/>
                    <a:pt x="127804" y="381913"/>
                    <a:pt x="130979" y="302009"/>
                  </a:cubicBezTo>
                  <a:cubicBezTo>
                    <a:pt x="134154" y="222105"/>
                    <a:pt x="86000" y="-10729"/>
                    <a:pt x="83354" y="3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1" name="フリーフォーム 1090">
              <a:extLst>
                <a:ext uri="{FF2B5EF4-FFF2-40B4-BE49-F238E27FC236}">
                  <a16:creationId xmlns:a16="http://schemas.microsoft.com/office/drawing/2014/main" id="{814CDC66-D48B-E081-B760-519D0EE00A85}"/>
                </a:ext>
              </a:extLst>
            </p:cNvPr>
            <p:cNvSpPr/>
            <p:nvPr/>
          </p:nvSpPr>
          <p:spPr>
            <a:xfrm>
              <a:off x="5581182" y="4849774"/>
              <a:ext cx="871804" cy="906815"/>
            </a:xfrm>
            <a:custGeom>
              <a:avLst/>
              <a:gdLst>
                <a:gd name="connsiteX0" fmla="*/ 870418 w 871804"/>
                <a:gd name="connsiteY0" fmla="*/ 1626 h 906815"/>
                <a:gd name="connsiteX1" fmla="*/ 613243 w 871804"/>
                <a:gd name="connsiteY1" fmla="*/ 401676 h 906815"/>
                <a:gd name="connsiteX2" fmla="*/ 664043 w 871804"/>
                <a:gd name="connsiteY2" fmla="*/ 354051 h 906815"/>
                <a:gd name="connsiteX3" fmla="*/ 136993 w 871804"/>
                <a:gd name="connsiteY3" fmla="*/ 833476 h 906815"/>
                <a:gd name="connsiteX4" fmla="*/ 476718 w 871804"/>
                <a:gd name="connsiteY4" fmla="*/ 531851 h 906815"/>
                <a:gd name="connsiteX5" fmla="*/ 63968 w 871804"/>
                <a:gd name="connsiteY5" fmla="*/ 862051 h 906815"/>
                <a:gd name="connsiteX6" fmla="*/ 362418 w 871804"/>
                <a:gd name="connsiteY6" fmla="*/ 674726 h 906815"/>
                <a:gd name="connsiteX7" fmla="*/ 468 w 871804"/>
                <a:gd name="connsiteY7" fmla="*/ 906501 h 906815"/>
                <a:gd name="connsiteX8" fmla="*/ 454493 w 871804"/>
                <a:gd name="connsiteY8" fmla="*/ 614401 h 906815"/>
                <a:gd name="connsiteX9" fmla="*/ 622768 w 871804"/>
                <a:gd name="connsiteY9" fmla="*/ 446126 h 906815"/>
                <a:gd name="connsiteX10" fmla="*/ 422743 w 871804"/>
                <a:gd name="connsiteY10" fmla="*/ 601701 h 906815"/>
                <a:gd name="connsiteX11" fmla="*/ 825968 w 871804"/>
                <a:gd name="connsiteY11" fmla="*/ 173076 h 906815"/>
                <a:gd name="connsiteX12" fmla="*/ 721193 w 871804"/>
                <a:gd name="connsiteY12" fmla="*/ 255626 h 906815"/>
                <a:gd name="connsiteX13" fmla="*/ 870418 w 871804"/>
                <a:gd name="connsiteY13" fmla="*/ 1626 h 90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1804" h="906815">
                  <a:moveTo>
                    <a:pt x="870418" y="1626"/>
                  </a:moveTo>
                  <a:cubicBezTo>
                    <a:pt x="852426" y="25968"/>
                    <a:pt x="647639" y="342939"/>
                    <a:pt x="613243" y="401676"/>
                  </a:cubicBezTo>
                  <a:cubicBezTo>
                    <a:pt x="578847" y="460413"/>
                    <a:pt x="664043" y="354051"/>
                    <a:pt x="664043" y="354051"/>
                  </a:cubicBezTo>
                  <a:lnTo>
                    <a:pt x="136993" y="833476"/>
                  </a:lnTo>
                  <a:cubicBezTo>
                    <a:pt x="105772" y="863109"/>
                    <a:pt x="488889" y="527089"/>
                    <a:pt x="476718" y="531851"/>
                  </a:cubicBezTo>
                  <a:cubicBezTo>
                    <a:pt x="464547" y="536613"/>
                    <a:pt x="83018" y="838239"/>
                    <a:pt x="63968" y="862051"/>
                  </a:cubicBezTo>
                  <a:cubicBezTo>
                    <a:pt x="44918" y="885863"/>
                    <a:pt x="373001" y="667318"/>
                    <a:pt x="362418" y="674726"/>
                  </a:cubicBezTo>
                  <a:cubicBezTo>
                    <a:pt x="351835" y="682134"/>
                    <a:pt x="-14878" y="916555"/>
                    <a:pt x="468" y="906501"/>
                  </a:cubicBezTo>
                  <a:cubicBezTo>
                    <a:pt x="15814" y="896447"/>
                    <a:pt x="350776" y="691130"/>
                    <a:pt x="454493" y="614401"/>
                  </a:cubicBezTo>
                  <a:cubicBezTo>
                    <a:pt x="558210" y="537672"/>
                    <a:pt x="628060" y="448243"/>
                    <a:pt x="622768" y="446126"/>
                  </a:cubicBezTo>
                  <a:cubicBezTo>
                    <a:pt x="617476" y="444009"/>
                    <a:pt x="388876" y="647209"/>
                    <a:pt x="422743" y="601701"/>
                  </a:cubicBezTo>
                  <a:cubicBezTo>
                    <a:pt x="456610" y="556193"/>
                    <a:pt x="776226" y="230755"/>
                    <a:pt x="825968" y="173076"/>
                  </a:cubicBezTo>
                  <a:cubicBezTo>
                    <a:pt x="875710" y="115397"/>
                    <a:pt x="716960" y="277322"/>
                    <a:pt x="721193" y="255626"/>
                  </a:cubicBezTo>
                  <a:cubicBezTo>
                    <a:pt x="725426" y="233930"/>
                    <a:pt x="888410" y="-22716"/>
                    <a:pt x="870418" y="16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2" name="フリーフォーム 1091">
              <a:extLst>
                <a:ext uri="{FF2B5EF4-FFF2-40B4-BE49-F238E27FC236}">
                  <a16:creationId xmlns:a16="http://schemas.microsoft.com/office/drawing/2014/main" id="{0C13894F-EF8F-BD0C-BCDA-EC6112888AE9}"/>
                </a:ext>
              </a:extLst>
            </p:cNvPr>
            <p:cNvSpPr/>
            <p:nvPr/>
          </p:nvSpPr>
          <p:spPr>
            <a:xfrm>
              <a:off x="5327494" y="5488166"/>
              <a:ext cx="725078" cy="471348"/>
            </a:xfrm>
            <a:custGeom>
              <a:avLst/>
              <a:gdLst>
                <a:gd name="connsiteX0" fmla="*/ 724056 w 725078"/>
                <a:gd name="connsiteY0" fmla="*/ 1409 h 471348"/>
                <a:gd name="connsiteX1" fmla="*/ 9681 w 725078"/>
                <a:gd name="connsiteY1" fmla="*/ 464959 h 471348"/>
                <a:gd name="connsiteX2" fmla="*/ 301781 w 725078"/>
                <a:gd name="connsiteY2" fmla="*/ 274459 h 471348"/>
                <a:gd name="connsiteX3" fmla="*/ 171606 w 725078"/>
                <a:gd name="connsiteY3" fmla="*/ 318909 h 471348"/>
                <a:gd name="connsiteX4" fmla="*/ 724056 w 725078"/>
                <a:gd name="connsiteY4" fmla="*/ 1409 h 471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078" h="471348">
                  <a:moveTo>
                    <a:pt x="724056" y="1409"/>
                  </a:moveTo>
                  <a:cubicBezTo>
                    <a:pt x="697069" y="25751"/>
                    <a:pt x="9681" y="464959"/>
                    <a:pt x="9681" y="464959"/>
                  </a:cubicBezTo>
                  <a:cubicBezTo>
                    <a:pt x="-60698" y="510467"/>
                    <a:pt x="274794" y="298801"/>
                    <a:pt x="301781" y="274459"/>
                  </a:cubicBezTo>
                  <a:cubicBezTo>
                    <a:pt x="328768" y="250117"/>
                    <a:pt x="107577" y="362301"/>
                    <a:pt x="171606" y="318909"/>
                  </a:cubicBezTo>
                  <a:cubicBezTo>
                    <a:pt x="235635" y="275517"/>
                    <a:pt x="751043" y="-22933"/>
                    <a:pt x="724056" y="14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3" name="フリーフォーム 1092">
              <a:extLst>
                <a:ext uri="{FF2B5EF4-FFF2-40B4-BE49-F238E27FC236}">
                  <a16:creationId xmlns:a16="http://schemas.microsoft.com/office/drawing/2014/main" id="{CDB5F9FE-9C24-F7A1-56CC-491D3C9650B9}"/>
                </a:ext>
              </a:extLst>
            </p:cNvPr>
            <p:cNvSpPr/>
            <p:nvPr/>
          </p:nvSpPr>
          <p:spPr>
            <a:xfrm>
              <a:off x="4768120" y="5879442"/>
              <a:ext cx="708895" cy="109573"/>
            </a:xfrm>
            <a:custGeom>
              <a:avLst/>
              <a:gdLst>
                <a:gd name="connsiteX0" fmla="*/ 730 w 708895"/>
                <a:gd name="connsiteY0" fmla="*/ 86383 h 109573"/>
                <a:gd name="connsiteX1" fmla="*/ 508730 w 708895"/>
                <a:gd name="connsiteY1" fmla="*/ 70508 h 109573"/>
                <a:gd name="connsiteX2" fmla="*/ 203930 w 708895"/>
                <a:gd name="connsiteY2" fmla="*/ 108608 h 109573"/>
                <a:gd name="connsiteX3" fmla="*/ 480155 w 708895"/>
                <a:gd name="connsiteY3" fmla="*/ 89558 h 109573"/>
                <a:gd name="connsiteX4" fmla="*/ 708755 w 708895"/>
                <a:gd name="connsiteY4" fmla="*/ 658 h 109573"/>
                <a:gd name="connsiteX5" fmla="*/ 508730 w 708895"/>
                <a:gd name="connsiteY5" fmla="*/ 51458 h 109573"/>
                <a:gd name="connsiteX6" fmla="*/ 181705 w 708895"/>
                <a:gd name="connsiteY6" fmla="*/ 95908 h 109573"/>
                <a:gd name="connsiteX7" fmla="*/ 391255 w 708895"/>
                <a:gd name="connsiteY7" fmla="*/ 45108 h 109573"/>
                <a:gd name="connsiteX8" fmla="*/ 730 w 708895"/>
                <a:gd name="connsiteY8" fmla="*/ 86383 h 109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8895" h="109573">
                  <a:moveTo>
                    <a:pt x="730" y="86383"/>
                  </a:moveTo>
                  <a:cubicBezTo>
                    <a:pt x="20309" y="90616"/>
                    <a:pt x="474863" y="66804"/>
                    <a:pt x="508730" y="70508"/>
                  </a:cubicBezTo>
                  <a:cubicBezTo>
                    <a:pt x="542597" y="74212"/>
                    <a:pt x="208692" y="105433"/>
                    <a:pt x="203930" y="108608"/>
                  </a:cubicBezTo>
                  <a:cubicBezTo>
                    <a:pt x="199168" y="111783"/>
                    <a:pt x="396017" y="107550"/>
                    <a:pt x="480155" y="89558"/>
                  </a:cubicBezTo>
                  <a:cubicBezTo>
                    <a:pt x="564293" y="71566"/>
                    <a:pt x="703993" y="7008"/>
                    <a:pt x="708755" y="658"/>
                  </a:cubicBezTo>
                  <a:cubicBezTo>
                    <a:pt x="713517" y="-5692"/>
                    <a:pt x="596571" y="35583"/>
                    <a:pt x="508730" y="51458"/>
                  </a:cubicBezTo>
                  <a:cubicBezTo>
                    <a:pt x="420889" y="67333"/>
                    <a:pt x="201284" y="96966"/>
                    <a:pt x="181705" y="95908"/>
                  </a:cubicBezTo>
                  <a:cubicBezTo>
                    <a:pt x="162126" y="94850"/>
                    <a:pt x="420888" y="46166"/>
                    <a:pt x="391255" y="45108"/>
                  </a:cubicBezTo>
                  <a:cubicBezTo>
                    <a:pt x="361622" y="44050"/>
                    <a:pt x="-18849" y="82150"/>
                    <a:pt x="730" y="863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4" name="フリーフォーム 1093">
              <a:extLst>
                <a:ext uri="{FF2B5EF4-FFF2-40B4-BE49-F238E27FC236}">
                  <a16:creationId xmlns:a16="http://schemas.microsoft.com/office/drawing/2014/main" id="{14D5BCA6-4B03-73F8-CAE5-24FD7800EA99}"/>
                </a:ext>
              </a:extLst>
            </p:cNvPr>
            <p:cNvSpPr/>
            <p:nvPr/>
          </p:nvSpPr>
          <p:spPr>
            <a:xfrm>
              <a:off x="4476595" y="5441440"/>
              <a:ext cx="338542" cy="517125"/>
            </a:xfrm>
            <a:custGeom>
              <a:avLst/>
              <a:gdLst>
                <a:gd name="connsiteX0" fmla="*/ 155 w 338542"/>
                <a:gd name="connsiteY0" fmla="*/ 510 h 517125"/>
                <a:gd name="connsiteX1" fmla="*/ 247805 w 338542"/>
                <a:gd name="connsiteY1" fmla="*/ 391035 h 517125"/>
                <a:gd name="connsiteX2" fmla="*/ 336705 w 338542"/>
                <a:gd name="connsiteY2" fmla="*/ 514860 h 517125"/>
                <a:gd name="connsiteX3" fmla="*/ 295430 w 338542"/>
                <a:gd name="connsiteY3" fmla="*/ 451360 h 517125"/>
                <a:gd name="connsiteX4" fmla="*/ 152555 w 338542"/>
                <a:gd name="connsiteY4" fmla="*/ 216410 h 517125"/>
                <a:gd name="connsiteX5" fmla="*/ 209705 w 338542"/>
                <a:gd name="connsiteY5" fmla="*/ 305310 h 517125"/>
                <a:gd name="connsiteX6" fmla="*/ 155 w 338542"/>
                <a:gd name="connsiteY6" fmla="*/ 510 h 517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542" h="517125">
                  <a:moveTo>
                    <a:pt x="155" y="510"/>
                  </a:moveTo>
                  <a:cubicBezTo>
                    <a:pt x="6505" y="14798"/>
                    <a:pt x="191713" y="305310"/>
                    <a:pt x="247805" y="391035"/>
                  </a:cubicBezTo>
                  <a:cubicBezTo>
                    <a:pt x="303897" y="476760"/>
                    <a:pt x="328768" y="504806"/>
                    <a:pt x="336705" y="514860"/>
                  </a:cubicBezTo>
                  <a:cubicBezTo>
                    <a:pt x="344642" y="524914"/>
                    <a:pt x="326122" y="501102"/>
                    <a:pt x="295430" y="451360"/>
                  </a:cubicBezTo>
                  <a:cubicBezTo>
                    <a:pt x="264738" y="401618"/>
                    <a:pt x="166842" y="240752"/>
                    <a:pt x="152555" y="216410"/>
                  </a:cubicBezTo>
                  <a:cubicBezTo>
                    <a:pt x="138268" y="192068"/>
                    <a:pt x="235105" y="334414"/>
                    <a:pt x="209705" y="305310"/>
                  </a:cubicBezTo>
                  <a:cubicBezTo>
                    <a:pt x="184305" y="276206"/>
                    <a:pt x="-6195" y="-13778"/>
                    <a:pt x="155" y="5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5" name="フリーフォーム 1094">
              <a:extLst>
                <a:ext uri="{FF2B5EF4-FFF2-40B4-BE49-F238E27FC236}">
                  <a16:creationId xmlns:a16="http://schemas.microsoft.com/office/drawing/2014/main" id="{18C80A68-27C5-F6D4-115B-1770FA85B956}"/>
                </a:ext>
              </a:extLst>
            </p:cNvPr>
            <p:cNvSpPr/>
            <p:nvPr/>
          </p:nvSpPr>
          <p:spPr>
            <a:xfrm>
              <a:off x="4152753" y="5514900"/>
              <a:ext cx="595672" cy="496886"/>
            </a:xfrm>
            <a:custGeom>
              <a:avLst/>
              <a:gdLst>
                <a:gd name="connsiteX0" fmla="*/ 147 w 595672"/>
                <a:gd name="connsiteY0" fmla="*/ 75 h 496886"/>
                <a:gd name="connsiteX1" fmla="*/ 390672 w 595672"/>
                <a:gd name="connsiteY1" fmla="*/ 266775 h 496886"/>
                <a:gd name="connsiteX2" fmla="*/ 574822 w 595672"/>
                <a:gd name="connsiteY2" fmla="*/ 485850 h 496886"/>
                <a:gd name="connsiteX3" fmla="*/ 552597 w 595672"/>
                <a:gd name="connsiteY3" fmla="*/ 428700 h 496886"/>
                <a:gd name="connsiteX4" fmla="*/ 228747 w 595672"/>
                <a:gd name="connsiteY4" fmla="*/ 123900 h 496886"/>
                <a:gd name="connsiteX5" fmla="*/ 343047 w 595672"/>
                <a:gd name="connsiteY5" fmla="*/ 238200 h 496886"/>
                <a:gd name="connsiteX6" fmla="*/ 147 w 595672"/>
                <a:gd name="connsiteY6" fmla="*/ 75 h 496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5672" h="496886">
                  <a:moveTo>
                    <a:pt x="147" y="75"/>
                  </a:moveTo>
                  <a:cubicBezTo>
                    <a:pt x="8085" y="4838"/>
                    <a:pt x="294893" y="185813"/>
                    <a:pt x="390672" y="266775"/>
                  </a:cubicBezTo>
                  <a:cubicBezTo>
                    <a:pt x="486451" y="347738"/>
                    <a:pt x="547835" y="458863"/>
                    <a:pt x="574822" y="485850"/>
                  </a:cubicBezTo>
                  <a:cubicBezTo>
                    <a:pt x="601809" y="512837"/>
                    <a:pt x="610276" y="489025"/>
                    <a:pt x="552597" y="428700"/>
                  </a:cubicBezTo>
                  <a:cubicBezTo>
                    <a:pt x="494918" y="368375"/>
                    <a:pt x="263672" y="155650"/>
                    <a:pt x="228747" y="123900"/>
                  </a:cubicBezTo>
                  <a:cubicBezTo>
                    <a:pt x="193822" y="92150"/>
                    <a:pt x="378501" y="259367"/>
                    <a:pt x="343047" y="238200"/>
                  </a:cubicBezTo>
                  <a:cubicBezTo>
                    <a:pt x="307593" y="217033"/>
                    <a:pt x="-7791" y="-4688"/>
                    <a:pt x="147" y="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6" name="フリーフォーム 1095">
              <a:extLst>
                <a:ext uri="{FF2B5EF4-FFF2-40B4-BE49-F238E27FC236}">
                  <a16:creationId xmlns:a16="http://schemas.microsoft.com/office/drawing/2014/main" id="{FE345AA5-E823-54F5-CDE4-7705E5199E70}"/>
                </a:ext>
              </a:extLst>
            </p:cNvPr>
            <p:cNvSpPr/>
            <p:nvPr/>
          </p:nvSpPr>
          <p:spPr>
            <a:xfrm>
              <a:off x="3704277" y="4850651"/>
              <a:ext cx="514274" cy="753459"/>
            </a:xfrm>
            <a:custGeom>
              <a:avLst/>
              <a:gdLst>
                <a:gd name="connsiteX0" fmla="*/ 948 w 514274"/>
                <a:gd name="connsiteY0" fmla="*/ 749 h 753459"/>
                <a:gd name="connsiteX1" fmla="*/ 350198 w 514274"/>
                <a:gd name="connsiteY1" fmla="*/ 521449 h 753459"/>
                <a:gd name="connsiteX2" fmla="*/ 242248 w 514274"/>
                <a:gd name="connsiteY2" fmla="*/ 394449 h 753459"/>
                <a:gd name="connsiteX3" fmla="*/ 512123 w 514274"/>
                <a:gd name="connsiteY3" fmla="*/ 750049 h 753459"/>
                <a:gd name="connsiteX4" fmla="*/ 350198 w 514274"/>
                <a:gd name="connsiteY4" fmla="*/ 553199 h 753459"/>
                <a:gd name="connsiteX5" fmla="*/ 23173 w 514274"/>
                <a:gd name="connsiteY5" fmla="*/ 210299 h 753459"/>
                <a:gd name="connsiteX6" fmla="*/ 239073 w 514274"/>
                <a:gd name="connsiteY6" fmla="*/ 400799 h 753459"/>
                <a:gd name="connsiteX7" fmla="*/ 948 w 514274"/>
                <a:gd name="connsiteY7" fmla="*/ 749 h 753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4274" h="753459">
                  <a:moveTo>
                    <a:pt x="948" y="749"/>
                  </a:moveTo>
                  <a:cubicBezTo>
                    <a:pt x="19469" y="20857"/>
                    <a:pt x="309981" y="455832"/>
                    <a:pt x="350198" y="521449"/>
                  </a:cubicBezTo>
                  <a:cubicBezTo>
                    <a:pt x="390415" y="587066"/>
                    <a:pt x="215261" y="356349"/>
                    <a:pt x="242248" y="394449"/>
                  </a:cubicBezTo>
                  <a:cubicBezTo>
                    <a:pt x="269235" y="432549"/>
                    <a:pt x="494131" y="723591"/>
                    <a:pt x="512123" y="750049"/>
                  </a:cubicBezTo>
                  <a:cubicBezTo>
                    <a:pt x="530115" y="776507"/>
                    <a:pt x="431690" y="643157"/>
                    <a:pt x="350198" y="553199"/>
                  </a:cubicBezTo>
                  <a:cubicBezTo>
                    <a:pt x="268706" y="463241"/>
                    <a:pt x="41694" y="235699"/>
                    <a:pt x="23173" y="210299"/>
                  </a:cubicBezTo>
                  <a:cubicBezTo>
                    <a:pt x="4652" y="184899"/>
                    <a:pt x="236956" y="429903"/>
                    <a:pt x="239073" y="400799"/>
                  </a:cubicBezTo>
                  <a:cubicBezTo>
                    <a:pt x="241190" y="371695"/>
                    <a:pt x="-17573" y="-19359"/>
                    <a:pt x="948" y="7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7" name="フリーフォーム 1096">
              <a:extLst>
                <a:ext uri="{FF2B5EF4-FFF2-40B4-BE49-F238E27FC236}">
                  <a16:creationId xmlns:a16="http://schemas.microsoft.com/office/drawing/2014/main" id="{E7096C59-26F7-CDA6-DE48-8344F4C548E6}"/>
                </a:ext>
              </a:extLst>
            </p:cNvPr>
            <p:cNvSpPr/>
            <p:nvPr/>
          </p:nvSpPr>
          <p:spPr>
            <a:xfrm>
              <a:off x="3533071" y="4076645"/>
              <a:ext cx="281559" cy="924137"/>
            </a:xfrm>
            <a:custGeom>
              <a:avLst/>
              <a:gdLst>
                <a:gd name="connsiteX0" fmla="*/ 13404 w 281559"/>
                <a:gd name="connsiteY0" fmla="*/ 55 h 924137"/>
                <a:gd name="connsiteX1" fmla="*/ 70554 w 281559"/>
                <a:gd name="connsiteY1" fmla="*/ 415980 h 924137"/>
                <a:gd name="connsiteX2" fmla="*/ 115004 w 281559"/>
                <a:gd name="connsiteY2" fmla="*/ 720780 h 924137"/>
                <a:gd name="connsiteX3" fmla="*/ 57854 w 281559"/>
                <a:gd name="connsiteY3" fmla="*/ 571555 h 924137"/>
                <a:gd name="connsiteX4" fmla="*/ 280104 w 281559"/>
                <a:gd name="connsiteY4" fmla="*/ 920805 h 924137"/>
                <a:gd name="connsiteX5" fmla="*/ 146754 w 281559"/>
                <a:gd name="connsiteY5" fmla="*/ 720780 h 924137"/>
                <a:gd name="connsiteX6" fmla="*/ 3879 w 281559"/>
                <a:gd name="connsiteY6" fmla="*/ 285805 h 924137"/>
                <a:gd name="connsiteX7" fmla="*/ 38804 w 281559"/>
                <a:gd name="connsiteY7" fmla="*/ 444555 h 924137"/>
                <a:gd name="connsiteX8" fmla="*/ 13404 w 281559"/>
                <a:gd name="connsiteY8" fmla="*/ 55 h 924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1559" h="924137">
                  <a:moveTo>
                    <a:pt x="13404" y="55"/>
                  </a:moveTo>
                  <a:cubicBezTo>
                    <a:pt x="18696" y="-4708"/>
                    <a:pt x="53621" y="295859"/>
                    <a:pt x="70554" y="415980"/>
                  </a:cubicBezTo>
                  <a:cubicBezTo>
                    <a:pt x="87487" y="536101"/>
                    <a:pt x="117121" y="694851"/>
                    <a:pt x="115004" y="720780"/>
                  </a:cubicBezTo>
                  <a:cubicBezTo>
                    <a:pt x="112887" y="746709"/>
                    <a:pt x="30337" y="538217"/>
                    <a:pt x="57854" y="571555"/>
                  </a:cubicBezTo>
                  <a:cubicBezTo>
                    <a:pt x="85371" y="604893"/>
                    <a:pt x="265287" y="895934"/>
                    <a:pt x="280104" y="920805"/>
                  </a:cubicBezTo>
                  <a:cubicBezTo>
                    <a:pt x="294921" y="945676"/>
                    <a:pt x="192791" y="826613"/>
                    <a:pt x="146754" y="720780"/>
                  </a:cubicBezTo>
                  <a:cubicBezTo>
                    <a:pt x="100717" y="614947"/>
                    <a:pt x="21871" y="331842"/>
                    <a:pt x="3879" y="285805"/>
                  </a:cubicBezTo>
                  <a:cubicBezTo>
                    <a:pt x="-14113" y="239768"/>
                    <a:pt x="36158" y="493768"/>
                    <a:pt x="38804" y="444555"/>
                  </a:cubicBezTo>
                  <a:cubicBezTo>
                    <a:pt x="41450" y="395343"/>
                    <a:pt x="8112" y="4818"/>
                    <a:pt x="13404" y="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8" name="フリーフォーム 1097">
              <a:extLst>
                <a:ext uri="{FF2B5EF4-FFF2-40B4-BE49-F238E27FC236}">
                  <a16:creationId xmlns:a16="http://schemas.microsoft.com/office/drawing/2014/main" id="{7E1B9053-1CFA-CA09-9557-43BD893ADD0A}"/>
                </a:ext>
              </a:extLst>
            </p:cNvPr>
            <p:cNvSpPr/>
            <p:nvPr/>
          </p:nvSpPr>
          <p:spPr>
            <a:xfrm>
              <a:off x="3475760" y="3431984"/>
              <a:ext cx="61190" cy="711602"/>
            </a:xfrm>
            <a:custGeom>
              <a:avLst/>
              <a:gdLst>
                <a:gd name="connsiteX0" fmla="*/ 35790 w 61190"/>
                <a:gd name="connsiteY0" fmla="*/ 191 h 711602"/>
                <a:gd name="connsiteX1" fmla="*/ 29440 w 61190"/>
                <a:gd name="connsiteY1" fmla="*/ 343091 h 711602"/>
                <a:gd name="connsiteX2" fmla="*/ 61190 w 61190"/>
                <a:gd name="connsiteY2" fmla="*/ 524066 h 711602"/>
                <a:gd name="connsiteX3" fmla="*/ 29440 w 61190"/>
                <a:gd name="connsiteY3" fmla="*/ 397066 h 711602"/>
                <a:gd name="connsiteX4" fmla="*/ 38965 w 61190"/>
                <a:gd name="connsiteY4" fmla="*/ 711391 h 711602"/>
                <a:gd name="connsiteX5" fmla="*/ 26265 w 61190"/>
                <a:gd name="connsiteY5" fmla="*/ 441516 h 711602"/>
                <a:gd name="connsiteX6" fmla="*/ 865 w 61190"/>
                <a:gd name="connsiteY6" fmla="*/ 181166 h 711602"/>
                <a:gd name="connsiteX7" fmla="*/ 7215 w 61190"/>
                <a:gd name="connsiteY7" fmla="*/ 292291 h 711602"/>
                <a:gd name="connsiteX8" fmla="*/ 35790 w 61190"/>
                <a:gd name="connsiteY8" fmla="*/ 191 h 711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190" h="711602">
                  <a:moveTo>
                    <a:pt x="35790" y="191"/>
                  </a:moveTo>
                  <a:cubicBezTo>
                    <a:pt x="39494" y="8658"/>
                    <a:pt x="25207" y="255779"/>
                    <a:pt x="29440" y="343091"/>
                  </a:cubicBezTo>
                  <a:cubicBezTo>
                    <a:pt x="33673" y="430404"/>
                    <a:pt x="61190" y="515070"/>
                    <a:pt x="61190" y="524066"/>
                  </a:cubicBezTo>
                  <a:cubicBezTo>
                    <a:pt x="61190" y="533062"/>
                    <a:pt x="33144" y="365845"/>
                    <a:pt x="29440" y="397066"/>
                  </a:cubicBezTo>
                  <a:cubicBezTo>
                    <a:pt x="25736" y="428287"/>
                    <a:pt x="39494" y="703983"/>
                    <a:pt x="38965" y="711391"/>
                  </a:cubicBezTo>
                  <a:cubicBezTo>
                    <a:pt x="38436" y="718799"/>
                    <a:pt x="32615" y="529887"/>
                    <a:pt x="26265" y="441516"/>
                  </a:cubicBezTo>
                  <a:cubicBezTo>
                    <a:pt x="19915" y="353145"/>
                    <a:pt x="4040" y="206037"/>
                    <a:pt x="865" y="181166"/>
                  </a:cubicBezTo>
                  <a:cubicBezTo>
                    <a:pt x="-2310" y="156295"/>
                    <a:pt x="4040" y="317162"/>
                    <a:pt x="7215" y="292291"/>
                  </a:cubicBezTo>
                  <a:cubicBezTo>
                    <a:pt x="10390" y="267420"/>
                    <a:pt x="32086" y="-8276"/>
                    <a:pt x="35790" y="1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9" name="フリーフォーム 1098">
              <a:extLst>
                <a:ext uri="{FF2B5EF4-FFF2-40B4-BE49-F238E27FC236}">
                  <a16:creationId xmlns:a16="http://schemas.microsoft.com/office/drawing/2014/main" id="{537373F9-F0CD-8062-683C-A7F898901901}"/>
                </a:ext>
              </a:extLst>
            </p:cNvPr>
            <p:cNvSpPr/>
            <p:nvPr/>
          </p:nvSpPr>
          <p:spPr>
            <a:xfrm>
              <a:off x="3539989" y="2482277"/>
              <a:ext cx="127198" cy="540845"/>
            </a:xfrm>
            <a:custGeom>
              <a:avLst/>
              <a:gdLst>
                <a:gd name="connsiteX0" fmla="*/ 127136 w 127198"/>
                <a:gd name="connsiteY0" fmla="*/ 573 h 540845"/>
                <a:gd name="connsiteX1" fmla="*/ 16011 w 127198"/>
                <a:gd name="connsiteY1" fmla="*/ 352998 h 540845"/>
                <a:gd name="connsiteX2" fmla="*/ 136 w 127198"/>
                <a:gd name="connsiteY2" fmla="*/ 527623 h 540845"/>
                <a:gd name="connsiteX3" fmla="*/ 9661 w 127198"/>
                <a:gd name="connsiteY3" fmla="*/ 6923 h 540845"/>
                <a:gd name="connsiteX4" fmla="*/ 31886 w 127198"/>
                <a:gd name="connsiteY4" fmla="*/ 264098 h 540845"/>
                <a:gd name="connsiteX5" fmla="*/ 127136 w 127198"/>
                <a:gd name="connsiteY5" fmla="*/ 573 h 540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198" h="540845">
                  <a:moveTo>
                    <a:pt x="127136" y="573"/>
                  </a:moveTo>
                  <a:cubicBezTo>
                    <a:pt x="124490" y="15390"/>
                    <a:pt x="37178" y="265156"/>
                    <a:pt x="16011" y="352998"/>
                  </a:cubicBezTo>
                  <a:cubicBezTo>
                    <a:pt x="-5156" y="440840"/>
                    <a:pt x="1194" y="585302"/>
                    <a:pt x="136" y="527623"/>
                  </a:cubicBezTo>
                  <a:cubicBezTo>
                    <a:pt x="-922" y="469944"/>
                    <a:pt x="4369" y="50844"/>
                    <a:pt x="9661" y="6923"/>
                  </a:cubicBezTo>
                  <a:cubicBezTo>
                    <a:pt x="14953" y="-36998"/>
                    <a:pt x="16011" y="265156"/>
                    <a:pt x="31886" y="264098"/>
                  </a:cubicBezTo>
                  <a:cubicBezTo>
                    <a:pt x="47761" y="263040"/>
                    <a:pt x="129782" y="-14244"/>
                    <a:pt x="127136" y="5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0" name="フリーフォーム 1099">
              <a:extLst>
                <a:ext uri="{FF2B5EF4-FFF2-40B4-BE49-F238E27FC236}">
                  <a16:creationId xmlns:a16="http://schemas.microsoft.com/office/drawing/2014/main" id="{D00AB9D4-47DF-628F-9F4B-443A104F6463}"/>
                </a:ext>
              </a:extLst>
            </p:cNvPr>
            <p:cNvSpPr/>
            <p:nvPr/>
          </p:nvSpPr>
          <p:spPr>
            <a:xfrm>
              <a:off x="3885120" y="4461361"/>
              <a:ext cx="588456" cy="1188000"/>
            </a:xfrm>
            <a:custGeom>
              <a:avLst/>
              <a:gdLst>
                <a:gd name="connsiteX0" fmla="*/ 4255 w 588456"/>
                <a:gd name="connsiteY0" fmla="*/ 5864 h 1188000"/>
                <a:gd name="connsiteX1" fmla="*/ 417005 w 588456"/>
                <a:gd name="connsiteY1" fmla="*/ 910739 h 1188000"/>
                <a:gd name="connsiteX2" fmla="*/ 401130 w 588456"/>
                <a:gd name="connsiteY2" fmla="*/ 872639 h 1188000"/>
                <a:gd name="connsiteX3" fmla="*/ 588455 w 588456"/>
                <a:gd name="connsiteY3" fmla="*/ 1186964 h 1188000"/>
                <a:gd name="connsiteX4" fmla="*/ 397955 w 588456"/>
                <a:gd name="connsiteY4" fmla="*/ 952014 h 1188000"/>
                <a:gd name="connsiteX5" fmla="*/ 58230 w 588456"/>
                <a:gd name="connsiteY5" fmla="*/ 390039 h 1188000"/>
                <a:gd name="connsiteX6" fmla="*/ 264605 w 588456"/>
                <a:gd name="connsiteY6" fmla="*/ 723414 h 1188000"/>
                <a:gd name="connsiteX7" fmla="*/ 185230 w 588456"/>
                <a:gd name="connsiteY7" fmla="*/ 507514 h 1188000"/>
                <a:gd name="connsiteX8" fmla="*/ 201105 w 588456"/>
                <a:gd name="connsiteY8" fmla="*/ 520214 h 1188000"/>
                <a:gd name="connsiteX9" fmla="*/ 4255 w 588456"/>
                <a:gd name="connsiteY9" fmla="*/ 5864 h 118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8456" h="1188000">
                  <a:moveTo>
                    <a:pt x="4255" y="5864"/>
                  </a:moveTo>
                  <a:cubicBezTo>
                    <a:pt x="40238" y="70951"/>
                    <a:pt x="350859" y="766277"/>
                    <a:pt x="417005" y="910739"/>
                  </a:cubicBezTo>
                  <a:cubicBezTo>
                    <a:pt x="483151" y="1055201"/>
                    <a:pt x="372555" y="826601"/>
                    <a:pt x="401130" y="872639"/>
                  </a:cubicBezTo>
                  <a:cubicBezTo>
                    <a:pt x="429705" y="918677"/>
                    <a:pt x="588984" y="1173735"/>
                    <a:pt x="588455" y="1186964"/>
                  </a:cubicBezTo>
                  <a:cubicBezTo>
                    <a:pt x="587926" y="1200193"/>
                    <a:pt x="486326" y="1084835"/>
                    <a:pt x="397955" y="952014"/>
                  </a:cubicBezTo>
                  <a:cubicBezTo>
                    <a:pt x="309584" y="819193"/>
                    <a:pt x="80455" y="428139"/>
                    <a:pt x="58230" y="390039"/>
                  </a:cubicBezTo>
                  <a:cubicBezTo>
                    <a:pt x="36005" y="351939"/>
                    <a:pt x="243438" y="703835"/>
                    <a:pt x="264605" y="723414"/>
                  </a:cubicBezTo>
                  <a:cubicBezTo>
                    <a:pt x="285772" y="742993"/>
                    <a:pt x="195813" y="541381"/>
                    <a:pt x="185230" y="507514"/>
                  </a:cubicBezTo>
                  <a:cubicBezTo>
                    <a:pt x="174647" y="473647"/>
                    <a:pt x="230738" y="603293"/>
                    <a:pt x="201105" y="520214"/>
                  </a:cubicBezTo>
                  <a:cubicBezTo>
                    <a:pt x="171472" y="437135"/>
                    <a:pt x="-31728" y="-59223"/>
                    <a:pt x="4255" y="58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1" name="フリーフォーム 1100">
              <a:extLst>
                <a:ext uri="{FF2B5EF4-FFF2-40B4-BE49-F238E27FC236}">
                  <a16:creationId xmlns:a16="http://schemas.microsoft.com/office/drawing/2014/main" id="{3F5399A7-AF3E-0F08-0D34-31F8E905CBAF}"/>
                </a:ext>
              </a:extLst>
            </p:cNvPr>
            <p:cNvSpPr/>
            <p:nvPr/>
          </p:nvSpPr>
          <p:spPr>
            <a:xfrm>
              <a:off x="3622299" y="3485755"/>
              <a:ext cx="294845" cy="1058823"/>
            </a:xfrm>
            <a:custGeom>
              <a:avLst/>
              <a:gdLst>
                <a:gd name="connsiteX0" fmla="*/ 19426 w 294845"/>
                <a:gd name="connsiteY0" fmla="*/ 6745 h 1058823"/>
                <a:gd name="connsiteX1" fmla="*/ 171826 w 294845"/>
                <a:gd name="connsiteY1" fmla="*/ 727470 h 1058823"/>
                <a:gd name="connsiteX2" fmla="*/ 140076 w 294845"/>
                <a:gd name="connsiteY2" fmla="*/ 651270 h 1058823"/>
                <a:gd name="connsiteX3" fmla="*/ 292476 w 294845"/>
                <a:gd name="connsiteY3" fmla="*/ 1048145 h 1058823"/>
                <a:gd name="connsiteX4" fmla="*/ 216276 w 294845"/>
                <a:gd name="connsiteY4" fmla="*/ 917970 h 1058823"/>
                <a:gd name="connsiteX5" fmla="*/ 376 w 294845"/>
                <a:gd name="connsiteY5" fmla="*/ 625870 h 1058823"/>
                <a:gd name="connsiteX6" fmla="*/ 162301 w 294845"/>
                <a:gd name="connsiteY6" fmla="*/ 778270 h 1058823"/>
                <a:gd name="connsiteX7" fmla="*/ 95626 w 294845"/>
                <a:gd name="connsiteY7" fmla="*/ 527445 h 1058823"/>
                <a:gd name="connsiteX8" fmla="*/ 111501 w 294845"/>
                <a:gd name="connsiteY8" fmla="*/ 609995 h 1058823"/>
                <a:gd name="connsiteX9" fmla="*/ 76576 w 294845"/>
                <a:gd name="connsiteY9" fmla="*/ 238520 h 1058823"/>
                <a:gd name="connsiteX10" fmla="*/ 76576 w 294845"/>
                <a:gd name="connsiteY10" fmla="*/ 359170 h 1058823"/>
                <a:gd name="connsiteX11" fmla="*/ 19426 w 294845"/>
                <a:gd name="connsiteY11" fmla="*/ 6745 h 1058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4845" h="1058823">
                  <a:moveTo>
                    <a:pt x="19426" y="6745"/>
                  </a:moveTo>
                  <a:cubicBezTo>
                    <a:pt x="35301" y="68128"/>
                    <a:pt x="151718" y="620049"/>
                    <a:pt x="171826" y="727470"/>
                  </a:cubicBezTo>
                  <a:cubicBezTo>
                    <a:pt x="191934" y="834891"/>
                    <a:pt x="119968" y="597824"/>
                    <a:pt x="140076" y="651270"/>
                  </a:cubicBezTo>
                  <a:cubicBezTo>
                    <a:pt x="160184" y="704716"/>
                    <a:pt x="279776" y="1003695"/>
                    <a:pt x="292476" y="1048145"/>
                  </a:cubicBezTo>
                  <a:cubicBezTo>
                    <a:pt x="305176" y="1092595"/>
                    <a:pt x="264959" y="988349"/>
                    <a:pt x="216276" y="917970"/>
                  </a:cubicBezTo>
                  <a:cubicBezTo>
                    <a:pt x="167593" y="847591"/>
                    <a:pt x="9372" y="649153"/>
                    <a:pt x="376" y="625870"/>
                  </a:cubicBezTo>
                  <a:cubicBezTo>
                    <a:pt x="-8620" y="602587"/>
                    <a:pt x="146426" y="794674"/>
                    <a:pt x="162301" y="778270"/>
                  </a:cubicBezTo>
                  <a:cubicBezTo>
                    <a:pt x="178176" y="761866"/>
                    <a:pt x="104093" y="555491"/>
                    <a:pt x="95626" y="527445"/>
                  </a:cubicBezTo>
                  <a:cubicBezTo>
                    <a:pt x="87159" y="499399"/>
                    <a:pt x="114676" y="658149"/>
                    <a:pt x="111501" y="609995"/>
                  </a:cubicBezTo>
                  <a:cubicBezTo>
                    <a:pt x="108326" y="561841"/>
                    <a:pt x="82397" y="280324"/>
                    <a:pt x="76576" y="238520"/>
                  </a:cubicBezTo>
                  <a:cubicBezTo>
                    <a:pt x="70755" y="196716"/>
                    <a:pt x="82397" y="396212"/>
                    <a:pt x="76576" y="359170"/>
                  </a:cubicBezTo>
                  <a:cubicBezTo>
                    <a:pt x="70755" y="322128"/>
                    <a:pt x="3551" y="-54638"/>
                    <a:pt x="19426" y="67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2" name="フリーフォーム 1101">
              <a:extLst>
                <a:ext uri="{FF2B5EF4-FFF2-40B4-BE49-F238E27FC236}">
                  <a16:creationId xmlns:a16="http://schemas.microsoft.com/office/drawing/2014/main" id="{77CA0B8D-F235-3E0A-F049-5E1B80B5F028}"/>
                </a:ext>
              </a:extLst>
            </p:cNvPr>
            <p:cNvSpPr/>
            <p:nvPr/>
          </p:nvSpPr>
          <p:spPr>
            <a:xfrm>
              <a:off x="4210344" y="3930985"/>
              <a:ext cx="208240" cy="787702"/>
            </a:xfrm>
            <a:custGeom>
              <a:avLst/>
              <a:gdLst>
                <a:gd name="connsiteX0" fmla="*/ 199731 w 208240"/>
                <a:gd name="connsiteY0" fmla="*/ 31415 h 787702"/>
                <a:gd name="connsiteX1" fmla="*/ 53681 w 208240"/>
                <a:gd name="connsiteY1" fmla="*/ 491790 h 787702"/>
                <a:gd name="connsiteX2" fmla="*/ 56856 w 208240"/>
                <a:gd name="connsiteY2" fmla="*/ 355265 h 787702"/>
                <a:gd name="connsiteX3" fmla="*/ 2881 w 208240"/>
                <a:gd name="connsiteY3" fmla="*/ 669590 h 787702"/>
                <a:gd name="connsiteX4" fmla="*/ 9231 w 208240"/>
                <a:gd name="connsiteY4" fmla="*/ 780715 h 787702"/>
                <a:gd name="connsiteX5" fmla="*/ 25106 w 208240"/>
                <a:gd name="connsiteY5" fmla="*/ 491790 h 787702"/>
                <a:gd name="connsiteX6" fmla="*/ 94956 w 208240"/>
                <a:gd name="connsiteY6" fmla="*/ 320340 h 787702"/>
                <a:gd name="connsiteX7" fmla="*/ 50506 w 208240"/>
                <a:gd name="connsiteY7" fmla="*/ 412415 h 787702"/>
                <a:gd name="connsiteX8" fmla="*/ 177506 w 208240"/>
                <a:gd name="connsiteY8" fmla="*/ 79040 h 787702"/>
                <a:gd name="connsiteX9" fmla="*/ 199731 w 208240"/>
                <a:gd name="connsiteY9" fmla="*/ 31415 h 787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8240" h="787702">
                  <a:moveTo>
                    <a:pt x="199731" y="31415"/>
                  </a:moveTo>
                  <a:cubicBezTo>
                    <a:pt x="179093" y="100207"/>
                    <a:pt x="77493" y="437815"/>
                    <a:pt x="53681" y="491790"/>
                  </a:cubicBezTo>
                  <a:cubicBezTo>
                    <a:pt x="29869" y="545765"/>
                    <a:pt x="65323" y="325632"/>
                    <a:pt x="56856" y="355265"/>
                  </a:cubicBezTo>
                  <a:cubicBezTo>
                    <a:pt x="48389" y="384898"/>
                    <a:pt x="10818" y="598682"/>
                    <a:pt x="2881" y="669590"/>
                  </a:cubicBezTo>
                  <a:cubicBezTo>
                    <a:pt x="-5057" y="740498"/>
                    <a:pt x="5527" y="810348"/>
                    <a:pt x="9231" y="780715"/>
                  </a:cubicBezTo>
                  <a:cubicBezTo>
                    <a:pt x="12935" y="751082"/>
                    <a:pt x="10819" y="568519"/>
                    <a:pt x="25106" y="491790"/>
                  </a:cubicBezTo>
                  <a:cubicBezTo>
                    <a:pt x="39393" y="415061"/>
                    <a:pt x="90723" y="333569"/>
                    <a:pt x="94956" y="320340"/>
                  </a:cubicBezTo>
                  <a:cubicBezTo>
                    <a:pt x="99189" y="307111"/>
                    <a:pt x="36748" y="452632"/>
                    <a:pt x="50506" y="412415"/>
                  </a:cubicBezTo>
                  <a:cubicBezTo>
                    <a:pt x="64264" y="372198"/>
                    <a:pt x="155281" y="138307"/>
                    <a:pt x="177506" y="79040"/>
                  </a:cubicBezTo>
                  <a:cubicBezTo>
                    <a:pt x="199731" y="19773"/>
                    <a:pt x="220369" y="-37377"/>
                    <a:pt x="199731" y="314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3" name="フリーフォーム 1102">
              <a:extLst>
                <a:ext uri="{FF2B5EF4-FFF2-40B4-BE49-F238E27FC236}">
                  <a16:creationId xmlns:a16="http://schemas.microsoft.com/office/drawing/2014/main" id="{AB401D05-A55B-0119-E772-7F4216514FC8}"/>
                </a:ext>
              </a:extLst>
            </p:cNvPr>
            <p:cNvSpPr/>
            <p:nvPr/>
          </p:nvSpPr>
          <p:spPr>
            <a:xfrm>
              <a:off x="4762487" y="5444787"/>
              <a:ext cx="762083" cy="470018"/>
            </a:xfrm>
            <a:custGeom>
              <a:avLst/>
              <a:gdLst>
                <a:gd name="connsiteX0" fmla="*/ 13 w 762083"/>
                <a:gd name="connsiteY0" fmla="*/ 197188 h 470018"/>
                <a:gd name="connsiteX1" fmla="*/ 558813 w 762083"/>
                <a:gd name="connsiteY1" fmla="*/ 197188 h 470018"/>
                <a:gd name="connsiteX2" fmla="*/ 546113 w 762083"/>
                <a:gd name="connsiteY2" fmla="*/ 194013 h 470018"/>
                <a:gd name="connsiteX3" fmla="*/ 762013 w 762083"/>
                <a:gd name="connsiteY3" fmla="*/ 235288 h 470018"/>
                <a:gd name="connsiteX4" fmla="*/ 571513 w 762083"/>
                <a:gd name="connsiteY4" fmla="*/ 232113 h 470018"/>
                <a:gd name="connsiteX5" fmla="*/ 714388 w 762083"/>
                <a:gd name="connsiteY5" fmla="*/ 260688 h 470018"/>
                <a:gd name="connsiteX6" fmla="*/ 666763 w 762083"/>
                <a:gd name="connsiteY6" fmla="*/ 324188 h 470018"/>
                <a:gd name="connsiteX7" fmla="*/ 714388 w 762083"/>
                <a:gd name="connsiteY7" fmla="*/ 378163 h 470018"/>
                <a:gd name="connsiteX8" fmla="*/ 711213 w 762083"/>
                <a:gd name="connsiteY8" fmla="*/ 457538 h 470018"/>
                <a:gd name="connsiteX9" fmla="*/ 720738 w 762083"/>
                <a:gd name="connsiteY9" fmla="*/ 460713 h 470018"/>
                <a:gd name="connsiteX10" fmla="*/ 644538 w 762083"/>
                <a:gd name="connsiteY10" fmla="*/ 368638 h 470018"/>
                <a:gd name="connsiteX11" fmla="*/ 685813 w 762083"/>
                <a:gd name="connsiteY11" fmla="*/ 308313 h 470018"/>
                <a:gd name="connsiteX12" fmla="*/ 663588 w 762083"/>
                <a:gd name="connsiteY12" fmla="*/ 181313 h 470018"/>
                <a:gd name="connsiteX13" fmla="*/ 568338 w 762083"/>
                <a:gd name="connsiteY13" fmla="*/ 338 h 470018"/>
                <a:gd name="connsiteX14" fmla="*/ 666763 w 762083"/>
                <a:gd name="connsiteY14" fmla="*/ 136863 h 470018"/>
                <a:gd name="connsiteX15" fmla="*/ 504838 w 762083"/>
                <a:gd name="connsiteY15" fmla="*/ 165438 h 470018"/>
                <a:gd name="connsiteX16" fmla="*/ 301638 w 762083"/>
                <a:gd name="connsiteY16" fmla="*/ 114638 h 470018"/>
                <a:gd name="connsiteX17" fmla="*/ 57163 w 762083"/>
                <a:gd name="connsiteY17" fmla="*/ 127338 h 470018"/>
                <a:gd name="connsiteX18" fmla="*/ 539763 w 762083"/>
                <a:gd name="connsiteY18" fmla="*/ 171788 h 470018"/>
                <a:gd name="connsiteX19" fmla="*/ 577863 w 762083"/>
                <a:gd name="connsiteY19" fmla="*/ 187663 h 470018"/>
                <a:gd name="connsiteX20" fmla="*/ 13 w 762083"/>
                <a:gd name="connsiteY20" fmla="*/ 197188 h 47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62083" h="470018">
                  <a:moveTo>
                    <a:pt x="13" y="197188"/>
                  </a:moveTo>
                  <a:cubicBezTo>
                    <a:pt x="-3162" y="198775"/>
                    <a:pt x="558813" y="197188"/>
                    <a:pt x="558813" y="197188"/>
                  </a:cubicBezTo>
                  <a:cubicBezTo>
                    <a:pt x="649830" y="196659"/>
                    <a:pt x="546113" y="194013"/>
                    <a:pt x="546113" y="194013"/>
                  </a:cubicBezTo>
                  <a:cubicBezTo>
                    <a:pt x="579980" y="200363"/>
                    <a:pt x="757780" y="228938"/>
                    <a:pt x="762013" y="235288"/>
                  </a:cubicBezTo>
                  <a:cubicBezTo>
                    <a:pt x="766246" y="241638"/>
                    <a:pt x="579450" y="227880"/>
                    <a:pt x="571513" y="232113"/>
                  </a:cubicBezTo>
                  <a:cubicBezTo>
                    <a:pt x="563576" y="236346"/>
                    <a:pt x="698513" y="245342"/>
                    <a:pt x="714388" y="260688"/>
                  </a:cubicBezTo>
                  <a:cubicBezTo>
                    <a:pt x="730263" y="276034"/>
                    <a:pt x="666763" y="304609"/>
                    <a:pt x="666763" y="324188"/>
                  </a:cubicBezTo>
                  <a:cubicBezTo>
                    <a:pt x="666763" y="343767"/>
                    <a:pt x="706980" y="355938"/>
                    <a:pt x="714388" y="378163"/>
                  </a:cubicBezTo>
                  <a:cubicBezTo>
                    <a:pt x="721796" y="400388"/>
                    <a:pt x="710155" y="443780"/>
                    <a:pt x="711213" y="457538"/>
                  </a:cubicBezTo>
                  <a:cubicBezTo>
                    <a:pt x="712271" y="471296"/>
                    <a:pt x="731850" y="475529"/>
                    <a:pt x="720738" y="460713"/>
                  </a:cubicBezTo>
                  <a:cubicBezTo>
                    <a:pt x="709626" y="445897"/>
                    <a:pt x="650359" y="394038"/>
                    <a:pt x="644538" y="368638"/>
                  </a:cubicBezTo>
                  <a:cubicBezTo>
                    <a:pt x="638717" y="343238"/>
                    <a:pt x="682638" y="339534"/>
                    <a:pt x="685813" y="308313"/>
                  </a:cubicBezTo>
                  <a:cubicBezTo>
                    <a:pt x="688988" y="277092"/>
                    <a:pt x="683167" y="232642"/>
                    <a:pt x="663588" y="181313"/>
                  </a:cubicBezTo>
                  <a:cubicBezTo>
                    <a:pt x="644009" y="129984"/>
                    <a:pt x="567809" y="7746"/>
                    <a:pt x="568338" y="338"/>
                  </a:cubicBezTo>
                  <a:cubicBezTo>
                    <a:pt x="568867" y="-7070"/>
                    <a:pt x="677346" y="109346"/>
                    <a:pt x="666763" y="136863"/>
                  </a:cubicBezTo>
                  <a:cubicBezTo>
                    <a:pt x="656180" y="164380"/>
                    <a:pt x="565692" y="169142"/>
                    <a:pt x="504838" y="165438"/>
                  </a:cubicBezTo>
                  <a:cubicBezTo>
                    <a:pt x="443984" y="161734"/>
                    <a:pt x="376250" y="120988"/>
                    <a:pt x="301638" y="114638"/>
                  </a:cubicBezTo>
                  <a:cubicBezTo>
                    <a:pt x="227026" y="108288"/>
                    <a:pt x="17476" y="117813"/>
                    <a:pt x="57163" y="127338"/>
                  </a:cubicBezTo>
                  <a:cubicBezTo>
                    <a:pt x="96851" y="136863"/>
                    <a:pt x="452980" y="161734"/>
                    <a:pt x="539763" y="171788"/>
                  </a:cubicBezTo>
                  <a:cubicBezTo>
                    <a:pt x="626546" y="181842"/>
                    <a:pt x="662530" y="182901"/>
                    <a:pt x="577863" y="187663"/>
                  </a:cubicBezTo>
                  <a:cubicBezTo>
                    <a:pt x="493196" y="192425"/>
                    <a:pt x="3188" y="195601"/>
                    <a:pt x="13" y="1971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4" name="フリーフォーム 1103">
              <a:extLst>
                <a:ext uri="{FF2B5EF4-FFF2-40B4-BE49-F238E27FC236}">
                  <a16:creationId xmlns:a16="http://schemas.microsoft.com/office/drawing/2014/main" id="{8C4BBA4F-834F-861C-3A4B-D5D1AA119B92}"/>
                </a:ext>
              </a:extLst>
            </p:cNvPr>
            <p:cNvSpPr/>
            <p:nvPr/>
          </p:nvSpPr>
          <p:spPr>
            <a:xfrm>
              <a:off x="4600524" y="5483108"/>
              <a:ext cx="802018" cy="374817"/>
            </a:xfrm>
            <a:custGeom>
              <a:avLst/>
              <a:gdLst>
                <a:gd name="connsiteX0" fmla="*/ 51 w 802018"/>
                <a:gd name="connsiteY0" fmla="*/ 117 h 374817"/>
                <a:gd name="connsiteX1" fmla="*/ 196901 w 802018"/>
                <a:gd name="connsiteY1" fmla="*/ 292217 h 374817"/>
                <a:gd name="connsiteX2" fmla="*/ 368351 w 802018"/>
                <a:gd name="connsiteY2" fmla="*/ 374767 h 374817"/>
                <a:gd name="connsiteX3" fmla="*/ 301676 w 802018"/>
                <a:gd name="connsiteY3" fmla="*/ 304917 h 374817"/>
                <a:gd name="connsiteX4" fmla="*/ 628701 w 802018"/>
                <a:gd name="connsiteY4" fmla="*/ 333492 h 374817"/>
                <a:gd name="connsiteX5" fmla="*/ 565201 w 802018"/>
                <a:gd name="connsiteY5" fmla="*/ 333492 h 374817"/>
                <a:gd name="connsiteX6" fmla="*/ 800151 w 802018"/>
                <a:gd name="connsiteY6" fmla="*/ 346192 h 374817"/>
                <a:gd name="connsiteX7" fmla="*/ 415976 w 802018"/>
                <a:gd name="connsiteY7" fmla="*/ 301742 h 374817"/>
                <a:gd name="connsiteX8" fmla="*/ 215951 w 802018"/>
                <a:gd name="connsiteY8" fmla="*/ 317617 h 374817"/>
                <a:gd name="connsiteX9" fmla="*/ 177851 w 802018"/>
                <a:gd name="connsiteY9" fmla="*/ 257292 h 374817"/>
                <a:gd name="connsiteX10" fmla="*/ 51 w 802018"/>
                <a:gd name="connsiteY10" fmla="*/ 117 h 374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2018" h="374817">
                  <a:moveTo>
                    <a:pt x="51" y="117"/>
                  </a:moveTo>
                  <a:cubicBezTo>
                    <a:pt x="3226" y="5938"/>
                    <a:pt x="135518" y="229775"/>
                    <a:pt x="196901" y="292217"/>
                  </a:cubicBezTo>
                  <a:cubicBezTo>
                    <a:pt x="258284" y="354659"/>
                    <a:pt x="350889" y="372650"/>
                    <a:pt x="368351" y="374767"/>
                  </a:cubicBezTo>
                  <a:cubicBezTo>
                    <a:pt x="385813" y="376884"/>
                    <a:pt x="258284" y="311796"/>
                    <a:pt x="301676" y="304917"/>
                  </a:cubicBezTo>
                  <a:cubicBezTo>
                    <a:pt x="345068" y="298038"/>
                    <a:pt x="584780" y="328730"/>
                    <a:pt x="628701" y="333492"/>
                  </a:cubicBezTo>
                  <a:cubicBezTo>
                    <a:pt x="672622" y="338254"/>
                    <a:pt x="536626" y="331375"/>
                    <a:pt x="565201" y="333492"/>
                  </a:cubicBezTo>
                  <a:cubicBezTo>
                    <a:pt x="593776" y="335609"/>
                    <a:pt x="825022" y="351484"/>
                    <a:pt x="800151" y="346192"/>
                  </a:cubicBezTo>
                  <a:cubicBezTo>
                    <a:pt x="775280" y="340900"/>
                    <a:pt x="513343" y="306505"/>
                    <a:pt x="415976" y="301742"/>
                  </a:cubicBezTo>
                  <a:cubicBezTo>
                    <a:pt x="318609" y="296980"/>
                    <a:pt x="255638" y="325025"/>
                    <a:pt x="215951" y="317617"/>
                  </a:cubicBezTo>
                  <a:cubicBezTo>
                    <a:pt x="176264" y="310209"/>
                    <a:pt x="214363" y="308092"/>
                    <a:pt x="177851" y="257292"/>
                  </a:cubicBezTo>
                  <a:cubicBezTo>
                    <a:pt x="141339" y="206492"/>
                    <a:pt x="-3124" y="-5704"/>
                    <a:pt x="51" y="1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5" name="フリーフォーム 1104">
              <a:extLst>
                <a:ext uri="{FF2B5EF4-FFF2-40B4-BE49-F238E27FC236}">
                  <a16:creationId xmlns:a16="http://schemas.microsoft.com/office/drawing/2014/main" id="{EFC6ED98-D6A0-3E53-9DFF-B99C86EC7B52}"/>
                </a:ext>
              </a:extLst>
            </p:cNvPr>
            <p:cNvSpPr/>
            <p:nvPr/>
          </p:nvSpPr>
          <p:spPr>
            <a:xfrm>
              <a:off x="3933775" y="3803606"/>
              <a:ext cx="242189" cy="1032898"/>
            </a:xfrm>
            <a:custGeom>
              <a:avLst/>
              <a:gdLst>
                <a:gd name="connsiteX0" fmla="*/ 6400 w 242189"/>
                <a:gd name="connsiteY0" fmla="*/ 44 h 1032898"/>
                <a:gd name="connsiteX1" fmla="*/ 203250 w 242189"/>
                <a:gd name="connsiteY1" fmla="*/ 263569 h 1032898"/>
                <a:gd name="connsiteX2" fmla="*/ 212775 w 242189"/>
                <a:gd name="connsiteY2" fmla="*/ 215944 h 1032898"/>
                <a:gd name="connsiteX3" fmla="*/ 215950 w 242189"/>
                <a:gd name="connsiteY3" fmla="*/ 593769 h 1032898"/>
                <a:gd name="connsiteX4" fmla="*/ 193725 w 242189"/>
                <a:gd name="connsiteY4" fmla="*/ 469944 h 1032898"/>
                <a:gd name="connsiteX5" fmla="*/ 225475 w 242189"/>
                <a:gd name="connsiteY5" fmla="*/ 1022394 h 1032898"/>
                <a:gd name="connsiteX6" fmla="*/ 231825 w 242189"/>
                <a:gd name="connsiteY6" fmla="*/ 803319 h 1032898"/>
                <a:gd name="connsiteX7" fmla="*/ 222300 w 242189"/>
                <a:gd name="connsiteY7" fmla="*/ 444544 h 1032898"/>
                <a:gd name="connsiteX8" fmla="*/ 50 w 242189"/>
                <a:gd name="connsiteY8" fmla="*/ 114344 h 1032898"/>
                <a:gd name="connsiteX9" fmla="*/ 200075 w 242189"/>
                <a:gd name="connsiteY9" fmla="*/ 285794 h 1032898"/>
                <a:gd name="connsiteX10" fmla="*/ 6400 w 242189"/>
                <a:gd name="connsiteY10" fmla="*/ 44 h 103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2189" h="1032898">
                  <a:moveTo>
                    <a:pt x="6400" y="44"/>
                  </a:moveTo>
                  <a:cubicBezTo>
                    <a:pt x="6929" y="-3660"/>
                    <a:pt x="168854" y="227586"/>
                    <a:pt x="203250" y="263569"/>
                  </a:cubicBezTo>
                  <a:cubicBezTo>
                    <a:pt x="237646" y="299552"/>
                    <a:pt x="210658" y="160911"/>
                    <a:pt x="212775" y="215944"/>
                  </a:cubicBezTo>
                  <a:cubicBezTo>
                    <a:pt x="214892" y="270977"/>
                    <a:pt x="219125" y="551436"/>
                    <a:pt x="215950" y="593769"/>
                  </a:cubicBezTo>
                  <a:cubicBezTo>
                    <a:pt x="212775" y="636102"/>
                    <a:pt x="192138" y="398507"/>
                    <a:pt x="193725" y="469944"/>
                  </a:cubicBezTo>
                  <a:cubicBezTo>
                    <a:pt x="195313" y="541382"/>
                    <a:pt x="219125" y="966832"/>
                    <a:pt x="225475" y="1022394"/>
                  </a:cubicBezTo>
                  <a:cubicBezTo>
                    <a:pt x="231825" y="1077956"/>
                    <a:pt x="232354" y="899627"/>
                    <a:pt x="231825" y="803319"/>
                  </a:cubicBezTo>
                  <a:cubicBezTo>
                    <a:pt x="231296" y="707011"/>
                    <a:pt x="260929" y="559373"/>
                    <a:pt x="222300" y="444544"/>
                  </a:cubicBezTo>
                  <a:cubicBezTo>
                    <a:pt x="183671" y="329715"/>
                    <a:pt x="3754" y="140802"/>
                    <a:pt x="50" y="114344"/>
                  </a:cubicBezTo>
                  <a:cubicBezTo>
                    <a:pt x="-3654" y="87886"/>
                    <a:pt x="197958" y="301140"/>
                    <a:pt x="200075" y="285794"/>
                  </a:cubicBezTo>
                  <a:cubicBezTo>
                    <a:pt x="202192" y="270448"/>
                    <a:pt x="5871" y="3748"/>
                    <a:pt x="6400" y="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6" name="フリーフォーム 1105">
              <a:extLst>
                <a:ext uri="{FF2B5EF4-FFF2-40B4-BE49-F238E27FC236}">
                  <a16:creationId xmlns:a16="http://schemas.microsoft.com/office/drawing/2014/main" id="{0D315DA8-878F-C941-2964-02476403DA02}"/>
                </a:ext>
              </a:extLst>
            </p:cNvPr>
            <p:cNvSpPr/>
            <p:nvPr/>
          </p:nvSpPr>
          <p:spPr>
            <a:xfrm>
              <a:off x="4317397" y="3974258"/>
              <a:ext cx="264129" cy="630209"/>
            </a:xfrm>
            <a:custGeom>
              <a:avLst/>
              <a:gdLst>
                <a:gd name="connsiteX0" fmla="*/ 264128 w 264129"/>
                <a:gd name="connsiteY0" fmla="*/ 842 h 630209"/>
                <a:gd name="connsiteX1" fmla="*/ 92678 w 264129"/>
                <a:gd name="connsiteY1" fmla="*/ 400892 h 630209"/>
                <a:gd name="connsiteX2" fmla="*/ 603 w 264129"/>
                <a:gd name="connsiteY2" fmla="*/ 629492 h 630209"/>
                <a:gd name="connsiteX3" fmla="*/ 57753 w 264129"/>
                <a:gd name="connsiteY3" fmla="*/ 464392 h 630209"/>
                <a:gd name="connsiteX4" fmla="*/ 153003 w 264129"/>
                <a:gd name="connsiteY4" fmla="*/ 229442 h 630209"/>
                <a:gd name="connsiteX5" fmla="*/ 95853 w 264129"/>
                <a:gd name="connsiteY5" fmla="*/ 292942 h 630209"/>
                <a:gd name="connsiteX6" fmla="*/ 264128 w 264129"/>
                <a:gd name="connsiteY6" fmla="*/ 842 h 630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129" h="630209">
                  <a:moveTo>
                    <a:pt x="264128" y="842"/>
                  </a:moveTo>
                  <a:cubicBezTo>
                    <a:pt x="263599" y="18834"/>
                    <a:pt x="136599" y="296117"/>
                    <a:pt x="92678" y="400892"/>
                  </a:cubicBezTo>
                  <a:cubicBezTo>
                    <a:pt x="48757" y="505667"/>
                    <a:pt x="6424" y="618909"/>
                    <a:pt x="603" y="629492"/>
                  </a:cubicBezTo>
                  <a:cubicBezTo>
                    <a:pt x="-5218" y="640075"/>
                    <a:pt x="32353" y="531067"/>
                    <a:pt x="57753" y="464392"/>
                  </a:cubicBezTo>
                  <a:cubicBezTo>
                    <a:pt x="83153" y="397717"/>
                    <a:pt x="146653" y="258017"/>
                    <a:pt x="153003" y="229442"/>
                  </a:cubicBezTo>
                  <a:cubicBezTo>
                    <a:pt x="159353" y="200867"/>
                    <a:pt x="79449" y="327338"/>
                    <a:pt x="95853" y="292942"/>
                  </a:cubicBezTo>
                  <a:cubicBezTo>
                    <a:pt x="112257" y="258546"/>
                    <a:pt x="264657" y="-17150"/>
                    <a:pt x="264128" y="8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7" name="フリーフォーム 1106">
              <a:extLst>
                <a:ext uri="{FF2B5EF4-FFF2-40B4-BE49-F238E27FC236}">
                  <a16:creationId xmlns:a16="http://schemas.microsoft.com/office/drawing/2014/main" id="{7D1201DC-2BB6-A860-B8AD-25816CC9EE70}"/>
                </a:ext>
              </a:extLst>
            </p:cNvPr>
            <p:cNvSpPr/>
            <p:nvPr/>
          </p:nvSpPr>
          <p:spPr>
            <a:xfrm>
              <a:off x="4206621" y="4501198"/>
              <a:ext cx="131826" cy="452228"/>
            </a:xfrm>
            <a:custGeom>
              <a:avLst/>
              <a:gdLst>
                <a:gd name="connsiteX0" fmla="*/ 114554 w 131826"/>
                <a:gd name="connsiteY0" fmla="*/ 952 h 452228"/>
                <a:gd name="connsiteX1" fmla="*/ 130429 w 131826"/>
                <a:gd name="connsiteY1" fmla="*/ 197802 h 452228"/>
                <a:gd name="connsiteX2" fmla="*/ 73279 w 131826"/>
                <a:gd name="connsiteY2" fmla="*/ 296227 h 452228"/>
                <a:gd name="connsiteX3" fmla="*/ 85979 w 131826"/>
                <a:gd name="connsiteY3" fmla="*/ 210502 h 452228"/>
                <a:gd name="connsiteX4" fmla="*/ 254 w 131826"/>
                <a:gd name="connsiteY4" fmla="*/ 451802 h 452228"/>
                <a:gd name="connsiteX5" fmla="*/ 60579 w 131826"/>
                <a:gd name="connsiteY5" fmla="*/ 267652 h 452228"/>
                <a:gd name="connsiteX6" fmla="*/ 89154 w 131826"/>
                <a:gd name="connsiteY6" fmla="*/ 207327 h 452228"/>
                <a:gd name="connsiteX7" fmla="*/ 117729 w 131826"/>
                <a:gd name="connsiteY7" fmla="*/ 124777 h 452228"/>
                <a:gd name="connsiteX8" fmla="*/ 114554 w 131826"/>
                <a:gd name="connsiteY8" fmla="*/ 952 h 452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826" h="452228">
                  <a:moveTo>
                    <a:pt x="114554" y="952"/>
                  </a:moveTo>
                  <a:cubicBezTo>
                    <a:pt x="116671" y="13123"/>
                    <a:pt x="137308" y="148590"/>
                    <a:pt x="130429" y="197802"/>
                  </a:cubicBezTo>
                  <a:cubicBezTo>
                    <a:pt x="123550" y="247014"/>
                    <a:pt x="80687" y="294110"/>
                    <a:pt x="73279" y="296227"/>
                  </a:cubicBezTo>
                  <a:cubicBezTo>
                    <a:pt x="65871" y="298344"/>
                    <a:pt x="98150" y="184573"/>
                    <a:pt x="85979" y="210502"/>
                  </a:cubicBezTo>
                  <a:cubicBezTo>
                    <a:pt x="73808" y="236431"/>
                    <a:pt x="4487" y="442277"/>
                    <a:pt x="254" y="451802"/>
                  </a:cubicBezTo>
                  <a:cubicBezTo>
                    <a:pt x="-3979" y="461327"/>
                    <a:pt x="45762" y="308398"/>
                    <a:pt x="60579" y="267652"/>
                  </a:cubicBezTo>
                  <a:cubicBezTo>
                    <a:pt x="75396" y="226906"/>
                    <a:pt x="79629" y="231140"/>
                    <a:pt x="89154" y="207327"/>
                  </a:cubicBezTo>
                  <a:cubicBezTo>
                    <a:pt x="98679" y="183515"/>
                    <a:pt x="117729" y="152823"/>
                    <a:pt x="117729" y="124777"/>
                  </a:cubicBezTo>
                  <a:cubicBezTo>
                    <a:pt x="117729" y="96731"/>
                    <a:pt x="112437" y="-11219"/>
                    <a:pt x="114554" y="9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8" name="フリーフォーム 1107">
              <a:extLst>
                <a:ext uri="{FF2B5EF4-FFF2-40B4-BE49-F238E27FC236}">
                  <a16:creationId xmlns:a16="http://schemas.microsoft.com/office/drawing/2014/main" id="{3131FF2B-0137-2F90-70E7-D7CDB6D03452}"/>
                </a:ext>
              </a:extLst>
            </p:cNvPr>
            <p:cNvSpPr/>
            <p:nvPr/>
          </p:nvSpPr>
          <p:spPr>
            <a:xfrm>
              <a:off x="4419588" y="4431630"/>
              <a:ext cx="117491" cy="461169"/>
            </a:xfrm>
            <a:custGeom>
              <a:avLst/>
              <a:gdLst>
                <a:gd name="connsiteX0" fmla="*/ 101612 w 117491"/>
                <a:gd name="connsiteY0" fmla="*/ 670 h 461169"/>
                <a:gd name="connsiteX1" fmla="*/ 88912 w 117491"/>
                <a:gd name="connsiteY1" fmla="*/ 229270 h 461169"/>
                <a:gd name="connsiteX2" fmla="*/ 12 w 117491"/>
                <a:gd name="connsiteY2" fmla="*/ 461045 h 461169"/>
                <a:gd name="connsiteX3" fmla="*/ 82562 w 117491"/>
                <a:gd name="connsiteY3" fmla="*/ 264195 h 461169"/>
                <a:gd name="connsiteX4" fmla="*/ 98437 w 117491"/>
                <a:gd name="connsiteY4" fmla="*/ 445170 h 461169"/>
                <a:gd name="connsiteX5" fmla="*/ 85737 w 117491"/>
                <a:gd name="connsiteY5" fmla="*/ 229270 h 461169"/>
                <a:gd name="connsiteX6" fmla="*/ 57162 w 117491"/>
                <a:gd name="connsiteY6" fmla="*/ 308645 h 461169"/>
                <a:gd name="connsiteX7" fmla="*/ 107962 w 117491"/>
                <a:gd name="connsiteY7" fmla="*/ 178470 h 461169"/>
                <a:gd name="connsiteX8" fmla="*/ 117487 w 117491"/>
                <a:gd name="connsiteY8" fmla="*/ 159420 h 461169"/>
                <a:gd name="connsiteX9" fmla="*/ 101612 w 117491"/>
                <a:gd name="connsiteY9" fmla="*/ 670 h 461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491" h="461169">
                  <a:moveTo>
                    <a:pt x="101612" y="670"/>
                  </a:moveTo>
                  <a:cubicBezTo>
                    <a:pt x="96850" y="12312"/>
                    <a:pt x="105845" y="152541"/>
                    <a:pt x="88912" y="229270"/>
                  </a:cubicBezTo>
                  <a:cubicBezTo>
                    <a:pt x="71979" y="305999"/>
                    <a:pt x="1070" y="455224"/>
                    <a:pt x="12" y="461045"/>
                  </a:cubicBezTo>
                  <a:cubicBezTo>
                    <a:pt x="-1046" y="466866"/>
                    <a:pt x="66158" y="266841"/>
                    <a:pt x="82562" y="264195"/>
                  </a:cubicBezTo>
                  <a:cubicBezTo>
                    <a:pt x="98966" y="261549"/>
                    <a:pt x="97908" y="450991"/>
                    <a:pt x="98437" y="445170"/>
                  </a:cubicBezTo>
                  <a:cubicBezTo>
                    <a:pt x="98966" y="439349"/>
                    <a:pt x="92616" y="252024"/>
                    <a:pt x="85737" y="229270"/>
                  </a:cubicBezTo>
                  <a:cubicBezTo>
                    <a:pt x="78858" y="206516"/>
                    <a:pt x="53458" y="317112"/>
                    <a:pt x="57162" y="308645"/>
                  </a:cubicBezTo>
                  <a:cubicBezTo>
                    <a:pt x="60866" y="300178"/>
                    <a:pt x="97908" y="203341"/>
                    <a:pt x="107962" y="178470"/>
                  </a:cubicBezTo>
                  <a:cubicBezTo>
                    <a:pt x="118016" y="153599"/>
                    <a:pt x="117487" y="186407"/>
                    <a:pt x="117487" y="159420"/>
                  </a:cubicBezTo>
                  <a:cubicBezTo>
                    <a:pt x="117487" y="132433"/>
                    <a:pt x="106374" y="-10972"/>
                    <a:pt x="101612" y="6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9" name="フリーフォーム 1108">
              <a:extLst>
                <a:ext uri="{FF2B5EF4-FFF2-40B4-BE49-F238E27FC236}">
                  <a16:creationId xmlns:a16="http://schemas.microsoft.com/office/drawing/2014/main" id="{185455F7-1FBC-3258-F4CD-935EC93ED16F}"/>
                </a:ext>
              </a:extLst>
            </p:cNvPr>
            <p:cNvSpPr/>
            <p:nvPr/>
          </p:nvSpPr>
          <p:spPr>
            <a:xfrm>
              <a:off x="5166673" y="4668063"/>
              <a:ext cx="131797" cy="219948"/>
            </a:xfrm>
            <a:custGeom>
              <a:avLst/>
              <a:gdLst>
                <a:gd name="connsiteX0" fmla="*/ 359 w 131797"/>
                <a:gd name="connsiteY0" fmla="*/ 1428 h 219948"/>
                <a:gd name="connsiteX1" fmla="*/ 20530 w 131797"/>
                <a:gd name="connsiteY1" fmla="*/ 145984 h 219948"/>
                <a:gd name="connsiteX2" fmla="*/ 13806 w 131797"/>
                <a:gd name="connsiteY2" fmla="*/ 219943 h 219948"/>
                <a:gd name="connsiteX3" fmla="*/ 10445 w 131797"/>
                <a:gd name="connsiteY3" fmla="*/ 149346 h 219948"/>
                <a:gd name="connsiteX4" fmla="*/ 37339 w 131797"/>
                <a:gd name="connsiteY4" fmla="*/ 65302 h 219948"/>
                <a:gd name="connsiteX5" fmla="*/ 64233 w 131797"/>
                <a:gd name="connsiteY5" fmla="*/ 129175 h 219948"/>
                <a:gd name="connsiteX6" fmla="*/ 70956 w 131797"/>
                <a:gd name="connsiteY6" fmla="*/ 78749 h 219948"/>
                <a:gd name="connsiteX7" fmla="*/ 131468 w 131797"/>
                <a:gd name="connsiteY7" fmla="*/ 72025 h 219948"/>
                <a:gd name="connsiteX8" fmla="*/ 40701 w 131797"/>
                <a:gd name="connsiteY8" fmla="*/ 72025 h 219948"/>
                <a:gd name="connsiteX9" fmla="*/ 359 w 131797"/>
                <a:gd name="connsiteY9" fmla="*/ 1428 h 21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797" h="219948">
                  <a:moveTo>
                    <a:pt x="359" y="1428"/>
                  </a:moveTo>
                  <a:cubicBezTo>
                    <a:pt x="-3003" y="13755"/>
                    <a:pt x="18289" y="109565"/>
                    <a:pt x="20530" y="145984"/>
                  </a:cubicBezTo>
                  <a:cubicBezTo>
                    <a:pt x="22771" y="182403"/>
                    <a:pt x="15487" y="219383"/>
                    <a:pt x="13806" y="219943"/>
                  </a:cubicBezTo>
                  <a:cubicBezTo>
                    <a:pt x="12125" y="220503"/>
                    <a:pt x="6523" y="175120"/>
                    <a:pt x="10445" y="149346"/>
                  </a:cubicBezTo>
                  <a:cubicBezTo>
                    <a:pt x="14367" y="123573"/>
                    <a:pt x="28374" y="68664"/>
                    <a:pt x="37339" y="65302"/>
                  </a:cubicBezTo>
                  <a:cubicBezTo>
                    <a:pt x="46304" y="61940"/>
                    <a:pt x="58630" y="126934"/>
                    <a:pt x="64233" y="129175"/>
                  </a:cubicBezTo>
                  <a:cubicBezTo>
                    <a:pt x="69836" y="131416"/>
                    <a:pt x="59750" y="88274"/>
                    <a:pt x="70956" y="78749"/>
                  </a:cubicBezTo>
                  <a:cubicBezTo>
                    <a:pt x="82162" y="69224"/>
                    <a:pt x="136510" y="73146"/>
                    <a:pt x="131468" y="72025"/>
                  </a:cubicBezTo>
                  <a:cubicBezTo>
                    <a:pt x="126426" y="70904"/>
                    <a:pt x="63673" y="83791"/>
                    <a:pt x="40701" y="72025"/>
                  </a:cubicBezTo>
                  <a:cubicBezTo>
                    <a:pt x="17729" y="60259"/>
                    <a:pt x="3721" y="-10899"/>
                    <a:pt x="359" y="14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0" name="フリーフォーム 1109">
              <a:extLst>
                <a:ext uri="{FF2B5EF4-FFF2-40B4-BE49-F238E27FC236}">
                  <a16:creationId xmlns:a16="http://schemas.microsoft.com/office/drawing/2014/main" id="{B83688F2-2D27-2EFD-2AD3-3C115CE05100}"/>
                </a:ext>
              </a:extLst>
            </p:cNvPr>
            <p:cNvSpPr/>
            <p:nvPr/>
          </p:nvSpPr>
          <p:spPr>
            <a:xfrm>
              <a:off x="4632501" y="4659303"/>
              <a:ext cx="136395" cy="202168"/>
            </a:xfrm>
            <a:custGeom>
              <a:avLst/>
              <a:gdLst>
                <a:gd name="connsiteX0" fmla="*/ 11 w 136395"/>
                <a:gd name="connsiteY0" fmla="*/ 103 h 202168"/>
                <a:gd name="connsiteX1" fmla="*/ 107587 w 136395"/>
                <a:gd name="connsiteY1" fmla="*/ 63976 h 202168"/>
                <a:gd name="connsiteX2" fmla="*/ 80693 w 136395"/>
                <a:gd name="connsiteY2" fmla="*/ 151382 h 202168"/>
                <a:gd name="connsiteX3" fmla="*/ 84055 w 136395"/>
                <a:gd name="connsiteY3" fmla="*/ 124488 h 202168"/>
                <a:gd name="connsiteX4" fmla="*/ 6734 w 136395"/>
                <a:gd name="connsiteY4" fmla="*/ 201809 h 202168"/>
                <a:gd name="connsiteX5" fmla="*/ 50437 w 136395"/>
                <a:gd name="connsiteY5" fmla="*/ 151382 h 202168"/>
                <a:gd name="connsiteX6" fmla="*/ 134481 w 136395"/>
                <a:gd name="connsiteY6" fmla="*/ 104318 h 202168"/>
                <a:gd name="connsiteX7" fmla="*/ 100864 w 136395"/>
                <a:gd name="connsiteY7" fmla="*/ 50529 h 202168"/>
                <a:gd name="connsiteX8" fmla="*/ 11 w 136395"/>
                <a:gd name="connsiteY8" fmla="*/ 103 h 20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395" h="202168">
                  <a:moveTo>
                    <a:pt x="11" y="103"/>
                  </a:moveTo>
                  <a:cubicBezTo>
                    <a:pt x="1132" y="2344"/>
                    <a:pt x="94140" y="38763"/>
                    <a:pt x="107587" y="63976"/>
                  </a:cubicBezTo>
                  <a:cubicBezTo>
                    <a:pt x="121034" y="89189"/>
                    <a:pt x="84615" y="141297"/>
                    <a:pt x="80693" y="151382"/>
                  </a:cubicBezTo>
                  <a:cubicBezTo>
                    <a:pt x="76771" y="161467"/>
                    <a:pt x="96381" y="116084"/>
                    <a:pt x="84055" y="124488"/>
                  </a:cubicBezTo>
                  <a:cubicBezTo>
                    <a:pt x="71729" y="132892"/>
                    <a:pt x="12337" y="197327"/>
                    <a:pt x="6734" y="201809"/>
                  </a:cubicBezTo>
                  <a:cubicBezTo>
                    <a:pt x="1131" y="206291"/>
                    <a:pt x="29146" y="167631"/>
                    <a:pt x="50437" y="151382"/>
                  </a:cubicBezTo>
                  <a:cubicBezTo>
                    <a:pt x="71728" y="135134"/>
                    <a:pt x="126077" y="121127"/>
                    <a:pt x="134481" y="104318"/>
                  </a:cubicBezTo>
                  <a:cubicBezTo>
                    <a:pt x="142885" y="87509"/>
                    <a:pt x="122155" y="68459"/>
                    <a:pt x="100864" y="50529"/>
                  </a:cubicBezTo>
                  <a:cubicBezTo>
                    <a:pt x="79573" y="32600"/>
                    <a:pt x="-1110" y="-2138"/>
                    <a:pt x="11" y="1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1" name="フリーフォーム 1110">
              <a:extLst>
                <a:ext uri="{FF2B5EF4-FFF2-40B4-BE49-F238E27FC236}">
                  <a16:creationId xmlns:a16="http://schemas.microsoft.com/office/drawing/2014/main" id="{2EFA802F-9521-10BE-2BD8-7194CFD27803}"/>
                </a:ext>
              </a:extLst>
            </p:cNvPr>
            <p:cNvSpPr/>
            <p:nvPr/>
          </p:nvSpPr>
          <p:spPr>
            <a:xfrm>
              <a:off x="6214198" y="3810993"/>
              <a:ext cx="183581" cy="1176493"/>
            </a:xfrm>
            <a:custGeom>
              <a:avLst/>
              <a:gdLst>
                <a:gd name="connsiteX0" fmla="*/ 31961 w 183581"/>
                <a:gd name="connsiteY0" fmla="*/ 1248 h 1176493"/>
                <a:gd name="connsiteX1" fmla="*/ 129452 w 183581"/>
                <a:gd name="connsiteY1" fmla="*/ 384489 h 1176493"/>
                <a:gd name="connsiteX2" fmla="*/ 119367 w 183581"/>
                <a:gd name="connsiteY2" fmla="*/ 344148 h 1176493"/>
                <a:gd name="connsiteX3" fmla="*/ 45408 w 183581"/>
                <a:gd name="connsiteY3" fmla="*/ 750922 h 1176493"/>
                <a:gd name="connsiteX4" fmla="*/ 82387 w 183581"/>
                <a:gd name="connsiteY4" fmla="*/ 660154 h 1176493"/>
                <a:gd name="connsiteX5" fmla="*/ 1705 w 183581"/>
                <a:gd name="connsiteY5" fmla="*/ 1171142 h 1176493"/>
                <a:gd name="connsiteX6" fmla="*/ 31961 w 183581"/>
                <a:gd name="connsiteY6" fmla="*/ 895478 h 1176493"/>
                <a:gd name="connsiteX7" fmla="*/ 85749 w 183581"/>
                <a:gd name="connsiteY7" fmla="*/ 391213 h 1176493"/>
                <a:gd name="connsiteX8" fmla="*/ 183240 w 183581"/>
                <a:gd name="connsiteY8" fmla="*/ 118910 h 1176493"/>
                <a:gd name="connsiteX9" fmla="*/ 116005 w 183581"/>
                <a:gd name="connsiteY9" fmla="*/ 256742 h 1176493"/>
                <a:gd name="connsiteX10" fmla="*/ 31961 w 183581"/>
                <a:gd name="connsiteY10" fmla="*/ 1248 h 117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3581" h="1176493">
                  <a:moveTo>
                    <a:pt x="31961" y="1248"/>
                  </a:moveTo>
                  <a:cubicBezTo>
                    <a:pt x="34202" y="22539"/>
                    <a:pt x="114884" y="327339"/>
                    <a:pt x="129452" y="384489"/>
                  </a:cubicBezTo>
                  <a:cubicBezTo>
                    <a:pt x="144020" y="441639"/>
                    <a:pt x="133374" y="283076"/>
                    <a:pt x="119367" y="344148"/>
                  </a:cubicBezTo>
                  <a:cubicBezTo>
                    <a:pt x="105360" y="405220"/>
                    <a:pt x="51571" y="698254"/>
                    <a:pt x="45408" y="750922"/>
                  </a:cubicBezTo>
                  <a:cubicBezTo>
                    <a:pt x="39245" y="803590"/>
                    <a:pt x="89671" y="590117"/>
                    <a:pt x="82387" y="660154"/>
                  </a:cubicBezTo>
                  <a:cubicBezTo>
                    <a:pt x="75103" y="730191"/>
                    <a:pt x="10109" y="1131921"/>
                    <a:pt x="1705" y="1171142"/>
                  </a:cubicBezTo>
                  <a:cubicBezTo>
                    <a:pt x="-6699" y="1210363"/>
                    <a:pt x="17954" y="1025466"/>
                    <a:pt x="31961" y="895478"/>
                  </a:cubicBezTo>
                  <a:cubicBezTo>
                    <a:pt x="45968" y="765490"/>
                    <a:pt x="60536" y="520641"/>
                    <a:pt x="85749" y="391213"/>
                  </a:cubicBezTo>
                  <a:cubicBezTo>
                    <a:pt x="110962" y="261785"/>
                    <a:pt x="178197" y="141322"/>
                    <a:pt x="183240" y="118910"/>
                  </a:cubicBezTo>
                  <a:cubicBezTo>
                    <a:pt x="188283" y="96498"/>
                    <a:pt x="136176" y="275792"/>
                    <a:pt x="116005" y="256742"/>
                  </a:cubicBezTo>
                  <a:cubicBezTo>
                    <a:pt x="95835" y="237692"/>
                    <a:pt x="29720" y="-20043"/>
                    <a:pt x="31961" y="12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2" name="フリーフォーム 1111">
              <a:extLst>
                <a:ext uri="{FF2B5EF4-FFF2-40B4-BE49-F238E27FC236}">
                  <a16:creationId xmlns:a16="http://schemas.microsoft.com/office/drawing/2014/main" id="{18BE71B6-C47A-FD4F-33BB-AC63C11FB340}"/>
                </a:ext>
              </a:extLst>
            </p:cNvPr>
            <p:cNvSpPr/>
            <p:nvPr/>
          </p:nvSpPr>
          <p:spPr>
            <a:xfrm>
              <a:off x="5244127" y="3720570"/>
              <a:ext cx="131462" cy="669322"/>
            </a:xfrm>
            <a:custGeom>
              <a:avLst/>
              <a:gdLst>
                <a:gd name="connsiteX0" fmla="*/ 226 w 131462"/>
                <a:gd name="connsiteY0" fmla="*/ 904 h 669322"/>
                <a:gd name="connsiteX1" fmla="*/ 117888 w 131462"/>
                <a:gd name="connsiteY1" fmla="*/ 363974 h 669322"/>
                <a:gd name="connsiteX2" fmla="*/ 57376 w 131462"/>
                <a:gd name="connsiteY2" fmla="*/ 266483 h 669322"/>
                <a:gd name="connsiteX3" fmla="*/ 117888 w 131462"/>
                <a:gd name="connsiteY3" fmla="*/ 508530 h 669322"/>
                <a:gd name="connsiteX4" fmla="*/ 87632 w 131462"/>
                <a:gd name="connsiteY4" fmla="*/ 374059 h 669322"/>
                <a:gd name="connsiteX5" fmla="*/ 131335 w 131462"/>
                <a:gd name="connsiteY5" fmla="*/ 666533 h 669322"/>
                <a:gd name="connsiteX6" fmla="*/ 70823 w 131462"/>
                <a:gd name="connsiteY6" fmla="*/ 505168 h 669322"/>
                <a:gd name="connsiteX7" fmla="*/ 77547 w 131462"/>
                <a:gd name="connsiteY7" fmla="*/ 236227 h 669322"/>
                <a:gd name="connsiteX8" fmla="*/ 87632 w 131462"/>
                <a:gd name="connsiteY8" fmla="*/ 259759 h 669322"/>
                <a:gd name="connsiteX9" fmla="*/ 226 w 131462"/>
                <a:gd name="connsiteY9" fmla="*/ 904 h 669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462" h="669322">
                  <a:moveTo>
                    <a:pt x="226" y="904"/>
                  </a:moveTo>
                  <a:cubicBezTo>
                    <a:pt x="5269" y="18273"/>
                    <a:pt x="108363" y="319711"/>
                    <a:pt x="117888" y="363974"/>
                  </a:cubicBezTo>
                  <a:cubicBezTo>
                    <a:pt x="127413" y="408237"/>
                    <a:pt x="57376" y="242390"/>
                    <a:pt x="57376" y="266483"/>
                  </a:cubicBezTo>
                  <a:cubicBezTo>
                    <a:pt x="57376" y="290576"/>
                    <a:pt x="112845" y="490601"/>
                    <a:pt x="117888" y="508530"/>
                  </a:cubicBezTo>
                  <a:cubicBezTo>
                    <a:pt x="122931" y="526459"/>
                    <a:pt x="85391" y="347725"/>
                    <a:pt x="87632" y="374059"/>
                  </a:cubicBezTo>
                  <a:cubicBezTo>
                    <a:pt x="89873" y="400393"/>
                    <a:pt x="134136" y="644682"/>
                    <a:pt x="131335" y="666533"/>
                  </a:cubicBezTo>
                  <a:cubicBezTo>
                    <a:pt x="128534" y="688384"/>
                    <a:pt x="79788" y="576886"/>
                    <a:pt x="70823" y="505168"/>
                  </a:cubicBezTo>
                  <a:cubicBezTo>
                    <a:pt x="61858" y="433450"/>
                    <a:pt x="74746" y="277128"/>
                    <a:pt x="77547" y="236227"/>
                  </a:cubicBezTo>
                  <a:cubicBezTo>
                    <a:pt x="80348" y="195326"/>
                    <a:pt x="99398" y="297859"/>
                    <a:pt x="87632" y="259759"/>
                  </a:cubicBezTo>
                  <a:cubicBezTo>
                    <a:pt x="75866" y="221659"/>
                    <a:pt x="-4817" y="-16465"/>
                    <a:pt x="226" y="9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3" name="フリーフォーム 1112">
              <a:extLst>
                <a:ext uri="{FF2B5EF4-FFF2-40B4-BE49-F238E27FC236}">
                  <a16:creationId xmlns:a16="http://schemas.microsoft.com/office/drawing/2014/main" id="{CADF9340-EC31-37F0-A17C-122EEEC4FC56}"/>
                </a:ext>
              </a:extLst>
            </p:cNvPr>
            <p:cNvSpPr/>
            <p:nvPr/>
          </p:nvSpPr>
          <p:spPr>
            <a:xfrm>
              <a:off x="5566986" y="4020420"/>
              <a:ext cx="102678" cy="699838"/>
            </a:xfrm>
            <a:custGeom>
              <a:avLst/>
              <a:gdLst>
                <a:gd name="connsiteX0" fmla="*/ 96 w 102678"/>
                <a:gd name="connsiteY0" fmla="*/ 251 h 699838"/>
                <a:gd name="connsiteX1" fmla="*/ 63970 w 102678"/>
                <a:gd name="connsiteY1" fmla="*/ 497792 h 699838"/>
                <a:gd name="connsiteX2" fmla="*/ 47161 w 102678"/>
                <a:gd name="connsiteY2" fmla="*/ 356598 h 699838"/>
                <a:gd name="connsiteX3" fmla="*/ 97588 w 102678"/>
                <a:gd name="connsiteY3" fmla="*/ 692774 h 699838"/>
                <a:gd name="connsiteX4" fmla="*/ 100949 w 102678"/>
                <a:gd name="connsiteY4" fmla="*/ 591921 h 699838"/>
                <a:gd name="connsiteX5" fmla="*/ 97588 w 102678"/>
                <a:gd name="connsiteY5" fmla="*/ 672604 h 699838"/>
                <a:gd name="connsiteX6" fmla="*/ 80779 w 102678"/>
                <a:gd name="connsiteY6" fmla="*/ 433918 h 699838"/>
                <a:gd name="connsiteX7" fmla="*/ 96 w 102678"/>
                <a:gd name="connsiteY7" fmla="*/ 251 h 699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678" h="699838">
                  <a:moveTo>
                    <a:pt x="96" y="251"/>
                  </a:moveTo>
                  <a:cubicBezTo>
                    <a:pt x="-2705" y="10897"/>
                    <a:pt x="56126" y="438401"/>
                    <a:pt x="63970" y="497792"/>
                  </a:cubicBezTo>
                  <a:cubicBezTo>
                    <a:pt x="71814" y="557183"/>
                    <a:pt x="41558" y="324101"/>
                    <a:pt x="47161" y="356598"/>
                  </a:cubicBezTo>
                  <a:cubicBezTo>
                    <a:pt x="52764" y="389095"/>
                    <a:pt x="88623" y="653554"/>
                    <a:pt x="97588" y="692774"/>
                  </a:cubicBezTo>
                  <a:cubicBezTo>
                    <a:pt x="106553" y="731994"/>
                    <a:pt x="100949" y="595283"/>
                    <a:pt x="100949" y="591921"/>
                  </a:cubicBezTo>
                  <a:cubicBezTo>
                    <a:pt x="100949" y="588559"/>
                    <a:pt x="100950" y="698938"/>
                    <a:pt x="97588" y="672604"/>
                  </a:cubicBezTo>
                  <a:cubicBezTo>
                    <a:pt x="94226" y="646270"/>
                    <a:pt x="95347" y="547658"/>
                    <a:pt x="80779" y="433918"/>
                  </a:cubicBezTo>
                  <a:cubicBezTo>
                    <a:pt x="66211" y="320178"/>
                    <a:pt x="2897" y="-10395"/>
                    <a:pt x="96" y="2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4" name="フリーフォーム 1113">
              <a:extLst>
                <a:ext uri="{FF2B5EF4-FFF2-40B4-BE49-F238E27FC236}">
                  <a16:creationId xmlns:a16="http://schemas.microsoft.com/office/drawing/2014/main" id="{F115A727-C0F2-8ED1-80ED-4F7C1ABB59E6}"/>
                </a:ext>
              </a:extLst>
            </p:cNvPr>
            <p:cNvSpPr/>
            <p:nvPr/>
          </p:nvSpPr>
          <p:spPr>
            <a:xfrm>
              <a:off x="5259567" y="4847662"/>
              <a:ext cx="430096" cy="108306"/>
            </a:xfrm>
            <a:custGeom>
              <a:avLst/>
              <a:gdLst>
                <a:gd name="connsiteX0" fmla="*/ 1595 w 430096"/>
                <a:gd name="connsiteY0" fmla="*/ 30259 h 108306"/>
                <a:gd name="connsiteX1" fmla="*/ 146151 w 430096"/>
                <a:gd name="connsiteY1" fmla="*/ 94132 h 108306"/>
                <a:gd name="connsiteX2" fmla="*/ 384836 w 430096"/>
                <a:gd name="connsiteY2" fmla="*/ 13450 h 108306"/>
                <a:gd name="connsiteX3" fmla="*/ 277259 w 430096"/>
                <a:gd name="connsiteY3" fmla="*/ 63876 h 108306"/>
                <a:gd name="connsiteX4" fmla="*/ 428539 w 430096"/>
                <a:gd name="connsiteY4" fmla="*/ 3 h 108306"/>
                <a:gd name="connsiteX5" fmla="*/ 357942 w 430096"/>
                <a:gd name="connsiteY5" fmla="*/ 67238 h 108306"/>
                <a:gd name="connsiteX6" fmla="*/ 391559 w 430096"/>
                <a:gd name="connsiteY6" fmla="*/ 107579 h 108306"/>
                <a:gd name="connsiteX7" fmla="*/ 398283 w 430096"/>
                <a:gd name="connsiteY7" fmla="*/ 33620 h 108306"/>
                <a:gd name="connsiteX8" fmla="*/ 327686 w 430096"/>
                <a:gd name="connsiteY8" fmla="*/ 57153 h 108306"/>
                <a:gd name="connsiteX9" fmla="*/ 152874 w 430096"/>
                <a:gd name="connsiteY9" fmla="*/ 97494 h 108306"/>
                <a:gd name="connsiteX10" fmla="*/ 173045 w 430096"/>
                <a:gd name="connsiteY10" fmla="*/ 33620 h 108306"/>
                <a:gd name="connsiteX11" fmla="*/ 236918 w 430096"/>
                <a:gd name="connsiteY11" fmla="*/ 73962 h 108306"/>
                <a:gd name="connsiteX12" fmla="*/ 1595 w 430096"/>
                <a:gd name="connsiteY12" fmla="*/ 30259 h 108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0096" h="108306">
                  <a:moveTo>
                    <a:pt x="1595" y="30259"/>
                  </a:moveTo>
                  <a:cubicBezTo>
                    <a:pt x="-13533" y="33621"/>
                    <a:pt x="82278" y="96933"/>
                    <a:pt x="146151" y="94132"/>
                  </a:cubicBezTo>
                  <a:cubicBezTo>
                    <a:pt x="210024" y="91331"/>
                    <a:pt x="362985" y="18493"/>
                    <a:pt x="384836" y="13450"/>
                  </a:cubicBezTo>
                  <a:cubicBezTo>
                    <a:pt x="406687" y="8407"/>
                    <a:pt x="269975" y="66117"/>
                    <a:pt x="277259" y="63876"/>
                  </a:cubicBezTo>
                  <a:cubicBezTo>
                    <a:pt x="284543" y="61635"/>
                    <a:pt x="415092" y="-557"/>
                    <a:pt x="428539" y="3"/>
                  </a:cubicBezTo>
                  <a:cubicBezTo>
                    <a:pt x="441986" y="563"/>
                    <a:pt x="364105" y="49309"/>
                    <a:pt x="357942" y="67238"/>
                  </a:cubicBezTo>
                  <a:cubicBezTo>
                    <a:pt x="351779" y="85167"/>
                    <a:pt x="384836" y="113182"/>
                    <a:pt x="391559" y="107579"/>
                  </a:cubicBezTo>
                  <a:cubicBezTo>
                    <a:pt x="398282" y="101976"/>
                    <a:pt x="408929" y="42024"/>
                    <a:pt x="398283" y="33620"/>
                  </a:cubicBezTo>
                  <a:cubicBezTo>
                    <a:pt x="387638" y="25216"/>
                    <a:pt x="368588" y="46507"/>
                    <a:pt x="327686" y="57153"/>
                  </a:cubicBezTo>
                  <a:cubicBezTo>
                    <a:pt x="286785" y="67799"/>
                    <a:pt x="178648" y="101416"/>
                    <a:pt x="152874" y="97494"/>
                  </a:cubicBezTo>
                  <a:cubicBezTo>
                    <a:pt x="127101" y="93572"/>
                    <a:pt x="159038" y="37542"/>
                    <a:pt x="173045" y="33620"/>
                  </a:cubicBezTo>
                  <a:cubicBezTo>
                    <a:pt x="187052" y="29698"/>
                    <a:pt x="269975" y="71161"/>
                    <a:pt x="236918" y="73962"/>
                  </a:cubicBezTo>
                  <a:cubicBezTo>
                    <a:pt x="203861" y="76763"/>
                    <a:pt x="16723" y="26897"/>
                    <a:pt x="1595" y="302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5" name="フリーフォーム 1114">
              <a:extLst>
                <a:ext uri="{FF2B5EF4-FFF2-40B4-BE49-F238E27FC236}">
                  <a16:creationId xmlns:a16="http://schemas.microsoft.com/office/drawing/2014/main" id="{0AFD58BD-D799-0246-D541-ED23E2F5C52D}"/>
                </a:ext>
              </a:extLst>
            </p:cNvPr>
            <p:cNvSpPr/>
            <p:nvPr/>
          </p:nvSpPr>
          <p:spPr>
            <a:xfrm>
              <a:off x="6137357" y="3390324"/>
              <a:ext cx="428066" cy="479067"/>
            </a:xfrm>
            <a:custGeom>
              <a:avLst/>
              <a:gdLst>
                <a:gd name="connsiteX0" fmla="*/ 418084 w 428066"/>
                <a:gd name="connsiteY0" fmla="*/ 11782 h 479067"/>
                <a:gd name="connsiteX1" fmla="*/ 165952 w 428066"/>
                <a:gd name="connsiteY1" fmla="*/ 263914 h 479067"/>
                <a:gd name="connsiteX2" fmla="*/ 1225 w 428066"/>
                <a:gd name="connsiteY2" fmla="*/ 418555 h 479067"/>
                <a:gd name="connsiteX3" fmla="*/ 249996 w 428066"/>
                <a:gd name="connsiteY3" fmla="*/ 189955 h 479067"/>
                <a:gd name="connsiteX4" fmla="*/ 273528 w 428066"/>
                <a:gd name="connsiteY4" fmla="*/ 304255 h 479067"/>
                <a:gd name="connsiteX5" fmla="*/ 273528 w 428066"/>
                <a:gd name="connsiteY5" fmla="*/ 479067 h 479067"/>
                <a:gd name="connsiteX6" fmla="*/ 273528 w 428066"/>
                <a:gd name="connsiteY6" fmla="*/ 263914 h 479067"/>
                <a:gd name="connsiteX7" fmla="*/ 307146 w 428066"/>
                <a:gd name="connsiteY7" fmla="*/ 99188 h 479067"/>
                <a:gd name="connsiteX8" fmla="*/ 219740 w 428066"/>
                <a:gd name="connsiteY8" fmla="*/ 189955 h 479067"/>
                <a:gd name="connsiteX9" fmla="*/ 364296 w 428066"/>
                <a:gd name="connsiteY9" fmla="*/ 55485 h 479067"/>
                <a:gd name="connsiteX10" fmla="*/ 418084 w 428066"/>
                <a:gd name="connsiteY10" fmla="*/ 11782 h 47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8066" h="479067">
                  <a:moveTo>
                    <a:pt x="418084" y="11782"/>
                  </a:moveTo>
                  <a:cubicBezTo>
                    <a:pt x="385027" y="46520"/>
                    <a:pt x="235428" y="196119"/>
                    <a:pt x="165952" y="263914"/>
                  </a:cubicBezTo>
                  <a:cubicBezTo>
                    <a:pt x="96476" y="331709"/>
                    <a:pt x="-12782" y="430882"/>
                    <a:pt x="1225" y="418555"/>
                  </a:cubicBezTo>
                  <a:cubicBezTo>
                    <a:pt x="15232" y="406229"/>
                    <a:pt x="204612" y="209005"/>
                    <a:pt x="249996" y="189955"/>
                  </a:cubicBezTo>
                  <a:cubicBezTo>
                    <a:pt x="295380" y="170905"/>
                    <a:pt x="269606" y="256070"/>
                    <a:pt x="273528" y="304255"/>
                  </a:cubicBezTo>
                  <a:cubicBezTo>
                    <a:pt x="277450" y="352440"/>
                    <a:pt x="273528" y="479067"/>
                    <a:pt x="273528" y="479067"/>
                  </a:cubicBezTo>
                  <a:cubicBezTo>
                    <a:pt x="273528" y="472344"/>
                    <a:pt x="267925" y="327227"/>
                    <a:pt x="273528" y="263914"/>
                  </a:cubicBezTo>
                  <a:cubicBezTo>
                    <a:pt x="279131" y="200601"/>
                    <a:pt x="316111" y="111514"/>
                    <a:pt x="307146" y="99188"/>
                  </a:cubicBezTo>
                  <a:cubicBezTo>
                    <a:pt x="298181" y="86862"/>
                    <a:pt x="210215" y="197239"/>
                    <a:pt x="219740" y="189955"/>
                  </a:cubicBezTo>
                  <a:cubicBezTo>
                    <a:pt x="229265" y="182671"/>
                    <a:pt x="334600" y="83500"/>
                    <a:pt x="364296" y="55485"/>
                  </a:cubicBezTo>
                  <a:cubicBezTo>
                    <a:pt x="393992" y="27470"/>
                    <a:pt x="451141" y="-22956"/>
                    <a:pt x="418084" y="117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6" name="フリーフォーム 1115">
              <a:extLst>
                <a:ext uri="{FF2B5EF4-FFF2-40B4-BE49-F238E27FC236}">
                  <a16:creationId xmlns:a16="http://schemas.microsoft.com/office/drawing/2014/main" id="{E117B1D7-4C75-F2D7-9344-A56BA0729BF8}"/>
                </a:ext>
              </a:extLst>
            </p:cNvPr>
            <p:cNvSpPr/>
            <p:nvPr/>
          </p:nvSpPr>
          <p:spPr>
            <a:xfrm>
              <a:off x="6460805" y="3180228"/>
              <a:ext cx="103945" cy="751204"/>
            </a:xfrm>
            <a:custGeom>
              <a:avLst/>
              <a:gdLst>
                <a:gd name="connsiteX0" fmla="*/ 507 w 103945"/>
                <a:gd name="connsiteY0" fmla="*/ 3363 h 751204"/>
                <a:gd name="connsiteX1" fmla="*/ 74466 w 103945"/>
                <a:gd name="connsiteY1" fmla="*/ 544607 h 751204"/>
                <a:gd name="connsiteX2" fmla="*/ 81189 w 103945"/>
                <a:gd name="connsiteY2" fmla="*/ 406775 h 751204"/>
                <a:gd name="connsiteX3" fmla="*/ 87913 w 103945"/>
                <a:gd name="connsiteY3" fmla="*/ 749675 h 751204"/>
                <a:gd name="connsiteX4" fmla="*/ 101360 w 103945"/>
                <a:gd name="connsiteY4" fmla="*/ 521075 h 751204"/>
                <a:gd name="connsiteX5" fmla="*/ 30763 w 103945"/>
                <a:gd name="connsiteY5" fmla="*/ 245410 h 751204"/>
                <a:gd name="connsiteX6" fmla="*/ 40848 w 103945"/>
                <a:gd name="connsiteY6" fmla="*/ 312646 h 751204"/>
                <a:gd name="connsiteX7" fmla="*/ 507 w 103945"/>
                <a:gd name="connsiteY7" fmla="*/ 3363 h 751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945" h="751204">
                  <a:moveTo>
                    <a:pt x="507" y="3363"/>
                  </a:moveTo>
                  <a:cubicBezTo>
                    <a:pt x="6110" y="42023"/>
                    <a:pt x="61019" y="477372"/>
                    <a:pt x="74466" y="544607"/>
                  </a:cubicBezTo>
                  <a:cubicBezTo>
                    <a:pt x="87913" y="611842"/>
                    <a:pt x="78948" y="372597"/>
                    <a:pt x="81189" y="406775"/>
                  </a:cubicBezTo>
                  <a:cubicBezTo>
                    <a:pt x="83430" y="440953"/>
                    <a:pt x="84551" y="730625"/>
                    <a:pt x="87913" y="749675"/>
                  </a:cubicBezTo>
                  <a:cubicBezTo>
                    <a:pt x="91275" y="768725"/>
                    <a:pt x="110885" y="605119"/>
                    <a:pt x="101360" y="521075"/>
                  </a:cubicBezTo>
                  <a:cubicBezTo>
                    <a:pt x="91835" y="437031"/>
                    <a:pt x="40848" y="280148"/>
                    <a:pt x="30763" y="245410"/>
                  </a:cubicBezTo>
                  <a:cubicBezTo>
                    <a:pt x="20678" y="210672"/>
                    <a:pt x="44210" y="354108"/>
                    <a:pt x="40848" y="312646"/>
                  </a:cubicBezTo>
                  <a:cubicBezTo>
                    <a:pt x="37486" y="271184"/>
                    <a:pt x="-5096" y="-35297"/>
                    <a:pt x="507" y="33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7" name="フリーフォーム 1116">
              <a:extLst>
                <a:ext uri="{FF2B5EF4-FFF2-40B4-BE49-F238E27FC236}">
                  <a16:creationId xmlns:a16="http://schemas.microsoft.com/office/drawing/2014/main" id="{037019BD-DF56-873F-8F6F-3A0A23CC0DE4}"/>
                </a:ext>
              </a:extLst>
            </p:cNvPr>
            <p:cNvSpPr/>
            <p:nvPr/>
          </p:nvSpPr>
          <p:spPr>
            <a:xfrm>
              <a:off x="5326874" y="3714116"/>
              <a:ext cx="646383" cy="743673"/>
            </a:xfrm>
            <a:custGeom>
              <a:avLst/>
              <a:gdLst>
                <a:gd name="connsiteX0" fmla="*/ 1523 w 646383"/>
                <a:gd name="connsiteY0" fmla="*/ 634 h 743673"/>
                <a:gd name="connsiteX1" fmla="*/ 374679 w 646383"/>
                <a:gd name="connsiteY1" fmla="*/ 259490 h 743673"/>
                <a:gd name="connsiteX2" fmla="*/ 640258 w 646383"/>
                <a:gd name="connsiteY2" fmla="*/ 266213 h 743673"/>
                <a:gd name="connsiteX3" fmla="*/ 552852 w 646383"/>
                <a:gd name="connsiteY3" fmla="*/ 326725 h 743673"/>
                <a:gd name="connsiteX4" fmla="*/ 455361 w 646383"/>
                <a:gd name="connsiteY4" fmla="*/ 743584 h 743673"/>
                <a:gd name="connsiteX5" fmla="*/ 542767 w 646383"/>
                <a:gd name="connsiteY5" fmla="*/ 363705 h 743673"/>
                <a:gd name="connsiteX6" fmla="*/ 458723 w 646383"/>
                <a:gd name="connsiteY6" fmla="*/ 306555 h 743673"/>
                <a:gd name="connsiteX7" fmla="*/ 599917 w 646383"/>
                <a:gd name="connsiteY7" fmla="*/ 330087 h 743673"/>
                <a:gd name="connsiteX8" fmla="*/ 334338 w 646383"/>
                <a:gd name="connsiteY8" fmla="*/ 266213 h 743673"/>
                <a:gd name="connsiteX9" fmla="*/ 384764 w 646383"/>
                <a:gd name="connsiteY9" fmla="*/ 272937 h 743673"/>
                <a:gd name="connsiteX10" fmla="*/ 246932 w 646383"/>
                <a:gd name="connsiteY10" fmla="*/ 188893 h 743673"/>
                <a:gd name="connsiteX11" fmla="*/ 1523 w 646383"/>
                <a:gd name="connsiteY11" fmla="*/ 634 h 743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6383" h="743673">
                  <a:moveTo>
                    <a:pt x="1523" y="634"/>
                  </a:moveTo>
                  <a:cubicBezTo>
                    <a:pt x="22814" y="12400"/>
                    <a:pt x="268223" y="215227"/>
                    <a:pt x="374679" y="259490"/>
                  </a:cubicBezTo>
                  <a:cubicBezTo>
                    <a:pt x="481135" y="303753"/>
                    <a:pt x="610563" y="255007"/>
                    <a:pt x="640258" y="266213"/>
                  </a:cubicBezTo>
                  <a:cubicBezTo>
                    <a:pt x="669953" y="277419"/>
                    <a:pt x="583668" y="247163"/>
                    <a:pt x="552852" y="326725"/>
                  </a:cubicBezTo>
                  <a:cubicBezTo>
                    <a:pt x="522036" y="406287"/>
                    <a:pt x="457042" y="737421"/>
                    <a:pt x="455361" y="743584"/>
                  </a:cubicBezTo>
                  <a:cubicBezTo>
                    <a:pt x="453680" y="749747"/>
                    <a:pt x="542207" y="436543"/>
                    <a:pt x="542767" y="363705"/>
                  </a:cubicBezTo>
                  <a:cubicBezTo>
                    <a:pt x="543327" y="290867"/>
                    <a:pt x="449198" y="312158"/>
                    <a:pt x="458723" y="306555"/>
                  </a:cubicBezTo>
                  <a:cubicBezTo>
                    <a:pt x="468248" y="300952"/>
                    <a:pt x="620648" y="336811"/>
                    <a:pt x="599917" y="330087"/>
                  </a:cubicBezTo>
                  <a:cubicBezTo>
                    <a:pt x="579186" y="323363"/>
                    <a:pt x="370197" y="275738"/>
                    <a:pt x="334338" y="266213"/>
                  </a:cubicBezTo>
                  <a:cubicBezTo>
                    <a:pt x="298479" y="256688"/>
                    <a:pt x="399332" y="285824"/>
                    <a:pt x="384764" y="272937"/>
                  </a:cubicBezTo>
                  <a:cubicBezTo>
                    <a:pt x="370196" y="260050"/>
                    <a:pt x="305763" y="233716"/>
                    <a:pt x="246932" y="188893"/>
                  </a:cubicBezTo>
                  <a:cubicBezTo>
                    <a:pt x="188101" y="144070"/>
                    <a:pt x="-19768" y="-11132"/>
                    <a:pt x="1523" y="6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8" name="フリーフォーム 1117">
              <a:extLst>
                <a:ext uri="{FF2B5EF4-FFF2-40B4-BE49-F238E27FC236}">
                  <a16:creationId xmlns:a16="http://schemas.microsoft.com/office/drawing/2014/main" id="{8E6367B8-BA67-6CA6-8E6F-75A4916D06B1}"/>
                </a:ext>
              </a:extLst>
            </p:cNvPr>
            <p:cNvSpPr/>
            <p:nvPr/>
          </p:nvSpPr>
          <p:spPr>
            <a:xfrm>
              <a:off x="5794609" y="3935328"/>
              <a:ext cx="303637" cy="888463"/>
            </a:xfrm>
            <a:custGeom>
              <a:avLst/>
              <a:gdLst>
                <a:gd name="connsiteX0" fmla="*/ 303632 w 303637"/>
                <a:gd name="connsiteY0" fmla="*/ 1298 h 888463"/>
                <a:gd name="connsiteX1" fmla="*/ 115373 w 303637"/>
                <a:gd name="connsiteY1" fmla="*/ 512287 h 888463"/>
                <a:gd name="connsiteX2" fmla="*/ 142267 w 303637"/>
                <a:gd name="connsiteY2" fmla="*/ 603054 h 888463"/>
                <a:gd name="connsiteX3" fmla="*/ 118735 w 303637"/>
                <a:gd name="connsiteY3" fmla="*/ 566075 h 888463"/>
                <a:gd name="connsiteX4" fmla="*/ 226312 w 303637"/>
                <a:gd name="connsiteY4" fmla="*/ 878719 h 888463"/>
                <a:gd name="connsiteX5" fmla="*/ 192694 w 303637"/>
                <a:gd name="connsiteY5" fmla="*/ 781228 h 888463"/>
                <a:gd name="connsiteX6" fmla="*/ 1073 w 303637"/>
                <a:gd name="connsiteY6" fmla="*/ 498840 h 888463"/>
                <a:gd name="connsiteX7" fmla="*/ 115373 w 303637"/>
                <a:gd name="connsiteY7" fmla="*/ 592969 h 888463"/>
                <a:gd name="connsiteX8" fmla="*/ 122097 w 303637"/>
                <a:gd name="connsiteY8" fmla="*/ 307219 h 888463"/>
                <a:gd name="connsiteX9" fmla="*/ 108650 w 303637"/>
                <a:gd name="connsiteY9" fmla="*/ 364369 h 888463"/>
                <a:gd name="connsiteX10" fmla="*/ 303632 w 303637"/>
                <a:gd name="connsiteY10" fmla="*/ 1298 h 888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3637" h="888463">
                  <a:moveTo>
                    <a:pt x="303632" y="1298"/>
                  </a:moveTo>
                  <a:cubicBezTo>
                    <a:pt x="304752" y="25951"/>
                    <a:pt x="142267" y="411994"/>
                    <a:pt x="115373" y="512287"/>
                  </a:cubicBezTo>
                  <a:cubicBezTo>
                    <a:pt x="88479" y="612580"/>
                    <a:pt x="141707" y="594089"/>
                    <a:pt x="142267" y="603054"/>
                  </a:cubicBezTo>
                  <a:cubicBezTo>
                    <a:pt x="142827" y="612019"/>
                    <a:pt x="104727" y="520131"/>
                    <a:pt x="118735" y="566075"/>
                  </a:cubicBezTo>
                  <a:cubicBezTo>
                    <a:pt x="132743" y="612019"/>
                    <a:pt x="226312" y="878719"/>
                    <a:pt x="226312" y="878719"/>
                  </a:cubicBezTo>
                  <a:cubicBezTo>
                    <a:pt x="238638" y="914578"/>
                    <a:pt x="230234" y="844541"/>
                    <a:pt x="192694" y="781228"/>
                  </a:cubicBezTo>
                  <a:cubicBezTo>
                    <a:pt x="155154" y="717915"/>
                    <a:pt x="13960" y="530216"/>
                    <a:pt x="1073" y="498840"/>
                  </a:cubicBezTo>
                  <a:cubicBezTo>
                    <a:pt x="-11814" y="467464"/>
                    <a:pt x="95202" y="624906"/>
                    <a:pt x="115373" y="592969"/>
                  </a:cubicBezTo>
                  <a:cubicBezTo>
                    <a:pt x="135544" y="561032"/>
                    <a:pt x="123217" y="345319"/>
                    <a:pt x="122097" y="307219"/>
                  </a:cubicBezTo>
                  <a:cubicBezTo>
                    <a:pt x="120976" y="269119"/>
                    <a:pt x="81756" y="418157"/>
                    <a:pt x="108650" y="364369"/>
                  </a:cubicBezTo>
                  <a:cubicBezTo>
                    <a:pt x="135544" y="310581"/>
                    <a:pt x="302512" y="-23355"/>
                    <a:pt x="303632" y="12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9" name="フリーフォーム 1118">
              <a:extLst>
                <a:ext uri="{FF2B5EF4-FFF2-40B4-BE49-F238E27FC236}">
                  <a16:creationId xmlns:a16="http://schemas.microsoft.com/office/drawing/2014/main" id="{B1FC9EFA-C9F3-0469-B661-E7D74AF50E7D}"/>
                </a:ext>
              </a:extLst>
            </p:cNvPr>
            <p:cNvSpPr/>
            <p:nvPr/>
          </p:nvSpPr>
          <p:spPr>
            <a:xfrm>
              <a:off x="5424492" y="4919881"/>
              <a:ext cx="613116" cy="440990"/>
            </a:xfrm>
            <a:custGeom>
              <a:avLst/>
              <a:gdLst>
                <a:gd name="connsiteX0" fmla="*/ 572896 w 613116"/>
                <a:gd name="connsiteY0" fmla="*/ 28637 h 440990"/>
                <a:gd name="connsiteX1" fmla="*/ 14843 w 613116"/>
                <a:gd name="connsiteY1" fmla="*/ 428687 h 440990"/>
                <a:gd name="connsiteX2" fmla="*/ 196379 w 613116"/>
                <a:gd name="connsiteY2" fmla="*/ 337919 h 440990"/>
                <a:gd name="connsiteX3" fmla="*/ 576258 w 613116"/>
                <a:gd name="connsiteY3" fmla="*/ 331195 h 440990"/>
                <a:gd name="connsiteX4" fmla="*/ 139229 w 613116"/>
                <a:gd name="connsiteY4" fmla="*/ 344643 h 440990"/>
                <a:gd name="connsiteX5" fmla="*/ 193017 w 613116"/>
                <a:gd name="connsiteY5" fmla="*/ 307663 h 440990"/>
                <a:gd name="connsiteX6" fmla="*/ 297232 w 613116"/>
                <a:gd name="connsiteY6" fmla="*/ 257237 h 440990"/>
                <a:gd name="connsiteX7" fmla="*/ 216549 w 613116"/>
                <a:gd name="connsiteY7" fmla="*/ 284131 h 440990"/>
                <a:gd name="connsiteX8" fmla="*/ 529193 w 613116"/>
                <a:gd name="connsiteY8" fmla="*/ 58893 h 440990"/>
                <a:gd name="connsiteX9" fmla="*/ 572896 w 613116"/>
                <a:gd name="connsiteY9" fmla="*/ 28637 h 440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3116" h="440990">
                  <a:moveTo>
                    <a:pt x="572896" y="28637"/>
                  </a:moveTo>
                  <a:cubicBezTo>
                    <a:pt x="487171" y="90269"/>
                    <a:pt x="77596" y="377140"/>
                    <a:pt x="14843" y="428687"/>
                  </a:cubicBezTo>
                  <a:cubicBezTo>
                    <a:pt x="-47910" y="480234"/>
                    <a:pt x="102810" y="354168"/>
                    <a:pt x="196379" y="337919"/>
                  </a:cubicBezTo>
                  <a:cubicBezTo>
                    <a:pt x="289948" y="321670"/>
                    <a:pt x="585783" y="330074"/>
                    <a:pt x="576258" y="331195"/>
                  </a:cubicBezTo>
                  <a:cubicBezTo>
                    <a:pt x="566733" y="332316"/>
                    <a:pt x="203102" y="348565"/>
                    <a:pt x="139229" y="344643"/>
                  </a:cubicBezTo>
                  <a:cubicBezTo>
                    <a:pt x="75356" y="340721"/>
                    <a:pt x="166683" y="322231"/>
                    <a:pt x="193017" y="307663"/>
                  </a:cubicBezTo>
                  <a:cubicBezTo>
                    <a:pt x="219351" y="293095"/>
                    <a:pt x="293310" y="261159"/>
                    <a:pt x="297232" y="257237"/>
                  </a:cubicBezTo>
                  <a:cubicBezTo>
                    <a:pt x="301154" y="253315"/>
                    <a:pt x="177889" y="317188"/>
                    <a:pt x="216549" y="284131"/>
                  </a:cubicBezTo>
                  <a:cubicBezTo>
                    <a:pt x="255209" y="251074"/>
                    <a:pt x="468681" y="99794"/>
                    <a:pt x="529193" y="58893"/>
                  </a:cubicBezTo>
                  <a:cubicBezTo>
                    <a:pt x="589705" y="17992"/>
                    <a:pt x="658621" y="-32995"/>
                    <a:pt x="572896" y="286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0" name="フリーフォーム 1119">
              <a:extLst>
                <a:ext uri="{FF2B5EF4-FFF2-40B4-BE49-F238E27FC236}">
                  <a16:creationId xmlns:a16="http://schemas.microsoft.com/office/drawing/2014/main" id="{43944F0A-C61D-49A5-2F32-7DA914408B1A}"/>
                </a:ext>
              </a:extLst>
            </p:cNvPr>
            <p:cNvSpPr/>
            <p:nvPr/>
          </p:nvSpPr>
          <p:spPr>
            <a:xfrm>
              <a:off x="3632776" y="1813941"/>
              <a:ext cx="730514" cy="960718"/>
            </a:xfrm>
            <a:custGeom>
              <a:avLst/>
              <a:gdLst>
                <a:gd name="connsiteX0" fmla="*/ 683730 w 730514"/>
                <a:gd name="connsiteY0" fmla="*/ 35030 h 960718"/>
                <a:gd name="connsiteX1" fmla="*/ 202998 w 730514"/>
                <a:gd name="connsiteY1" fmla="*/ 488868 h 960718"/>
                <a:gd name="connsiteX2" fmla="*/ 1292 w 730514"/>
                <a:gd name="connsiteY2" fmla="*/ 589721 h 960718"/>
                <a:gd name="connsiteX3" fmla="*/ 287042 w 730514"/>
                <a:gd name="connsiteY3" fmla="*/ 451888 h 960718"/>
                <a:gd name="connsiteX4" fmla="*/ 206359 w 730514"/>
                <a:gd name="connsiteY4" fmla="*/ 535933 h 960718"/>
                <a:gd name="connsiteX5" fmla="*/ 162656 w 730514"/>
                <a:gd name="connsiteY5" fmla="*/ 784703 h 960718"/>
                <a:gd name="connsiteX6" fmla="*/ 202998 w 730514"/>
                <a:gd name="connsiteY6" fmla="*/ 683850 h 960718"/>
                <a:gd name="connsiteX7" fmla="*/ 162656 w 730514"/>
                <a:gd name="connsiteY7" fmla="*/ 959515 h 960718"/>
                <a:gd name="connsiteX8" fmla="*/ 219806 w 730514"/>
                <a:gd name="connsiteY8" fmla="*/ 556103 h 960718"/>
                <a:gd name="connsiteX9" fmla="*/ 239977 w 730514"/>
                <a:gd name="connsiteY9" fmla="*/ 408185 h 960718"/>
                <a:gd name="connsiteX10" fmla="*/ 152571 w 730514"/>
                <a:gd name="connsiteY10" fmla="*/ 482144 h 960718"/>
                <a:gd name="connsiteX11" fmla="*/ 653474 w 730514"/>
                <a:gd name="connsiteY11" fmla="*/ 78733 h 960718"/>
                <a:gd name="connsiteX12" fmla="*/ 683730 w 730514"/>
                <a:gd name="connsiteY12" fmla="*/ 35030 h 96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30514" h="960718">
                  <a:moveTo>
                    <a:pt x="683730" y="35030"/>
                  </a:moveTo>
                  <a:cubicBezTo>
                    <a:pt x="608651" y="103386"/>
                    <a:pt x="316738" y="396420"/>
                    <a:pt x="202998" y="488868"/>
                  </a:cubicBezTo>
                  <a:cubicBezTo>
                    <a:pt x="89258" y="581316"/>
                    <a:pt x="-12715" y="595884"/>
                    <a:pt x="1292" y="589721"/>
                  </a:cubicBezTo>
                  <a:cubicBezTo>
                    <a:pt x="15299" y="583558"/>
                    <a:pt x="252864" y="460853"/>
                    <a:pt x="287042" y="451888"/>
                  </a:cubicBezTo>
                  <a:cubicBezTo>
                    <a:pt x="321220" y="442923"/>
                    <a:pt x="227090" y="480464"/>
                    <a:pt x="206359" y="535933"/>
                  </a:cubicBezTo>
                  <a:cubicBezTo>
                    <a:pt x="185628" y="591402"/>
                    <a:pt x="163216" y="760050"/>
                    <a:pt x="162656" y="784703"/>
                  </a:cubicBezTo>
                  <a:cubicBezTo>
                    <a:pt x="162096" y="809356"/>
                    <a:pt x="202998" y="654715"/>
                    <a:pt x="202998" y="683850"/>
                  </a:cubicBezTo>
                  <a:cubicBezTo>
                    <a:pt x="202998" y="712985"/>
                    <a:pt x="159855" y="980806"/>
                    <a:pt x="162656" y="959515"/>
                  </a:cubicBezTo>
                  <a:cubicBezTo>
                    <a:pt x="165457" y="938224"/>
                    <a:pt x="206919" y="647991"/>
                    <a:pt x="219806" y="556103"/>
                  </a:cubicBezTo>
                  <a:cubicBezTo>
                    <a:pt x="232693" y="464215"/>
                    <a:pt x="251183" y="420511"/>
                    <a:pt x="239977" y="408185"/>
                  </a:cubicBezTo>
                  <a:cubicBezTo>
                    <a:pt x="228771" y="395859"/>
                    <a:pt x="152571" y="482144"/>
                    <a:pt x="152571" y="482144"/>
                  </a:cubicBezTo>
                  <a:lnTo>
                    <a:pt x="653474" y="78733"/>
                  </a:lnTo>
                  <a:cubicBezTo>
                    <a:pt x="739759" y="7576"/>
                    <a:pt x="758809" y="-33326"/>
                    <a:pt x="683730" y="350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1" name="フリーフォーム 1120">
              <a:extLst>
                <a:ext uri="{FF2B5EF4-FFF2-40B4-BE49-F238E27FC236}">
                  <a16:creationId xmlns:a16="http://schemas.microsoft.com/office/drawing/2014/main" id="{BA5771EC-5666-DCBC-C26C-B3AF04205C46}"/>
                </a:ext>
              </a:extLst>
            </p:cNvPr>
            <p:cNvSpPr/>
            <p:nvPr/>
          </p:nvSpPr>
          <p:spPr>
            <a:xfrm>
              <a:off x="5992381" y="2221406"/>
              <a:ext cx="489779" cy="1049633"/>
            </a:xfrm>
            <a:custGeom>
              <a:avLst/>
              <a:gdLst>
                <a:gd name="connsiteX0" fmla="*/ 15093 w 489779"/>
                <a:gd name="connsiteY0" fmla="*/ 27615 h 1049633"/>
                <a:gd name="connsiteX1" fmla="*/ 68881 w 489779"/>
                <a:gd name="connsiteY1" fmla="*/ 141915 h 1049633"/>
                <a:gd name="connsiteX2" fmla="*/ 317651 w 489779"/>
                <a:gd name="connsiteY2" fmla="*/ 605838 h 1049633"/>
                <a:gd name="connsiteX3" fmla="*/ 294119 w 489779"/>
                <a:gd name="connsiteY3" fmla="*/ 498262 h 1049633"/>
                <a:gd name="connsiteX4" fmla="*/ 485740 w 489779"/>
                <a:gd name="connsiteY4" fmla="*/ 1042868 h 1049633"/>
                <a:gd name="connsiteX5" fmla="*/ 408419 w 489779"/>
                <a:gd name="connsiteY5" fmla="*/ 763841 h 1049633"/>
                <a:gd name="connsiteX6" fmla="*/ 220160 w 489779"/>
                <a:gd name="connsiteY6" fmla="*/ 195703 h 1049633"/>
                <a:gd name="connsiteX7" fmla="*/ 300843 w 489779"/>
                <a:gd name="connsiteY7" fmla="*/ 595753 h 1049633"/>
                <a:gd name="connsiteX8" fmla="*/ 15093 w 489779"/>
                <a:gd name="connsiteY8" fmla="*/ 27615 h 1049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9779" h="1049633">
                  <a:moveTo>
                    <a:pt x="15093" y="27615"/>
                  </a:moveTo>
                  <a:cubicBezTo>
                    <a:pt x="-23567" y="-48025"/>
                    <a:pt x="18455" y="45545"/>
                    <a:pt x="68881" y="141915"/>
                  </a:cubicBezTo>
                  <a:cubicBezTo>
                    <a:pt x="119307" y="238286"/>
                    <a:pt x="280111" y="546447"/>
                    <a:pt x="317651" y="605838"/>
                  </a:cubicBezTo>
                  <a:cubicBezTo>
                    <a:pt x="355191" y="665229"/>
                    <a:pt x="266104" y="425424"/>
                    <a:pt x="294119" y="498262"/>
                  </a:cubicBezTo>
                  <a:cubicBezTo>
                    <a:pt x="322134" y="571100"/>
                    <a:pt x="466690" y="998605"/>
                    <a:pt x="485740" y="1042868"/>
                  </a:cubicBezTo>
                  <a:cubicBezTo>
                    <a:pt x="504790" y="1087131"/>
                    <a:pt x="452682" y="905035"/>
                    <a:pt x="408419" y="763841"/>
                  </a:cubicBezTo>
                  <a:cubicBezTo>
                    <a:pt x="364156" y="622647"/>
                    <a:pt x="238089" y="223718"/>
                    <a:pt x="220160" y="195703"/>
                  </a:cubicBezTo>
                  <a:cubicBezTo>
                    <a:pt x="202231" y="167688"/>
                    <a:pt x="340624" y="626009"/>
                    <a:pt x="300843" y="595753"/>
                  </a:cubicBezTo>
                  <a:cubicBezTo>
                    <a:pt x="261062" y="565497"/>
                    <a:pt x="53753" y="103255"/>
                    <a:pt x="15093" y="276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2" name="フリーフォーム 1121">
              <a:extLst>
                <a:ext uri="{FF2B5EF4-FFF2-40B4-BE49-F238E27FC236}">
                  <a16:creationId xmlns:a16="http://schemas.microsoft.com/office/drawing/2014/main" id="{98B4299E-D240-7454-3474-EB01DC09F943}"/>
                </a:ext>
              </a:extLst>
            </p:cNvPr>
            <p:cNvSpPr/>
            <p:nvPr/>
          </p:nvSpPr>
          <p:spPr>
            <a:xfrm>
              <a:off x="3719475" y="4367534"/>
              <a:ext cx="315306" cy="909110"/>
            </a:xfrm>
            <a:custGeom>
              <a:avLst/>
              <a:gdLst>
                <a:gd name="connsiteX0" fmla="*/ 1999 w 315306"/>
                <a:gd name="connsiteY0" fmla="*/ 2760 h 909110"/>
                <a:gd name="connsiteX1" fmla="*/ 193619 w 315306"/>
                <a:gd name="connsiteY1" fmla="*/ 564175 h 909110"/>
                <a:gd name="connsiteX2" fmla="*/ 183534 w 315306"/>
                <a:gd name="connsiteY2" fmla="*/ 533919 h 909110"/>
                <a:gd name="connsiteX3" fmla="*/ 314643 w 315306"/>
                <a:gd name="connsiteY3" fmla="*/ 907075 h 909110"/>
                <a:gd name="connsiteX4" fmla="*/ 223875 w 315306"/>
                <a:gd name="connsiteY4" fmla="*/ 661666 h 909110"/>
                <a:gd name="connsiteX5" fmla="*/ 1999 w 315306"/>
                <a:gd name="connsiteY5" fmla="*/ 207828 h 909110"/>
                <a:gd name="connsiteX6" fmla="*/ 109575 w 315306"/>
                <a:gd name="connsiteY6" fmla="*/ 342298 h 909110"/>
                <a:gd name="connsiteX7" fmla="*/ 1999 w 315306"/>
                <a:gd name="connsiteY7" fmla="*/ 2760 h 909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306" h="909110">
                  <a:moveTo>
                    <a:pt x="1999" y="2760"/>
                  </a:moveTo>
                  <a:cubicBezTo>
                    <a:pt x="16006" y="39739"/>
                    <a:pt x="163363" y="475649"/>
                    <a:pt x="193619" y="564175"/>
                  </a:cubicBezTo>
                  <a:cubicBezTo>
                    <a:pt x="223875" y="652701"/>
                    <a:pt x="163363" y="476769"/>
                    <a:pt x="183534" y="533919"/>
                  </a:cubicBezTo>
                  <a:cubicBezTo>
                    <a:pt x="203705" y="591069"/>
                    <a:pt x="307920" y="885784"/>
                    <a:pt x="314643" y="907075"/>
                  </a:cubicBezTo>
                  <a:cubicBezTo>
                    <a:pt x="321366" y="928366"/>
                    <a:pt x="275982" y="778207"/>
                    <a:pt x="223875" y="661666"/>
                  </a:cubicBezTo>
                  <a:cubicBezTo>
                    <a:pt x="171768" y="545125"/>
                    <a:pt x="21049" y="261056"/>
                    <a:pt x="1999" y="207828"/>
                  </a:cubicBezTo>
                  <a:cubicBezTo>
                    <a:pt x="-17051" y="154600"/>
                    <a:pt x="106213" y="372554"/>
                    <a:pt x="109575" y="342298"/>
                  </a:cubicBezTo>
                  <a:cubicBezTo>
                    <a:pt x="112937" y="312042"/>
                    <a:pt x="-12008" y="-34219"/>
                    <a:pt x="1999" y="27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3" name="フリーフォーム 1122">
              <a:extLst>
                <a:ext uri="{FF2B5EF4-FFF2-40B4-BE49-F238E27FC236}">
                  <a16:creationId xmlns:a16="http://schemas.microsoft.com/office/drawing/2014/main" id="{39E2DE6C-205D-0259-4ED0-945ADD61E970}"/>
                </a:ext>
              </a:extLst>
            </p:cNvPr>
            <p:cNvSpPr/>
            <p:nvPr/>
          </p:nvSpPr>
          <p:spPr>
            <a:xfrm>
              <a:off x="3575840" y="3198268"/>
              <a:ext cx="105392" cy="880754"/>
            </a:xfrm>
            <a:custGeom>
              <a:avLst/>
              <a:gdLst>
                <a:gd name="connsiteX0" fmla="*/ 21248 w 105392"/>
                <a:gd name="connsiteY0" fmla="*/ 2132 h 880754"/>
                <a:gd name="connsiteX1" fmla="*/ 41419 w 105392"/>
                <a:gd name="connsiteY1" fmla="*/ 610611 h 880754"/>
                <a:gd name="connsiteX2" fmla="*/ 105292 w 105392"/>
                <a:gd name="connsiteY2" fmla="*/ 876191 h 880754"/>
                <a:gd name="connsiteX3" fmla="*/ 54866 w 105392"/>
                <a:gd name="connsiteY3" fmla="*/ 745082 h 880754"/>
                <a:gd name="connsiteX4" fmla="*/ 4439 w 105392"/>
                <a:gd name="connsiteY4" fmla="*/ 331585 h 880754"/>
                <a:gd name="connsiteX5" fmla="*/ 4439 w 105392"/>
                <a:gd name="connsiteY5" fmla="*/ 405544 h 880754"/>
                <a:gd name="connsiteX6" fmla="*/ 21248 w 105392"/>
                <a:gd name="connsiteY6" fmla="*/ 2132 h 880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392" h="880754">
                  <a:moveTo>
                    <a:pt x="21248" y="2132"/>
                  </a:moveTo>
                  <a:cubicBezTo>
                    <a:pt x="27411" y="36310"/>
                    <a:pt x="27412" y="464935"/>
                    <a:pt x="41419" y="610611"/>
                  </a:cubicBezTo>
                  <a:cubicBezTo>
                    <a:pt x="55426" y="756288"/>
                    <a:pt x="103051" y="853779"/>
                    <a:pt x="105292" y="876191"/>
                  </a:cubicBezTo>
                  <a:cubicBezTo>
                    <a:pt x="107533" y="898603"/>
                    <a:pt x="71675" y="835850"/>
                    <a:pt x="54866" y="745082"/>
                  </a:cubicBezTo>
                  <a:cubicBezTo>
                    <a:pt x="38057" y="654314"/>
                    <a:pt x="12844" y="388175"/>
                    <a:pt x="4439" y="331585"/>
                  </a:cubicBezTo>
                  <a:cubicBezTo>
                    <a:pt x="-3966" y="274995"/>
                    <a:pt x="1637" y="455971"/>
                    <a:pt x="4439" y="405544"/>
                  </a:cubicBezTo>
                  <a:cubicBezTo>
                    <a:pt x="7240" y="355118"/>
                    <a:pt x="15085" y="-32046"/>
                    <a:pt x="21248" y="21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4" name="フリーフォーム 1123">
              <a:extLst>
                <a:ext uri="{FF2B5EF4-FFF2-40B4-BE49-F238E27FC236}">
                  <a16:creationId xmlns:a16="http://schemas.microsoft.com/office/drawing/2014/main" id="{52C75958-16BA-BEC6-980F-B8695A938C27}"/>
                </a:ext>
              </a:extLst>
            </p:cNvPr>
            <p:cNvSpPr/>
            <p:nvPr/>
          </p:nvSpPr>
          <p:spPr>
            <a:xfrm>
              <a:off x="6010763" y="3859248"/>
              <a:ext cx="202152" cy="1094206"/>
            </a:xfrm>
            <a:custGeom>
              <a:avLst/>
              <a:gdLst>
                <a:gd name="connsiteX0" fmla="*/ 201778 w 202152"/>
                <a:gd name="connsiteY0" fmla="*/ 58 h 1094206"/>
                <a:gd name="connsiteX1" fmla="*/ 107649 w 202152"/>
                <a:gd name="connsiteY1" fmla="*/ 400108 h 1094206"/>
                <a:gd name="connsiteX2" fmla="*/ 111011 w 202152"/>
                <a:gd name="connsiteY2" fmla="*/ 743008 h 1094206"/>
                <a:gd name="connsiteX3" fmla="*/ 97563 w 202152"/>
                <a:gd name="connsiteY3" fmla="*/ 618623 h 1094206"/>
                <a:gd name="connsiteX4" fmla="*/ 131181 w 202152"/>
                <a:gd name="connsiteY4" fmla="*/ 1089270 h 1094206"/>
                <a:gd name="connsiteX5" fmla="*/ 114372 w 202152"/>
                <a:gd name="connsiteY5" fmla="*/ 847223 h 1094206"/>
                <a:gd name="connsiteX6" fmla="*/ 90840 w 202152"/>
                <a:gd name="connsiteY6" fmla="*/ 561473 h 1094206"/>
                <a:gd name="connsiteX7" fmla="*/ 74031 w 202152"/>
                <a:gd name="connsiteY7" fmla="*/ 722837 h 1094206"/>
                <a:gd name="connsiteX8" fmla="*/ 72 w 202152"/>
                <a:gd name="connsiteY8" fmla="*/ 537940 h 1094206"/>
                <a:gd name="connsiteX9" fmla="*/ 60584 w 202152"/>
                <a:gd name="connsiteY9" fmla="*/ 642155 h 1094206"/>
                <a:gd name="connsiteX10" fmla="*/ 74031 w 202152"/>
                <a:gd name="connsiteY10" fmla="*/ 359767 h 1094206"/>
                <a:gd name="connsiteX11" fmla="*/ 67308 w 202152"/>
                <a:gd name="connsiteY11" fmla="*/ 369852 h 1094206"/>
                <a:gd name="connsiteX12" fmla="*/ 201778 w 202152"/>
                <a:gd name="connsiteY12" fmla="*/ 58 h 1094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2152" h="1094206">
                  <a:moveTo>
                    <a:pt x="201778" y="58"/>
                  </a:moveTo>
                  <a:cubicBezTo>
                    <a:pt x="208501" y="5101"/>
                    <a:pt x="122777" y="276283"/>
                    <a:pt x="107649" y="400108"/>
                  </a:cubicBezTo>
                  <a:cubicBezTo>
                    <a:pt x="92521" y="523933"/>
                    <a:pt x="112692" y="706589"/>
                    <a:pt x="111011" y="743008"/>
                  </a:cubicBezTo>
                  <a:cubicBezTo>
                    <a:pt x="109330" y="779427"/>
                    <a:pt x="94201" y="560913"/>
                    <a:pt x="97563" y="618623"/>
                  </a:cubicBezTo>
                  <a:cubicBezTo>
                    <a:pt x="100925" y="676333"/>
                    <a:pt x="128379" y="1051170"/>
                    <a:pt x="131181" y="1089270"/>
                  </a:cubicBezTo>
                  <a:cubicBezTo>
                    <a:pt x="133983" y="1127370"/>
                    <a:pt x="121095" y="935189"/>
                    <a:pt x="114372" y="847223"/>
                  </a:cubicBezTo>
                  <a:cubicBezTo>
                    <a:pt x="107649" y="759257"/>
                    <a:pt x="97563" y="582204"/>
                    <a:pt x="90840" y="561473"/>
                  </a:cubicBezTo>
                  <a:cubicBezTo>
                    <a:pt x="84116" y="540742"/>
                    <a:pt x="89159" y="726759"/>
                    <a:pt x="74031" y="722837"/>
                  </a:cubicBezTo>
                  <a:cubicBezTo>
                    <a:pt x="58903" y="718915"/>
                    <a:pt x="2313" y="551387"/>
                    <a:pt x="72" y="537940"/>
                  </a:cubicBezTo>
                  <a:cubicBezTo>
                    <a:pt x="-2169" y="524493"/>
                    <a:pt x="48258" y="671850"/>
                    <a:pt x="60584" y="642155"/>
                  </a:cubicBezTo>
                  <a:cubicBezTo>
                    <a:pt x="72910" y="612460"/>
                    <a:pt x="72910" y="405151"/>
                    <a:pt x="74031" y="359767"/>
                  </a:cubicBezTo>
                  <a:cubicBezTo>
                    <a:pt x="75152" y="314383"/>
                    <a:pt x="47698" y="422520"/>
                    <a:pt x="67308" y="369852"/>
                  </a:cubicBezTo>
                  <a:cubicBezTo>
                    <a:pt x="86918" y="317184"/>
                    <a:pt x="195055" y="-4985"/>
                    <a:pt x="201778" y="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5" name="フリーフォーム 1124">
              <a:extLst>
                <a:ext uri="{FF2B5EF4-FFF2-40B4-BE49-F238E27FC236}">
                  <a16:creationId xmlns:a16="http://schemas.microsoft.com/office/drawing/2014/main" id="{5AB02C96-F1C7-5DC1-B473-53C1EE4FC217}"/>
                </a:ext>
              </a:extLst>
            </p:cNvPr>
            <p:cNvSpPr/>
            <p:nvPr/>
          </p:nvSpPr>
          <p:spPr>
            <a:xfrm>
              <a:off x="5422485" y="3844808"/>
              <a:ext cx="115586" cy="966704"/>
            </a:xfrm>
            <a:custGeom>
              <a:avLst/>
              <a:gdLst>
                <a:gd name="connsiteX0" fmla="*/ 41 w 115586"/>
                <a:gd name="connsiteY0" fmla="*/ 1051 h 966704"/>
                <a:gd name="connsiteX1" fmla="*/ 107618 w 115586"/>
                <a:gd name="connsiteY1" fmla="*/ 626339 h 966704"/>
                <a:gd name="connsiteX2" fmla="*/ 107618 w 115586"/>
                <a:gd name="connsiteY2" fmla="*/ 542295 h 966704"/>
                <a:gd name="connsiteX3" fmla="*/ 107618 w 115586"/>
                <a:gd name="connsiteY3" fmla="*/ 965877 h 966704"/>
                <a:gd name="connsiteX4" fmla="*/ 94171 w 115586"/>
                <a:gd name="connsiteY4" fmla="*/ 639786 h 966704"/>
                <a:gd name="connsiteX5" fmla="*/ 57191 w 115586"/>
                <a:gd name="connsiteY5" fmla="*/ 273354 h 966704"/>
                <a:gd name="connsiteX6" fmla="*/ 94171 w 115586"/>
                <a:gd name="connsiteY6" fmla="*/ 471698 h 966704"/>
                <a:gd name="connsiteX7" fmla="*/ 41 w 115586"/>
                <a:gd name="connsiteY7" fmla="*/ 1051 h 966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586" h="966704">
                  <a:moveTo>
                    <a:pt x="41" y="1051"/>
                  </a:moveTo>
                  <a:cubicBezTo>
                    <a:pt x="2282" y="26825"/>
                    <a:pt x="89689" y="536132"/>
                    <a:pt x="107618" y="626339"/>
                  </a:cubicBezTo>
                  <a:cubicBezTo>
                    <a:pt x="125548" y="716546"/>
                    <a:pt x="107618" y="542295"/>
                    <a:pt x="107618" y="542295"/>
                  </a:cubicBezTo>
                  <a:cubicBezTo>
                    <a:pt x="107618" y="598885"/>
                    <a:pt x="109859" y="949629"/>
                    <a:pt x="107618" y="965877"/>
                  </a:cubicBezTo>
                  <a:cubicBezTo>
                    <a:pt x="105377" y="982125"/>
                    <a:pt x="102575" y="755206"/>
                    <a:pt x="94171" y="639786"/>
                  </a:cubicBezTo>
                  <a:cubicBezTo>
                    <a:pt x="85767" y="524366"/>
                    <a:pt x="57191" y="301369"/>
                    <a:pt x="57191" y="273354"/>
                  </a:cubicBezTo>
                  <a:cubicBezTo>
                    <a:pt x="57191" y="245339"/>
                    <a:pt x="102015" y="512039"/>
                    <a:pt x="94171" y="471698"/>
                  </a:cubicBezTo>
                  <a:cubicBezTo>
                    <a:pt x="86327" y="431357"/>
                    <a:pt x="-2200" y="-24723"/>
                    <a:pt x="41" y="10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6" name="フリーフォーム 1125">
              <a:extLst>
                <a:ext uri="{FF2B5EF4-FFF2-40B4-BE49-F238E27FC236}">
                  <a16:creationId xmlns:a16="http://schemas.microsoft.com/office/drawing/2014/main" id="{B4EA2711-64D7-521F-D734-3D602E055F04}"/>
                </a:ext>
              </a:extLst>
            </p:cNvPr>
            <p:cNvSpPr/>
            <p:nvPr/>
          </p:nvSpPr>
          <p:spPr>
            <a:xfrm>
              <a:off x="5728810" y="4137701"/>
              <a:ext cx="123503" cy="835629"/>
            </a:xfrm>
            <a:custGeom>
              <a:avLst/>
              <a:gdLst>
                <a:gd name="connsiteX0" fmla="*/ 2999 w 123503"/>
                <a:gd name="connsiteY0" fmla="*/ 14078 h 835629"/>
                <a:gd name="connsiteX1" fmla="*/ 120661 w 123503"/>
                <a:gd name="connsiteY1" fmla="*/ 760390 h 835629"/>
                <a:gd name="connsiteX2" fmla="*/ 87043 w 123503"/>
                <a:gd name="connsiteY2" fmla="*/ 652814 h 835629"/>
                <a:gd name="connsiteX3" fmla="*/ 87043 w 123503"/>
                <a:gd name="connsiteY3" fmla="*/ 834349 h 835629"/>
                <a:gd name="connsiteX4" fmla="*/ 53425 w 123503"/>
                <a:gd name="connsiteY4" fmla="*/ 541875 h 835629"/>
                <a:gd name="connsiteX5" fmla="*/ 19808 w 123503"/>
                <a:gd name="connsiteY5" fmla="*/ 212423 h 835629"/>
                <a:gd name="connsiteX6" fmla="*/ 9722 w 123503"/>
                <a:gd name="connsiteY6" fmla="*/ 551961 h 835629"/>
                <a:gd name="connsiteX7" fmla="*/ 33255 w 123503"/>
                <a:gd name="connsiteY7" fmla="*/ 289743 h 835629"/>
                <a:gd name="connsiteX8" fmla="*/ 2999 w 123503"/>
                <a:gd name="connsiteY8" fmla="*/ 14078 h 835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503" h="835629">
                  <a:moveTo>
                    <a:pt x="2999" y="14078"/>
                  </a:moveTo>
                  <a:cubicBezTo>
                    <a:pt x="17567" y="92519"/>
                    <a:pt x="106654" y="653934"/>
                    <a:pt x="120661" y="760390"/>
                  </a:cubicBezTo>
                  <a:cubicBezTo>
                    <a:pt x="134668" y="866846"/>
                    <a:pt x="92646" y="640488"/>
                    <a:pt x="87043" y="652814"/>
                  </a:cubicBezTo>
                  <a:cubicBezTo>
                    <a:pt x="81440" y="665140"/>
                    <a:pt x="92646" y="852839"/>
                    <a:pt x="87043" y="834349"/>
                  </a:cubicBezTo>
                  <a:cubicBezTo>
                    <a:pt x="81440" y="815859"/>
                    <a:pt x="64631" y="645529"/>
                    <a:pt x="53425" y="541875"/>
                  </a:cubicBezTo>
                  <a:cubicBezTo>
                    <a:pt x="42219" y="438221"/>
                    <a:pt x="27092" y="210742"/>
                    <a:pt x="19808" y="212423"/>
                  </a:cubicBezTo>
                  <a:cubicBezTo>
                    <a:pt x="12524" y="214104"/>
                    <a:pt x="7481" y="539074"/>
                    <a:pt x="9722" y="551961"/>
                  </a:cubicBezTo>
                  <a:cubicBezTo>
                    <a:pt x="11963" y="564848"/>
                    <a:pt x="34936" y="372666"/>
                    <a:pt x="33255" y="289743"/>
                  </a:cubicBezTo>
                  <a:cubicBezTo>
                    <a:pt x="31574" y="206820"/>
                    <a:pt x="-11569" y="-64363"/>
                    <a:pt x="2999" y="140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7" name="フリーフォーム 1126">
              <a:extLst>
                <a:ext uri="{FF2B5EF4-FFF2-40B4-BE49-F238E27FC236}">
                  <a16:creationId xmlns:a16="http://schemas.microsoft.com/office/drawing/2014/main" id="{D6F623B8-6C4D-F97D-CA8F-01FCC1C7AB37}"/>
                </a:ext>
              </a:extLst>
            </p:cNvPr>
            <p:cNvSpPr/>
            <p:nvPr/>
          </p:nvSpPr>
          <p:spPr>
            <a:xfrm>
              <a:off x="5162920" y="5341835"/>
              <a:ext cx="814341" cy="225490"/>
            </a:xfrm>
            <a:custGeom>
              <a:avLst/>
              <a:gdLst>
                <a:gd name="connsiteX0" fmla="*/ 78071 w 814341"/>
                <a:gd name="connsiteY0" fmla="*/ 73968 h 225490"/>
                <a:gd name="connsiteX1" fmla="*/ 488206 w 814341"/>
                <a:gd name="connsiteY1" fmla="*/ 67244 h 225490"/>
                <a:gd name="connsiteX2" fmla="*/ 427695 w 814341"/>
                <a:gd name="connsiteY2" fmla="*/ 225247 h 225490"/>
                <a:gd name="connsiteX3" fmla="*/ 528548 w 814341"/>
                <a:gd name="connsiteY3" fmla="*/ 100862 h 225490"/>
                <a:gd name="connsiteX4" fmla="*/ 814298 w 814341"/>
                <a:gd name="connsiteY4" fmla="*/ 9 h 225490"/>
                <a:gd name="connsiteX5" fmla="*/ 548718 w 814341"/>
                <a:gd name="connsiteY5" fmla="*/ 94139 h 225490"/>
                <a:gd name="connsiteX6" fmla="*/ 367183 w 814341"/>
                <a:gd name="connsiteY6" fmla="*/ 10094 h 225490"/>
                <a:gd name="connsiteX7" fmla="*/ 20921 w 814341"/>
                <a:gd name="connsiteY7" fmla="*/ 80691 h 225490"/>
                <a:gd name="connsiteX8" fmla="*/ 78071 w 814341"/>
                <a:gd name="connsiteY8" fmla="*/ 73968 h 22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4341" h="225490">
                  <a:moveTo>
                    <a:pt x="78071" y="73968"/>
                  </a:moveTo>
                  <a:cubicBezTo>
                    <a:pt x="155952" y="71727"/>
                    <a:pt x="429935" y="42031"/>
                    <a:pt x="488206" y="67244"/>
                  </a:cubicBezTo>
                  <a:cubicBezTo>
                    <a:pt x="546477" y="92457"/>
                    <a:pt x="420971" y="219644"/>
                    <a:pt x="427695" y="225247"/>
                  </a:cubicBezTo>
                  <a:cubicBezTo>
                    <a:pt x="434419" y="230850"/>
                    <a:pt x="464114" y="138402"/>
                    <a:pt x="528548" y="100862"/>
                  </a:cubicBezTo>
                  <a:cubicBezTo>
                    <a:pt x="592982" y="63322"/>
                    <a:pt x="810936" y="1129"/>
                    <a:pt x="814298" y="9"/>
                  </a:cubicBezTo>
                  <a:cubicBezTo>
                    <a:pt x="817660" y="-1111"/>
                    <a:pt x="623237" y="92458"/>
                    <a:pt x="548718" y="94139"/>
                  </a:cubicBezTo>
                  <a:cubicBezTo>
                    <a:pt x="474199" y="95820"/>
                    <a:pt x="455149" y="12335"/>
                    <a:pt x="367183" y="10094"/>
                  </a:cubicBezTo>
                  <a:cubicBezTo>
                    <a:pt x="279217" y="7853"/>
                    <a:pt x="62383" y="69485"/>
                    <a:pt x="20921" y="80691"/>
                  </a:cubicBezTo>
                  <a:cubicBezTo>
                    <a:pt x="-20541" y="91897"/>
                    <a:pt x="190" y="76209"/>
                    <a:pt x="78071" y="739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8" name="フリーフォーム 1127">
              <a:extLst>
                <a:ext uri="{FF2B5EF4-FFF2-40B4-BE49-F238E27FC236}">
                  <a16:creationId xmlns:a16="http://schemas.microsoft.com/office/drawing/2014/main" id="{82B83074-4A53-5BDF-B300-55A6DA0A13EB}"/>
                </a:ext>
              </a:extLst>
            </p:cNvPr>
            <p:cNvSpPr/>
            <p:nvPr/>
          </p:nvSpPr>
          <p:spPr>
            <a:xfrm>
              <a:off x="3096973" y="3131329"/>
              <a:ext cx="392248" cy="1690736"/>
            </a:xfrm>
            <a:custGeom>
              <a:avLst/>
              <a:gdLst>
                <a:gd name="connsiteX0" fmla="*/ 7527 w 392248"/>
                <a:gd name="connsiteY0" fmla="*/ 8854 h 1690736"/>
                <a:gd name="connsiteX1" fmla="*/ 150262 w 392248"/>
                <a:gd name="connsiteY1" fmla="*/ 651165 h 1690736"/>
                <a:gd name="connsiteX2" fmla="*/ 159183 w 392248"/>
                <a:gd name="connsiteY2" fmla="*/ 468285 h 1690736"/>
                <a:gd name="connsiteX3" fmla="*/ 221630 w 392248"/>
                <a:gd name="connsiteY3" fmla="*/ 825124 h 1690736"/>
                <a:gd name="connsiteX4" fmla="*/ 163644 w 392248"/>
                <a:gd name="connsiteY4" fmla="*/ 673467 h 1690736"/>
                <a:gd name="connsiteX5" fmla="*/ 342063 w 392248"/>
                <a:gd name="connsiteY5" fmla="*/ 1231028 h 1690736"/>
                <a:gd name="connsiteX6" fmla="*/ 301919 w 392248"/>
                <a:gd name="connsiteY6" fmla="*/ 1074911 h 1690736"/>
                <a:gd name="connsiteX7" fmla="*/ 391128 w 392248"/>
                <a:gd name="connsiteY7" fmla="*/ 1681537 h 1690736"/>
                <a:gd name="connsiteX8" fmla="*/ 346524 w 392248"/>
                <a:gd name="connsiteY8" fmla="*/ 1409448 h 1690736"/>
                <a:gd name="connsiteX9" fmla="*/ 266235 w 392248"/>
                <a:gd name="connsiteY9" fmla="*/ 981241 h 1690736"/>
                <a:gd name="connsiteX10" fmla="*/ 159183 w 392248"/>
                <a:gd name="connsiteY10" fmla="*/ 414759 h 1690736"/>
                <a:gd name="connsiteX11" fmla="*/ 181486 w 392248"/>
                <a:gd name="connsiteY11" fmla="*/ 561955 h 1690736"/>
                <a:gd name="connsiteX12" fmla="*/ 56592 w 392248"/>
                <a:gd name="connsiteY12" fmla="*/ 280944 h 1690736"/>
                <a:gd name="connsiteX13" fmla="*/ 74434 w 392248"/>
                <a:gd name="connsiteY13" fmla="*/ 468285 h 1690736"/>
                <a:gd name="connsiteX14" fmla="*/ 34289 w 392248"/>
                <a:gd name="connsiteY14" fmla="*/ 178353 h 1690736"/>
                <a:gd name="connsiteX15" fmla="*/ 20908 w 392248"/>
                <a:gd name="connsiteY15" fmla="*/ 267563 h 1690736"/>
                <a:gd name="connsiteX16" fmla="*/ 7527 w 392248"/>
                <a:gd name="connsiteY16" fmla="*/ 8854 h 1690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2248" h="1690736">
                  <a:moveTo>
                    <a:pt x="7527" y="8854"/>
                  </a:moveTo>
                  <a:cubicBezTo>
                    <a:pt x="29086" y="72788"/>
                    <a:pt x="124986" y="574593"/>
                    <a:pt x="150262" y="651165"/>
                  </a:cubicBezTo>
                  <a:cubicBezTo>
                    <a:pt x="175538" y="727737"/>
                    <a:pt x="147288" y="439292"/>
                    <a:pt x="159183" y="468285"/>
                  </a:cubicBezTo>
                  <a:cubicBezTo>
                    <a:pt x="171078" y="497278"/>
                    <a:pt x="220887" y="790927"/>
                    <a:pt x="221630" y="825124"/>
                  </a:cubicBezTo>
                  <a:cubicBezTo>
                    <a:pt x="222374" y="859321"/>
                    <a:pt x="143572" y="605816"/>
                    <a:pt x="163644" y="673467"/>
                  </a:cubicBezTo>
                  <a:cubicBezTo>
                    <a:pt x="183716" y="741118"/>
                    <a:pt x="319017" y="1164121"/>
                    <a:pt x="342063" y="1231028"/>
                  </a:cubicBezTo>
                  <a:cubicBezTo>
                    <a:pt x="365109" y="1297935"/>
                    <a:pt x="293741" y="999826"/>
                    <a:pt x="301919" y="1074911"/>
                  </a:cubicBezTo>
                  <a:cubicBezTo>
                    <a:pt x="310097" y="1149996"/>
                    <a:pt x="383694" y="1625781"/>
                    <a:pt x="391128" y="1681537"/>
                  </a:cubicBezTo>
                  <a:cubicBezTo>
                    <a:pt x="398562" y="1737293"/>
                    <a:pt x="367339" y="1526164"/>
                    <a:pt x="346524" y="1409448"/>
                  </a:cubicBezTo>
                  <a:cubicBezTo>
                    <a:pt x="325709" y="1292732"/>
                    <a:pt x="297458" y="1147022"/>
                    <a:pt x="266235" y="981241"/>
                  </a:cubicBezTo>
                  <a:cubicBezTo>
                    <a:pt x="235012" y="815460"/>
                    <a:pt x="173308" y="484640"/>
                    <a:pt x="159183" y="414759"/>
                  </a:cubicBezTo>
                  <a:cubicBezTo>
                    <a:pt x="145058" y="344878"/>
                    <a:pt x="198585" y="584258"/>
                    <a:pt x="181486" y="561955"/>
                  </a:cubicBezTo>
                  <a:cubicBezTo>
                    <a:pt x="164388" y="539653"/>
                    <a:pt x="74434" y="296556"/>
                    <a:pt x="56592" y="280944"/>
                  </a:cubicBezTo>
                  <a:cubicBezTo>
                    <a:pt x="38750" y="265332"/>
                    <a:pt x="78151" y="485384"/>
                    <a:pt x="74434" y="468285"/>
                  </a:cubicBezTo>
                  <a:cubicBezTo>
                    <a:pt x="70717" y="451187"/>
                    <a:pt x="43210" y="211807"/>
                    <a:pt x="34289" y="178353"/>
                  </a:cubicBezTo>
                  <a:cubicBezTo>
                    <a:pt x="25368" y="144899"/>
                    <a:pt x="24625" y="287635"/>
                    <a:pt x="20908" y="267563"/>
                  </a:cubicBezTo>
                  <a:cubicBezTo>
                    <a:pt x="17191" y="247491"/>
                    <a:pt x="-14032" y="-55080"/>
                    <a:pt x="7527" y="88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9" name="フリーフォーム 1128">
              <a:extLst>
                <a:ext uri="{FF2B5EF4-FFF2-40B4-BE49-F238E27FC236}">
                  <a16:creationId xmlns:a16="http://schemas.microsoft.com/office/drawing/2014/main" id="{1EC3889D-CE65-B608-37D0-702BEE0A3566}"/>
                </a:ext>
              </a:extLst>
            </p:cNvPr>
            <p:cNvSpPr/>
            <p:nvPr/>
          </p:nvSpPr>
          <p:spPr>
            <a:xfrm>
              <a:off x="2854152" y="3031742"/>
              <a:ext cx="389163" cy="604388"/>
            </a:xfrm>
            <a:custGeom>
              <a:avLst/>
              <a:gdLst>
                <a:gd name="connsiteX0" fmla="*/ 560 w 389163"/>
                <a:gd name="connsiteY0" fmla="*/ 1390 h 604388"/>
                <a:gd name="connsiteX1" fmla="*/ 219124 w 389163"/>
                <a:gd name="connsiteY1" fmla="*/ 202112 h 604388"/>
                <a:gd name="connsiteX2" fmla="*/ 210203 w 389163"/>
                <a:gd name="connsiteY2" fmla="*/ 135204 h 604388"/>
                <a:gd name="connsiteX3" fmla="*/ 388623 w 389163"/>
                <a:gd name="connsiteY3" fmla="*/ 594635 h 604388"/>
                <a:gd name="connsiteX4" fmla="*/ 263729 w 389163"/>
                <a:gd name="connsiteY4" fmla="*/ 429597 h 604388"/>
                <a:gd name="connsiteX5" fmla="*/ 210203 w 389163"/>
                <a:gd name="connsiteY5" fmla="*/ 202112 h 604388"/>
                <a:gd name="connsiteX6" fmla="*/ 156677 w 389163"/>
                <a:gd name="connsiteY6" fmla="*/ 117362 h 604388"/>
                <a:gd name="connsiteX7" fmla="*/ 560 w 389163"/>
                <a:gd name="connsiteY7" fmla="*/ 1390 h 604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9163" h="604388">
                  <a:moveTo>
                    <a:pt x="560" y="1390"/>
                  </a:moveTo>
                  <a:cubicBezTo>
                    <a:pt x="10968" y="15515"/>
                    <a:pt x="184184" y="179810"/>
                    <a:pt x="219124" y="202112"/>
                  </a:cubicBezTo>
                  <a:cubicBezTo>
                    <a:pt x="254064" y="224414"/>
                    <a:pt x="181953" y="69784"/>
                    <a:pt x="210203" y="135204"/>
                  </a:cubicBezTo>
                  <a:cubicBezTo>
                    <a:pt x="238453" y="200624"/>
                    <a:pt x="379702" y="545570"/>
                    <a:pt x="388623" y="594635"/>
                  </a:cubicBezTo>
                  <a:cubicBezTo>
                    <a:pt x="397544" y="643700"/>
                    <a:pt x="293466" y="495017"/>
                    <a:pt x="263729" y="429597"/>
                  </a:cubicBezTo>
                  <a:cubicBezTo>
                    <a:pt x="233992" y="364177"/>
                    <a:pt x="228045" y="254151"/>
                    <a:pt x="210203" y="202112"/>
                  </a:cubicBezTo>
                  <a:cubicBezTo>
                    <a:pt x="192361" y="150073"/>
                    <a:pt x="185670" y="150072"/>
                    <a:pt x="156677" y="117362"/>
                  </a:cubicBezTo>
                  <a:cubicBezTo>
                    <a:pt x="127684" y="84652"/>
                    <a:pt x="-9848" y="-12735"/>
                    <a:pt x="560" y="13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0" name="フリーフォーム 1129">
              <a:extLst>
                <a:ext uri="{FF2B5EF4-FFF2-40B4-BE49-F238E27FC236}">
                  <a16:creationId xmlns:a16="http://schemas.microsoft.com/office/drawing/2014/main" id="{EB73F1B9-6FAF-F527-6B7C-4BFAD183BEC6}"/>
                </a:ext>
              </a:extLst>
            </p:cNvPr>
            <p:cNvSpPr/>
            <p:nvPr/>
          </p:nvSpPr>
          <p:spPr>
            <a:xfrm>
              <a:off x="2781264" y="3144866"/>
              <a:ext cx="310526" cy="347699"/>
            </a:xfrm>
            <a:custGeom>
              <a:avLst/>
              <a:gdLst>
                <a:gd name="connsiteX0" fmla="*/ 11001 w 310526"/>
                <a:gd name="connsiteY0" fmla="*/ 13159 h 347699"/>
                <a:gd name="connsiteX1" fmla="*/ 46685 w 310526"/>
                <a:gd name="connsiteY1" fmla="*/ 53304 h 347699"/>
                <a:gd name="connsiteX2" fmla="*/ 229565 w 310526"/>
                <a:gd name="connsiteY2" fmla="*/ 115751 h 347699"/>
                <a:gd name="connsiteX3" fmla="*/ 269710 w 310526"/>
                <a:gd name="connsiteY3" fmla="*/ 169276 h 347699"/>
                <a:gd name="connsiteX4" fmla="*/ 287552 w 310526"/>
                <a:gd name="connsiteY4" fmla="*/ 262947 h 347699"/>
                <a:gd name="connsiteX5" fmla="*/ 287552 w 310526"/>
                <a:gd name="connsiteY5" fmla="*/ 213881 h 347699"/>
                <a:gd name="connsiteX6" fmla="*/ 202802 w 310526"/>
                <a:gd name="connsiteY6" fmla="*/ 347696 h 347699"/>
                <a:gd name="connsiteX7" fmla="*/ 309854 w 310526"/>
                <a:gd name="connsiteY7" fmla="*/ 209421 h 347699"/>
                <a:gd name="connsiteX8" fmla="*/ 140356 w 310526"/>
                <a:gd name="connsiteY8" fmla="*/ 4238 h 347699"/>
                <a:gd name="connsiteX9" fmla="*/ 207263 w 310526"/>
                <a:gd name="connsiteY9" fmla="*/ 66685 h 347699"/>
                <a:gd name="connsiteX10" fmla="*/ 11001 w 310526"/>
                <a:gd name="connsiteY10" fmla="*/ 13159 h 347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0526" h="347699">
                  <a:moveTo>
                    <a:pt x="11001" y="13159"/>
                  </a:moveTo>
                  <a:cubicBezTo>
                    <a:pt x="-15762" y="10929"/>
                    <a:pt x="10258" y="36205"/>
                    <a:pt x="46685" y="53304"/>
                  </a:cubicBezTo>
                  <a:cubicBezTo>
                    <a:pt x="83112" y="70403"/>
                    <a:pt x="192394" y="96422"/>
                    <a:pt x="229565" y="115751"/>
                  </a:cubicBezTo>
                  <a:cubicBezTo>
                    <a:pt x="266736" y="135080"/>
                    <a:pt x="260046" y="144743"/>
                    <a:pt x="269710" y="169276"/>
                  </a:cubicBezTo>
                  <a:cubicBezTo>
                    <a:pt x="279375" y="193809"/>
                    <a:pt x="284578" y="255513"/>
                    <a:pt x="287552" y="262947"/>
                  </a:cubicBezTo>
                  <a:cubicBezTo>
                    <a:pt x="290526" y="270381"/>
                    <a:pt x="301677" y="199756"/>
                    <a:pt x="287552" y="213881"/>
                  </a:cubicBezTo>
                  <a:cubicBezTo>
                    <a:pt x="273427" y="228006"/>
                    <a:pt x="199085" y="348439"/>
                    <a:pt x="202802" y="347696"/>
                  </a:cubicBezTo>
                  <a:cubicBezTo>
                    <a:pt x="206519" y="346953"/>
                    <a:pt x="320262" y="266664"/>
                    <a:pt x="309854" y="209421"/>
                  </a:cubicBezTo>
                  <a:cubicBezTo>
                    <a:pt x="299446" y="152178"/>
                    <a:pt x="157455" y="28027"/>
                    <a:pt x="140356" y="4238"/>
                  </a:cubicBezTo>
                  <a:cubicBezTo>
                    <a:pt x="123257" y="-19551"/>
                    <a:pt x="231052" y="64455"/>
                    <a:pt x="207263" y="66685"/>
                  </a:cubicBezTo>
                  <a:cubicBezTo>
                    <a:pt x="183474" y="68915"/>
                    <a:pt x="37764" y="15389"/>
                    <a:pt x="11001" y="131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1" name="フリーフォーム 1130">
              <a:extLst>
                <a:ext uri="{FF2B5EF4-FFF2-40B4-BE49-F238E27FC236}">
                  <a16:creationId xmlns:a16="http://schemas.microsoft.com/office/drawing/2014/main" id="{E7F27B13-8CED-97E1-1CEC-9A49CE93CB66}"/>
                </a:ext>
              </a:extLst>
            </p:cNvPr>
            <p:cNvSpPr/>
            <p:nvPr/>
          </p:nvSpPr>
          <p:spPr>
            <a:xfrm>
              <a:off x="2880769" y="3050564"/>
              <a:ext cx="274321" cy="1130881"/>
            </a:xfrm>
            <a:custGeom>
              <a:avLst/>
              <a:gdLst>
                <a:gd name="connsiteX0" fmla="*/ 54232 w 274321"/>
                <a:gd name="connsiteY0" fmla="*/ 410 h 1130881"/>
                <a:gd name="connsiteX1" fmla="*/ 23009 w 274321"/>
                <a:gd name="connsiteY1" fmla="*/ 285881 h 1130881"/>
                <a:gd name="connsiteX2" fmla="*/ 89916 w 274321"/>
                <a:gd name="connsiteY2" fmla="*/ 464300 h 1130881"/>
                <a:gd name="connsiteX3" fmla="*/ 36390 w 274321"/>
                <a:gd name="connsiteY3" fmla="*/ 370630 h 1130881"/>
                <a:gd name="connsiteX4" fmla="*/ 192507 w 274321"/>
                <a:gd name="connsiteY4" fmla="*/ 874665 h 1130881"/>
                <a:gd name="connsiteX5" fmla="*/ 152363 w 274321"/>
                <a:gd name="connsiteY5" fmla="*/ 731930 h 1130881"/>
                <a:gd name="connsiteX6" fmla="*/ 272796 w 274321"/>
                <a:gd name="connsiteY6" fmla="*/ 1128913 h 1130881"/>
                <a:gd name="connsiteX7" fmla="*/ 205889 w 274321"/>
                <a:gd name="connsiteY7" fmla="*/ 861284 h 1130881"/>
                <a:gd name="connsiteX8" fmla="*/ 5167 w 274321"/>
                <a:gd name="connsiteY8" fmla="*/ 352788 h 1130881"/>
                <a:gd name="connsiteX9" fmla="*/ 54232 w 274321"/>
                <a:gd name="connsiteY9" fmla="*/ 410 h 1130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4321" h="1130881">
                  <a:moveTo>
                    <a:pt x="54232" y="410"/>
                  </a:moveTo>
                  <a:cubicBezTo>
                    <a:pt x="57206" y="-10741"/>
                    <a:pt x="17062" y="208566"/>
                    <a:pt x="23009" y="285881"/>
                  </a:cubicBezTo>
                  <a:cubicBezTo>
                    <a:pt x="28956" y="363196"/>
                    <a:pt x="87686" y="450175"/>
                    <a:pt x="89916" y="464300"/>
                  </a:cubicBezTo>
                  <a:cubicBezTo>
                    <a:pt x="92146" y="478425"/>
                    <a:pt x="19291" y="302236"/>
                    <a:pt x="36390" y="370630"/>
                  </a:cubicBezTo>
                  <a:cubicBezTo>
                    <a:pt x="53488" y="439024"/>
                    <a:pt x="173178" y="814448"/>
                    <a:pt x="192507" y="874665"/>
                  </a:cubicBezTo>
                  <a:cubicBezTo>
                    <a:pt x="211836" y="934882"/>
                    <a:pt x="138982" y="689555"/>
                    <a:pt x="152363" y="731930"/>
                  </a:cubicBezTo>
                  <a:cubicBezTo>
                    <a:pt x="165744" y="774305"/>
                    <a:pt x="263875" y="1107354"/>
                    <a:pt x="272796" y="1128913"/>
                  </a:cubicBezTo>
                  <a:cubicBezTo>
                    <a:pt x="281717" y="1150472"/>
                    <a:pt x="250494" y="990638"/>
                    <a:pt x="205889" y="861284"/>
                  </a:cubicBezTo>
                  <a:cubicBezTo>
                    <a:pt x="161284" y="731930"/>
                    <a:pt x="29700" y="490320"/>
                    <a:pt x="5167" y="352788"/>
                  </a:cubicBezTo>
                  <a:cubicBezTo>
                    <a:pt x="-19366" y="215256"/>
                    <a:pt x="51258" y="11561"/>
                    <a:pt x="54232" y="4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2" name="フリーフォーム 1131">
              <a:extLst>
                <a:ext uri="{FF2B5EF4-FFF2-40B4-BE49-F238E27FC236}">
                  <a16:creationId xmlns:a16="http://schemas.microsoft.com/office/drawing/2014/main" id="{503E86D1-F881-A851-F5BF-C59ECA185E6D}"/>
                </a:ext>
              </a:extLst>
            </p:cNvPr>
            <p:cNvSpPr/>
            <p:nvPr/>
          </p:nvSpPr>
          <p:spPr>
            <a:xfrm>
              <a:off x="2827617" y="3032010"/>
              <a:ext cx="317340" cy="1385147"/>
            </a:xfrm>
            <a:custGeom>
              <a:avLst/>
              <a:gdLst>
                <a:gd name="connsiteX0" fmla="*/ 71700 w 317340"/>
                <a:gd name="connsiteY0" fmla="*/ 1122 h 1385147"/>
                <a:gd name="connsiteX1" fmla="*/ 9253 w 317340"/>
                <a:gd name="connsiteY1" fmla="*/ 357961 h 1385147"/>
                <a:gd name="connsiteX2" fmla="*/ 71700 w 317340"/>
                <a:gd name="connsiteY2" fmla="*/ 563143 h 1385147"/>
                <a:gd name="connsiteX3" fmla="*/ 36016 w 317340"/>
                <a:gd name="connsiteY3" fmla="*/ 411487 h 1385147"/>
                <a:gd name="connsiteX4" fmla="*/ 187673 w 317340"/>
                <a:gd name="connsiteY4" fmla="*/ 911061 h 1385147"/>
                <a:gd name="connsiteX5" fmla="*/ 178752 w 317340"/>
                <a:gd name="connsiteY5" fmla="*/ 812930 h 1385147"/>
                <a:gd name="connsiteX6" fmla="*/ 259041 w 317340"/>
                <a:gd name="connsiteY6" fmla="*/ 1227756 h 1385147"/>
                <a:gd name="connsiteX7" fmla="*/ 317027 w 317340"/>
                <a:gd name="connsiteY7" fmla="*/ 1383873 h 1385147"/>
                <a:gd name="connsiteX8" fmla="*/ 276883 w 317340"/>
                <a:gd name="connsiteY8" fmla="*/ 1156388 h 1385147"/>
                <a:gd name="connsiteX9" fmla="*/ 169831 w 317340"/>
                <a:gd name="connsiteY9" fmla="*/ 732642 h 1385147"/>
                <a:gd name="connsiteX10" fmla="*/ 22635 w 317340"/>
                <a:gd name="connsiteY10" fmla="*/ 331198 h 1385147"/>
                <a:gd name="connsiteX11" fmla="*/ 22635 w 317340"/>
                <a:gd name="connsiteY11" fmla="*/ 411487 h 1385147"/>
                <a:gd name="connsiteX12" fmla="*/ 98463 w 317340"/>
                <a:gd name="connsiteY12" fmla="*/ 54648 h 1385147"/>
                <a:gd name="connsiteX13" fmla="*/ 332 w 317340"/>
                <a:gd name="connsiteY13" fmla="*/ 237528 h 1385147"/>
                <a:gd name="connsiteX14" fmla="*/ 71700 w 317340"/>
                <a:gd name="connsiteY14" fmla="*/ 1122 h 1385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7340" h="1385147">
                  <a:moveTo>
                    <a:pt x="71700" y="1122"/>
                  </a:moveTo>
                  <a:cubicBezTo>
                    <a:pt x="73187" y="21194"/>
                    <a:pt x="9253" y="264291"/>
                    <a:pt x="9253" y="357961"/>
                  </a:cubicBezTo>
                  <a:cubicBezTo>
                    <a:pt x="9253" y="451631"/>
                    <a:pt x="67240" y="554222"/>
                    <a:pt x="71700" y="563143"/>
                  </a:cubicBezTo>
                  <a:cubicBezTo>
                    <a:pt x="76160" y="572064"/>
                    <a:pt x="16687" y="353501"/>
                    <a:pt x="36016" y="411487"/>
                  </a:cubicBezTo>
                  <a:cubicBezTo>
                    <a:pt x="55345" y="469473"/>
                    <a:pt x="163884" y="844154"/>
                    <a:pt x="187673" y="911061"/>
                  </a:cubicBezTo>
                  <a:cubicBezTo>
                    <a:pt x="211462" y="977968"/>
                    <a:pt x="166857" y="760148"/>
                    <a:pt x="178752" y="812930"/>
                  </a:cubicBezTo>
                  <a:cubicBezTo>
                    <a:pt x="190647" y="865713"/>
                    <a:pt x="235995" y="1132599"/>
                    <a:pt x="259041" y="1227756"/>
                  </a:cubicBezTo>
                  <a:cubicBezTo>
                    <a:pt x="282087" y="1322913"/>
                    <a:pt x="314053" y="1395768"/>
                    <a:pt x="317027" y="1383873"/>
                  </a:cubicBezTo>
                  <a:cubicBezTo>
                    <a:pt x="320001" y="1371978"/>
                    <a:pt x="301416" y="1264926"/>
                    <a:pt x="276883" y="1156388"/>
                  </a:cubicBezTo>
                  <a:cubicBezTo>
                    <a:pt x="252350" y="1047850"/>
                    <a:pt x="212206" y="870174"/>
                    <a:pt x="169831" y="732642"/>
                  </a:cubicBezTo>
                  <a:cubicBezTo>
                    <a:pt x="127456" y="595110"/>
                    <a:pt x="47168" y="384724"/>
                    <a:pt x="22635" y="331198"/>
                  </a:cubicBezTo>
                  <a:cubicBezTo>
                    <a:pt x="-1898" y="277672"/>
                    <a:pt x="9997" y="457579"/>
                    <a:pt x="22635" y="411487"/>
                  </a:cubicBezTo>
                  <a:cubicBezTo>
                    <a:pt x="35273" y="365395"/>
                    <a:pt x="102180" y="83641"/>
                    <a:pt x="98463" y="54648"/>
                  </a:cubicBezTo>
                  <a:cubicBezTo>
                    <a:pt x="94746" y="25655"/>
                    <a:pt x="6279" y="238271"/>
                    <a:pt x="332" y="237528"/>
                  </a:cubicBezTo>
                  <a:cubicBezTo>
                    <a:pt x="-5615" y="236785"/>
                    <a:pt x="70213" y="-18950"/>
                    <a:pt x="71700" y="11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3" name="フリーフォーム 1132">
              <a:extLst>
                <a:ext uri="{FF2B5EF4-FFF2-40B4-BE49-F238E27FC236}">
                  <a16:creationId xmlns:a16="http://schemas.microsoft.com/office/drawing/2014/main" id="{64DE656D-27E1-1F5D-EC75-31FA7AEE8AC5}"/>
                </a:ext>
              </a:extLst>
            </p:cNvPr>
            <p:cNvSpPr/>
            <p:nvPr/>
          </p:nvSpPr>
          <p:spPr>
            <a:xfrm>
              <a:off x="3119004" y="3577679"/>
              <a:ext cx="271652" cy="592950"/>
            </a:xfrm>
            <a:custGeom>
              <a:avLst/>
              <a:gdLst>
                <a:gd name="connsiteX0" fmla="*/ 70245 w 271652"/>
                <a:gd name="connsiteY0" fmla="*/ 4093 h 592950"/>
                <a:gd name="connsiteX1" fmla="*/ 79166 w 271652"/>
                <a:gd name="connsiteY1" fmla="*/ 200354 h 592950"/>
                <a:gd name="connsiteX2" fmla="*/ 123771 w 271652"/>
                <a:gd name="connsiteY2" fmla="*/ 267261 h 592950"/>
                <a:gd name="connsiteX3" fmla="*/ 56863 w 271652"/>
                <a:gd name="connsiteY3" fmla="*/ 285103 h 592950"/>
                <a:gd name="connsiteX4" fmla="*/ 110389 w 271652"/>
                <a:gd name="connsiteY4" fmla="*/ 329708 h 592950"/>
                <a:gd name="connsiteX5" fmla="*/ 39021 w 271652"/>
                <a:gd name="connsiteY5" fmla="*/ 592877 h 592950"/>
                <a:gd name="connsiteX6" fmla="*/ 79166 w 271652"/>
                <a:gd name="connsiteY6" fmla="*/ 356471 h 592950"/>
                <a:gd name="connsiteX7" fmla="*/ 270967 w 271652"/>
                <a:gd name="connsiteY7" fmla="*/ 347550 h 592950"/>
                <a:gd name="connsiteX8" fmla="*/ 3337 w 271652"/>
                <a:gd name="connsiteY8" fmla="*/ 244959 h 592950"/>
                <a:gd name="connsiteX9" fmla="*/ 114850 w 271652"/>
                <a:gd name="connsiteY9" fmla="*/ 244959 h 592950"/>
                <a:gd name="connsiteX10" fmla="*/ 21179 w 271652"/>
                <a:gd name="connsiteY10" fmla="*/ 120065 h 592950"/>
                <a:gd name="connsiteX11" fmla="*/ 52403 w 271652"/>
                <a:gd name="connsiteY11" fmla="*/ 213736 h 592950"/>
                <a:gd name="connsiteX12" fmla="*/ 70245 w 271652"/>
                <a:gd name="connsiteY12" fmla="*/ 75461 h 592950"/>
                <a:gd name="connsiteX13" fmla="*/ 70245 w 271652"/>
                <a:gd name="connsiteY13" fmla="*/ 4093 h 59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1652" h="592950">
                  <a:moveTo>
                    <a:pt x="70245" y="4093"/>
                  </a:moveTo>
                  <a:cubicBezTo>
                    <a:pt x="71732" y="24909"/>
                    <a:pt x="70245" y="156493"/>
                    <a:pt x="79166" y="200354"/>
                  </a:cubicBezTo>
                  <a:cubicBezTo>
                    <a:pt x="88087" y="244215"/>
                    <a:pt x="127488" y="253136"/>
                    <a:pt x="123771" y="267261"/>
                  </a:cubicBezTo>
                  <a:cubicBezTo>
                    <a:pt x="120054" y="281386"/>
                    <a:pt x="59093" y="274695"/>
                    <a:pt x="56863" y="285103"/>
                  </a:cubicBezTo>
                  <a:cubicBezTo>
                    <a:pt x="54633" y="295511"/>
                    <a:pt x="113363" y="278412"/>
                    <a:pt x="110389" y="329708"/>
                  </a:cubicBezTo>
                  <a:cubicBezTo>
                    <a:pt x="107415" y="381004"/>
                    <a:pt x="44225" y="588417"/>
                    <a:pt x="39021" y="592877"/>
                  </a:cubicBezTo>
                  <a:cubicBezTo>
                    <a:pt x="33817" y="597337"/>
                    <a:pt x="40508" y="397359"/>
                    <a:pt x="79166" y="356471"/>
                  </a:cubicBezTo>
                  <a:cubicBezTo>
                    <a:pt x="117824" y="315583"/>
                    <a:pt x="283605" y="366135"/>
                    <a:pt x="270967" y="347550"/>
                  </a:cubicBezTo>
                  <a:cubicBezTo>
                    <a:pt x="258329" y="328965"/>
                    <a:pt x="29356" y="262058"/>
                    <a:pt x="3337" y="244959"/>
                  </a:cubicBezTo>
                  <a:cubicBezTo>
                    <a:pt x="-22683" y="227861"/>
                    <a:pt x="111876" y="265775"/>
                    <a:pt x="114850" y="244959"/>
                  </a:cubicBezTo>
                  <a:cubicBezTo>
                    <a:pt x="117824" y="224143"/>
                    <a:pt x="31587" y="125269"/>
                    <a:pt x="21179" y="120065"/>
                  </a:cubicBezTo>
                  <a:cubicBezTo>
                    <a:pt x="10771" y="114861"/>
                    <a:pt x="44225" y="221170"/>
                    <a:pt x="52403" y="213736"/>
                  </a:cubicBezTo>
                  <a:cubicBezTo>
                    <a:pt x="60581" y="206302"/>
                    <a:pt x="66528" y="103711"/>
                    <a:pt x="70245" y="75461"/>
                  </a:cubicBezTo>
                  <a:cubicBezTo>
                    <a:pt x="73962" y="47211"/>
                    <a:pt x="68758" y="-16723"/>
                    <a:pt x="70245" y="40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4" name="フリーフォーム 1133">
              <a:extLst>
                <a:ext uri="{FF2B5EF4-FFF2-40B4-BE49-F238E27FC236}">
                  <a16:creationId xmlns:a16="http://schemas.microsoft.com/office/drawing/2014/main" id="{0BB14F00-3AC0-0415-4154-49FDE12DD603}"/>
                </a:ext>
              </a:extLst>
            </p:cNvPr>
            <p:cNvSpPr/>
            <p:nvPr/>
          </p:nvSpPr>
          <p:spPr>
            <a:xfrm>
              <a:off x="3023301" y="3724464"/>
              <a:ext cx="441058" cy="1025999"/>
            </a:xfrm>
            <a:custGeom>
              <a:avLst/>
              <a:gdLst>
                <a:gd name="connsiteX0" fmla="*/ 910 w 441058"/>
                <a:gd name="connsiteY0" fmla="*/ 43 h 1025999"/>
                <a:gd name="connsiteX1" fmla="*/ 139185 w 441058"/>
                <a:gd name="connsiteY1" fmla="*/ 227528 h 1025999"/>
                <a:gd name="connsiteX2" fmla="*/ 255158 w 441058"/>
                <a:gd name="connsiteY2" fmla="*/ 481776 h 1025999"/>
                <a:gd name="connsiteX3" fmla="*/ 206092 w 441058"/>
                <a:gd name="connsiteY3" fmla="*/ 392566 h 1025999"/>
                <a:gd name="connsiteX4" fmla="*/ 317604 w 441058"/>
                <a:gd name="connsiteY4" fmla="*/ 499618 h 1025999"/>
                <a:gd name="connsiteX5" fmla="*/ 344367 w 441058"/>
                <a:gd name="connsiteY5" fmla="*/ 713721 h 1025999"/>
                <a:gd name="connsiteX6" fmla="*/ 348828 w 441058"/>
                <a:gd name="connsiteY6" fmla="*/ 660196 h 1025999"/>
                <a:gd name="connsiteX7" fmla="*/ 308683 w 441058"/>
                <a:gd name="connsiteY7" fmla="*/ 816313 h 1025999"/>
                <a:gd name="connsiteX8" fmla="*/ 246237 w 441058"/>
                <a:gd name="connsiteY8" fmla="*/ 1025956 h 1025999"/>
                <a:gd name="connsiteX9" fmla="*/ 326525 w 441058"/>
                <a:gd name="connsiteY9" fmla="*/ 798471 h 1025999"/>
                <a:gd name="connsiteX10" fmla="*/ 438038 w 441058"/>
                <a:gd name="connsiteY10" fmla="*/ 602209 h 1025999"/>
                <a:gd name="connsiteX11" fmla="*/ 397893 w 441058"/>
                <a:gd name="connsiteY11" fmla="*/ 628972 h 1025999"/>
                <a:gd name="connsiteX12" fmla="*/ 277460 w 441058"/>
                <a:gd name="connsiteY12" fmla="*/ 446092 h 1025999"/>
                <a:gd name="connsiteX13" fmla="*/ 228395 w 441058"/>
                <a:gd name="connsiteY13" fmla="*/ 401487 h 1025999"/>
                <a:gd name="connsiteX14" fmla="*/ 264079 w 441058"/>
                <a:gd name="connsiteY14" fmla="*/ 428250 h 1025999"/>
                <a:gd name="connsiteX15" fmla="*/ 210553 w 441058"/>
                <a:gd name="connsiteY15" fmla="*/ 245370 h 1025999"/>
                <a:gd name="connsiteX16" fmla="*/ 910 w 441058"/>
                <a:gd name="connsiteY16" fmla="*/ 43 h 102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1058" h="1025999">
                  <a:moveTo>
                    <a:pt x="910" y="43"/>
                  </a:moveTo>
                  <a:cubicBezTo>
                    <a:pt x="-10985" y="-2931"/>
                    <a:pt x="96810" y="147239"/>
                    <a:pt x="139185" y="227528"/>
                  </a:cubicBezTo>
                  <a:cubicBezTo>
                    <a:pt x="181560" y="307817"/>
                    <a:pt x="244007" y="454270"/>
                    <a:pt x="255158" y="481776"/>
                  </a:cubicBezTo>
                  <a:cubicBezTo>
                    <a:pt x="266309" y="509282"/>
                    <a:pt x="195684" y="389592"/>
                    <a:pt x="206092" y="392566"/>
                  </a:cubicBezTo>
                  <a:cubicBezTo>
                    <a:pt x="216500" y="395540"/>
                    <a:pt x="294558" y="446092"/>
                    <a:pt x="317604" y="499618"/>
                  </a:cubicBezTo>
                  <a:cubicBezTo>
                    <a:pt x="340650" y="553144"/>
                    <a:pt x="339163" y="686958"/>
                    <a:pt x="344367" y="713721"/>
                  </a:cubicBezTo>
                  <a:cubicBezTo>
                    <a:pt x="349571" y="740484"/>
                    <a:pt x="354775" y="643097"/>
                    <a:pt x="348828" y="660196"/>
                  </a:cubicBezTo>
                  <a:cubicBezTo>
                    <a:pt x="342881" y="677295"/>
                    <a:pt x="325781" y="755353"/>
                    <a:pt x="308683" y="816313"/>
                  </a:cubicBezTo>
                  <a:cubicBezTo>
                    <a:pt x="291585" y="877273"/>
                    <a:pt x="243263" y="1028930"/>
                    <a:pt x="246237" y="1025956"/>
                  </a:cubicBezTo>
                  <a:cubicBezTo>
                    <a:pt x="249211" y="1022982"/>
                    <a:pt x="294558" y="869095"/>
                    <a:pt x="326525" y="798471"/>
                  </a:cubicBezTo>
                  <a:cubicBezTo>
                    <a:pt x="358492" y="727847"/>
                    <a:pt x="426143" y="630459"/>
                    <a:pt x="438038" y="602209"/>
                  </a:cubicBezTo>
                  <a:cubicBezTo>
                    <a:pt x="449933" y="573959"/>
                    <a:pt x="424656" y="654991"/>
                    <a:pt x="397893" y="628972"/>
                  </a:cubicBezTo>
                  <a:cubicBezTo>
                    <a:pt x="371130" y="602953"/>
                    <a:pt x="305710" y="484006"/>
                    <a:pt x="277460" y="446092"/>
                  </a:cubicBezTo>
                  <a:cubicBezTo>
                    <a:pt x="249210" y="408178"/>
                    <a:pt x="230625" y="404461"/>
                    <a:pt x="228395" y="401487"/>
                  </a:cubicBezTo>
                  <a:cubicBezTo>
                    <a:pt x="226165" y="398513"/>
                    <a:pt x="267053" y="454270"/>
                    <a:pt x="264079" y="428250"/>
                  </a:cubicBezTo>
                  <a:cubicBezTo>
                    <a:pt x="261105" y="402231"/>
                    <a:pt x="252928" y="313764"/>
                    <a:pt x="210553" y="245370"/>
                  </a:cubicBezTo>
                  <a:cubicBezTo>
                    <a:pt x="168178" y="176976"/>
                    <a:pt x="12805" y="3017"/>
                    <a:pt x="910" y="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5" name="フリーフォーム 1134">
              <a:extLst>
                <a:ext uri="{FF2B5EF4-FFF2-40B4-BE49-F238E27FC236}">
                  <a16:creationId xmlns:a16="http://schemas.microsoft.com/office/drawing/2014/main" id="{C29A00AF-207C-6465-CA8F-183DBF45B60A}"/>
                </a:ext>
              </a:extLst>
            </p:cNvPr>
            <p:cNvSpPr/>
            <p:nvPr/>
          </p:nvSpPr>
          <p:spPr>
            <a:xfrm>
              <a:off x="6864084" y="3133533"/>
              <a:ext cx="381519" cy="1415260"/>
            </a:xfrm>
            <a:custGeom>
              <a:avLst/>
              <a:gdLst>
                <a:gd name="connsiteX0" fmla="*/ 379748 w 381519"/>
                <a:gd name="connsiteY0" fmla="*/ 33413 h 1415260"/>
                <a:gd name="connsiteX1" fmla="*/ 245934 w 381519"/>
                <a:gd name="connsiteY1" fmla="*/ 519607 h 1415260"/>
                <a:gd name="connsiteX2" fmla="*/ 263776 w 381519"/>
                <a:gd name="connsiteY2" fmla="*/ 492844 h 1415260"/>
                <a:gd name="connsiteX3" fmla="*/ 179026 w 381519"/>
                <a:gd name="connsiteY3" fmla="*/ 925511 h 1415260"/>
                <a:gd name="connsiteX4" fmla="*/ 205789 w 381519"/>
                <a:gd name="connsiteY4" fmla="*/ 831841 h 1415260"/>
                <a:gd name="connsiteX5" fmla="*/ 58593 w 381519"/>
                <a:gd name="connsiteY5" fmla="*/ 1318034 h 1415260"/>
                <a:gd name="connsiteX6" fmla="*/ 607 w 381519"/>
                <a:gd name="connsiteY6" fmla="*/ 1407244 h 1415260"/>
                <a:gd name="connsiteX7" fmla="*/ 89816 w 381519"/>
                <a:gd name="connsiteY7" fmla="*/ 1197601 h 1415260"/>
                <a:gd name="connsiteX8" fmla="*/ 165645 w 381519"/>
                <a:gd name="connsiteY8" fmla="*/ 684645 h 1415260"/>
                <a:gd name="connsiteX9" fmla="*/ 121040 w 381519"/>
                <a:gd name="connsiteY9" fmla="*/ 854143 h 1415260"/>
                <a:gd name="connsiteX10" fmla="*/ 303920 w 381519"/>
                <a:gd name="connsiteY10" fmla="*/ 341187 h 1415260"/>
                <a:gd name="connsiteX11" fmla="*/ 187947 w 381519"/>
                <a:gd name="connsiteY11" fmla="*/ 532988 h 1415260"/>
                <a:gd name="connsiteX12" fmla="*/ 303920 w 381519"/>
                <a:gd name="connsiteY12" fmla="*/ 251977 h 1415260"/>
                <a:gd name="connsiteX13" fmla="*/ 321762 w 381519"/>
                <a:gd name="connsiteY13" fmla="*/ 64637 h 1415260"/>
                <a:gd name="connsiteX14" fmla="*/ 379748 w 381519"/>
                <a:gd name="connsiteY14" fmla="*/ 33413 h 1415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519" h="1415260">
                  <a:moveTo>
                    <a:pt x="379748" y="33413"/>
                  </a:moveTo>
                  <a:cubicBezTo>
                    <a:pt x="367110" y="109241"/>
                    <a:pt x="265263" y="443035"/>
                    <a:pt x="245934" y="519607"/>
                  </a:cubicBezTo>
                  <a:cubicBezTo>
                    <a:pt x="226605" y="596179"/>
                    <a:pt x="274927" y="425193"/>
                    <a:pt x="263776" y="492844"/>
                  </a:cubicBezTo>
                  <a:cubicBezTo>
                    <a:pt x="252625" y="560495"/>
                    <a:pt x="188690" y="869012"/>
                    <a:pt x="179026" y="925511"/>
                  </a:cubicBezTo>
                  <a:cubicBezTo>
                    <a:pt x="169362" y="982010"/>
                    <a:pt x="225861" y="766421"/>
                    <a:pt x="205789" y="831841"/>
                  </a:cubicBezTo>
                  <a:cubicBezTo>
                    <a:pt x="185717" y="897261"/>
                    <a:pt x="92790" y="1222134"/>
                    <a:pt x="58593" y="1318034"/>
                  </a:cubicBezTo>
                  <a:cubicBezTo>
                    <a:pt x="24396" y="1413935"/>
                    <a:pt x="-4597" y="1427316"/>
                    <a:pt x="607" y="1407244"/>
                  </a:cubicBezTo>
                  <a:cubicBezTo>
                    <a:pt x="5811" y="1387172"/>
                    <a:pt x="62310" y="1318034"/>
                    <a:pt x="89816" y="1197601"/>
                  </a:cubicBezTo>
                  <a:cubicBezTo>
                    <a:pt x="117322" y="1077168"/>
                    <a:pt x="160441" y="741888"/>
                    <a:pt x="165645" y="684645"/>
                  </a:cubicBezTo>
                  <a:cubicBezTo>
                    <a:pt x="170849" y="627402"/>
                    <a:pt x="97994" y="911386"/>
                    <a:pt x="121040" y="854143"/>
                  </a:cubicBezTo>
                  <a:cubicBezTo>
                    <a:pt x="144086" y="796900"/>
                    <a:pt x="292769" y="394713"/>
                    <a:pt x="303920" y="341187"/>
                  </a:cubicBezTo>
                  <a:cubicBezTo>
                    <a:pt x="315071" y="287661"/>
                    <a:pt x="187947" y="547856"/>
                    <a:pt x="187947" y="532988"/>
                  </a:cubicBezTo>
                  <a:cubicBezTo>
                    <a:pt x="187947" y="518120"/>
                    <a:pt x="281617" y="330036"/>
                    <a:pt x="303920" y="251977"/>
                  </a:cubicBezTo>
                  <a:cubicBezTo>
                    <a:pt x="326223" y="173918"/>
                    <a:pt x="309867" y="99577"/>
                    <a:pt x="321762" y="64637"/>
                  </a:cubicBezTo>
                  <a:cubicBezTo>
                    <a:pt x="333657" y="29697"/>
                    <a:pt x="392386" y="-42415"/>
                    <a:pt x="379748" y="334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6" name="フリーフォーム 1135">
              <a:extLst>
                <a:ext uri="{FF2B5EF4-FFF2-40B4-BE49-F238E27FC236}">
                  <a16:creationId xmlns:a16="http://schemas.microsoft.com/office/drawing/2014/main" id="{315C3398-2CD9-84F1-8E34-F599E9D00123}"/>
                </a:ext>
              </a:extLst>
            </p:cNvPr>
            <p:cNvSpPr/>
            <p:nvPr/>
          </p:nvSpPr>
          <p:spPr>
            <a:xfrm>
              <a:off x="6560966" y="3580717"/>
              <a:ext cx="265628" cy="1010606"/>
            </a:xfrm>
            <a:custGeom>
              <a:avLst/>
              <a:gdLst>
                <a:gd name="connsiteX0" fmla="*/ 241278 w 265628"/>
                <a:gd name="connsiteY0" fmla="*/ 36739 h 1010606"/>
                <a:gd name="connsiteX1" fmla="*/ 22714 w 265628"/>
                <a:gd name="connsiteY1" fmla="*/ 589839 h 1010606"/>
                <a:gd name="connsiteX2" fmla="*/ 94082 w 265628"/>
                <a:gd name="connsiteY2" fmla="*/ 531853 h 1010606"/>
                <a:gd name="connsiteX3" fmla="*/ 67319 w 265628"/>
                <a:gd name="connsiteY3" fmla="*/ 786101 h 1010606"/>
                <a:gd name="connsiteX4" fmla="*/ 120845 w 265628"/>
                <a:gd name="connsiteY4" fmla="*/ 1009125 h 1010606"/>
                <a:gd name="connsiteX5" fmla="*/ 76240 w 265628"/>
                <a:gd name="connsiteY5" fmla="*/ 870850 h 1010606"/>
                <a:gd name="connsiteX6" fmla="*/ 31635 w 265628"/>
                <a:gd name="connsiteY6" fmla="*/ 634444 h 1010606"/>
                <a:gd name="connsiteX7" fmla="*/ 412 w 265628"/>
                <a:gd name="connsiteY7" fmla="*/ 1000204 h 1010606"/>
                <a:gd name="connsiteX8" fmla="*/ 53937 w 265628"/>
                <a:gd name="connsiteY8" fmla="*/ 625523 h 1010606"/>
                <a:gd name="connsiteX9" fmla="*/ 245738 w 265628"/>
                <a:gd name="connsiteY9" fmla="*/ 299907 h 1010606"/>
                <a:gd name="connsiteX10" fmla="*/ 134226 w 265628"/>
                <a:gd name="connsiteY10" fmla="*/ 456024 h 1010606"/>
                <a:gd name="connsiteX11" fmla="*/ 160989 w 265628"/>
                <a:gd name="connsiteY11" fmla="*/ 299907 h 1010606"/>
                <a:gd name="connsiteX12" fmla="*/ 71779 w 265628"/>
                <a:gd name="connsiteY12" fmla="*/ 460485 h 1010606"/>
                <a:gd name="connsiteX13" fmla="*/ 241278 w 265628"/>
                <a:gd name="connsiteY13" fmla="*/ 99185 h 1010606"/>
                <a:gd name="connsiteX14" fmla="*/ 241278 w 265628"/>
                <a:gd name="connsiteY14" fmla="*/ 36739 h 1010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5628" h="1010606">
                  <a:moveTo>
                    <a:pt x="241278" y="36739"/>
                  </a:moveTo>
                  <a:cubicBezTo>
                    <a:pt x="204851" y="118515"/>
                    <a:pt x="47247" y="507320"/>
                    <a:pt x="22714" y="589839"/>
                  </a:cubicBezTo>
                  <a:cubicBezTo>
                    <a:pt x="-1819" y="672358"/>
                    <a:pt x="86648" y="499143"/>
                    <a:pt x="94082" y="531853"/>
                  </a:cubicBezTo>
                  <a:cubicBezTo>
                    <a:pt x="101516" y="564563"/>
                    <a:pt x="62859" y="706556"/>
                    <a:pt x="67319" y="786101"/>
                  </a:cubicBezTo>
                  <a:cubicBezTo>
                    <a:pt x="71779" y="865646"/>
                    <a:pt x="119358" y="995000"/>
                    <a:pt x="120845" y="1009125"/>
                  </a:cubicBezTo>
                  <a:cubicBezTo>
                    <a:pt x="122332" y="1023250"/>
                    <a:pt x="91108" y="933297"/>
                    <a:pt x="76240" y="870850"/>
                  </a:cubicBezTo>
                  <a:cubicBezTo>
                    <a:pt x="61372" y="808403"/>
                    <a:pt x="44273" y="612885"/>
                    <a:pt x="31635" y="634444"/>
                  </a:cubicBezTo>
                  <a:cubicBezTo>
                    <a:pt x="18997" y="656003"/>
                    <a:pt x="-3305" y="1001691"/>
                    <a:pt x="412" y="1000204"/>
                  </a:cubicBezTo>
                  <a:cubicBezTo>
                    <a:pt x="4129" y="998717"/>
                    <a:pt x="13049" y="742239"/>
                    <a:pt x="53937" y="625523"/>
                  </a:cubicBezTo>
                  <a:cubicBezTo>
                    <a:pt x="94825" y="508807"/>
                    <a:pt x="232356" y="328157"/>
                    <a:pt x="245738" y="299907"/>
                  </a:cubicBezTo>
                  <a:cubicBezTo>
                    <a:pt x="259120" y="271657"/>
                    <a:pt x="148351" y="456024"/>
                    <a:pt x="134226" y="456024"/>
                  </a:cubicBezTo>
                  <a:cubicBezTo>
                    <a:pt x="120101" y="456024"/>
                    <a:pt x="171397" y="299164"/>
                    <a:pt x="160989" y="299907"/>
                  </a:cubicBezTo>
                  <a:cubicBezTo>
                    <a:pt x="150581" y="300650"/>
                    <a:pt x="58398" y="493939"/>
                    <a:pt x="71779" y="460485"/>
                  </a:cubicBezTo>
                  <a:cubicBezTo>
                    <a:pt x="85160" y="427031"/>
                    <a:pt x="213028" y="173527"/>
                    <a:pt x="241278" y="99185"/>
                  </a:cubicBezTo>
                  <a:cubicBezTo>
                    <a:pt x="269528" y="24843"/>
                    <a:pt x="277705" y="-45037"/>
                    <a:pt x="241278" y="367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7" name="フリーフォーム 1136">
              <a:extLst>
                <a:ext uri="{FF2B5EF4-FFF2-40B4-BE49-F238E27FC236}">
                  <a16:creationId xmlns:a16="http://schemas.microsoft.com/office/drawing/2014/main" id="{95F7C6B9-3C15-A105-C847-3B31695D8442}"/>
                </a:ext>
              </a:extLst>
            </p:cNvPr>
            <p:cNvSpPr/>
            <p:nvPr/>
          </p:nvSpPr>
          <p:spPr>
            <a:xfrm>
              <a:off x="6663834" y="3852739"/>
              <a:ext cx="236553" cy="799769"/>
            </a:xfrm>
            <a:custGeom>
              <a:avLst/>
              <a:gdLst>
                <a:gd name="connsiteX0" fmla="*/ 236541 w 236553"/>
                <a:gd name="connsiteY0" fmla="*/ 1122 h 799769"/>
                <a:gd name="connsiteX1" fmla="*/ 80424 w 236553"/>
                <a:gd name="connsiteY1" fmla="*/ 299975 h 799769"/>
                <a:gd name="connsiteX2" fmla="*/ 53661 w 236553"/>
                <a:gd name="connsiteY2" fmla="*/ 442711 h 799769"/>
                <a:gd name="connsiteX3" fmla="*/ 17977 w 236553"/>
                <a:gd name="connsiteY3" fmla="*/ 393645 h 799769"/>
                <a:gd name="connsiteX4" fmla="*/ 26898 w 236553"/>
                <a:gd name="connsiteY4" fmla="*/ 616670 h 799769"/>
                <a:gd name="connsiteX5" fmla="*/ 135 w 236553"/>
                <a:gd name="connsiteY5" fmla="*/ 799550 h 799769"/>
                <a:gd name="connsiteX6" fmla="*/ 40279 w 236553"/>
                <a:gd name="connsiteY6" fmla="*/ 643433 h 799769"/>
                <a:gd name="connsiteX7" fmla="*/ 58121 w 236553"/>
                <a:gd name="connsiteY7" fmla="*/ 219686 h 799769"/>
                <a:gd name="connsiteX8" fmla="*/ 58121 w 236553"/>
                <a:gd name="connsiteY8" fmla="*/ 362422 h 799769"/>
                <a:gd name="connsiteX9" fmla="*/ 174094 w 236553"/>
                <a:gd name="connsiteY9" fmla="*/ 76951 h 799769"/>
                <a:gd name="connsiteX10" fmla="*/ 89345 w 236553"/>
                <a:gd name="connsiteY10" fmla="*/ 192923 h 799769"/>
                <a:gd name="connsiteX11" fmla="*/ 236541 w 236553"/>
                <a:gd name="connsiteY11" fmla="*/ 1122 h 799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6553" h="799769">
                  <a:moveTo>
                    <a:pt x="236541" y="1122"/>
                  </a:moveTo>
                  <a:cubicBezTo>
                    <a:pt x="235054" y="18964"/>
                    <a:pt x="110904" y="226377"/>
                    <a:pt x="80424" y="299975"/>
                  </a:cubicBezTo>
                  <a:cubicBezTo>
                    <a:pt x="49944" y="373573"/>
                    <a:pt x="64069" y="427099"/>
                    <a:pt x="53661" y="442711"/>
                  </a:cubicBezTo>
                  <a:cubicBezTo>
                    <a:pt x="43253" y="458323"/>
                    <a:pt x="22437" y="364652"/>
                    <a:pt x="17977" y="393645"/>
                  </a:cubicBezTo>
                  <a:cubicBezTo>
                    <a:pt x="13516" y="422638"/>
                    <a:pt x="29872" y="549019"/>
                    <a:pt x="26898" y="616670"/>
                  </a:cubicBezTo>
                  <a:cubicBezTo>
                    <a:pt x="23924" y="684321"/>
                    <a:pt x="-2095" y="795090"/>
                    <a:pt x="135" y="799550"/>
                  </a:cubicBezTo>
                  <a:cubicBezTo>
                    <a:pt x="2365" y="804010"/>
                    <a:pt x="30615" y="740077"/>
                    <a:pt x="40279" y="643433"/>
                  </a:cubicBezTo>
                  <a:cubicBezTo>
                    <a:pt x="49943" y="546789"/>
                    <a:pt x="55147" y="266521"/>
                    <a:pt x="58121" y="219686"/>
                  </a:cubicBezTo>
                  <a:cubicBezTo>
                    <a:pt x="61095" y="172851"/>
                    <a:pt x="38792" y="386211"/>
                    <a:pt x="58121" y="362422"/>
                  </a:cubicBezTo>
                  <a:cubicBezTo>
                    <a:pt x="77450" y="338633"/>
                    <a:pt x="168890" y="105201"/>
                    <a:pt x="174094" y="76951"/>
                  </a:cubicBezTo>
                  <a:cubicBezTo>
                    <a:pt x="179298" y="48701"/>
                    <a:pt x="75963" y="201844"/>
                    <a:pt x="89345" y="192923"/>
                  </a:cubicBezTo>
                  <a:cubicBezTo>
                    <a:pt x="102726" y="184002"/>
                    <a:pt x="238028" y="-16720"/>
                    <a:pt x="236541" y="11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8" name="フリーフォーム 1137">
              <a:extLst>
                <a:ext uri="{FF2B5EF4-FFF2-40B4-BE49-F238E27FC236}">
                  <a16:creationId xmlns:a16="http://schemas.microsoft.com/office/drawing/2014/main" id="{06B0280D-61C9-254E-DA8B-A445F4EA2DBB}"/>
                </a:ext>
              </a:extLst>
            </p:cNvPr>
            <p:cNvSpPr/>
            <p:nvPr/>
          </p:nvSpPr>
          <p:spPr>
            <a:xfrm>
              <a:off x="6886961" y="3175803"/>
              <a:ext cx="307862" cy="662859"/>
            </a:xfrm>
            <a:custGeom>
              <a:avLst/>
              <a:gdLst>
                <a:gd name="connsiteX0" fmla="*/ 53558 w 307862"/>
                <a:gd name="connsiteY0" fmla="*/ 89274 h 662859"/>
                <a:gd name="connsiteX1" fmla="*/ 156149 w 307862"/>
                <a:gd name="connsiteY1" fmla="*/ 450574 h 662859"/>
                <a:gd name="connsiteX2" fmla="*/ 142768 w 307862"/>
                <a:gd name="connsiteY2" fmla="*/ 655756 h 662859"/>
                <a:gd name="connsiteX3" fmla="*/ 133847 w 307862"/>
                <a:gd name="connsiteY3" fmla="*/ 584388 h 662859"/>
                <a:gd name="connsiteX4" fmla="*/ 32 w 307862"/>
                <a:gd name="connsiteY4" fmla="*/ 285536 h 662859"/>
                <a:gd name="connsiteX5" fmla="*/ 147228 w 307862"/>
                <a:gd name="connsiteY5" fmla="*/ 584388 h 662859"/>
                <a:gd name="connsiteX6" fmla="*/ 209675 w 307862"/>
                <a:gd name="connsiteY6" fmla="*/ 316759 h 662859"/>
                <a:gd name="connsiteX7" fmla="*/ 196294 w 307862"/>
                <a:gd name="connsiteY7" fmla="*/ 352443 h 662859"/>
                <a:gd name="connsiteX8" fmla="*/ 307806 w 307862"/>
                <a:gd name="connsiteY8" fmla="*/ 64 h 662859"/>
                <a:gd name="connsiteX9" fmla="*/ 209675 w 307862"/>
                <a:gd name="connsiteY9" fmla="*/ 321219 h 662859"/>
                <a:gd name="connsiteX10" fmla="*/ 53558 w 307862"/>
                <a:gd name="connsiteY10" fmla="*/ 89274 h 662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7862" h="662859">
                  <a:moveTo>
                    <a:pt x="53558" y="89274"/>
                  </a:moveTo>
                  <a:cubicBezTo>
                    <a:pt x="44637" y="110833"/>
                    <a:pt x="141281" y="356160"/>
                    <a:pt x="156149" y="450574"/>
                  </a:cubicBezTo>
                  <a:cubicBezTo>
                    <a:pt x="171017" y="544988"/>
                    <a:pt x="146485" y="633454"/>
                    <a:pt x="142768" y="655756"/>
                  </a:cubicBezTo>
                  <a:cubicBezTo>
                    <a:pt x="139051" y="678058"/>
                    <a:pt x="157636" y="646091"/>
                    <a:pt x="133847" y="584388"/>
                  </a:cubicBezTo>
                  <a:cubicBezTo>
                    <a:pt x="110058" y="522685"/>
                    <a:pt x="-2198" y="285536"/>
                    <a:pt x="32" y="285536"/>
                  </a:cubicBezTo>
                  <a:cubicBezTo>
                    <a:pt x="2262" y="285536"/>
                    <a:pt x="112288" y="579184"/>
                    <a:pt x="147228" y="584388"/>
                  </a:cubicBezTo>
                  <a:cubicBezTo>
                    <a:pt x="182168" y="589592"/>
                    <a:pt x="201497" y="355416"/>
                    <a:pt x="209675" y="316759"/>
                  </a:cubicBezTo>
                  <a:cubicBezTo>
                    <a:pt x="217853" y="278102"/>
                    <a:pt x="179939" y="405225"/>
                    <a:pt x="196294" y="352443"/>
                  </a:cubicBezTo>
                  <a:cubicBezTo>
                    <a:pt x="212649" y="299661"/>
                    <a:pt x="305576" y="5268"/>
                    <a:pt x="307806" y="64"/>
                  </a:cubicBezTo>
                  <a:cubicBezTo>
                    <a:pt x="310036" y="-5140"/>
                    <a:pt x="246102" y="307094"/>
                    <a:pt x="209675" y="321219"/>
                  </a:cubicBezTo>
                  <a:cubicBezTo>
                    <a:pt x="173248" y="335344"/>
                    <a:pt x="62479" y="67715"/>
                    <a:pt x="53558" y="892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9" name="フリーフォーム 1138">
              <a:extLst>
                <a:ext uri="{FF2B5EF4-FFF2-40B4-BE49-F238E27FC236}">
                  <a16:creationId xmlns:a16="http://schemas.microsoft.com/office/drawing/2014/main" id="{D1DBCD43-D52D-F40C-275E-A655BD26984E}"/>
                </a:ext>
              </a:extLst>
            </p:cNvPr>
            <p:cNvSpPr/>
            <p:nvPr/>
          </p:nvSpPr>
          <p:spPr>
            <a:xfrm>
              <a:off x="6624758" y="3144607"/>
              <a:ext cx="229959" cy="847841"/>
            </a:xfrm>
            <a:custGeom>
              <a:avLst/>
              <a:gdLst>
                <a:gd name="connsiteX0" fmla="*/ 7987 w 229959"/>
                <a:gd name="connsiteY0" fmla="*/ 151693 h 847841"/>
                <a:gd name="connsiteX1" fmla="*/ 30290 w 229959"/>
                <a:gd name="connsiteY1" fmla="*/ 205219 h 847841"/>
                <a:gd name="connsiteX2" fmla="*/ 226551 w 229959"/>
                <a:gd name="connsiteY2" fmla="*/ 660189 h 847841"/>
                <a:gd name="connsiteX3" fmla="*/ 159644 w 229959"/>
                <a:gd name="connsiteY3" fmla="*/ 847530 h 847841"/>
                <a:gd name="connsiteX4" fmla="*/ 222091 w 229959"/>
                <a:gd name="connsiteY4" fmla="*/ 695873 h 847841"/>
                <a:gd name="connsiteX5" fmla="*/ 150723 w 229959"/>
                <a:gd name="connsiteY5" fmla="*/ 383639 h 847841"/>
                <a:gd name="connsiteX6" fmla="*/ 97197 w 229959"/>
                <a:gd name="connsiteY6" fmla="*/ 37 h 847841"/>
                <a:gd name="connsiteX7" fmla="*/ 190867 w 229959"/>
                <a:gd name="connsiteY7" fmla="*/ 405941 h 847841"/>
                <a:gd name="connsiteX8" fmla="*/ 7987 w 229959"/>
                <a:gd name="connsiteY8" fmla="*/ 151693 h 847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9959" h="847841">
                  <a:moveTo>
                    <a:pt x="7987" y="151693"/>
                  </a:moveTo>
                  <a:cubicBezTo>
                    <a:pt x="-18776" y="118239"/>
                    <a:pt x="30290" y="205219"/>
                    <a:pt x="30290" y="205219"/>
                  </a:cubicBezTo>
                  <a:cubicBezTo>
                    <a:pt x="66717" y="289968"/>
                    <a:pt x="204992" y="553137"/>
                    <a:pt x="226551" y="660189"/>
                  </a:cubicBezTo>
                  <a:cubicBezTo>
                    <a:pt x="248110" y="767241"/>
                    <a:pt x="160387" y="841583"/>
                    <a:pt x="159644" y="847530"/>
                  </a:cubicBezTo>
                  <a:cubicBezTo>
                    <a:pt x="158901" y="853477"/>
                    <a:pt x="223578" y="773188"/>
                    <a:pt x="222091" y="695873"/>
                  </a:cubicBezTo>
                  <a:cubicBezTo>
                    <a:pt x="220604" y="618558"/>
                    <a:pt x="171539" y="499612"/>
                    <a:pt x="150723" y="383639"/>
                  </a:cubicBezTo>
                  <a:cubicBezTo>
                    <a:pt x="129907" y="267666"/>
                    <a:pt x="90507" y="-3680"/>
                    <a:pt x="97197" y="37"/>
                  </a:cubicBezTo>
                  <a:cubicBezTo>
                    <a:pt x="103887" y="3754"/>
                    <a:pt x="203505" y="376205"/>
                    <a:pt x="190867" y="405941"/>
                  </a:cubicBezTo>
                  <a:cubicBezTo>
                    <a:pt x="178229" y="435677"/>
                    <a:pt x="34750" y="185147"/>
                    <a:pt x="7987" y="1516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0" name="フリーフォーム 1139">
              <a:extLst>
                <a:ext uri="{FF2B5EF4-FFF2-40B4-BE49-F238E27FC236}">
                  <a16:creationId xmlns:a16="http://schemas.microsoft.com/office/drawing/2014/main" id="{39F7F877-3208-DA6B-1605-D773E5C20CE8}"/>
                </a:ext>
              </a:extLst>
            </p:cNvPr>
            <p:cNvSpPr/>
            <p:nvPr/>
          </p:nvSpPr>
          <p:spPr>
            <a:xfrm>
              <a:off x="6626329" y="3470079"/>
              <a:ext cx="181494" cy="674517"/>
            </a:xfrm>
            <a:custGeom>
              <a:avLst/>
              <a:gdLst>
                <a:gd name="connsiteX0" fmla="*/ 59942 w 181494"/>
                <a:gd name="connsiteY0" fmla="*/ 181 h 674517"/>
                <a:gd name="connsiteX1" fmla="*/ 166994 w 181494"/>
                <a:gd name="connsiteY1" fmla="*/ 290112 h 674517"/>
                <a:gd name="connsiteX2" fmla="*/ 162533 w 181494"/>
                <a:gd name="connsiteY2" fmla="*/ 446229 h 674517"/>
                <a:gd name="connsiteX3" fmla="*/ 1956 w 181494"/>
                <a:gd name="connsiteY3" fmla="*/ 673714 h 674517"/>
                <a:gd name="connsiteX4" fmla="*/ 77784 w 181494"/>
                <a:gd name="connsiteY4" fmla="*/ 517597 h 674517"/>
                <a:gd name="connsiteX5" fmla="*/ 144691 w 181494"/>
                <a:gd name="connsiteY5" fmla="*/ 406085 h 674517"/>
                <a:gd name="connsiteX6" fmla="*/ 162533 w 181494"/>
                <a:gd name="connsiteY6" fmla="*/ 406085 h 674517"/>
                <a:gd name="connsiteX7" fmla="*/ 171454 w 181494"/>
                <a:gd name="connsiteY7" fmla="*/ 334717 h 674517"/>
                <a:gd name="connsiteX8" fmla="*/ 59942 w 181494"/>
                <a:gd name="connsiteY8" fmla="*/ 181 h 67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494" h="674517">
                  <a:moveTo>
                    <a:pt x="59942" y="181"/>
                  </a:moveTo>
                  <a:cubicBezTo>
                    <a:pt x="59199" y="-7253"/>
                    <a:pt x="149896" y="215771"/>
                    <a:pt x="166994" y="290112"/>
                  </a:cubicBezTo>
                  <a:cubicBezTo>
                    <a:pt x="184093" y="364453"/>
                    <a:pt x="190039" y="382295"/>
                    <a:pt x="162533" y="446229"/>
                  </a:cubicBezTo>
                  <a:cubicBezTo>
                    <a:pt x="135027" y="510163"/>
                    <a:pt x="16081" y="661819"/>
                    <a:pt x="1956" y="673714"/>
                  </a:cubicBezTo>
                  <a:cubicBezTo>
                    <a:pt x="-12169" y="685609"/>
                    <a:pt x="53995" y="562202"/>
                    <a:pt x="77784" y="517597"/>
                  </a:cubicBezTo>
                  <a:cubicBezTo>
                    <a:pt x="101573" y="472992"/>
                    <a:pt x="130566" y="424670"/>
                    <a:pt x="144691" y="406085"/>
                  </a:cubicBezTo>
                  <a:cubicBezTo>
                    <a:pt x="158816" y="387500"/>
                    <a:pt x="158073" y="417980"/>
                    <a:pt x="162533" y="406085"/>
                  </a:cubicBezTo>
                  <a:cubicBezTo>
                    <a:pt x="166994" y="394190"/>
                    <a:pt x="188552" y="399394"/>
                    <a:pt x="171454" y="334717"/>
                  </a:cubicBezTo>
                  <a:cubicBezTo>
                    <a:pt x="154356" y="270040"/>
                    <a:pt x="60685" y="7615"/>
                    <a:pt x="59942" y="1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2" name="フリーフォーム 1141">
              <a:extLst>
                <a:ext uri="{FF2B5EF4-FFF2-40B4-BE49-F238E27FC236}">
                  <a16:creationId xmlns:a16="http://schemas.microsoft.com/office/drawing/2014/main" id="{8B49ED65-90AD-34C6-4EAA-7D59270950EE}"/>
                </a:ext>
              </a:extLst>
            </p:cNvPr>
            <p:cNvSpPr/>
            <p:nvPr/>
          </p:nvSpPr>
          <p:spPr>
            <a:xfrm>
              <a:off x="6839570" y="3280499"/>
              <a:ext cx="204067" cy="577856"/>
            </a:xfrm>
            <a:custGeom>
              <a:avLst/>
              <a:gdLst>
                <a:gd name="connsiteX0" fmla="*/ 181238 w 204067"/>
                <a:gd name="connsiteY0" fmla="*/ 2420 h 577856"/>
                <a:gd name="connsiteX1" fmla="*/ 194619 w 204067"/>
                <a:gd name="connsiteY1" fmla="*/ 55946 h 577856"/>
                <a:gd name="connsiteX2" fmla="*/ 69726 w 204067"/>
                <a:gd name="connsiteY2" fmla="*/ 189761 h 577856"/>
                <a:gd name="connsiteX3" fmla="*/ 105410 w 204067"/>
                <a:gd name="connsiteY3" fmla="*/ 350338 h 577856"/>
                <a:gd name="connsiteX4" fmla="*/ 65265 w 204067"/>
                <a:gd name="connsiteY4" fmla="*/ 194221 h 577856"/>
                <a:gd name="connsiteX5" fmla="*/ 167856 w 204067"/>
                <a:gd name="connsiteY5" fmla="*/ 533218 h 577856"/>
                <a:gd name="connsiteX6" fmla="*/ 145554 w 204067"/>
                <a:gd name="connsiteY6" fmla="*/ 497534 h 577856"/>
                <a:gd name="connsiteX7" fmla="*/ 176777 w 204067"/>
                <a:gd name="connsiteY7" fmla="*/ 573362 h 577856"/>
                <a:gd name="connsiteX8" fmla="*/ 100949 w 204067"/>
                <a:gd name="connsiteY8" fmla="*/ 341417 h 577856"/>
                <a:gd name="connsiteX9" fmla="*/ 2818 w 204067"/>
                <a:gd name="connsiteY9" fmla="*/ 109472 h 577856"/>
                <a:gd name="connsiteX10" fmla="*/ 29581 w 204067"/>
                <a:gd name="connsiteY10" fmla="*/ 154077 h 577856"/>
                <a:gd name="connsiteX11" fmla="*/ 60805 w 204067"/>
                <a:gd name="connsiteY11" fmla="*/ 109472 h 577856"/>
                <a:gd name="connsiteX12" fmla="*/ 69726 w 204067"/>
                <a:gd name="connsiteY12" fmla="*/ 127314 h 577856"/>
                <a:gd name="connsiteX13" fmla="*/ 181238 w 204067"/>
                <a:gd name="connsiteY13" fmla="*/ 2420 h 577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067" h="577856">
                  <a:moveTo>
                    <a:pt x="181238" y="2420"/>
                  </a:moveTo>
                  <a:cubicBezTo>
                    <a:pt x="202053" y="-9475"/>
                    <a:pt x="213204" y="24723"/>
                    <a:pt x="194619" y="55946"/>
                  </a:cubicBezTo>
                  <a:cubicBezTo>
                    <a:pt x="176034" y="87169"/>
                    <a:pt x="84594" y="140696"/>
                    <a:pt x="69726" y="189761"/>
                  </a:cubicBezTo>
                  <a:cubicBezTo>
                    <a:pt x="54858" y="238826"/>
                    <a:pt x="106153" y="349595"/>
                    <a:pt x="105410" y="350338"/>
                  </a:cubicBezTo>
                  <a:cubicBezTo>
                    <a:pt x="104667" y="351081"/>
                    <a:pt x="54857" y="163741"/>
                    <a:pt x="65265" y="194221"/>
                  </a:cubicBezTo>
                  <a:cubicBezTo>
                    <a:pt x="75673" y="224701"/>
                    <a:pt x="154474" y="482666"/>
                    <a:pt x="167856" y="533218"/>
                  </a:cubicBezTo>
                  <a:cubicBezTo>
                    <a:pt x="181238" y="583770"/>
                    <a:pt x="144067" y="490843"/>
                    <a:pt x="145554" y="497534"/>
                  </a:cubicBezTo>
                  <a:cubicBezTo>
                    <a:pt x="147041" y="504225"/>
                    <a:pt x="184211" y="599382"/>
                    <a:pt x="176777" y="573362"/>
                  </a:cubicBezTo>
                  <a:cubicBezTo>
                    <a:pt x="169343" y="547343"/>
                    <a:pt x="129942" y="418732"/>
                    <a:pt x="100949" y="341417"/>
                  </a:cubicBezTo>
                  <a:cubicBezTo>
                    <a:pt x="71956" y="264102"/>
                    <a:pt x="14713" y="140695"/>
                    <a:pt x="2818" y="109472"/>
                  </a:cubicBezTo>
                  <a:cubicBezTo>
                    <a:pt x="-9077" y="78249"/>
                    <a:pt x="19917" y="154077"/>
                    <a:pt x="29581" y="154077"/>
                  </a:cubicBezTo>
                  <a:cubicBezTo>
                    <a:pt x="39245" y="154077"/>
                    <a:pt x="60805" y="109472"/>
                    <a:pt x="60805" y="109472"/>
                  </a:cubicBezTo>
                  <a:cubicBezTo>
                    <a:pt x="67496" y="105012"/>
                    <a:pt x="48167" y="139209"/>
                    <a:pt x="69726" y="127314"/>
                  </a:cubicBezTo>
                  <a:cubicBezTo>
                    <a:pt x="91285" y="115419"/>
                    <a:pt x="160423" y="14315"/>
                    <a:pt x="181238" y="24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3" name="フリーフォーム 1142">
              <a:extLst>
                <a:ext uri="{FF2B5EF4-FFF2-40B4-BE49-F238E27FC236}">
                  <a16:creationId xmlns:a16="http://schemas.microsoft.com/office/drawing/2014/main" id="{4583621C-5876-5150-2EC1-C4E4105E4AA1}"/>
                </a:ext>
              </a:extLst>
            </p:cNvPr>
            <p:cNvSpPr/>
            <p:nvPr/>
          </p:nvSpPr>
          <p:spPr>
            <a:xfrm>
              <a:off x="6613422" y="3102446"/>
              <a:ext cx="100043" cy="952406"/>
            </a:xfrm>
            <a:custGeom>
              <a:avLst/>
              <a:gdLst>
                <a:gd name="connsiteX0" fmla="*/ 23784 w 100043"/>
                <a:gd name="connsiteY0" fmla="*/ 2054 h 952406"/>
                <a:gd name="connsiteX1" fmla="*/ 14863 w 100043"/>
                <a:gd name="connsiteY1" fmla="*/ 720192 h 952406"/>
                <a:gd name="connsiteX2" fmla="*/ 41626 w 100043"/>
                <a:gd name="connsiteY2" fmla="*/ 497168 h 952406"/>
                <a:gd name="connsiteX3" fmla="*/ 32705 w 100043"/>
                <a:gd name="connsiteY3" fmla="*/ 952137 h 952406"/>
                <a:gd name="connsiteX4" fmla="*/ 37165 w 100043"/>
                <a:gd name="connsiteY4" fmla="*/ 559614 h 952406"/>
                <a:gd name="connsiteX5" fmla="*/ 99612 w 100043"/>
                <a:gd name="connsiteY5" fmla="*/ 296446 h 952406"/>
                <a:gd name="connsiteX6" fmla="*/ 1481 w 100043"/>
                <a:gd name="connsiteY6" fmla="*/ 497168 h 952406"/>
                <a:gd name="connsiteX7" fmla="*/ 23784 w 100043"/>
                <a:gd name="connsiteY7" fmla="*/ 2054 h 952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43" h="952406">
                  <a:moveTo>
                    <a:pt x="23784" y="2054"/>
                  </a:moveTo>
                  <a:cubicBezTo>
                    <a:pt x="26014" y="39225"/>
                    <a:pt x="11889" y="637673"/>
                    <a:pt x="14863" y="720192"/>
                  </a:cubicBezTo>
                  <a:cubicBezTo>
                    <a:pt x="17837" y="802711"/>
                    <a:pt x="38652" y="458511"/>
                    <a:pt x="41626" y="497168"/>
                  </a:cubicBezTo>
                  <a:cubicBezTo>
                    <a:pt x="44600" y="535826"/>
                    <a:pt x="33448" y="941729"/>
                    <a:pt x="32705" y="952137"/>
                  </a:cubicBezTo>
                  <a:cubicBezTo>
                    <a:pt x="31962" y="962545"/>
                    <a:pt x="26014" y="668896"/>
                    <a:pt x="37165" y="559614"/>
                  </a:cubicBezTo>
                  <a:cubicBezTo>
                    <a:pt x="48316" y="450332"/>
                    <a:pt x="105559" y="306854"/>
                    <a:pt x="99612" y="296446"/>
                  </a:cubicBezTo>
                  <a:cubicBezTo>
                    <a:pt x="93665" y="286038"/>
                    <a:pt x="9658" y="550694"/>
                    <a:pt x="1481" y="497168"/>
                  </a:cubicBezTo>
                  <a:cubicBezTo>
                    <a:pt x="-6697" y="443642"/>
                    <a:pt x="21554" y="-35117"/>
                    <a:pt x="23784" y="20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4" name="フリーフォーム 1143">
              <a:extLst>
                <a:ext uri="{FF2B5EF4-FFF2-40B4-BE49-F238E27FC236}">
                  <a16:creationId xmlns:a16="http://schemas.microsoft.com/office/drawing/2014/main" id="{E4AACEAC-9997-9464-A0E4-FB8296834829}"/>
                </a:ext>
              </a:extLst>
            </p:cNvPr>
            <p:cNvSpPr/>
            <p:nvPr/>
          </p:nvSpPr>
          <p:spPr>
            <a:xfrm>
              <a:off x="6806704" y="3276611"/>
              <a:ext cx="250642" cy="796502"/>
            </a:xfrm>
            <a:custGeom>
              <a:avLst/>
              <a:gdLst>
                <a:gd name="connsiteX0" fmla="*/ 0 w 250642"/>
                <a:gd name="connsiteY0" fmla="*/ 1848 h 796502"/>
                <a:gd name="connsiteX1" fmla="*/ 142736 w 250642"/>
                <a:gd name="connsiteY1" fmla="*/ 599553 h 796502"/>
                <a:gd name="connsiteX2" fmla="*/ 129355 w 250642"/>
                <a:gd name="connsiteY2" fmla="*/ 546027 h 796502"/>
                <a:gd name="connsiteX3" fmla="*/ 249788 w 250642"/>
                <a:gd name="connsiteY3" fmla="*/ 791354 h 796502"/>
                <a:gd name="connsiteX4" fmla="*/ 173959 w 250642"/>
                <a:gd name="connsiteY4" fmla="*/ 675381 h 796502"/>
                <a:gd name="connsiteX5" fmla="*/ 4461 w 250642"/>
                <a:gd name="connsiteY5" fmla="*/ 251635 h 796502"/>
                <a:gd name="connsiteX6" fmla="*/ 142736 w 250642"/>
                <a:gd name="connsiteY6" fmla="*/ 407752 h 796502"/>
                <a:gd name="connsiteX7" fmla="*/ 0 w 250642"/>
                <a:gd name="connsiteY7" fmla="*/ 1848 h 796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0642" h="796502">
                  <a:moveTo>
                    <a:pt x="0" y="1848"/>
                  </a:moveTo>
                  <a:cubicBezTo>
                    <a:pt x="0" y="33815"/>
                    <a:pt x="121177" y="508856"/>
                    <a:pt x="142736" y="599553"/>
                  </a:cubicBezTo>
                  <a:cubicBezTo>
                    <a:pt x="164295" y="690250"/>
                    <a:pt x="111513" y="514060"/>
                    <a:pt x="129355" y="546027"/>
                  </a:cubicBezTo>
                  <a:cubicBezTo>
                    <a:pt x="147197" y="577994"/>
                    <a:pt x="242354" y="769795"/>
                    <a:pt x="249788" y="791354"/>
                  </a:cubicBezTo>
                  <a:cubicBezTo>
                    <a:pt x="257222" y="812913"/>
                    <a:pt x="214847" y="765334"/>
                    <a:pt x="173959" y="675381"/>
                  </a:cubicBezTo>
                  <a:cubicBezTo>
                    <a:pt x="133071" y="585428"/>
                    <a:pt x="9665" y="296240"/>
                    <a:pt x="4461" y="251635"/>
                  </a:cubicBezTo>
                  <a:cubicBezTo>
                    <a:pt x="-743" y="207030"/>
                    <a:pt x="145710" y="453100"/>
                    <a:pt x="142736" y="407752"/>
                  </a:cubicBezTo>
                  <a:cubicBezTo>
                    <a:pt x="139762" y="362404"/>
                    <a:pt x="0" y="-30119"/>
                    <a:pt x="0" y="18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5" name="フリーフォーム 1144">
              <a:extLst>
                <a:ext uri="{FF2B5EF4-FFF2-40B4-BE49-F238E27FC236}">
                  <a16:creationId xmlns:a16="http://schemas.microsoft.com/office/drawing/2014/main" id="{68D0F4F0-03DC-A979-6C8B-C8B0F4FE71D0}"/>
                </a:ext>
              </a:extLst>
            </p:cNvPr>
            <p:cNvSpPr/>
            <p:nvPr/>
          </p:nvSpPr>
          <p:spPr>
            <a:xfrm>
              <a:off x="6771000" y="3900891"/>
              <a:ext cx="169616" cy="644602"/>
            </a:xfrm>
            <a:custGeom>
              <a:avLst/>
              <a:gdLst>
                <a:gd name="connsiteX0" fmla="*/ 169519 w 169616"/>
                <a:gd name="connsiteY0" fmla="*/ 2036 h 644602"/>
                <a:gd name="connsiteX1" fmla="*/ 107072 w 169616"/>
                <a:gd name="connsiteY1" fmla="*/ 251823 h 644602"/>
                <a:gd name="connsiteX2" fmla="*/ 20 w 169616"/>
                <a:gd name="connsiteY2" fmla="*/ 465927 h 644602"/>
                <a:gd name="connsiteX3" fmla="*/ 115993 w 169616"/>
                <a:gd name="connsiteY3" fmla="*/ 309809 h 644602"/>
                <a:gd name="connsiteX4" fmla="*/ 98151 w 169616"/>
                <a:gd name="connsiteY4" fmla="*/ 412401 h 644602"/>
                <a:gd name="connsiteX5" fmla="*/ 84770 w 169616"/>
                <a:gd name="connsiteY5" fmla="*/ 644346 h 644602"/>
                <a:gd name="connsiteX6" fmla="*/ 98151 w 169616"/>
                <a:gd name="connsiteY6" fmla="*/ 452545 h 644602"/>
                <a:gd name="connsiteX7" fmla="*/ 133835 w 169616"/>
                <a:gd name="connsiteY7" fmla="*/ 207218 h 644602"/>
                <a:gd name="connsiteX8" fmla="*/ 129375 w 169616"/>
                <a:gd name="connsiteY8" fmla="*/ 225060 h 644602"/>
                <a:gd name="connsiteX9" fmla="*/ 75849 w 169616"/>
                <a:gd name="connsiteY9" fmla="*/ 55562 h 644602"/>
                <a:gd name="connsiteX10" fmla="*/ 93691 w 169616"/>
                <a:gd name="connsiteY10" fmla="*/ 131390 h 644602"/>
                <a:gd name="connsiteX11" fmla="*/ 169519 w 169616"/>
                <a:gd name="connsiteY11" fmla="*/ 2036 h 644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9616" h="644602">
                  <a:moveTo>
                    <a:pt x="169519" y="2036"/>
                  </a:moveTo>
                  <a:cubicBezTo>
                    <a:pt x="171749" y="22108"/>
                    <a:pt x="135322" y="174508"/>
                    <a:pt x="107072" y="251823"/>
                  </a:cubicBezTo>
                  <a:cubicBezTo>
                    <a:pt x="78822" y="329138"/>
                    <a:pt x="-1467" y="456263"/>
                    <a:pt x="20" y="465927"/>
                  </a:cubicBezTo>
                  <a:cubicBezTo>
                    <a:pt x="1507" y="475591"/>
                    <a:pt x="99638" y="318730"/>
                    <a:pt x="115993" y="309809"/>
                  </a:cubicBezTo>
                  <a:cubicBezTo>
                    <a:pt x="132348" y="300888"/>
                    <a:pt x="103355" y="356645"/>
                    <a:pt x="98151" y="412401"/>
                  </a:cubicBezTo>
                  <a:cubicBezTo>
                    <a:pt x="92947" y="468157"/>
                    <a:pt x="84770" y="637655"/>
                    <a:pt x="84770" y="644346"/>
                  </a:cubicBezTo>
                  <a:cubicBezTo>
                    <a:pt x="84770" y="651037"/>
                    <a:pt x="89974" y="525400"/>
                    <a:pt x="98151" y="452545"/>
                  </a:cubicBezTo>
                  <a:cubicBezTo>
                    <a:pt x="106328" y="379690"/>
                    <a:pt x="128631" y="245132"/>
                    <a:pt x="133835" y="207218"/>
                  </a:cubicBezTo>
                  <a:cubicBezTo>
                    <a:pt x="139039" y="169304"/>
                    <a:pt x="139039" y="250336"/>
                    <a:pt x="129375" y="225060"/>
                  </a:cubicBezTo>
                  <a:cubicBezTo>
                    <a:pt x="119711" y="199784"/>
                    <a:pt x="81796" y="71174"/>
                    <a:pt x="75849" y="55562"/>
                  </a:cubicBezTo>
                  <a:cubicBezTo>
                    <a:pt x="69902" y="39950"/>
                    <a:pt x="72876" y="146258"/>
                    <a:pt x="93691" y="131390"/>
                  </a:cubicBezTo>
                  <a:cubicBezTo>
                    <a:pt x="114506" y="116522"/>
                    <a:pt x="167289" y="-18036"/>
                    <a:pt x="169519" y="20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6" name="フリーフォーム 1145">
              <a:extLst>
                <a:ext uri="{FF2B5EF4-FFF2-40B4-BE49-F238E27FC236}">
                  <a16:creationId xmlns:a16="http://schemas.microsoft.com/office/drawing/2014/main" id="{8276FBC5-1702-72B3-4444-72D4E096302C}"/>
                </a:ext>
              </a:extLst>
            </p:cNvPr>
            <p:cNvSpPr/>
            <p:nvPr/>
          </p:nvSpPr>
          <p:spPr>
            <a:xfrm>
              <a:off x="6739795" y="3220394"/>
              <a:ext cx="432811" cy="554220"/>
            </a:xfrm>
            <a:custGeom>
              <a:avLst/>
              <a:gdLst>
                <a:gd name="connsiteX0" fmla="*/ 2 w 432811"/>
                <a:gd name="connsiteY0" fmla="*/ 78 h 554220"/>
                <a:gd name="connsiteX1" fmla="*/ 258710 w 432811"/>
                <a:gd name="connsiteY1" fmla="*/ 156195 h 554220"/>
                <a:gd name="connsiteX2" fmla="*/ 334539 w 432811"/>
                <a:gd name="connsiteY2" fmla="*/ 169577 h 554220"/>
                <a:gd name="connsiteX3" fmla="*/ 267631 w 432811"/>
                <a:gd name="connsiteY3" fmla="*/ 285549 h 554220"/>
                <a:gd name="connsiteX4" fmla="*/ 330078 w 432811"/>
                <a:gd name="connsiteY4" fmla="*/ 553179 h 554220"/>
                <a:gd name="connsiteX5" fmla="*/ 289934 w 432811"/>
                <a:gd name="connsiteY5" fmla="*/ 370299 h 554220"/>
                <a:gd name="connsiteX6" fmla="*/ 111514 w 432811"/>
                <a:gd name="connsiteY6" fmla="*/ 169577 h 554220"/>
                <a:gd name="connsiteX7" fmla="*/ 236408 w 432811"/>
                <a:gd name="connsiteY7" fmla="*/ 281089 h 554220"/>
                <a:gd name="connsiteX8" fmla="*/ 432669 w 432811"/>
                <a:gd name="connsiteY8" fmla="*/ 71446 h 554220"/>
                <a:gd name="connsiteX9" fmla="*/ 263171 w 432811"/>
                <a:gd name="connsiteY9" fmla="*/ 133893 h 554220"/>
                <a:gd name="connsiteX10" fmla="*/ 2 w 432811"/>
                <a:gd name="connsiteY10" fmla="*/ 78 h 55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2811" h="554220">
                  <a:moveTo>
                    <a:pt x="2" y="78"/>
                  </a:moveTo>
                  <a:cubicBezTo>
                    <a:pt x="-741" y="3795"/>
                    <a:pt x="202954" y="127945"/>
                    <a:pt x="258710" y="156195"/>
                  </a:cubicBezTo>
                  <a:cubicBezTo>
                    <a:pt x="314466" y="184445"/>
                    <a:pt x="333052" y="148018"/>
                    <a:pt x="334539" y="169577"/>
                  </a:cubicBezTo>
                  <a:cubicBezTo>
                    <a:pt x="336026" y="191136"/>
                    <a:pt x="268375" y="221615"/>
                    <a:pt x="267631" y="285549"/>
                  </a:cubicBezTo>
                  <a:cubicBezTo>
                    <a:pt x="266888" y="349483"/>
                    <a:pt x="326361" y="539054"/>
                    <a:pt x="330078" y="553179"/>
                  </a:cubicBezTo>
                  <a:cubicBezTo>
                    <a:pt x="333795" y="567304"/>
                    <a:pt x="326361" y="434233"/>
                    <a:pt x="289934" y="370299"/>
                  </a:cubicBezTo>
                  <a:cubicBezTo>
                    <a:pt x="253507" y="306365"/>
                    <a:pt x="120435" y="184445"/>
                    <a:pt x="111514" y="169577"/>
                  </a:cubicBezTo>
                  <a:cubicBezTo>
                    <a:pt x="102593" y="154709"/>
                    <a:pt x="182882" y="297444"/>
                    <a:pt x="236408" y="281089"/>
                  </a:cubicBezTo>
                  <a:cubicBezTo>
                    <a:pt x="289934" y="264734"/>
                    <a:pt x="428209" y="95979"/>
                    <a:pt x="432669" y="71446"/>
                  </a:cubicBezTo>
                  <a:cubicBezTo>
                    <a:pt x="437129" y="46913"/>
                    <a:pt x="336025" y="142070"/>
                    <a:pt x="263171" y="133893"/>
                  </a:cubicBezTo>
                  <a:cubicBezTo>
                    <a:pt x="190317" y="125716"/>
                    <a:pt x="745" y="-3639"/>
                    <a:pt x="2" y="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7" name="フリーフォーム 1146">
              <a:extLst>
                <a:ext uri="{FF2B5EF4-FFF2-40B4-BE49-F238E27FC236}">
                  <a16:creationId xmlns:a16="http://schemas.microsoft.com/office/drawing/2014/main" id="{2CFD6FB3-8EC9-4F61-3105-7DD34A1FB61D}"/>
                </a:ext>
              </a:extLst>
            </p:cNvPr>
            <p:cNvSpPr/>
            <p:nvPr/>
          </p:nvSpPr>
          <p:spPr>
            <a:xfrm>
              <a:off x="3414569" y="2979467"/>
              <a:ext cx="167206" cy="1381334"/>
            </a:xfrm>
            <a:custGeom>
              <a:avLst/>
              <a:gdLst>
                <a:gd name="connsiteX0" fmla="*/ 167203 w 167206"/>
                <a:gd name="connsiteY0" fmla="*/ 139 h 1381334"/>
                <a:gd name="connsiteX1" fmla="*/ 33388 w 167206"/>
                <a:gd name="connsiteY1" fmla="*/ 620147 h 1381334"/>
                <a:gd name="connsiteX2" fmla="*/ 46770 w 167206"/>
                <a:gd name="connsiteY2" fmla="*/ 976986 h 1381334"/>
                <a:gd name="connsiteX3" fmla="*/ 2165 w 167206"/>
                <a:gd name="connsiteY3" fmla="*/ 887776 h 1381334"/>
                <a:gd name="connsiteX4" fmla="*/ 127058 w 167206"/>
                <a:gd name="connsiteY4" fmla="*/ 1378430 h 1381334"/>
                <a:gd name="connsiteX5" fmla="*/ 64611 w 167206"/>
                <a:gd name="connsiteY5" fmla="*/ 1061735 h 1381334"/>
                <a:gd name="connsiteX6" fmla="*/ 33388 w 167206"/>
                <a:gd name="connsiteY6" fmla="*/ 468490 h 1381334"/>
                <a:gd name="connsiteX7" fmla="*/ 28928 w 167206"/>
                <a:gd name="connsiteY7" fmla="*/ 562160 h 1381334"/>
                <a:gd name="connsiteX8" fmla="*/ 167203 w 167206"/>
                <a:gd name="connsiteY8" fmla="*/ 139 h 138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206" h="1381334">
                  <a:moveTo>
                    <a:pt x="167203" y="139"/>
                  </a:moveTo>
                  <a:cubicBezTo>
                    <a:pt x="167946" y="9803"/>
                    <a:pt x="53460" y="457339"/>
                    <a:pt x="33388" y="620147"/>
                  </a:cubicBezTo>
                  <a:cubicBezTo>
                    <a:pt x="13316" y="782955"/>
                    <a:pt x="51974" y="932381"/>
                    <a:pt x="46770" y="976986"/>
                  </a:cubicBezTo>
                  <a:cubicBezTo>
                    <a:pt x="41566" y="1021591"/>
                    <a:pt x="-11216" y="820869"/>
                    <a:pt x="2165" y="887776"/>
                  </a:cubicBezTo>
                  <a:cubicBezTo>
                    <a:pt x="15546" y="954683"/>
                    <a:pt x="116650" y="1349437"/>
                    <a:pt x="127058" y="1378430"/>
                  </a:cubicBezTo>
                  <a:cubicBezTo>
                    <a:pt x="137466" y="1407423"/>
                    <a:pt x="80223" y="1213392"/>
                    <a:pt x="64611" y="1061735"/>
                  </a:cubicBezTo>
                  <a:cubicBezTo>
                    <a:pt x="48999" y="910078"/>
                    <a:pt x="39335" y="551752"/>
                    <a:pt x="33388" y="468490"/>
                  </a:cubicBezTo>
                  <a:cubicBezTo>
                    <a:pt x="27441" y="385228"/>
                    <a:pt x="8856" y="637988"/>
                    <a:pt x="28928" y="562160"/>
                  </a:cubicBezTo>
                  <a:cubicBezTo>
                    <a:pt x="49000" y="486332"/>
                    <a:pt x="166460" y="-9525"/>
                    <a:pt x="167203" y="1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8" name="フリーフォーム 1147">
              <a:extLst>
                <a:ext uri="{FF2B5EF4-FFF2-40B4-BE49-F238E27FC236}">
                  <a16:creationId xmlns:a16="http://schemas.microsoft.com/office/drawing/2014/main" id="{133721DE-3B3A-82AE-C24E-320EDC066D6F}"/>
                </a:ext>
              </a:extLst>
            </p:cNvPr>
            <p:cNvSpPr/>
            <p:nvPr/>
          </p:nvSpPr>
          <p:spPr>
            <a:xfrm>
              <a:off x="3526318" y="1587718"/>
              <a:ext cx="1452442" cy="268098"/>
            </a:xfrm>
            <a:custGeom>
              <a:avLst/>
              <a:gdLst>
                <a:gd name="connsiteX0" fmla="*/ 1420363 w 1452442"/>
                <a:gd name="connsiteY0" fmla="*/ 165254 h 268098"/>
                <a:gd name="connsiteX1" fmla="*/ 15309 w 1452442"/>
                <a:gd name="connsiteY1" fmla="*/ 267845 h 268098"/>
                <a:gd name="connsiteX2" fmla="*/ 635317 w 1452442"/>
                <a:gd name="connsiteY2" fmla="*/ 196477 h 268098"/>
                <a:gd name="connsiteX3" fmla="*/ 911867 w 1452442"/>
                <a:gd name="connsiteY3" fmla="*/ 160793 h 268098"/>
                <a:gd name="connsiteX4" fmla="*/ 1103668 w 1452442"/>
                <a:gd name="connsiteY4" fmla="*/ 134030 h 268098"/>
                <a:gd name="connsiteX5" fmla="*/ 1094747 w 1452442"/>
                <a:gd name="connsiteY5" fmla="*/ 134030 h 268098"/>
                <a:gd name="connsiteX6" fmla="*/ 755750 w 1452442"/>
                <a:gd name="connsiteY6" fmla="*/ 216 h 268098"/>
                <a:gd name="connsiteX7" fmla="*/ 1054603 w 1452442"/>
                <a:gd name="connsiteY7" fmla="*/ 102807 h 268098"/>
                <a:gd name="connsiteX8" fmla="*/ 1005538 w 1452442"/>
                <a:gd name="connsiteY8" fmla="*/ 107267 h 268098"/>
                <a:gd name="connsiteX9" fmla="*/ 1420363 w 1452442"/>
                <a:gd name="connsiteY9" fmla="*/ 165254 h 268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52442" h="268098">
                  <a:moveTo>
                    <a:pt x="1420363" y="165254"/>
                  </a:moveTo>
                  <a:cubicBezTo>
                    <a:pt x="1255325" y="192017"/>
                    <a:pt x="146150" y="262641"/>
                    <a:pt x="15309" y="267845"/>
                  </a:cubicBezTo>
                  <a:cubicBezTo>
                    <a:pt x="-115532" y="273049"/>
                    <a:pt x="635317" y="196477"/>
                    <a:pt x="635317" y="196477"/>
                  </a:cubicBezTo>
                  <a:lnTo>
                    <a:pt x="911867" y="160793"/>
                  </a:lnTo>
                  <a:lnTo>
                    <a:pt x="1103668" y="134030"/>
                  </a:lnTo>
                  <a:cubicBezTo>
                    <a:pt x="1134148" y="129570"/>
                    <a:pt x="1152733" y="156332"/>
                    <a:pt x="1094747" y="134030"/>
                  </a:cubicBezTo>
                  <a:cubicBezTo>
                    <a:pt x="1036761" y="111728"/>
                    <a:pt x="762441" y="5420"/>
                    <a:pt x="755750" y="216"/>
                  </a:cubicBezTo>
                  <a:cubicBezTo>
                    <a:pt x="749059" y="-4988"/>
                    <a:pt x="1012972" y="84965"/>
                    <a:pt x="1054603" y="102807"/>
                  </a:cubicBezTo>
                  <a:cubicBezTo>
                    <a:pt x="1096234" y="120649"/>
                    <a:pt x="948295" y="93885"/>
                    <a:pt x="1005538" y="107267"/>
                  </a:cubicBezTo>
                  <a:cubicBezTo>
                    <a:pt x="1062781" y="120649"/>
                    <a:pt x="1585401" y="138491"/>
                    <a:pt x="1420363" y="1652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9" name="フリーフォーム 1148">
              <a:extLst>
                <a:ext uri="{FF2B5EF4-FFF2-40B4-BE49-F238E27FC236}">
                  <a16:creationId xmlns:a16="http://schemas.microsoft.com/office/drawing/2014/main" id="{99CA93CD-9DE2-0E25-8183-04E09B516400}"/>
                </a:ext>
              </a:extLst>
            </p:cNvPr>
            <p:cNvSpPr/>
            <p:nvPr/>
          </p:nvSpPr>
          <p:spPr>
            <a:xfrm>
              <a:off x="3308283" y="1859253"/>
              <a:ext cx="922900" cy="554116"/>
            </a:xfrm>
            <a:custGeom>
              <a:avLst/>
              <a:gdLst>
                <a:gd name="connsiteX0" fmla="*/ 920259 w 922900"/>
                <a:gd name="connsiteY0" fmla="*/ 770 h 554116"/>
                <a:gd name="connsiteX1" fmla="*/ 429606 w 922900"/>
                <a:gd name="connsiteY1" fmla="*/ 384372 h 554116"/>
                <a:gd name="connsiteX2" fmla="*/ 505434 w 922900"/>
                <a:gd name="connsiteY2" fmla="*/ 317465 h 554116"/>
                <a:gd name="connsiteX3" fmla="*/ 41543 w 922900"/>
                <a:gd name="connsiteY3" fmla="*/ 553871 h 554116"/>
                <a:gd name="connsiteX4" fmla="*/ 344857 w 922900"/>
                <a:gd name="connsiteY4" fmla="*/ 357609 h 554116"/>
                <a:gd name="connsiteX5" fmla="*/ 625867 w 922900"/>
                <a:gd name="connsiteY5" fmla="*/ 125664 h 554116"/>
                <a:gd name="connsiteX6" fmla="*/ 157516 w 922900"/>
                <a:gd name="connsiteY6" fmla="*/ 491424 h 554116"/>
                <a:gd name="connsiteX7" fmla="*/ 434066 w 922900"/>
                <a:gd name="connsiteY7" fmla="*/ 103362 h 554116"/>
                <a:gd name="connsiteX8" fmla="*/ 1399 w 922900"/>
                <a:gd name="connsiteY8" fmla="*/ 527108 h 554116"/>
                <a:gd name="connsiteX9" fmla="*/ 291331 w 922900"/>
                <a:gd name="connsiteY9" fmla="*/ 223795 h 554116"/>
                <a:gd name="connsiteX10" fmla="*/ 161977 w 922900"/>
                <a:gd name="connsiteY10" fmla="*/ 469122 h 554116"/>
                <a:gd name="connsiteX11" fmla="*/ 451908 w 922900"/>
                <a:gd name="connsiteY11" fmla="*/ 286242 h 554116"/>
                <a:gd name="connsiteX12" fmla="*/ 179818 w 922900"/>
                <a:gd name="connsiteY12" fmla="*/ 500345 h 554116"/>
                <a:gd name="connsiteX13" fmla="*/ 920259 w 922900"/>
                <a:gd name="connsiteY13" fmla="*/ 770 h 554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2900" h="554116">
                  <a:moveTo>
                    <a:pt x="920259" y="770"/>
                  </a:moveTo>
                  <a:cubicBezTo>
                    <a:pt x="961890" y="-18559"/>
                    <a:pt x="498743" y="331590"/>
                    <a:pt x="429606" y="384372"/>
                  </a:cubicBezTo>
                  <a:cubicBezTo>
                    <a:pt x="360469" y="437154"/>
                    <a:pt x="570111" y="289215"/>
                    <a:pt x="505434" y="317465"/>
                  </a:cubicBezTo>
                  <a:cubicBezTo>
                    <a:pt x="440757" y="345715"/>
                    <a:pt x="68306" y="547180"/>
                    <a:pt x="41543" y="553871"/>
                  </a:cubicBezTo>
                  <a:cubicBezTo>
                    <a:pt x="14780" y="560562"/>
                    <a:pt x="247470" y="428977"/>
                    <a:pt x="344857" y="357609"/>
                  </a:cubicBezTo>
                  <a:cubicBezTo>
                    <a:pt x="442244" y="286241"/>
                    <a:pt x="657090" y="103362"/>
                    <a:pt x="625867" y="125664"/>
                  </a:cubicBezTo>
                  <a:cubicBezTo>
                    <a:pt x="594644" y="147966"/>
                    <a:pt x="189483" y="495141"/>
                    <a:pt x="157516" y="491424"/>
                  </a:cubicBezTo>
                  <a:cubicBezTo>
                    <a:pt x="125549" y="487707"/>
                    <a:pt x="460085" y="97415"/>
                    <a:pt x="434066" y="103362"/>
                  </a:cubicBezTo>
                  <a:cubicBezTo>
                    <a:pt x="408046" y="109309"/>
                    <a:pt x="25188" y="507036"/>
                    <a:pt x="1399" y="527108"/>
                  </a:cubicBezTo>
                  <a:cubicBezTo>
                    <a:pt x="-22390" y="547180"/>
                    <a:pt x="264568" y="233459"/>
                    <a:pt x="291331" y="223795"/>
                  </a:cubicBezTo>
                  <a:cubicBezTo>
                    <a:pt x="318094" y="214131"/>
                    <a:pt x="135214" y="458714"/>
                    <a:pt x="161977" y="469122"/>
                  </a:cubicBezTo>
                  <a:cubicBezTo>
                    <a:pt x="188740" y="479530"/>
                    <a:pt x="448935" y="281038"/>
                    <a:pt x="451908" y="286242"/>
                  </a:cubicBezTo>
                  <a:cubicBezTo>
                    <a:pt x="454881" y="291446"/>
                    <a:pt x="104733" y="544206"/>
                    <a:pt x="179818" y="500345"/>
                  </a:cubicBezTo>
                  <a:cubicBezTo>
                    <a:pt x="254903" y="456484"/>
                    <a:pt x="878628" y="20099"/>
                    <a:pt x="920259" y="7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0" name="フリーフォーム 1149">
              <a:extLst>
                <a:ext uri="{FF2B5EF4-FFF2-40B4-BE49-F238E27FC236}">
                  <a16:creationId xmlns:a16="http://schemas.microsoft.com/office/drawing/2014/main" id="{15091878-1910-BC7A-76DE-62AA73B63C69}"/>
                </a:ext>
              </a:extLst>
            </p:cNvPr>
            <p:cNvSpPr/>
            <p:nvPr/>
          </p:nvSpPr>
          <p:spPr>
            <a:xfrm>
              <a:off x="3059731" y="2426498"/>
              <a:ext cx="441807" cy="985903"/>
            </a:xfrm>
            <a:custGeom>
              <a:avLst/>
              <a:gdLst>
                <a:gd name="connsiteX0" fmla="*/ 441752 w 441807"/>
                <a:gd name="connsiteY0" fmla="*/ 7 h 985903"/>
                <a:gd name="connsiteX1" fmla="*/ 31387 w 441807"/>
                <a:gd name="connsiteY1" fmla="*/ 553108 h 985903"/>
                <a:gd name="connsiteX2" fmla="*/ 245490 w 441807"/>
                <a:gd name="connsiteY2" fmla="*/ 330083 h 985903"/>
                <a:gd name="connsiteX3" fmla="*/ 164 w 441807"/>
                <a:gd name="connsiteY3" fmla="*/ 695843 h 985903"/>
                <a:gd name="connsiteX4" fmla="*/ 290095 w 441807"/>
                <a:gd name="connsiteY4" fmla="*/ 361307 h 985903"/>
                <a:gd name="connsiteX5" fmla="*/ 35848 w 441807"/>
                <a:gd name="connsiteY5" fmla="*/ 798435 h 985903"/>
                <a:gd name="connsiteX6" fmla="*/ 290095 w 441807"/>
                <a:gd name="connsiteY6" fmla="*/ 481740 h 985903"/>
                <a:gd name="connsiteX7" fmla="*/ 142899 w 441807"/>
                <a:gd name="connsiteY7" fmla="*/ 834119 h 985903"/>
                <a:gd name="connsiteX8" fmla="*/ 232109 w 441807"/>
                <a:gd name="connsiteY8" fmla="*/ 651239 h 985903"/>
                <a:gd name="connsiteX9" fmla="*/ 102755 w 441807"/>
                <a:gd name="connsiteY9" fmla="*/ 985775 h 985903"/>
                <a:gd name="connsiteX10" fmla="*/ 232109 w 441807"/>
                <a:gd name="connsiteY10" fmla="*/ 606634 h 985903"/>
                <a:gd name="connsiteX11" fmla="*/ 294556 w 441807"/>
                <a:gd name="connsiteY11" fmla="*/ 240874 h 985903"/>
                <a:gd name="connsiteX12" fmla="*/ 62610 w 441807"/>
                <a:gd name="connsiteY12" fmla="*/ 539726 h 985903"/>
                <a:gd name="connsiteX13" fmla="*/ 441752 w 441807"/>
                <a:gd name="connsiteY13" fmla="*/ 7 h 98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1807" h="985903">
                  <a:moveTo>
                    <a:pt x="441752" y="7"/>
                  </a:moveTo>
                  <a:cubicBezTo>
                    <a:pt x="436548" y="2237"/>
                    <a:pt x="64097" y="498095"/>
                    <a:pt x="31387" y="553108"/>
                  </a:cubicBezTo>
                  <a:cubicBezTo>
                    <a:pt x="-1323" y="608121"/>
                    <a:pt x="250694" y="306294"/>
                    <a:pt x="245490" y="330083"/>
                  </a:cubicBezTo>
                  <a:cubicBezTo>
                    <a:pt x="240286" y="353872"/>
                    <a:pt x="-7270" y="690639"/>
                    <a:pt x="164" y="695843"/>
                  </a:cubicBezTo>
                  <a:cubicBezTo>
                    <a:pt x="7598" y="701047"/>
                    <a:pt x="284148" y="344208"/>
                    <a:pt x="290095" y="361307"/>
                  </a:cubicBezTo>
                  <a:cubicBezTo>
                    <a:pt x="296042" y="378406"/>
                    <a:pt x="35848" y="778363"/>
                    <a:pt x="35848" y="798435"/>
                  </a:cubicBezTo>
                  <a:cubicBezTo>
                    <a:pt x="35848" y="818507"/>
                    <a:pt x="272253" y="475793"/>
                    <a:pt x="290095" y="481740"/>
                  </a:cubicBezTo>
                  <a:cubicBezTo>
                    <a:pt x="307937" y="487687"/>
                    <a:pt x="152563" y="805869"/>
                    <a:pt x="142899" y="834119"/>
                  </a:cubicBezTo>
                  <a:cubicBezTo>
                    <a:pt x="133235" y="862369"/>
                    <a:pt x="238800" y="625963"/>
                    <a:pt x="232109" y="651239"/>
                  </a:cubicBezTo>
                  <a:cubicBezTo>
                    <a:pt x="225418" y="676515"/>
                    <a:pt x="102755" y="993209"/>
                    <a:pt x="102755" y="985775"/>
                  </a:cubicBezTo>
                  <a:cubicBezTo>
                    <a:pt x="102755" y="978341"/>
                    <a:pt x="200142" y="730784"/>
                    <a:pt x="232109" y="606634"/>
                  </a:cubicBezTo>
                  <a:cubicBezTo>
                    <a:pt x="264076" y="482484"/>
                    <a:pt x="322806" y="252025"/>
                    <a:pt x="294556" y="240874"/>
                  </a:cubicBezTo>
                  <a:cubicBezTo>
                    <a:pt x="266306" y="229723"/>
                    <a:pt x="38821" y="573923"/>
                    <a:pt x="62610" y="539726"/>
                  </a:cubicBezTo>
                  <a:cubicBezTo>
                    <a:pt x="86399" y="505529"/>
                    <a:pt x="446956" y="-2223"/>
                    <a:pt x="441752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1" name="フリーフォーム 1150">
              <a:extLst>
                <a:ext uri="{FF2B5EF4-FFF2-40B4-BE49-F238E27FC236}">
                  <a16:creationId xmlns:a16="http://schemas.microsoft.com/office/drawing/2014/main" id="{F5B7063A-1DC5-C9DC-242D-CD3CA984EEFF}"/>
                </a:ext>
              </a:extLst>
            </p:cNvPr>
            <p:cNvSpPr/>
            <p:nvPr/>
          </p:nvSpPr>
          <p:spPr>
            <a:xfrm>
              <a:off x="3284778" y="2756413"/>
              <a:ext cx="82445" cy="1126296"/>
            </a:xfrm>
            <a:custGeom>
              <a:avLst/>
              <a:gdLst>
                <a:gd name="connsiteX0" fmla="*/ 78430 w 82445"/>
                <a:gd name="connsiteY0" fmla="*/ 168 h 1126296"/>
                <a:gd name="connsiteX1" fmla="*/ 73969 w 82445"/>
                <a:gd name="connsiteY1" fmla="*/ 597874 h 1126296"/>
                <a:gd name="connsiteX2" fmla="*/ 78430 w 82445"/>
                <a:gd name="connsiteY2" fmla="*/ 477441 h 1126296"/>
                <a:gd name="connsiteX3" fmla="*/ 7062 w 82445"/>
                <a:gd name="connsiteY3" fmla="*/ 727228 h 1126296"/>
                <a:gd name="connsiteX4" fmla="*/ 2602 w 82445"/>
                <a:gd name="connsiteY4" fmla="*/ 1115290 h 1126296"/>
                <a:gd name="connsiteX5" fmla="*/ 7062 w 82445"/>
                <a:gd name="connsiteY5" fmla="*/ 968094 h 1126296"/>
                <a:gd name="connsiteX6" fmla="*/ 33825 w 82445"/>
                <a:gd name="connsiteY6" fmla="*/ 437296 h 1126296"/>
                <a:gd name="connsiteX7" fmla="*/ 24904 w 82445"/>
                <a:gd name="connsiteY7" fmla="*/ 535427 h 1126296"/>
                <a:gd name="connsiteX8" fmla="*/ 78430 w 82445"/>
                <a:gd name="connsiteY8" fmla="*/ 168 h 1126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445" h="1126296">
                  <a:moveTo>
                    <a:pt x="78430" y="168"/>
                  </a:moveTo>
                  <a:cubicBezTo>
                    <a:pt x="86607" y="10576"/>
                    <a:pt x="73969" y="518329"/>
                    <a:pt x="73969" y="597874"/>
                  </a:cubicBezTo>
                  <a:cubicBezTo>
                    <a:pt x="73969" y="677419"/>
                    <a:pt x="89581" y="455882"/>
                    <a:pt x="78430" y="477441"/>
                  </a:cubicBezTo>
                  <a:cubicBezTo>
                    <a:pt x="67279" y="499000"/>
                    <a:pt x="19700" y="620920"/>
                    <a:pt x="7062" y="727228"/>
                  </a:cubicBezTo>
                  <a:cubicBezTo>
                    <a:pt x="-5576" y="833536"/>
                    <a:pt x="2602" y="1075146"/>
                    <a:pt x="2602" y="1115290"/>
                  </a:cubicBezTo>
                  <a:cubicBezTo>
                    <a:pt x="2602" y="1155434"/>
                    <a:pt x="1858" y="1081093"/>
                    <a:pt x="7062" y="968094"/>
                  </a:cubicBezTo>
                  <a:cubicBezTo>
                    <a:pt x="12266" y="855095"/>
                    <a:pt x="30851" y="509407"/>
                    <a:pt x="33825" y="437296"/>
                  </a:cubicBezTo>
                  <a:cubicBezTo>
                    <a:pt x="36799" y="365185"/>
                    <a:pt x="17470" y="606051"/>
                    <a:pt x="24904" y="535427"/>
                  </a:cubicBezTo>
                  <a:cubicBezTo>
                    <a:pt x="32338" y="464803"/>
                    <a:pt x="70253" y="-10240"/>
                    <a:pt x="78430" y="1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2" name="フリーフォーム 1151">
              <a:extLst>
                <a:ext uri="{FF2B5EF4-FFF2-40B4-BE49-F238E27FC236}">
                  <a16:creationId xmlns:a16="http://schemas.microsoft.com/office/drawing/2014/main" id="{ACB26143-3D09-B511-C169-012D2727AE3A}"/>
                </a:ext>
              </a:extLst>
            </p:cNvPr>
            <p:cNvSpPr/>
            <p:nvPr/>
          </p:nvSpPr>
          <p:spPr>
            <a:xfrm>
              <a:off x="2823403" y="1971291"/>
              <a:ext cx="740729" cy="1174531"/>
            </a:xfrm>
            <a:custGeom>
              <a:avLst/>
              <a:gdLst>
                <a:gd name="connsiteX0" fmla="*/ 740527 w 740729"/>
                <a:gd name="connsiteY0" fmla="*/ 245 h 1174531"/>
                <a:gd name="connsiteX1" fmla="*/ 249873 w 740729"/>
                <a:gd name="connsiteY1" fmla="*/ 566727 h 1174531"/>
                <a:gd name="connsiteX2" fmla="*/ 102677 w 740729"/>
                <a:gd name="connsiteY2" fmla="*/ 914645 h 1174531"/>
                <a:gd name="connsiteX3" fmla="*/ 142821 w 740729"/>
                <a:gd name="connsiteY3" fmla="*/ 718383 h 1174531"/>
                <a:gd name="connsiteX4" fmla="*/ 86 w 740729"/>
                <a:gd name="connsiteY4" fmla="*/ 1173353 h 1174531"/>
                <a:gd name="connsiteX5" fmla="*/ 124979 w 740729"/>
                <a:gd name="connsiteY5" fmla="*/ 834356 h 1174531"/>
                <a:gd name="connsiteX6" fmla="*/ 321241 w 740729"/>
                <a:gd name="connsiteY6" fmla="*/ 361544 h 1174531"/>
                <a:gd name="connsiteX7" fmla="*/ 209729 w 740729"/>
                <a:gd name="connsiteY7" fmla="*/ 539964 h 1174531"/>
                <a:gd name="connsiteX8" fmla="*/ 481818 w 740729"/>
                <a:gd name="connsiteY8" fmla="*/ 156362 h 1174531"/>
                <a:gd name="connsiteX9" fmla="*/ 187426 w 740729"/>
                <a:gd name="connsiteY9" fmla="*/ 490898 h 1174531"/>
                <a:gd name="connsiteX10" fmla="*/ 740527 w 740729"/>
                <a:gd name="connsiteY10" fmla="*/ 245 h 117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0729" h="1174531">
                  <a:moveTo>
                    <a:pt x="740527" y="245"/>
                  </a:moveTo>
                  <a:cubicBezTo>
                    <a:pt x="750935" y="12883"/>
                    <a:pt x="356181" y="414327"/>
                    <a:pt x="249873" y="566727"/>
                  </a:cubicBezTo>
                  <a:cubicBezTo>
                    <a:pt x="143565" y="719127"/>
                    <a:pt x="120519" y="889369"/>
                    <a:pt x="102677" y="914645"/>
                  </a:cubicBezTo>
                  <a:cubicBezTo>
                    <a:pt x="84835" y="939921"/>
                    <a:pt x="159919" y="675265"/>
                    <a:pt x="142821" y="718383"/>
                  </a:cubicBezTo>
                  <a:cubicBezTo>
                    <a:pt x="125723" y="761501"/>
                    <a:pt x="3060" y="1154024"/>
                    <a:pt x="86" y="1173353"/>
                  </a:cubicBezTo>
                  <a:cubicBezTo>
                    <a:pt x="-2888" y="1192682"/>
                    <a:pt x="71453" y="969657"/>
                    <a:pt x="124979" y="834356"/>
                  </a:cubicBezTo>
                  <a:cubicBezTo>
                    <a:pt x="178505" y="699055"/>
                    <a:pt x="307116" y="410609"/>
                    <a:pt x="321241" y="361544"/>
                  </a:cubicBezTo>
                  <a:cubicBezTo>
                    <a:pt x="335366" y="312479"/>
                    <a:pt x="182966" y="574161"/>
                    <a:pt x="209729" y="539964"/>
                  </a:cubicBezTo>
                  <a:cubicBezTo>
                    <a:pt x="236492" y="505767"/>
                    <a:pt x="485535" y="164540"/>
                    <a:pt x="481818" y="156362"/>
                  </a:cubicBezTo>
                  <a:cubicBezTo>
                    <a:pt x="478101" y="148184"/>
                    <a:pt x="150255" y="513944"/>
                    <a:pt x="187426" y="490898"/>
                  </a:cubicBezTo>
                  <a:cubicBezTo>
                    <a:pt x="224597" y="467852"/>
                    <a:pt x="730119" y="-12393"/>
                    <a:pt x="740527" y="2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3" name="フリーフォーム 1152">
              <a:extLst>
                <a:ext uri="{FF2B5EF4-FFF2-40B4-BE49-F238E27FC236}">
                  <a16:creationId xmlns:a16="http://schemas.microsoft.com/office/drawing/2014/main" id="{4581401D-FE2E-07F4-9A10-665CD0EE7413}"/>
                </a:ext>
              </a:extLst>
            </p:cNvPr>
            <p:cNvSpPr/>
            <p:nvPr/>
          </p:nvSpPr>
          <p:spPr>
            <a:xfrm>
              <a:off x="3260344" y="1409387"/>
              <a:ext cx="1326089" cy="331946"/>
            </a:xfrm>
            <a:custGeom>
              <a:avLst/>
              <a:gdLst>
                <a:gd name="connsiteX0" fmla="*/ 1325037 w 1326089"/>
                <a:gd name="connsiteY0" fmla="*/ 127 h 331946"/>
                <a:gd name="connsiteX1" fmla="*/ 910212 w 1326089"/>
                <a:gd name="connsiteY1" fmla="*/ 263296 h 331946"/>
                <a:gd name="connsiteX2" fmla="*/ 273 w 1326089"/>
                <a:gd name="connsiteY2" fmla="*/ 307901 h 331946"/>
                <a:gd name="connsiteX3" fmla="*/ 816542 w 1326089"/>
                <a:gd name="connsiteY3" fmla="*/ 325743 h 331946"/>
                <a:gd name="connsiteX4" fmla="*/ 1052948 w 1326089"/>
                <a:gd name="connsiteY4" fmla="*/ 200849 h 331946"/>
                <a:gd name="connsiteX5" fmla="*/ 803160 w 1326089"/>
                <a:gd name="connsiteY5" fmla="*/ 227612 h 331946"/>
                <a:gd name="connsiteX6" fmla="*/ 1325037 w 1326089"/>
                <a:gd name="connsiteY6" fmla="*/ 127 h 331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6089" h="331946">
                  <a:moveTo>
                    <a:pt x="1325037" y="127"/>
                  </a:moveTo>
                  <a:cubicBezTo>
                    <a:pt x="1342879" y="6074"/>
                    <a:pt x="1131006" y="212000"/>
                    <a:pt x="910212" y="263296"/>
                  </a:cubicBezTo>
                  <a:cubicBezTo>
                    <a:pt x="689418" y="314592"/>
                    <a:pt x="15885" y="297493"/>
                    <a:pt x="273" y="307901"/>
                  </a:cubicBezTo>
                  <a:cubicBezTo>
                    <a:pt x="-15339" y="318309"/>
                    <a:pt x="641096" y="343585"/>
                    <a:pt x="816542" y="325743"/>
                  </a:cubicBezTo>
                  <a:cubicBezTo>
                    <a:pt x="991988" y="307901"/>
                    <a:pt x="1055178" y="217204"/>
                    <a:pt x="1052948" y="200849"/>
                  </a:cubicBezTo>
                  <a:cubicBezTo>
                    <a:pt x="1050718" y="184494"/>
                    <a:pt x="757812" y="257349"/>
                    <a:pt x="803160" y="227612"/>
                  </a:cubicBezTo>
                  <a:cubicBezTo>
                    <a:pt x="848508" y="197876"/>
                    <a:pt x="1307195" y="-5820"/>
                    <a:pt x="1325037" y="1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4" name="フリーフォーム 1153">
              <a:extLst>
                <a:ext uri="{FF2B5EF4-FFF2-40B4-BE49-F238E27FC236}">
                  <a16:creationId xmlns:a16="http://schemas.microsoft.com/office/drawing/2014/main" id="{2D8EA923-0429-654C-AE07-F221AC037AB9}"/>
                </a:ext>
              </a:extLst>
            </p:cNvPr>
            <p:cNvSpPr/>
            <p:nvPr/>
          </p:nvSpPr>
          <p:spPr>
            <a:xfrm>
              <a:off x="2827876" y="1884207"/>
              <a:ext cx="928055" cy="194443"/>
            </a:xfrm>
            <a:custGeom>
              <a:avLst/>
              <a:gdLst>
                <a:gd name="connsiteX0" fmla="*/ 927855 w 928055"/>
                <a:gd name="connsiteY0" fmla="*/ 2579 h 194443"/>
                <a:gd name="connsiteX1" fmla="*/ 602239 w 928055"/>
                <a:gd name="connsiteY1" fmla="*/ 56105 h 194443"/>
                <a:gd name="connsiteX2" fmla="*/ 392596 w 928055"/>
                <a:gd name="connsiteY2" fmla="*/ 47184 h 194443"/>
                <a:gd name="connsiteX3" fmla="*/ 73 w 928055"/>
                <a:gd name="connsiteY3" fmla="*/ 194380 h 194443"/>
                <a:gd name="connsiteX4" fmla="*/ 361373 w 928055"/>
                <a:gd name="connsiteY4" fmla="*/ 65026 h 194443"/>
                <a:gd name="connsiteX5" fmla="*/ 553174 w 928055"/>
                <a:gd name="connsiteY5" fmla="*/ 11500 h 194443"/>
                <a:gd name="connsiteX6" fmla="*/ 927855 w 928055"/>
                <a:gd name="connsiteY6" fmla="*/ 2579 h 194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8055" h="194443">
                  <a:moveTo>
                    <a:pt x="927855" y="2579"/>
                  </a:moveTo>
                  <a:cubicBezTo>
                    <a:pt x="936032" y="10013"/>
                    <a:pt x="691449" y="48671"/>
                    <a:pt x="602239" y="56105"/>
                  </a:cubicBezTo>
                  <a:cubicBezTo>
                    <a:pt x="513029" y="63539"/>
                    <a:pt x="492957" y="24138"/>
                    <a:pt x="392596" y="47184"/>
                  </a:cubicBezTo>
                  <a:cubicBezTo>
                    <a:pt x="292235" y="70230"/>
                    <a:pt x="5277" y="191406"/>
                    <a:pt x="73" y="194380"/>
                  </a:cubicBezTo>
                  <a:cubicBezTo>
                    <a:pt x="-5131" y="197354"/>
                    <a:pt x="269190" y="95506"/>
                    <a:pt x="361373" y="65026"/>
                  </a:cubicBezTo>
                  <a:cubicBezTo>
                    <a:pt x="453556" y="34546"/>
                    <a:pt x="457273" y="17447"/>
                    <a:pt x="553174" y="11500"/>
                  </a:cubicBezTo>
                  <a:cubicBezTo>
                    <a:pt x="649075" y="5553"/>
                    <a:pt x="919678" y="-4855"/>
                    <a:pt x="927855" y="25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5" name="フリーフォーム 1154">
              <a:extLst>
                <a:ext uri="{FF2B5EF4-FFF2-40B4-BE49-F238E27FC236}">
                  <a16:creationId xmlns:a16="http://schemas.microsoft.com/office/drawing/2014/main" id="{DDFB7DD1-B063-2082-9227-C9EFF94B7BF4}"/>
                </a:ext>
              </a:extLst>
            </p:cNvPr>
            <p:cNvSpPr/>
            <p:nvPr/>
          </p:nvSpPr>
          <p:spPr>
            <a:xfrm>
              <a:off x="2879322" y="2024816"/>
              <a:ext cx="488429" cy="809622"/>
            </a:xfrm>
            <a:custGeom>
              <a:avLst/>
              <a:gdLst>
                <a:gd name="connsiteX0" fmla="*/ 488346 w 488429"/>
                <a:gd name="connsiteY0" fmla="*/ 245 h 809622"/>
                <a:gd name="connsiteX1" fmla="*/ 104744 w 488429"/>
                <a:gd name="connsiteY1" fmla="*/ 245572 h 809622"/>
                <a:gd name="connsiteX2" fmla="*/ 37837 w 488429"/>
                <a:gd name="connsiteY2" fmla="*/ 357084 h 809622"/>
                <a:gd name="connsiteX3" fmla="*/ 2153 w 488429"/>
                <a:gd name="connsiteY3" fmla="*/ 807594 h 809622"/>
                <a:gd name="connsiteX4" fmla="*/ 11074 w 488429"/>
                <a:gd name="connsiteY4" fmla="*/ 504281 h 809622"/>
                <a:gd name="connsiteX5" fmla="*/ 69060 w 488429"/>
                <a:gd name="connsiteY5" fmla="*/ 62692 h 809622"/>
                <a:gd name="connsiteX6" fmla="*/ 69060 w 488429"/>
                <a:gd name="connsiteY6" fmla="*/ 196507 h 809622"/>
                <a:gd name="connsiteX7" fmla="*/ 488346 w 488429"/>
                <a:gd name="connsiteY7" fmla="*/ 245 h 80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8429" h="809622">
                  <a:moveTo>
                    <a:pt x="488346" y="245"/>
                  </a:moveTo>
                  <a:cubicBezTo>
                    <a:pt x="494293" y="8423"/>
                    <a:pt x="179829" y="186099"/>
                    <a:pt x="104744" y="245572"/>
                  </a:cubicBezTo>
                  <a:cubicBezTo>
                    <a:pt x="29659" y="305045"/>
                    <a:pt x="54935" y="263414"/>
                    <a:pt x="37837" y="357084"/>
                  </a:cubicBezTo>
                  <a:cubicBezTo>
                    <a:pt x="20739" y="450754"/>
                    <a:pt x="6613" y="783061"/>
                    <a:pt x="2153" y="807594"/>
                  </a:cubicBezTo>
                  <a:cubicBezTo>
                    <a:pt x="-2307" y="832127"/>
                    <a:pt x="-77" y="628431"/>
                    <a:pt x="11074" y="504281"/>
                  </a:cubicBezTo>
                  <a:cubicBezTo>
                    <a:pt x="22225" y="380131"/>
                    <a:pt x="59396" y="113988"/>
                    <a:pt x="69060" y="62692"/>
                  </a:cubicBezTo>
                  <a:cubicBezTo>
                    <a:pt x="78724" y="11396"/>
                    <a:pt x="5126" y="202454"/>
                    <a:pt x="69060" y="196507"/>
                  </a:cubicBezTo>
                  <a:cubicBezTo>
                    <a:pt x="132994" y="190560"/>
                    <a:pt x="482399" y="-7933"/>
                    <a:pt x="488346" y="2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6" name="フリーフォーム 1155">
              <a:extLst>
                <a:ext uri="{FF2B5EF4-FFF2-40B4-BE49-F238E27FC236}">
                  <a16:creationId xmlns:a16="http://schemas.microsoft.com/office/drawing/2014/main" id="{EF60E07E-7687-1E54-5556-167A785BB81E}"/>
                </a:ext>
              </a:extLst>
            </p:cNvPr>
            <p:cNvSpPr/>
            <p:nvPr/>
          </p:nvSpPr>
          <p:spPr>
            <a:xfrm>
              <a:off x="3163436" y="1101601"/>
              <a:ext cx="1176704" cy="228907"/>
            </a:xfrm>
            <a:custGeom>
              <a:avLst/>
              <a:gdLst>
                <a:gd name="connsiteX0" fmla="*/ 1176619 w 1176704"/>
                <a:gd name="connsiteY0" fmla="*/ 196401 h 228907"/>
                <a:gd name="connsiteX1" fmla="*/ 462941 w 1176704"/>
                <a:gd name="connsiteY1" fmla="*/ 227624 h 228907"/>
                <a:gd name="connsiteX2" fmla="*/ 43655 w 1176704"/>
                <a:gd name="connsiteY2" fmla="*/ 151796 h 228907"/>
                <a:gd name="connsiteX3" fmla="*/ 39194 w 1176704"/>
                <a:gd name="connsiteY3" fmla="*/ 120573 h 228907"/>
                <a:gd name="connsiteX4" fmla="*/ 275600 w 1176704"/>
                <a:gd name="connsiteY4" fmla="*/ 139 h 228907"/>
                <a:gd name="connsiteX5" fmla="*/ 30273 w 1176704"/>
                <a:gd name="connsiteY5" fmla="*/ 98270 h 228907"/>
                <a:gd name="connsiteX6" fmla="*/ 222074 w 1176704"/>
                <a:gd name="connsiteY6" fmla="*/ 183019 h 228907"/>
                <a:gd name="connsiteX7" fmla="*/ 204232 w 1176704"/>
                <a:gd name="connsiteY7" fmla="*/ 156257 h 228907"/>
                <a:gd name="connsiteX8" fmla="*/ 641360 w 1176704"/>
                <a:gd name="connsiteY8" fmla="*/ 200861 h 228907"/>
                <a:gd name="connsiteX9" fmla="*/ 512006 w 1176704"/>
                <a:gd name="connsiteY9" fmla="*/ 156257 h 228907"/>
                <a:gd name="connsiteX10" fmla="*/ 1176619 w 1176704"/>
                <a:gd name="connsiteY10" fmla="*/ 196401 h 228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76704" h="228907">
                  <a:moveTo>
                    <a:pt x="1176619" y="196401"/>
                  </a:moveTo>
                  <a:cubicBezTo>
                    <a:pt x="1168441" y="208296"/>
                    <a:pt x="651768" y="235058"/>
                    <a:pt x="462941" y="227624"/>
                  </a:cubicBezTo>
                  <a:cubicBezTo>
                    <a:pt x="274114" y="220190"/>
                    <a:pt x="114279" y="169638"/>
                    <a:pt x="43655" y="151796"/>
                  </a:cubicBezTo>
                  <a:cubicBezTo>
                    <a:pt x="-26970" y="133954"/>
                    <a:pt x="536" y="145849"/>
                    <a:pt x="39194" y="120573"/>
                  </a:cubicBezTo>
                  <a:cubicBezTo>
                    <a:pt x="77851" y="95297"/>
                    <a:pt x="277087" y="3856"/>
                    <a:pt x="275600" y="139"/>
                  </a:cubicBezTo>
                  <a:cubicBezTo>
                    <a:pt x="274113" y="-3578"/>
                    <a:pt x="39194" y="67790"/>
                    <a:pt x="30273" y="98270"/>
                  </a:cubicBezTo>
                  <a:cubicBezTo>
                    <a:pt x="21352" y="128750"/>
                    <a:pt x="193081" y="173354"/>
                    <a:pt x="222074" y="183019"/>
                  </a:cubicBezTo>
                  <a:cubicBezTo>
                    <a:pt x="251067" y="192683"/>
                    <a:pt x="134351" y="153283"/>
                    <a:pt x="204232" y="156257"/>
                  </a:cubicBezTo>
                  <a:cubicBezTo>
                    <a:pt x="274113" y="159231"/>
                    <a:pt x="590064" y="200861"/>
                    <a:pt x="641360" y="200861"/>
                  </a:cubicBezTo>
                  <a:cubicBezTo>
                    <a:pt x="692656" y="200861"/>
                    <a:pt x="421309" y="154027"/>
                    <a:pt x="512006" y="156257"/>
                  </a:cubicBezTo>
                  <a:cubicBezTo>
                    <a:pt x="602703" y="158487"/>
                    <a:pt x="1184797" y="184506"/>
                    <a:pt x="1176619" y="1964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7" name="フリーフォーム 1156">
              <a:extLst>
                <a:ext uri="{FF2B5EF4-FFF2-40B4-BE49-F238E27FC236}">
                  <a16:creationId xmlns:a16="http://schemas.microsoft.com/office/drawing/2014/main" id="{BDD56A8A-776A-C018-21DF-70351CCECBF1}"/>
                </a:ext>
              </a:extLst>
            </p:cNvPr>
            <p:cNvSpPr/>
            <p:nvPr/>
          </p:nvSpPr>
          <p:spPr>
            <a:xfrm>
              <a:off x="2948336" y="1189616"/>
              <a:ext cx="1439448" cy="661512"/>
            </a:xfrm>
            <a:custGeom>
              <a:avLst/>
              <a:gdLst>
                <a:gd name="connsiteX0" fmla="*/ 1436324 w 1439448"/>
                <a:gd name="connsiteY0" fmla="*/ 202056 h 661512"/>
                <a:gd name="connsiteX1" fmla="*/ 374727 w 1439448"/>
                <a:gd name="connsiteY1" fmla="*/ 313568 h 661512"/>
                <a:gd name="connsiteX2" fmla="*/ 138322 w 1439448"/>
                <a:gd name="connsiteY2" fmla="*/ 358173 h 661512"/>
                <a:gd name="connsiteX3" fmla="*/ 46 w 1439448"/>
                <a:gd name="connsiteY3" fmla="*/ 661486 h 661512"/>
                <a:gd name="connsiteX4" fmla="*/ 151703 w 1439448"/>
                <a:gd name="connsiteY4" fmla="*/ 340331 h 661512"/>
                <a:gd name="connsiteX5" fmla="*/ 258755 w 1439448"/>
                <a:gd name="connsiteY5" fmla="*/ 1334 h 661512"/>
                <a:gd name="connsiteX6" fmla="*/ 214150 w 1439448"/>
                <a:gd name="connsiteY6" fmla="*/ 224359 h 661512"/>
                <a:gd name="connsiteX7" fmla="*/ 450556 w 1439448"/>
                <a:gd name="connsiteY7" fmla="*/ 277884 h 661512"/>
                <a:gd name="connsiteX8" fmla="*/ 450556 w 1439448"/>
                <a:gd name="connsiteY8" fmla="*/ 228819 h 661512"/>
                <a:gd name="connsiteX9" fmla="*/ 883223 w 1439448"/>
                <a:gd name="connsiteY9" fmla="*/ 233280 h 661512"/>
                <a:gd name="connsiteX10" fmla="*/ 704804 w 1439448"/>
                <a:gd name="connsiteY10" fmla="*/ 206517 h 661512"/>
                <a:gd name="connsiteX11" fmla="*/ 1436324 w 1439448"/>
                <a:gd name="connsiteY11" fmla="*/ 202056 h 66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39448" h="661512">
                  <a:moveTo>
                    <a:pt x="1436324" y="202056"/>
                  </a:moveTo>
                  <a:cubicBezTo>
                    <a:pt x="1381311" y="219898"/>
                    <a:pt x="591061" y="287549"/>
                    <a:pt x="374727" y="313568"/>
                  </a:cubicBezTo>
                  <a:cubicBezTo>
                    <a:pt x="158393" y="339587"/>
                    <a:pt x="200769" y="300187"/>
                    <a:pt x="138322" y="358173"/>
                  </a:cubicBezTo>
                  <a:cubicBezTo>
                    <a:pt x="75875" y="416159"/>
                    <a:pt x="-2184" y="664460"/>
                    <a:pt x="46" y="661486"/>
                  </a:cubicBezTo>
                  <a:cubicBezTo>
                    <a:pt x="2276" y="658512"/>
                    <a:pt x="108585" y="450356"/>
                    <a:pt x="151703" y="340331"/>
                  </a:cubicBezTo>
                  <a:cubicBezTo>
                    <a:pt x="194821" y="230306"/>
                    <a:pt x="248347" y="20663"/>
                    <a:pt x="258755" y="1334"/>
                  </a:cubicBezTo>
                  <a:cubicBezTo>
                    <a:pt x="269163" y="-17995"/>
                    <a:pt x="182183" y="178267"/>
                    <a:pt x="214150" y="224359"/>
                  </a:cubicBezTo>
                  <a:cubicBezTo>
                    <a:pt x="246117" y="270451"/>
                    <a:pt x="411155" y="277141"/>
                    <a:pt x="450556" y="277884"/>
                  </a:cubicBezTo>
                  <a:cubicBezTo>
                    <a:pt x="489957" y="278627"/>
                    <a:pt x="378445" y="236253"/>
                    <a:pt x="450556" y="228819"/>
                  </a:cubicBezTo>
                  <a:cubicBezTo>
                    <a:pt x="522667" y="221385"/>
                    <a:pt x="840848" y="236997"/>
                    <a:pt x="883223" y="233280"/>
                  </a:cubicBezTo>
                  <a:cubicBezTo>
                    <a:pt x="925598" y="229563"/>
                    <a:pt x="606673" y="214695"/>
                    <a:pt x="704804" y="206517"/>
                  </a:cubicBezTo>
                  <a:cubicBezTo>
                    <a:pt x="802935" y="198339"/>
                    <a:pt x="1491337" y="184214"/>
                    <a:pt x="1436324" y="2020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8" name="フリーフォーム 1157">
              <a:extLst>
                <a:ext uri="{FF2B5EF4-FFF2-40B4-BE49-F238E27FC236}">
                  <a16:creationId xmlns:a16="http://schemas.microsoft.com/office/drawing/2014/main" id="{DFCFFE34-E3D1-9389-FE8F-433AD7BCF8F0}"/>
                </a:ext>
              </a:extLst>
            </p:cNvPr>
            <p:cNvSpPr/>
            <p:nvPr/>
          </p:nvSpPr>
          <p:spPr>
            <a:xfrm>
              <a:off x="3085245" y="177836"/>
              <a:ext cx="1504870" cy="1117137"/>
            </a:xfrm>
            <a:custGeom>
              <a:avLst/>
              <a:gdLst>
                <a:gd name="connsiteX0" fmla="*/ 1504597 w 1504870"/>
                <a:gd name="connsiteY0" fmla="*/ 790090 h 1117137"/>
                <a:gd name="connsiteX1" fmla="*/ 924734 w 1504870"/>
                <a:gd name="connsiteY1" fmla="*/ 1017575 h 1117137"/>
                <a:gd name="connsiteX2" fmla="*/ 518829 w 1504870"/>
                <a:gd name="connsiteY2" fmla="*/ 785629 h 1117137"/>
                <a:gd name="connsiteX3" fmla="*/ 523290 w 1504870"/>
                <a:gd name="connsiteY3" fmla="*/ 384185 h 1117137"/>
                <a:gd name="connsiteX4" fmla="*/ 277963 w 1504870"/>
                <a:gd name="connsiteY4" fmla="*/ 625052 h 1117137"/>
                <a:gd name="connsiteX5" fmla="*/ 728472 w 1504870"/>
                <a:gd name="connsiteY5" fmla="*/ 584 h 1117137"/>
                <a:gd name="connsiteX6" fmla="*/ 233358 w 1504870"/>
                <a:gd name="connsiteY6" fmla="*/ 754406 h 1117137"/>
                <a:gd name="connsiteX7" fmla="*/ 10334 w 1504870"/>
                <a:gd name="connsiteY7" fmla="*/ 1102324 h 1117137"/>
                <a:gd name="connsiteX8" fmla="*/ 545592 w 1504870"/>
                <a:gd name="connsiteY8" fmla="*/ 290515 h 1117137"/>
                <a:gd name="connsiteX9" fmla="*/ 460843 w 1504870"/>
                <a:gd name="connsiteY9" fmla="*/ 794550 h 1117137"/>
                <a:gd name="connsiteX10" fmla="*/ 567895 w 1504870"/>
                <a:gd name="connsiteY10" fmla="*/ 656275 h 1117137"/>
                <a:gd name="connsiteX11" fmla="*/ 657104 w 1504870"/>
                <a:gd name="connsiteY11" fmla="*/ 932825 h 1117137"/>
                <a:gd name="connsiteX12" fmla="*/ 666025 w 1504870"/>
                <a:gd name="connsiteY12" fmla="*/ 892681 h 1117137"/>
                <a:gd name="connsiteX13" fmla="*/ 1049627 w 1504870"/>
                <a:gd name="connsiteY13" fmla="*/ 955128 h 1117137"/>
                <a:gd name="connsiteX14" fmla="*/ 1058548 w 1504870"/>
                <a:gd name="connsiteY14" fmla="*/ 914984 h 1117137"/>
                <a:gd name="connsiteX15" fmla="*/ 848905 w 1504870"/>
                <a:gd name="connsiteY15" fmla="*/ 1008654 h 1117137"/>
                <a:gd name="connsiteX16" fmla="*/ 1504597 w 1504870"/>
                <a:gd name="connsiteY16" fmla="*/ 790090 h 1117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04870" h="1117137">
                  <a:moveTo>
                    <a:pt x="1504597" y="790090"/>
                  </a:moveTo>
                  <a:cubicBezTo>
                    <a:pt x="1517235" y="791577"/>
                    <a:pt x="1089029" y="1018319"/>
                    <a:pt x="924734" y="1017575"/>
                  </a:cubicBezTo>
                  <a:cubicBezTo>
                    <a:pt x="760439" y="1016832"/>
                    <a:pt x="585736" y="891194"/>
                    <a:pt x="518829" y="785629"/>
                  </a:cubicBezTo>
                  <a:cubicBezTo>
                    <a:pt x="451922" y="680064"/>
                    <a:pt x="563434" y="410948"/>
                    <a:pt x="523290" y="384185"/>
                  </a:cubicBezTo>
                  <a:cubicBezTo>
                    <a:pt x="483146" y="357422"/>
                    <a:pt x="243766" y="688985"/>
                    <a:pt x="277963" y="625052"/>
                  </a:cubicBezTo>
                  <a:cubicBezTo>
                    <a:pt x="312160" y="561119"/>
                    <a:pt x="735906" y="-20975"/>
                    <a:pt x="728472" y="584"/>
                  </a:cubicBezTo>
                  <a:cubicBezTo>
                    <a:pt x="721038" y="22143"/>
                    <a:pt x="353048" y="570783"/>
                    <a:pt x="233358" y="754406"/>
                  </a:cubicBezTo>
                  <a:cubicBezTo>
                    <a:pt x="113668" y="938029"/>
                    <a:pt x="-41705" y="1179639"/>
                    <a:pt x="10334" y="1102324"/>
                  </a:cubicBezTo>
                  <a:cubicBezTo>
                    <a:pt x="62373" y="1025009"/>
                    <a:pt x="470507" y="341811"/>
                    <a:pt x="545592" y="290515"/>
                  </a:cubicBezTo>
                  <a:cubicBezTo>
                    <a:pt x="620677" y="239219"/>
                    <a:pt x="457126" y="733590"/>
                    <a:pt x="460843" y="794550"/>
                  </a:cubicBezTo>
                  <a:cubicBezTo>
                    <a:pt x="464560" y="855510"/>
                    <a:pt x="535185" y="633229"/>
                    <a:pt x="567895" y="656275"/>
                  </a:cubicBezTo>
                  <a:cubicBezTo>
                    <a:pt x="600605" y="679321"/>
                    <a:pt x="640749" y="893424"/>
                    <a:pt x="657104" y="932825"/>
                  </a:cubicBezTo>
                  <a:cubicBezTo>
                    <a:pt x="673459" y="972226"/>
                    <a:pt x="600605" y="888964"/>
                    <a:pt x="666025" y="892681"/>
                  </a:cubicBezTo>
                  <a:cubicBezTo>
                    <a:pt x="731445" y="896398"/>
                    <a:pt x="984207" y="951411"/>
                    <a:pt x="1049627" y="955128"/>
                  </a:cubicBezTo>
                  <a:cubicBezTo>
                    <a:pt x="1115047" y="958845"/>
                    <a:pt x="1092002" y="906063"/>
                    <a:pt x="1058548" y="914984"/>
                  </a:cubicBezTo>
                  <a:cubicBezTo>
                    <a:pt x="1025094" y="923905"/>
                    <a:pt x="771590" y="1027239"/>
                    <a:pt x="848905" y="1008654"/>
                  </a:cubicBezTo>
                  <a:cubicBezTo>
                    <a:pt x="926220" y="990069"/>
                    <a:pt x="1491959" y="788603"/>
                    <a:pt x="1504597" y="7900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9" name="フリーフォーム 1158">
              <a:extLst>
                <a:ext uri="{FF2B5EF4-FFF2-40B4-BE49-F238E27FC236}">
                  <a16:creationId xmlns:a16="http://schemas.microsoft.com/office/drawing/2014/main" id="{CD4898EF-5C4F-69AB-AF83-FFADE83ACA89}"/>
                </a:ext>
              </a:extLst>
            </p:cNvPr>
            <p:cNvSpPr/>
            <p:nvPr/>
          </p:nvSpPr>
          <p:spPr>
            <a:xfrm>
              <a:off x="3902927" y="691344"/>
              <a:ext cx="1474140" cy="976878"/>
            </a:xfrm>
            <a:custGeom>
              <a:avLst/>
              <a:gdLst>
                <a:gd name="connsiteX0" fmla="*/ 0 w 1474140"/>
                <a:gd name="connsiteY0" fmla="*/ 976878 h 976878"/>
                <a:gd name="connsiteX1" fmla="*/ 1204332 w 1474140"/>
                <a:gd name="connsiteY1" fmla="*/ 218596 h 976878"/>
                <a:gd name="connsiteX2" fmla="*/ 1463040 w 1474140"/>
                <a:gd name="connsiteY2" fmla="*/ 4492 h 976878"/>
                <a:gd name="connsiteX3" fmla="*/ 976847 w 1474140"/>
                <a:gd name="connsiteY3" fmla="*/ 365792 h 976878"/>
                <a:gd name="connsiteX4" fmla="*/ 267629 w 1474140"/>
                <a:gd name="connsiteY4" fmla="*/ 771696 h 976878"/>
                <a:gd name="connsiteX5" fmla="*/ 633389 w 1474140"/>
                <a:gd name="connsiteY5" fmla="*/ 512988 h 976878"/>
                <a:gd name="connsiteX6" fmla="*/ 0 w 1474140"/>
                <a:gd name="connsiteY6" fmla="*/ 976878 h 976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4140" h="976878">
                  <a:moveTo>
                    <a:pt x="0" y="976878"/>
                  </a:moveTo>
                  <a:lnTo>
                    <a:pt x="1204332" y="218596"/>
                  </a:lnTo>
                  <a:cubicBezTo>
                    <a:pt x="1448172" y="56532"/>
                    <a:pt x="1500954" y="-20041"/>
                    <a:pt x="1463040" y="4492"/>
                  </a:cubicBezTo>
                  <a:cubicBezTo>
                    <a:pt x="1425126" y="29025"/>
                    <a:pt x="1176082" y="237925"/>
                    <a:pt x="976847" y="365792"/>
                  </a:cubicBezTo>
                  <a:cubicBezTo>
                    <a:pt x="777612" y="493659"/>
                    <a:pt x="324872" y="747163"/>
                    <a:pt x="267629" y="771696"/>
                  </a:cubicBezTo>
                  <a:cubicBezTo>
                    <a:pt x="210386" y="796229"/>
                    <a:pt x="633389" y="512988"/>
                    <a:pt x="633389" y="512988"/>
                  </a:cubicBezTo>
                  <a:lnTo>
                    <a:pt x="0" y="97687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0" name="フリーフォーム 1159">
              <a:extLst>
                <a:ext uri="{FF2B5EF4-FFF2-40B4-BE49-F238E27FC236}">
                  <a16:creationId xmlns:a16="http://schemas.microsoft.com/office/drawing/2014/main" id="{E51E86D9-619C-6378-C790-D90A6E20FA05}"/>
                </a:ext>
              </a:extLst>
            </p:cNvPr>
            <p:cNvSpPr/>
            <p:nvPr/>
          </p:nvSpPr>
          <p:spPr>
            <a:xfrm>
              <a:off x="3554963" y="101461"/>
              <a:ext cx="1206537" cy="506344"/>
            </a:xfrm>
            <a:custGeom>
              <a:avLst/>
              <a:gdLst>
                <a:gd name="connsiteX0" fmla="*/ 1199917 w 1206537"/>
                <a:gd name="connsiteY0" fmla="*/ 219694 h 506344"/>
                <a:gd name="connsiteX1" fmla="*/ 446095 w 1206537"/>
                <a:gd name="connsiteY1" fmla="*/ 18972 h 506344"/>
                <a:gd name="connsiteX2" fmla="*/ 736026 w 1206537"/>
                <a:gd name="connsiteY2" fmla="*/ 18972 h 506344"/>
                <a:gd name="connsiteX3" fmla="*/ 17888 w 1206537"/>
                <a:gd name="connsiteY3" fmla="*/ 112642 h 506344"/>
                <a:gd name="connsiteX4" fmla="*/ 624514 w 1206537"/>
                <a:gd name="connsiteY4" fmla="*/ 81419 h 506344"/>
                <a:gd name="connsiteX5" fmla="*/ 901064 w 1206537"/>
                <a:gd name="connsiteY5" fmla="*/ 130484 h 506344"/>
                <a:gd name="connsiteX6" fmla="*/ 767250 w 1206537"/>
                <a:gd name="connsiteY6" fmla="*/ 215234 h 506344"/>
                <a:gd name="connsiteX7" fmla="*/ 691421 w 1206537"/>
                <a:gd name="connsiteY7" fmla="*/ 304443 h 506344"/>
                <a:gd name="connsiteX8" fmla="*/ 46 w 1206537"/>
                <a:gd name="connsiteY8" fmla="*/ 415956 h 506344"/>
                <a:gd name="connsiteX9" fmla="*/ 727105 w 1206537"/>
                <a:gd name="connsiteY9" fmla="*/ 317825 h 506344"/>
                <a:gd name="connsiteX10" fmla="*/ 165084 w 1206537"/>
                <a:gd name="connsiteY10" fmla="*/ 505165 h 506344"/>
                <a:gd name="connsiteX11" fmla="*/ 780631 w 1206537"/>
                <a:gd name="connsiteY11" fmla="*/ 210773 h 506344"/>
                <a:gd name="connsiteX12" fmla="*/ 1199917 w 1206537"/>
                <a:gd name="connsiteY12" fmla="*/ 219694 h 506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06537" h="506344">
                  <a:moveTo>
                    <a:pt x="1199917" y="219694"/>
                  </a:moveTo>
                  <a:cubicBezTo>
                    <a:pt x="1144161" y="187727"/>
                    <a:pt x="523410" y="52426"/>
                    <a:pt x="446095" y="18972"/>
                  </a:cubicBezTo>
                  <a:cubicBezTo>
                    <a:pt x="368780" y="-14482"/>
                    <a:pt x="807394" y="3360"/>
                    <a:pt x="736026" y="18972"/>
                  </a:cubicBezTo>
                  <a:cubicBezTo>
                    <a:pt x="664658" y="34584"/>
                    <a:pt x="36473" y="102234"/>
                    <a:pt x="17888" y="112642"/>
                  </a:cubicBezTo>
                  <a:cubicBezTo>
                    <a:pt x="-697" y="123050"/>
                    <a:pt x="477318" y="78445"/>
                    <a:pt x="624514" y="81419"/>
                  </a:cubicBezTo>
                  <a:cubicBezTo>
                    <a:pt x="771710" y="84393"/>
                    <a:pt x="877275" y="108181"/>
                    <a:pt x="901064" y="130484"/>
                  </a:cubicBezTo>
                  <a:cubicBezTo>
                    <a:pt x="924853" y="152787"/>
                    <a:pt x="802190" y="186241"/>
                    <a:pt x="767250" y="215234"/>
                  </a:cubicBezTo>
                  <a:cubicBezTo>
                    <a:pt x="732310" y="244227"/>
                    <a:pt x="819288" y="270989"/>
                    <a:pt x="691421" y="304443"/>
                  </a:cubicBezTo>
                  <a:cubicBezTo>
                    <a:pt x="563554" y="337897"/>
                    <a:pt x="-5901" y="413726"/>
                    <a:pt x="46" y="415956"/>
                  </a:cubicBezTo>
                  <a:cubicBezTo>
                    <a:pt x="5993" y="418186"/>
                    <a:pt x="699599" y="302957"/>
                    <a:pt x="727105" y="317825"/>
                  </a:cubicBezTo>
                  <a:cubicBezTo>
                    <a:pt x="754611" y="332693"/>
                    <a:pt x="156163" y="523007"/>
                    <a:pt x="165084" y="505165"/>
                  </a:cubicBezTo>
                  <a:cubicBezTo>
                    <a:pt x="174005" y="487323"/>
                    <a:pt x="615593" y="260582"/>
                    <a:pt x="780631" y="210773"/>
                  </a:cubicBezTo>
                  <a:cubicBezTo>
                    <a:pt x="945669" y="160964"/>
                    <a:pt x="1255673" y="251661"/>
                    <a:pt x="1199917" y="2196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1" name="フリーフォーム 1160">
              <a:extLst>
                <a:ext uri="{FF2B5EF4-FFF2-40B4-BE49-F238E27FC236}">
                  <a16:creationId xmlns:a16="http://schemas.microsoft.com/office/drawing/2014/main" id="{56F18326-B053-21FB-122B-4AB1E67E2EAC}"/>
                </a:ext>
              </a:extLst>
            </p:cNvPr>
            <p:cNvSpPr/>
            <p:nvPr/>
          </p:nvSpPr>
          <p:spPr>
            <a:xfrm>
              <a:off x="3548739" y="742332"/>
              <a:ext cx="1176610" cy="337957"/>
            </a:xfrm>
            <a:custGeom>
              <a:avLst/>
              <a:gdLst>
                <a:gd name="connsiteX0" fmla="*/ 1152615 w 1176610"/>
                <a:gd name="connsiteY0" fmla="*/ 310343 h 337957"/>
                <a:gd name="connsiteX1" fmla="*/ 1063405 w 1176610"/>
                <a:gd name="connsiteY1" fmla="*/ 301422 h 337957"/>
                <a:gd name="connsiteX2" fmla="*/ 603975 w 1176610"/>
                <a:gd name="connsiteY2" fmla="*/ 11490 h 337957"/>
                <a:gd name="connsiteX3" fmla="*/ 1809 w 1176610"/>
                <a:gd name="connsiteY3" fmla="*/ 56095 h 337957"/>
                <a:gd name="connsiteX4" fmla="*/ 421095 w 1176610"/>
                <a:gd name="connsiteY4" fmla="*/ 38253 h 337957"/>
                <a:gd name="connsiteX5" fmla="*/ 519226 w 1176610"/>
                <a:gd name="connsiteY5" fmla="*/ 24872 h 337957"/>
                <a:gd name="connsiteX6" fmla="*/ 786855 w 1176610"/>
                <a:gd name="connsiteY6" fmla="*/ 189910 h 337957"/>
                <a:gd name="connsiteX7" fmla="*/ 711027 w 1176610"/>
                <a:gd name="connsiteY7" fmla="*/ 87319 h 337957"/>
                <a:gd name="connsiteX8" fmla="*/ 1152615 w 1176610"/>
                <a:gd name="connsiteY8" fmla="*/ 310343 h 33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6610" h="337957">
                  <a:moveTo>
                    <a:pt x="1152615" y="310343"/>
                  </a:moveTo>
                  <a:cubicBezTo>
                    <a:pt x="1211345" y="346027"/>
                    <a:pt x="1154845" y="351231"/>
                    <a:pt x="1063405" y="301422"/>
                  </a:cubicBezTo>
                  <a:cubicBezTo>
                    <a:pt x="971965" y="251613"/>
                    <a:pt x="780908" y="52378"/>
                    <a:pt x="603975" y="11490"/>
                  </a:cubicBezTo>
                  <a:cubicBezTo>
                    <a:pt x="427042" y="-29398"/>
                    <a:pt x="32289" y="51635"/>
                    <a:pt x="1809" y="56095"/>
                  </a:cubicBezTo>
                  <a:cubicBezTo>
                    <a:pt x="-28671" y="60555"/>
                    <a:pt x="334859" y="43457"/>
                    <a:pt x="421095" y="38253"/>
                  </a:cubicBezTo>
                  <a:cubicBezTo>
                    <a:pt x="507331" y="33049"/>
                    <a:pt x="458266" y="-404"/>
                    <a:pt x="519226" y="24872"/>
                  </a:cubicBezTo>
                  <a:cubicBezTo>
                    <a:pt x="580186" y="50148"/>
                    <a:pt x="754888" y="179502"/>
                    <a:pt x="786855" y="189910"/>
                  </a:cubicBezTo>
                  <a:cubicBezTo>
                    <a:pt x="818822" y="200318"/>
                    <a:pt x="656014" y="66503"/>
                    <a:pt x="711027" y="87319"/>
                  </a:cubicBezTo>
                  <a:cubicBezTo>
                    <a:pt x="766040" y="108135"/>
                    <a:pt x="1093885" y="274659"/>
                    <a:pt x="1152615" y="3103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2" name="フリーフォーム 1161">
              <a:extLst>
                <a:ext uri="{FF2B5EF4-FFF2-40B4-BE49-F238E27FC236}">
                  <a16:creationId xmlns:a16="http://schemas.microsoft.com/office/drawing/2014/main" id="{5D23850C-CDD6-75DA-DA1B-8FB75B8665BF}"/>
                </a:ext>
              </a:extLst>
            </p:cNvPr>
            <p:cNvSpPr/>
            <p:nvPr/>
          </p:nvSpPr>
          <p:spPr>
            <a:xfrm>
              <a:off x="4792159" y="811758"/>
              <a:ext cx="1408922" cy="783868"/>
            </a:xfrm>
            <a:custGeom>
              <a:avLst/>
              <a:gdLst>
                <a:gd name="connsiteX0" fmla="*/ 1407919 w 1408922"/>
                <a:gd name="connsiteY0" fmla="*/ 51 h 783868"/>
                <a:gd name="connsiteX1" fmla="*/ 431072 w 1408922"/>
                <a:gd name="connsiteY1" fmla="*/ 414876 h 783868"/>
                <a:gd name="connsiteX2" fmla="*/ 7326 w 1408922"/>
                <a:gd name="connsiteY2" fmla="*/ 780636 h 783868"/>
                <a:gd name="connsiteX3" fmla="*/ 190206 w 1408922"/>
                <a:gd name="connsiteY3" fmla="*/ 575454 h 783868"/>
                <a:gd name="connsiteX4" fmla="*/ 542584 w 1408922"/>
                <a:gd name="connsiteY4" fmla="*/ 263220 h 783868"/>
                <a:gd name="connsiteX5" fmla="*/ 234811 w 1408922"/>
                <a:gd name="connsiteY5" fmla="*/ 441639 h 783868"/>
                <a:gd name="connsiteX6" fmla="*/ 1407919 w 1408922"/>
                <a:gd name="connsiteY6" fmla="*/ 51 h 7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8922" h="783868">
                  <a:moveTo>
                    <a:pt x="1407919" y="51"/>
                  </a:moveTo>
                  <a:cubicBezTo>
                    <a:pt x="1440629" y="-4410"/>
                    <a:pt x="664504" y="284779"/>
                    <a:pt x="431072" y="414876"/>
                  </a:cubicBezTo>
                  <a:cubicBezTo>
                    <a:pt x="197640" y="544973"/>
                    <a:pt x="47470" y="753873"/>
                    <a:pt x="7326" y="780636"/>
                  </a:cubicBezTo>
                  <a:cubicBezTo>
                    <a:pt x="-32818" y="807399"/>
                    <a:pt x="100996" y="661690"/>
                    <a:pt x="190206" y="575454"/>
                  </a:cubicBezTo>
                  <a:cubicBezTo>
                    <a:pt x="279416" y="489218"/>
                    <a:pt x="535150" y="285522"/>
                    <a:pt x="542584" y="263220"/>
                  </a:cubicBezTo>
                  <a:cubicBezTo>
                    <a:pt x="550018" y="240918"/>
                    <a:pt x="95792" y="483270"/>
                    <a:pt x="234811" y="441639"/>
                  </a:cubicBezTo>
                  <a:cubicBezTo>
                    <a:pt x="373830" y="400008"/>
                    <a:pt x="1375209" y="4512"/>
                    <a:pt x="1407919" y="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3" name="フリーフォーム 1162">
              <a:extLst>
                <a:ext uri="{FF2B5EF4-FFF2-40B4-BE49-F238E27FC236}">
                  <a16:creationId xmlns:a16="http://schemas.microsoft.com/office/drawing/2014/main" id="{D55339E5-A54F-C582-4813-ECE0171C2480}"/>
                </a:ext>
              </a:extLst>
            </p:cNvPr>
            <p:cNvSpPr/>
            <p:nvPr/>
          </p:nvSpPr>
          <p:spPr>
            <a:xfrm>
              <a:off x="4102750" y="526143"/>
              <a:ext cx="1843938" cy="785437"/>
            </a:xfrm>
            <a:custGeom>
              <a:avLst/>
              <a:gdLst>
                <a:gd name="connsiteX0" fmla="*/ 899 w 1843938"/>
                <a:gd name="connsiteY0" fmla="*/ 785240 h 785437"/>
                <a:gd name="connsiteX1" fmla="*/ 763642 w 1843938"/>
                <a:gd name="connsiteY1" fmla="*/ 258903 h 785437"/>
                <a:gd name="connsiteX2" fmla="*/ 1843080 w 1843938"/>
                <a:gd name="connsiteY2" fmla="*/ 195 h 785437"/>
                <a:gd name="connsiteX3" fmla="*/ 937601 w 1843938"/>
                <a:gd name="connsiteY3" fmla="*/ 218758 h 785437"/>
                <a:gd name="connsiteX4" fmla="*/ 518315 w 1843938"/>
                <a:gd name="connsiteY4" fmla="*/ 348113 h 785437"/>
                <a:gd name="connsiteX5" fmla="*/ 607525 w 1843938"/>
                <a:gd name="connsiteY5" fmla="*/ 321350 h 785437"/>
                <a:gd name="connsiteX6" fmla="*/ 899 w 1843938"/>
                <a:gd name="connsiteY6" fmla="*/ 785240 h 785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3938" h="785437">
                  <a:moveTo>
                    <a:pt x="899" y="785240"/>
                  </a:moveTo>
                  <a:cubicBezTo>
                    <a:pt x="26919" y="774832"/>
                    <a:pt x="456612" y="389744"/>
                    <a:pt x="763642" y="258903"/>
                  </a:cubicBezTo>
                  <a:cubicBezTo>
                    <a:pt x="1070672" y="128062"/>
                    <a:pt x="1814087" y="6886"/>
                    <a:pt x="1843080" y="195"/>
                  </a:cubicBezTo>
                  <a:cubicBezTo>
                    <a:pt x="1872073" y="-6496"/>
                    <a:pt x="1158395" y="160772"/>
                    <a:pt x="937601" y="218758"/>
                  </a:cubicBezTo>
                  <a:cubicBezTo>
                    <a:pt x="716807" y="276744"/>
                    <a:pt x="573328" y="331014"/>
                    <a:pt x="518315" y="348113"/>
                  </a:cubicBezTo>
                  <a:cubicBezTo>
                    <a:pt x="463302" y="365212"/>
                    <a:pt x="693761" y="252212"/>
                    <a:pt x="607525" y="321350"/>
                  </a:cubicBezTo>
                  <a:cubicBezTo>
                    <a:pt x="521289" y="390487"/>
                    <a:pt x="-25121" y="795648"/>
                    <a:pt x="899" y="7852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4" name="フリーフォーム 1163">
              <a:extLst>
                <a:ext uri="{FF2B5EF4-FFF2-40B4-BE49-F238E27FC236}">
                  <a16:creationId xmlns:a16="http://schemas.microsoft.com/office/drawing/2014/main" id="{8A56FD75-14AB-193D-4DF2-8AD734DE39D3}"/>
                </a:ext>
              </a:extLst>
            </p:cNvPr>
            <p:cNvSpPr/>
            <p:nvPr/>
          </p:nvSpPr>
          <p:spPr>
            <a:xfrm>
              <a:off x="4080051" y="476947"/>
              <a:ext cx="1810770" cy="433486"/>
            </a:xfrm>
            <a:custGeom>
              <a:avLst/>
              <a:gdLst>
                <a:gd name="connsiteX0" fmla="*/ 1295 w 1810770"/>
                <a:gd name="connsiteY0" fmla="*/ 432993 h 433486"/>
                <a:gd name="connsiteX1" fmla="*/ 688210 w 1810770"/>
                <a:gd name="connsiteY1" fmla="*/ 116298 h 433486"/>
                <a:gd name="connsiteX2" fmla="*/ 1789951 w 1810770"/>
                <a:gd name="connsiteY2" fmla="*/ 27088 h 433486"/>
                <a:gd name="connsiteX3" fmla="*/ 1357284 w 1810770"/>
                <a:gd name="connsiteY3" fmla="*/ 31549 h 433486"/>
                <a:gd name="connsiteX4" fmla="*/ 710513 w 1810770"/>
                <a:gd name="connsiteY4" fmla="*/ 13707 h 433486"/>
                <a:gd name="connsiteX5" fmla="*/ 853249 w 1810770"/>
                <a:gd name="connsiteY5" fmla="*/ 36009 h 433486"/>
                <a:gd name="connsiteX6" fmla="*/ 1295 w 1810770"/>
                <a:gd name="connsiteY6" fmla="*/ 432993 h 433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0770" h="433486">
                  <a:moveTo>
                    <a:pt x="1295" y="432993"/>
                  </a:moveTo>
                  <a:cubicBezTo>
                    <a:pt x="-26211" y="446374"/>
                    <a:pt x="390101" y="183949"/>
                    <a:pt x="688210" y="116298"/>
                  </a:cubicBezTo>
                  <a:cubicBezTo>
                    <a:pt x="986319" y="48647"/>
                    <a:pt x="1678439" y="41213"/>
                    <a:pt x="1789951" y="27088"/>
                  </a:cubicBezTo>
                  <a:cubicBezTo>
                    <a:pt x="1901463" y="12963"/>
                    <a:pt x="1537190" y="33779"/>
                    <a:pt x="1357284" y="31549"/>
                  </a:cubicBezTo>
                  <a:cubicBezTo>
                    <a:pt x="1177378" y="29319"/>
                    <a:pt x="794519" y="12964"/>
                    <a:pt x="710513" y="13707"/>
                  </a:cubicBezTo>
                  <a:cubicBezTo>
                    <a:pt x="626507" y="14450"/>
                    <a:pt x="972939" y="-29412"/>
                    <a:pt x="853249" y="36009"/>
                  </a:cubicBezTo>
                  <a:cubicBezTo>
                    <a:pt x="733559" y="101429"/>
                    <a:pt x="28801" y="419612"/>
                    <a:pt x="1295" y="4329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7" name="フリーフォーム 1166">
              <a:extLst>
                <a:ext uri="{FF2B5EF4-FFF2-40B4-BE49-F238E27FC236}">
                  <a16:creationId xmlns:a16="http://schemas.microsoft.com/office/drawing/2014/main" id="{5675AAF6-56CB-0D09-DE3C-2085D89EF3DC}"/>
                </a:ext>
              </a:extLst>
            </p:cNvPr>
            <p:cNvSpPr/>
            <p:nvPr/>
          </p:nvSpPr>
          <p:spPr>
            <a:xfrm>
              <a:off x="4178850" y="59296"/>
              <a:ext cx="1992835" cy="654495"/>
            </a:xfrm>
            <a:custGeom>
              <a:avLst/>
              <a:gdLst>
                <a:gd name="connsiteX0" fmla="*/ 192428 w 1992835"/>
                <a:gd name="connsiteY0" fmla="*/ 7611 h 654495"/>
                <a:gd name="connsiteX1" fmla="*/ 241493 w 1992835"/>
                <a:gd name="connsiteY1" fmla="*/ 43295 h 654495"/>
                <a:gd name="connsiteX2" fmla="*/ 513583 w 1992835"/>
                <a:gd name="connsiteY2" fmla="*/ 208333 h 654495"/>
                <a:gd name="connsiteX3" fmla="*/ 357466 w 1992835"/>
                <a:gd name="connsiteY3" fmla="*/ 417976 h 654495"/>
                <a:gd name="connsiteX4" fmla="*/ 656319 w 1992835"/>
                <a:gd name="connsiteY4" fmla="*/ 235096 h 654495"/>
                <a:gd name="connsiteX5" fmla="*/ 627 w 1992835"/>
                <a:gd name="connsiteY5" fmla="*/ 654382 h 654495"/>
                <a:gd name="connsiteX6" fmla="*/ 794594 w 1992835"/>
                <a:gd name="connsiteY6" fmla="*/ 275241 h 654495"/>
                <a:gd name="connsiteX7" fmla="*/ 1972163 w 1992835"/>
                <a:gd name="connsiteY7" fmla="*/ 78979 h 654495"/>
                <a:gd name="connsiteX8" fmla="*/ 1485970 w 1992835"/>
                <a:gd name="connsiteY8" fmla="*/ 119124 h 654495"/>
                <a:gd name="connsiteX9" fmla="*/ 732147 w 1992835"/>
                <a:gd name="connsiteY9" fmla="*/ 52216 h 654495"/>
                <a:gd name="connsiteX10" fmla="*/ 1481509 w 1992835"/>
                <a:gd name="connsiteY10" fmla="*/ 132505 h 654495"/>
                <a:gd name="connsiteX11" fmla="*/ 526965 w 1992835"/>
                <a:gd name="connsiteY11" fmla="*/ 373371 h 654495"/>
                <a:gd name="connsiteX12" fmla="*/ 250414 w 1992835"/>
                <a:gd name="connsiteY12" fmla="*/ 480423 h 654495"/>
                <a:gd name="connsiteX13" fmla="*/ 495741 w 1992835"/>
                <a:gd name="connsiteY13" fmla="*/ 324306 h 654495"/>
                <a:gd name="connsiteX14" fmla="*/ 245954 w 1992835"/>
                <a:gd name="connsiteY14" fmla="*/ 119124 h 654495"/>
                <a:gd name="connsiteX15" fmla="*/ 611714 w 1992835"/>
                <a:gd name="connsiteY15" fmla="*/ 163728 h 654495"/>
                <a:gd name="connsiteX16" fmla="*/ 192428 w 1992835"/>
                <a:gd name="connsiteY16" fmla="*/ 7611 h 65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92835" h="654495">
                  <a:moveTo>
                    <a:pt x="192428" y="7611"/>
                  </a:moveTo>
                  <a:cubicBezTo>
                    <a:pt x="130724" y="-12461"/>
                    <a:pt x="187967" y="9841"/>
                    <a:pt x="241493" y="43295"/>
                  </a:cubicBezTo>
                  <a:cubicBezTo>
                    <a:pt x="295019" y="76749"/>
                    <a:pt x="494254" y="145886"/>
                    <a:pt x="513583" y="208333"/>
                  </a:cubicBezTo>
                  <a:cubicBezTo>
                    <a:pt x="532912" y="270780"/>
                    <a:pt x="333677" y="413516"/>
                    <a:pt x="357466" y="417976"/>
                  </a:cubicBezTo>
                  <a:cubicBezTo>
                    <a:pt x="381255" y="422436"/>
                    <a:pt x="715792" y="195695"/>
                    <a:pt x="656319" y="235096"/>
                  </a:cubicBezTo>
                  <a:cubicBezTo>
                    <a:pt x="596846" y="274497"/>
                    <a:pt x="-22419" y="647691"/>
                    <a:pt x="627" y="654382"/>
                  </a:cubicBezTo>
                  <a:cubicBezTo>
                    <a:pt x="23673" y="661073"/>
                    <a:pt x="466005" y="371141"/>
                    <a:pt x="794594" y="275241"/>
                  </a:cubicBezTo>
                  <a:cubicBezTo>
                    <a:pt x="1123183" y="179341"/>
                    <a:pt x="1856934" y="104999"/>
                    <a:pt x="1972163" y="78979"/>
                  </a:cubicBezTo>
                  <a:cubicBezTo>
                    <a:pt x="2087392" y="52960"/>
                    <a:pt x="1692639" y="123584"/>
                    <a:pt x="1485970" y="119124"/>
                  </a:cubicBezTo>
                  <a:cubicBezTo>
                    <a:pt x="1279301" y="114664"/>
                    <a:pt x="732890" y="49986"/>
                    <a:pt x="732147" y="52216"/>
                  </a:cubicBezTo>
                  <a:cubicBezTo>
                    <a:pt x="731404" y="54446"/>
                    <a:pt x="1515706" y="78979"/>
                    <a:pt x="1481509" y="132505"/>
                  </a:cubicBezTo>
                  <a:cubicBezTo>
                    <a:pt x="1447312" y="186031"/>
                    <a:pt x="732147" y="315385"/>
                    <a:pt x="526965" y="373371"/>
                  </a:cubicBezTo>
                  <a:cubicBezTo>
                    <a:pt x="321783" y="431357"/>
                    <a:pt x="255618" y="488600"/>
                    <a:pt x="250414" y="480423"/>
                  </a:cubicBezTo>
                  <a:cubicBezTo>
                    <a:pt x="245210" y="472246"/>
                    <a:pt x="496484" y="384522"/>
                    <a:pt x="495741" y="324306"/>
                  </a:cubicBezTo>
                  <a:cubicBezTo>
                    <a:pt x="494998" y="264090"/>
                    <a:pt x="226625" y="145887"/>
                    <a:pt x="245954" y="119124"/>
                  </a:cubicBezTo>
                  <a:cubicBezTo>
                    <a:pt x="265283" y="92361"/>
                    <a:pt x="622865" y="183057"/>
                    <a:pt x="611714" y="163728"/>
                  </a:cubicBezTo>
                  <a:cubicBezTo>
                    <a:pt x="600563" y="144399"/>
                    <a:pt x="254132" y="27683"/>
                    <a:pt x="192428" y="76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8" name="フリーフォーム 1167">
              <a:extLst>
                <a:ext uri="{FF2B5EF4-FFF2-40B4-BE49-F238E27FC236}">
                  <a16:creationId xmlns:a16="http://schemas.microsoft.com/office/drawing/2014/main" id="{4BC72494-AA78-06B7-24B3-FC5DCB792199}"/>
                </a:ext>
              </a:extLst>
            </p:cNvPr>
            <p:cNvSpPr/>
            <p:nvPr/>
          </p:nvSpPr>
          <p:spPr>
            <a:xfrm>
              <a:off x="4641377" y="127116"/>
              <a:ext cx="2022615" cy="656671"/>
            </a:xfrm>
            <a:custGeom>
              <a:avLst/>
              <a:gdLst>
                <a:gd name="connsiteX0" fmla="*/ 82280 w 2022615"/>
                <a:gd name="connsiteY0" fmla="*/ 11159 h 656671"/>
                <a:gd name="connsiteX1" fmla="*/ 135805 w 2022615"/>
                <a:gd name="connsiteY1" fmla="*/ 51304 h 656671"/>
                <a:gd name="connsiteX2" fmla="*/ 1242006 w 2022615"/>
                <a:gd name="connsiteY2" fmla="*/ 367998 h 656671"/>
                <a:gd name="connsiteX3" fmla="*/ 1130494 w 2022615"/>
                <a:gd name="connsiteY3" fmla="*/ 274328 h 656671"/>
                <a:gd name="connsiteX4" fmla="*/ 1781725 w 2022615"/>
                <a:gd name="connsiteY4" fmla="*/ 653469 h 656671"/>
                <a:gd name="connsiteX5" fmla="*/ 1581003 w 2022615"/>
                <a:gd name="connsiteY5" fmla="*/ 466129 h 656671"/>
                <a:gd name="connsiteX6" fmla="*/ 2022592 w 2022615"/>
                <a:gd name="connsiteY6" fmla="*/ 644548 h 656671"/>
                <a:gd name="connsiteX7" fmla="*/ 1598845 w 2022615"/>
                <a:gd name="connsiteY7" fmla="*/ 443826 h 656671"/>
                <a:gd name="connsiteX8" fmla="*/ 1157257 w 2022615"/>
                <a:gd name="connsiteY8" fmla="*/ 296630 h 656671"/>
                <a:gd name="connsiteX9" fmla="*/ 421277 w 2022615"/>
                <a:gd name="connsiteY9" fmla="*/ 122671 h 656671"/>
                <a:gd name="connsiteX10" fmla="*/ 720129 w 2022615"/>
                <a:gd name="connsiteY10" fmla="*/ 162816 h 656671"/>
                <a:gd name="connsiteX11" fmla="*/ 82280 w 2022615"/>
                <a:gd name="connsiteY11" fmla="*/ 11159 h 656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2615" h="656671">
                  <a:moveTo>
                    <a:pt x="82280" y="11159"/>
                  </a:moveTo>
                  <a:cubicBezTo>
                    <a:pt x="-15107" y="-7426"/>
                    <a:pt x="-57483" y="-8169"/>
                    <a:pt x="135805" y="51304"/>
                  </a:cubicBezTo>
                  <a:cubicBezTo>
                    <a:pt x="329093" y="110777"/>
                    <a:pt x="1076225" y="330827"/>
                    <a:pt x="1242006" y="367998"/>
                  </a:cubicBezTo>
                  <a:cubicBezTo>
                    <a:pt x="1407787" y="405169"/>
                    <a:pt x="1040541" y="226749"/>
                    <a:pt x="1130494" y="274328"/>
                  </a:cubicBezTo>
                  <a:cubicBezTo>
                    <a:pt x="1220447" y="321907"/>
                    <a:pt x="1706640" y="621502"/>
                    <a:pt x="1781725" y="653469"/>
                  </a:cubicBezTo>
                  <a:cubicBezTo>
                    <a:pt x="1856810" y="685436"/>
                    <a:pt x="1540859" y="467616"/>
                    <a:pt x="1581003" y="466129"/>
                  </a:cubicBezTo>
                  <a:cubicBezTo>
                    <a:pt x="1621147" y="464642"/>
                    <a:pt x="2019618" y="648265"/>
                    <a:pt x="2022592" y="644548"/>
                  </a:cubicBezTo>
                  <a:cubicBezTo>
                    <a:pt x="2025566" y="640831"/>
                    <a:pt x="1743068" y="501812"/>
                    <a:pt x="1598845" y="443826"/>
                  </a:cubicBezTo>
                  <a:cubicBezTo>
                    <a:pt x="1454622" y="385840"/>
                    <a:pt x="1353518" y="350156"/>
                    <a:pt x="1157257" y="296630"/>
                  </a:cubicBezTo>
                  <a:cubicBezTo>
                    <a:pt x="960996" y="243104"/>
                    <a:pt x="494132" y="144973"/>
                    <a:pt x="421277" y="122671"/>
                  </a:cubicBezTo>
                  <a:cubicBezTo>
                    <a:pt x="348422" y="100369"/>
                    <a:pt x="780346" y="179914"/>
                    <a:pt x="720129" y="162816"/>
                  </a:cubicBezTo>
                  <a:cubicBezTo>
                    <a:pt x="659912" y="145718"/>
                    <a:pt x="179667" y="29744"/>
                    <a:pt x="82280" y="111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9" name="フリーフォーム 1168">
              <a:extLst>
                <a:ext uri="{FF2B5EF4-FFF2-40B4-BE49-F238E27FC236}">
                  <a16:creationId xmlns:a16="http://schemas.microsoft.com/office/drawing/2014/main" id="{9D3F179E-FF5B-AEA8-19B1-38656ED3871D}"/>
                </a:ext>
              </a:extLst>
            </p:cNvPr>
            <p:cNvSpPr/>
            <p:nvPr/>
          </p:nvSpPr>
          <p:spPr>
            <a:xfrm>
              <a:off x="4650720" y="595976"/>
              <a:ext cx="1134649" cy="1189518"/>
            </a:xfrm>
            <a:custGeom>
              <a:avLst/>
              <a:gdLst>
                <a:gd name="connsiteX0" fmla="*/ 1134533 w 1134649"/>
                <a:gd name="connsiteY0" fmla="*/ 1729 h 1189518"/>
                <a:gd name="connsiteX1" fmla="*/ 197830 w 1134649"/>
                <a:gd name="connsiteY1" fmla="*/ 639579 h 1189518"/>
                <a:gd name="connsiteX2" fmla="*/ 1569 w 1134649"/>
                <a:gd name="connsiteY2" fmla="*/ 1188219 h 1189518"/>
                <a:gd name="connsiteX3" fmla="*/ 113081 w 1134649"/>
                <a:gd name="connsiteY3" fmla="*/ 782315 h 1189518"/>
                <a:gd name="connsiteX4" fmla="*/ 246896 w 1134649"/>
                <a:gd name="connsiteY4" fmla="*/ 465620 h 1189518"/>
                <a:gd name="connsiteX5" fmla="*/ 130923 w 1134649"/>
                <a:gd name="connsiteY5" fmla="*/ 657421 h 1189518"/>
                <a:gd name="connsiteX6" fmla="*/ 617116 w 1134649"/>
                <a:gd name="connsiteY6" fmla="*/ 193530 h 1189518"/>
                <a:gd name="connsiteX7" fmla="*/ 264738 w 1134649"/>
                <a:gd name="connsiteY7" fmla="*/ 443318 h 1189518"/>
                <a:gd name="connsiteX8" fmla="*/ 1134533 w 1134649"/>
                <a:gd name="connsiteY8" fmla="*/ 1729 h 118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4649" h="1189518">
                  <a:moveTo>
                    <a:pt x="1134533" y="1729"/>
                  </a:moveTo>
                  <a:cubicBezTo>
                    <a:pt x="1123382" y="34439"/>
                    <a:pt x="386657" y="441831"/>
                    <a:pt x="197830" y="639579"/>
                  </a:cubicBezTo>
                  <a:cubicBezTo>
                    <a:pt x="9003" y="837327"/>
                    <a:pt x="15694" y="1164430"/>
                    <a:pt x="1569" y="1188219"/>
                  </a:cubicBezTo>
                  <a:cubicBezTo>
                    <a:pt x="-12556" y="1212008"/>
                    <a:pt x="72193" y="902748"/>
                    <a:pt x="113081" y="782315"/>
                  </a:cubicBezTo>
                  <a:cubicBezTo>
                    <a:pt x="153969" y="661882"/>
                    <a:pt x="243922" y="486436"/>
                    <a:pt x="246896" y="465620"/>
                  </a:cubicBezTo>
                  <a:cubicBezTo>
                    <a:pt x="249870" y="444804"/>
                    <a:pt x="69220" y="702769"/>
                    <a:pt x="130923" y="657421"/>
                  </a:cubicBezTo>
                  <a:cubicBezTo>
                    <a:pt x="192626" y="612073"/>
                    <a:pt x="594814" y="229214"/>
                    <a:pt x="617116" y="193530"/>
                  </a:cubicBezTo>
                  <a:cubicBezTo>
                    <a:pt x="639418" y="157846"/>
                    <a:pt x="179245" y="476028"/>
                    <a:pt x="264738" y="443318"/>
                  </a:cubicBezTo>
                  <a:cubicBezTo>
                    <a:pt x="350231" y="410608"/>
                    <a:pt x="1145684" y="-30981"/>
                    <a:pt x="1134533" y="17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0" name="フリーフォーム 1169">
              <a:extLst>
                <a:ext uri="{FF2B5EF4-FFF2-40B4-BE49-F238E27FC236}">
                  <a16:creationId xmlns:a16="http://schemas.microsoft.com/office/drawing/2014/main" id="{DD692B8F-038F-226F-932F-8D1C1F0CA304}"/>
                </a:ext>
              </a:extLst>
            </p:cNvPr>
            <p:cNvSpPr/>
            <p:nvPr/>
          </p:nvSpPr>
          <p:spPr>
            <a:xfrm>
              <a:off x="5254709" y="316092"/>
              <a:ext cx="1073195" cy="1277578"/>
            </a:xfrm>
            <a:custGeom>
              <a:avLst/>
              <a:gdLst>
                <a:gd name="connsiteX0" fmla="*/ 847238 w 1073195"/>
                <a:gd name="connsiteY0" fmla="*/ 89812 h 1277578"/>
                <a:gd name="connsiteX1" fmla="*/ 882922 w 1073195"/>
                <a:gd name="connsiteY1" fmla="*/ 129957 h 1277578"/>
                <a:gd name="connsiteX2" fmla="*/ 994434 w 1073195"/>
                <a:gd name="connsiteY2" fmla="*/ 736583 h 1277578"/>
                <a:gd name="connsiteX3" fmla="*/ 726805 w 1073195"/>
                <a:gd name="connsiteY3" fmla="*/ 972989 h 1277578"/>
                <a:gd name="connsiteX4" fmla="*/ 8667 w 1073195"/>
                <a:gd name="connsiteY4" fmla="*/ 1271842 h 1277578"/>
                <a:gd name="connsiteX5" fmla="*/ 374427 w 1073195"/>
                <a:gd name="connsiteY5" fmla="*/ 1146948 h 1277578"/>
                <a:gd name="connsiteX6" fmla="*/ 1039039 w 1073195"/>
                <a:gd name="connsiteY6" fmla="*/ 870398 h 1277578"/>
                <a:gd name="connsiteX7" fmla="*/ 976592 w 1073195"/>
                <a:gd name="connsiteY7" fmla="*/ 723202 h 1277578"/>
                <a:gd name="connsiteX8" fmla="*/ 972132 w 1073195"/>
                <a:gd name="connsiteY8" fmla="*/ 709820 h 1277578"/>
                <a:gd name="connsiteX9" fmla="*/ 882922 w 1073195"/>
                <a:gd name="connsiteY9" fmla="*/ 40747 h 1277578"/>
                <a:gd name="connsiteX10" fmla="*/ 847238 w 1073195"/>
                <a:gd name="connsiteY10" fmla="*/ 89812 h 1277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3195" h="1277578">
                  <a:moveTo>
                    <a:pt x="847238" y="89812"/>
                  </a:moveTo>
                  <a:cubicBezTo>
                    <a:pt x="847238" y="104680"/>
                    <a:pt x="858389" y="22162"/>
                    <a:pt x="882922" y="129957"/>
                  </a:cubicBezTo>
                  <a:cubicBezTo>
                    <a:pt x="907455" y="237752"/>
                    <a:pt x="1020453" y="596078"/>
                    <a:pt x="994434" y="736583"/>
                  </a:cubicBezTo>
                  <a:cubicBezTo>
                    <a:pt x="968415" y="877088"/>
                    <a:pt x="891099" y="883779"/>
                    <a:pt x="726805" y="972989"/>
                  </a:cubicBezTo>
                  <a:cubicBezTo>
                    <a:pt x="562511" y="1062199"/>
                    <a:pt x="67397" y="1242849"/>
                    <a:pt x="8667" y="1271842"/>
                  </a:cubicBezTo>
                  <a:cubicBezTo>
                    <a:pt x="-50063" y="1300835"/>
                    <a:pt x="202698" y="1213855"/>
                    <a:pt x="374427" y="1146948"/>
                  </a:cubicBezTo>
                  <a:cubicBezTo>
                    <a:pt x="546156" y="1080041"/>
                    <a:pt x="938678" y="941022"/>
                    <a:pt x="1039039" y="870398"/>
                  </a:cubicBezTo>
                  <a:cubicBezTo>
                    <a:pt x="1139400" y="799774"/>
                    <a:pt x="987743" y="749965"/>
                    <a:pt x="976592" y="723202"/>
                  </a:cubicBezTo>
                  <a:cubicBezTo>
                    <a:pt x="965441" y="696439"/>
                    <a:pt x="987744" y="823563"/>
                    <a:pt x="972132" y="709820"/>
                  </a:cubicBezTo>
                  <a:cubicBezTo>
                    <a:pt x="956520" y="596078"/>
                    <a:pt x="899277" y="150029"/>
                    <a:pt x="882922" y="40747"/>
                  </a:cubicBezTo>
                  <a:cubicBezTo>
                    <a:pt x="866567" y="-68535"/>
                    <a:pt x="847238" y="74944"/>
                    <a:pt x="847238" y="898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1" name="フリーフォーム 1170">
              <a:extLst>
                <a:ext uri="{FF2B5EF4-FFF2-40B4-BE49-F238E27FC236}">
                  <a16:creationId xmlns:a16="http://schemas.microsoft.com/office/drawing/2014/main" id="{C3681349-B067-8F95-6477-EB292EE713D2}"/>
                </a:ext>
              </a:extLst>
            </p:cNvPr>
            <p:cNvSpPr/>
            <p:nvPr/>
          </p:nvSpPr>
          <p:spPr>
            <a:xfrm>
              <a:off x="4631317" y="1001877"/>
              <a:ext cx="1493580" cy="790022"/>
            </a:xfrm>
            <a:custGeom>
              <a:avLst/>
              <a:gdLst>
                <a:gd name="connsiteX0" fmla="*/ 3130 w 1493580"/>
                <a:gd name="connsiteY0" fmla="*/ 786779 h 790022"/>
                <a:gd name="connsiteX1" fmla="*/ 908609 w 1493580"/>
                <a:gd name="connsiteY1" fmla="*/ 296125 h 790022"/>
                <a:gd name="connsiteX2" fmla="*/ 1488472 w 1493580"/>
                <a:gd name="connsiteY2" fmla="*/ 1733 h 790022"/>
                <a:gd name="connsiteX3" fmla="*/ 1207462 w 1493580"/>
                <a:gd name="connsiteY3" fmla="*/ 166771 h 790022"/>
                <a:gd name="connsiteX4" fmla="*/ 632059 w 1493580"/>
                <a:gd name="connsiteY4" fmla="*/ 492386 h 790022"/>
                <a:gd name="connsiteX5" fmla="*/ 3130 w 1493580"/>
                <a:gd name="connsiteY5" fmla="*/ 786779 h 79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3580" h="790022">
                  <a:moveTo>
                    <a:pt x="3130" y="786779"/>
                  </a:moveTo>
                  <a:cubicBezTo>
                    <a:pt x="49222" y="754069"/>
                    <a:pt x="661052" y="426966"/>
                    <a:pt x="908609" y="296125"/>
                  </a:cubicBezTo>
                  <a:cubicBezTo>
                    <a:pt x="1156166" y="165284"/>
                    <a:pt x="1438663" y="23292"/>
                    <a:pt x="1488472" y="1733"/>
                  </a:cubicBezTo>
                  <a:cubicBezTo>
                    <a:pt x="1538281" y="-19826"/>
                    <a:pt x="1207462" y="166771"/>
                    <a:pt x="1207462" y="166771"/>
                  </a:cubicBezTo>
                  <a:cubicBezTo>
                    <a:pt x="1064727" y="248546"/>
                    <a:pt x="832038" y="388308"/>
                    <a:pt x="632059" y="492386"/>
                  </a:cubicBezTo>
                  <a:cubicBezTo>
                    <a:pt x="432080" y="596464"/>
                    <a:pt x="-42962" y="819489"/>
                    <a:pt x="3130" y="7867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3" name="フリーフォーム 1172">
              <a:extLst>
                <a:ext uri="{FF2B5EF4-FFF2-40B4-BE49-F238E27FC236}">
                  <a16:creationId xmlns:a16="http://schemas.microsoft.com/office/drawing/2014/main" id="{3296920C-00B3-DB15-0940-C0F4AA1E114C}"/>
                </a:ext>
              </a:extLst>
            </p:cNvPr>
            <p:cNvSpPr/>
            <p:nvPr/>
          </p:nvSpPr>
          <p:spPr>
            <a:xfrm>
              <a:off x="5365447" y="755832"/>
              <a:ext cx="1381380" cy="926651"/>
            </a:xfrm>
            <a:custGeom>
              <a:avLst/>
              <a:gdLst>
                <a:gd name="connsiteX0" fmla="*/ 1378811 w 1381380"/>
                <a:gd name="connsiteY0" fmla="*/ 2451 h 926651"/>
                <a:gd name="connsiteX1" fmla="*/ 1057655 w 1381380"/>
                <a:gd name="connsiteY1" fmla="*/ 542170 h 926651"/>
                <a:gd name="connsiteX2" fmla="*/ 990748 w 1381380"/>
                <a:gd name="connsiteY2" fmla="*/ 693827 h 926651"/>
                <a:gd name="connsiteX3" fmla="*/ 1021972 w 1381380"/>
                <a:gd name="connsiteY3" fmla="*/ 698287 h 926651"/>
                <a:gd name="connsiteX4" fmla="*/ 598225 w 1381380"/>
                <a:gd name="connsiteY4" fmla="*/ 845483 h 926651"/>
                <a:gd name="connsiteX5" fmla="*/ 520 w 1381380"/>
                <a:gd name="connsiteY5" fmla="*/ 925772 h 926651"/>
                <a:gd name="connsiteX6" fmla="*/ 705277 w 1381380"/>
                <a:gd name="connsiteY6" fmla="*/ 796418 h 926651"/>
                <a:gd name="connsiteX7" fmla="*/ 892617 w 1381380"/>
                <a:gd name="connsiteY7" fmla="*/ 747352 h 926651"/>
                <a:gd name="connsiteX8" fmla="*/ 705277 w 1381380"/>
                <a:gd name="connsiteY8" fmla="*/ 747352 h 926651"/>
                <a:gd name="connsiteX9" fmla="*/ 1155786 w 1381380"/>
                <a:gd name="connsiteY9" fmla="*/ 287922 h 926651"/>
                <a:gd name="connsiteX10" fmla="*/ 816789 w 1381380"/>
                <a:gd name="connsiteY10" fmla="*/ 814260 h 926651"/>
                <a:gd name="connsiteX11" fmla="*/ 1008590 w 1381380"/>
                <a:gd name="connsiteY11" fmla="*/ 510947 h 926651"/>
                <a:gd name="connsiteX12" fmla="*/ 861394 w 1381380"/>
                <a:gd name="connsiteY12" fmla="*/ 783036 h 926651"/>
                <a:gd name="connsiteX13" fmla="*/ 1378811 w 1381380"/>
                <a:gd name="connsiteY13" fmla="*/ 2451 h 926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81380" h="926651">
                  <a:moveTo>
                    <a:pt x="1378811" y="2451"/>
                  </a:moveTo>
                  <a:cubicBezTo>
                    <a:pt x="1411521" y="-37693"/>
                    <a:pt x="1122332" y="426941"/>
                    <a:pt x="1057655" y="542170"/>
                  </a:cubicBezTo>
                  <a:cubicBezTo>
                    <a:pt x="992978" y="657399"/>
                    <a:pt x="996695" y="667808"/>
                    <a:pt x="990748" y="693827"/>
                  </a:cubicBezTo>
                  <a:cubicBezTo>
                    <a:pt x="984801" y="719847"/>
                    <a:pt x="1087392" y="673011"/>
                    <a:pt x="1021972" y="698287"/>
                  </a:cubicBezTo>
                  <a:cubicBezTo>
                    <a:pt x="956552" y="723563"/>
                    <a:pt x="768467" y="807569"/>
                    <a:pt x="598225" y="845483"/>
                  </a:cubicBezTo>
                  <a:cubicBezTo>
                    <a:pt x="427983" y="883397"/>
                    <a:pt x="-17322" y="933950"/>
                    <a:pt x="520" y="925772"/>
                  </a:cubicBezTo>
                  <a:cubicBezTo>
                    <a:pt x="18362" y="917595"/>
                    <a:pt x="556594" y="826155"/>
                    <a:pt x="705277" y="796418"/>
                  </a:cubicBezTo>
                  <a:cubicBezTo>
                    <a:pt x="853960" y="766681"/>
                    <a:pt x="892617" y="755530"/>
                    <a:pt x="892617" y="747352"/>
                  </a:cubicBezTo>
                  <a:cubicBezTo>
                    <a:pt x="892617" y="739174"/>
                    <a:pt x="661415" y="823924"/>
                    <a:pt x="705277" y="747352"/>
                  </a:cubicBezTo>
                  <a:cubicBezTo>
                    <a:pt x="749139" y="670780"/>
                    <a:pt x="1137201" y="276771"/>
                    <a:pt x="1155786" y="287922"/>
                  </a:cubicBezTo>
                  <a:cubicBezTo>
                    <a:pt x="1174371" y="299073"/>
                    <a:pt x="841322" y="777089"/>
                    <a:pt x="816789" y="814260"/>
                  </a:cubicBezTo>
                  <a:cubicBezTo>
                    <a:pt x="792256" y="851431"/>
                    <a:pt x="1001156" y="516151"/>
                    <a:pt x="1008590" y="510947"/>
                  </a:cubicBezTo>
                  <a:cubicBezTo>
                    <a:pt x="1016024" y="505743"/>
                    <a:pt x="798947" y="861838"/>
                    <a:pt x="861394" y="783036"/>
                  </a:cubicBezTo>
                  <a:cubicBezTo>
                    <a:pt x="923841" y="704234"/>
                    <a:pt x="1346101" y="42595"/>
                    <a:pt x="1378811" y="24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4" name="フリーフォーム 1173">
              <a:extLst>
                <a:ext uri="{FF2B5EF4-FFF2-40B4-BE49-F238E27FC236}">
                  <a16:creationId xmlns:a16="http://schemas.microsoft.com/office/drawing/2014/main" id="{6D44CD40-D367-A196-B6C5-A827584255A0}"/>
                </a:ext>
              </a:extLst>
            </p:cNvPr>
            <p:cNvSpPr/>
            <p:nvPr/>
          </p:nvSpPr>
          <p:spPr>
            <a:xfrm>
              <a:off x="5807555" y="1021452"/>
              <a:ext cx="1195415" cy="1008070"/>
            </a:xfrm>
            <a:custGeom>
              <a:avLst/>
              <a:gdLst>
                <a:gd name="connsiteX0" fmla="*/ 0 w 1195415"/>
                <a:gd name="connsiteY0" fmla="*/ 1008070 h 1008070"/>
                <a:gd name="connsiteX1" fmla="*/ 936703 w 1195415"/>
                <a:gd name="connsiteY1" fmla="*/ 892097 h 1008070"/>
                <a:gd name="connsiteX2" fmla="*/ 753823 w 1195415"/>
                <a:gd name="connsiteY2" fmla="*/ 976847 h 1008070"/>
                <a:gd name="connsiteX3" fmla="*/ 1070517 w 1195415"/>
                <a:gd name="connsiteY3" fmla="*/ 744901 h 1008070"/>
                <a:gd name="connsiteX4" fmla="*/ 1195411 w 1195415"/>
                <a:gd name="connsiteY4" fmla="*/ 0 h 1008070"/>
                <a:gd name="connsiteX5" fmla="*/ 1074978 w 1195415"/>
                <a:gd name="connsiteY5" fmla="*/ 740441 h 1008070"/>
                <a:gd name="connsiteX6" fmla="*/ 963465 w 1195415"/>
                <a:gd name="connsiteY6" fmla="*/ 914400 h 1008070"/>
                <a:gd name="connsiteX7" fmla="*/ 1008070 w 1195415"/>
                <a:gd name="connsiteY7" fmla="*/ 704757 h 1008070"/>
                <a:gd name="connsiteX8" fmla="*/ 646771 w 1195415"/>
                <a:gd name="connsiteY8" fmla="*/ 909939 h 1008070"/>
                <a:gd name="connsiteX9" fmla="*/ 477272 w 1195415"/>
                <a:gd name="connsiteY9" fmla="*/ 999149 h 1008070"/>
                <a:gd name="connsiteX10" fmla="*/ 749362 w 1195415"/>
                <a:gd name="connsiteY10" fmla="*/ 994688 h 1008070"/>
                <a:gd name="connsiteX11" fmla="*/ 0 w 1195415"/>
                <a:gd name="connsiteY11" fmla="*/ 1008070 h 1008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5415" h="1008070">
                  <a:moveTo>
                    <a:pt x="0" y="1008070"/>
                  </a:moveTo>
                  <a:cubicBezTo>
                    <a:pt x="405533" y="952685"/>
                    <a:pt x="811066" y="897301"/>
                    <a:pt x="936703" y="892097"/>
                  </a:cubicBezTo>
                  <a:cubicBezTo>
                    <a:pt x="1062340" y="886893"/>
                    <a:pt x="731521" y="1001380"/>
                    <a:pt x="753823" y="976847"/>
                  </a:cubicBezTo>
                  <a:cubicBezTo>
                    <a:pt x="776125" y="952314"/>
                    <a:pt x="996919" y="907709"/>
                    <a:pt x="1070517" y="744901"/>
                  </a:cubicBezTo>
                  <a:cubicBezTo>
                    <a:pt x="1144115" y="582093"/>
                    <a:pt x="1194668" y="743"/>
                    <a:pt x="1195411" y="0"/>
                  </a:cubicBezTo>
                  <a:cubicBezTo>
                    <a:pt x="1196154" y="-743"/>
                    <a:pt x="1113636" y="588041"/>
                    <a:pt x="1074978" y="740441"/>
                  </a:cubicBezTo>
                  <a:cubicBezTo>
                    <a:pt x="1036320" y="892841"/>
                    <a:pt x="974616" y="920347"/>
                    <a:pt x="963465" y="914400"/>
                  </a:cubicBezTo>
                  <a:cubicBezTo>
                    <a:pt x="952314" y="908453"/>
                    <a:pt x="1060852" y="705500"/>
                    <a:pt x="1008070" y="704757"/>
                  </a:cubicBezTo>
                  <a:cubicBezTo>
                    <a:pt x="955288" y="704014"/>
                    <a:pt x="735237" y="860874"/>
                    <a:pt x="646771" y="909939"/>
                  </a:cubicBezTo>
                  <a:cubicBezTo>
                    <a:pt x="558305" y="959004"/>
                    <a:pt x="460174" y="985024"/>
                    <a:pt x="477272" y="999149"/>
                  </a:cubicBezTo>
                  <a:cubicBezTo>
                    <a:pt x="494371" y="1013274"/>
                    <a:pt x="749362" y="994688"/>
                    <a:pt x="749362" y="994688"/>
                  </a:cubicBezTo>
                  <a:lnTo>
                    <a:pt x="0" y="100807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5" name="フリーフォーム 1174">
              <a:extLst>
                <a:ext uri="{FF2B5EF4-FFF2-40B4-BE49-F238E27FC236}">
                  <a16:creationId xmlns:a16="http://schemas.microsoft.com/office/drawing/2014/main" id="{944F210D-F92A-9098-D108-1E10317261D7}"/>
                </a:ext>
              </a:extLst>
            </p:cNvPr>
            <p:cNvSpPr/>
            <p:nvPr/>
          </p:nvSpPr>
          <p:spPr>
            <a:xfrm>
              <a:off x="5652130" y="744879"/>
              <a:ext cx="1190263" cy="1165864"/>
            </a:xfrm>
            <a:custGeom>
              <a:avLst/>
              <a:gdLst>
                <a:gd name="connsiteX0" fmla="*/ 1190258 w 1190263"/>
                <a:gd name="connsiteY0" fmla="*/ 22 h 1165864"/>
                <a:gd name="connsiteX1" fmla="*/ 828959 w 1190263"/>
                <a:gd name="connsiteY1" fmla="*/ 780608 h 1165864"/>
                <a:gd name="connsiteX2" fmla="*/ 976155 w 1190263"/>
                <a:gd name="connsiteY2" fmla="*/ 686938 h 1165864"/>
                <a:gd name="connsiteX3" fmla="*/ 405212 w 1190263"/>
                <a:gd name="connsiteY3" fmla="*/ 1066079 h 1165864"/>
                <a:gd name="connsiteX4" fmla="*/ 3769 w 1190263"/>
                <a:gd name="connsiteY4" fmla="*/ 1159749 h 1165864"/>
                <a:gd name="connsiteX5" fmla="*/ 641618 w 1190263"/>
                <a:gd name="connsiteY5" fmla="*/ 936725 h 1165864"/>
                <a:gd name="connsiteX6" fmla="*/ 811117 w 1190263"/>
                <a:gd name="connsiteY6" fmla="*/ 807371 h 1165864"/>
                <a:gd name="connsiteX7" fmla="*/ 953852 w 1190263"/>
                <a:gd name="connsiteY7" fmla="*/ 575425 h 1165864"/>
                <a:gd name="connsiteX8" fmla="*/ 820038 w 1190263"/>
                <a:gd name="connsiteY8" fmla="*/ 753845 h 1165864"/>
                <a:gd name="connsiteX9" fmla="*/ 1190258 w 1190263"/>
                <a:gd name="connsiteY9" fmla="*/ 22 h 116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0263" h="1165864">
                  <a:moveTo>
                    <a:pt x="1190258" y="22"/>
                  </a:moveTo>
                  <a:cubicBezTo>
                    <a:pt x="1191745" y="4482"/>
                    <a:pt x="864643" y="666122"/>
                    <a:pt x="828959" y="780608"/>
                  </a:cubicBezTo>
                  <a:cubicBezTo>
                    <a:pt x="793275" y="895094"/>
                    <a:pt x="976155" y="686938"/>
                    <a:pt x="976155" y="686938"/>
                  </a:cubicBezTo>
                  <a:cubicBezTo>
                    <a:pt x="905530" y="734517"/>
                    <a:pt x="567276" y="987277"/>
                    <a:pt x="405212" y="1066079"/>
                  </a:cubicBezTo>
                  <a:cubicBezTo>
                    <a:pt x="243148" y="1144881"/>
                    <a:pt x="-35632" y="1181308"/>
                    <a:pt x="3769" y="1159749"/>
                  </a:cubicBezTo>
                  <a:cubicBezTo>
                    <a:pt x="43170" y="1138190"/>
                    <a:pt x="507060" y="995455"/>
                    <a:pt x="641618" y="936725"/>
                  </a:cubicBezTo>
                  <a:cubicBezTo>
                    <a:pt x="776176" y="877995"/>
                    <a:pt x="759078" y="867588"/>
                    <a:pt x="811117" y="807371"/>
                  </a:cubicBezTo>
                  <a:cubicBezTo>
                    <a:pt x="863156" y="747154"/>
                    <a:pt x="952365" y="584346"/>
                    <a:pt x="953852" y="575425"/>
                  </a:cubicBezTo>
                  <a:cubicBezTo>
                    <a:pt x="955339" y="566504"/>
                    <a:pt x="778407" y="846772"/>
                    <a:pt x="820038" y="753845"/>
                  </a:cubicBezTo>
                  <a:cubicBezTo>
                    <a:pt x="861669" y="660918"/>
                    <a:pt x="1188771" y="-4438"/>
                    <a:pt x="1190258" y="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6" name="フリーフォーム 1175">
              <a:extLst>
                <a:ext uri="{FF2B5EF4-FFF2-40B4-BE49-F238E27FC236}">
                  <a16:creationId xmlns:a16="http://schemas.microsoft.com/office/drawing/2014/main" id="{69FE9D0E-0655-1EBC-6EB3-E00796F56071}"/>
                </a:ext>
              </a:extLst>
            </p:cNvPr>
            <p:cNvSpPr/>
            <p:nvPr/>
          </p:nvSpPr>
          <p:spPr>
            <a:xfrm>
              <a:off x="5972426" y="874089"/>
              <a:ext cx="990689" cy="1115403"/>
            </a:xfrm>
            <a:custGeom>
              <a:avLst/>
              <a:gdLst>
                <a:gd name="connsiteX0" fmla="*/ 990395 w 990689"/>
                <a:gd name="connsiteY0" fmla="*/ 167 h 1115403"/>
                <a:gd name="connsiteX1" fmla="*/ 736148 w 990689"/>
                <a:gd name="connsiteY1" fmla="*/ 669240 h 1115403"/>
                <a:gd name="connsiteX2" fmla="*/ 794134 w 990689"/>
                <a:gd name="connsiteY2" fmla="*/ 629095 h 1115403"/>
                <a:gd name="connsiteX3" fmla="*/ 401611 w 990689"/>
                <a:gd name="connsiteY3" fmla="*/ 950251 h 1115403"/>
                <a:gd name="connsiteX4" fmla="*/ 167 w 990689"/>
                <a:gd name="connsiteY4" fmla="*/ 1115289 h 1115403"/>
                <a:gd name="connsiteX5" fmla="*/ 357006 w 990689"/>
                <a:gd name="connsiteY5" fmla="*/ 927948 h 1115403"/>
                <a:gd name="connsiteX6" fmla="*/ 731687 w 990689"/>
                <a:gd name="connsiteY6" fmla="*/ 713845 h 1115403"/>
                <a:gd name="connsiteX7" fmla="*/ 593412 w 990689"/>
                <a:gd name="connsiteY7" fmla="*/ 798594 h 1115403"/>
                <a:gd name="connsiteX8" fmla="*/ 820897 w 990689"/>
                <a:gd name="connsiteY8" fmla="*/ 102758 h 1115403"/>
                <a:gd name="connsiteX9" fmla="*/ 606794 w 990689"/>
                <a:gd name="connsiteY9" fmla="*/ 713845 h 1115403"/>
                <a:gd name="connsiteX10" fmla="*/ 798594 w 990689"/>
                <a:gd name="connsiteY10" fmla="*/ 379308 h 1115403"/>
                <a:gd name="connsiteX11" fmla="*/ 678161 w 990689"/>
                <a:gd name="connsiteY11" fmla="*/ 602332 h 1115403"/>
                <a:gd name="connsiteX12" fmla="*/ 990395 w 990689"/>
                <a:gd name="connsiteY12" fmla="*/ 167 h 1115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90689" h="1115403">
                  <a:moveTo>
                    <a:pt x="990395" y="167"/>
                  </a:moveTo>
                  <a:cubicBezTo>
                    <a:pt x="1000059" y="11318"/>
                    <a:pt x="768858" y="564419"/>
                    <a:pt x="736148" y="669240"/>
                  </a:cubicBezTo>
                  <a:cubicBezTo>
                    <a:pt x="703438" y="774061"/>
                    <a:pt x="849890" y="582260"/>
                    <a:pt x="794134" y="629095"/>
                  </a:cubicBezTo>
                  <a:cubicBezTo>
                    <a:pt x="738378" y="675930"/>
                    <a:pt x="533939" y="869219"/>
                    <a:pt x="401611" y="950251"/>
                  </a:cubicBezTo>
                  <a:cubicBezTo>
                    <a:pt x="269283" y="1031283"/>
                    <a:pt x="7601" y="1119006"/>
                    <a:pt x="167" y="1115289"/>
                  </a:cubicBezTo>
                  <a:cubicBezTo>
                    <a:pt x="-7267" y="1111572"/>
                    <a:pt x="235086" y="994855"/>
                    <a:pt x="357006" y="927948"/>
                  </a:cubicBezTo>
                  <a:cubicBezTo>
                    <a:pt x="478926" y="861041"/>
                    <a:pt x="692286" y="735404"/>
                    <a:pt x="731687" y="713845"/>
                  </a:cubicBezTo>
                  <a:cubicBezTo>
                    <a:pt x="771088" y="692286"/>
                    <a:pt x="578544" y="900442"/>
                    <a:pt x="593412" y="798594"/>
                  </a:cubicBezTo>
                  <a:cubicBezTo>
                    <a:pt x="608280" y="696746"/>
                    <a:pt x="818667" y="116883"/>
                    <a:pt x="820897" y="102758"/>
                  </a:cubicBezTo>
                  <a:cubicBezTo>
                    <a:pt x="823127" y="88633"/>
                    <a:pt x="610511" y="667753"/>
                    <a:pt x="606794" y="713845"/>
                  </a:cubicBezTo>
                  <a:cubicBezTo>
                    <a:pt x="603077" y="759937"/>
                    <a:pt x="786700" y="397893"/>
                    <a:pt x="798594" y="379308"/>
                  </a:cubicBezTo>
                  <a:cubicBezTo>
                    <a:pt x="810488" y="360723"/>
                    <a:pt x="641734" y="666266"/>
                    <a:pt x="678161" y="602332"/>
                  </a:cubicBezTo>
                  <a:cubicBezTo>
                    <a:pt x="714588" y="538398"/>
                    <a:pt x="980731" y="-10984"/>
                    <a:pt x="990395" y="1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7" name="フリーフォーム 1176">
              <a:extLst>
                <a:ext uri="{FF2B5EF4-FFF2-40B4-BE49-F238E27FC236}">
                  <a16:creationId xmlns:a16="http://schemas.microsoft.com/office/drawing/2014/main" id="{8A4F73A6-44DE-31A8-AB58-87E90BD27A97}"/>
                </a:ext>
              </a:extLst>
            </p:cNvPr>
            <p:cNvSpPr/>
            <p:nvPr/>
          </p:nvSpPr>
          <p:spPr>
            <a:xfrm>
              <a:off x="6288944" y="1317824"/>
              <a:ext cx="953902" cy="905417"/>
            </a:xfrm>
            <a:custGeom>
              <a:avLst/>
              <a:gdLst>
                <a:gd name="connsiteX0" fmla="*/ 344 w 953902"/>
                <a:gd name="connsiteY0" fmla="*/ 858894 h 905417"/>
                <a:gd name="connsiteX1" fmla="*/ 468695 w 953902"/>
                <a:gd name="connsiteY1" fmla="*/ 791987 h 905417"/>
                <a:gd name="connsiteX2" fmla="*/ 928125 w 953902"/>
                <a:gd name="connsiteY2" fmla="*/ 33704 h 905417"/>
                <a:gd name="connsiteX3" fmla="*/ 874599 w 953902"/>
                <a:gd name="connsiteY3" fmla="*/ 180900 h 905417"/>
                <a:gd name="connsiteX4" fmla="*/ 696180 w 953902"/>
                <a:gd name="connsiteY4" fmla="*/ 613567 h 905417"/>
                <a:gd name="connsiteX5" fmla="*/ 495458 w 953902"/>
                <a:gd name="connsiteY5" fmla="*/ 849973 h 905417"/>
                <a:gd name="connsiteX6" fmla="*/ 687259 w 953902"/>
                <a:gd name="connsiteY6" fmla="*/ 515436 h 905417"/>
                <a:gd name="connsiteX7" fmla="*/ 397327 w 953902"/>
                <a:gd name="connsiteY7" fmla="*/ 881196 h 905417"/>
                <a:gd name="connsiteX8" fmla="*/ 344 w 953902"/>
                <a:gd name="connsiteY8" fmla="*/ 858894 h 905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3902" h="905417">
                  <a:moveTo>
                    <a:pt x="344" y="858894"/>
                  </a:moveTo>
                  <a:cubicBezTo>
                    <a:pt x="12239" y="844026"/>
                    <a:pt x="314065" y="929519"/>
                    <a:pt x="468695" y="791987"/>
                  </a:cubicBezTo>
                  <a:cubicBezTo>
                    <a:pt x="623325" y="654455"/>
                    <a:pt x="860474" y="135552"/>
                    <a:pt x="928125" y="33704"/>
                  </a:cubicBezTo>
                  <a:cubicBezTo>
                    <a:pt x="995776" y="-68144"/>
                    <a:pt x="913256" y="84256"/>
                    <a:pt x="874599" y="180900"/>
                  </a:cubicBezTo>
                  <a:cubicBezTo>
                    <a:pt x="835942" y="277544"/>
                    <a:pt x="759370" y="502055"/>
                    <a:pt x="696180" y="613567"/>
                  </a:cubicBezTo>
                  <a:cubicBezTo>
                    <a:pt x="632990" y="725079"/>
                    <a:pt x="496945" y="866328"/>
                    <a:pt x="495458" y="849973"/>
                  </a:cubicBezTo>
                  <a:cubicBezTo>
                    <a:pt x="493971" y="833618"/>
                    <a:pt x="703614" y="510232"/>
                    <a:pt x="687259" y="515436"/>
                  </a:cubicBezTo>
                  <a:cubicBezTo>
                    <a:pt x="670904" y="520640"/>
                    <a:pt x="506609" y="821723"/>
                    <a:pt x="397327" y="881196"/>
                  </a:cubicBezTo>
                  <a:cubicBezTo>
                    <a:pt x="288045" y="940669"/>
                    <a:pt x="-11551" y="873762"/>
                    <a:pt x="344" y="8588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8" name="フリーフォーム 1177">
              <a:extLst>
                <a:ext uri="{FF2B5EF4-FFF2-40B4-BE49-F238E27FC236}">
                  <a16:creationId xmlns:a16="http://schemas.microsoft.com/office/drawing/2014/main" id="{27034DA0-FC24-B6F1-46A1-CAA2374E11AC}"/>
                </a:ext>
              </a:extLst>
            </p:cNvPr>
            <p:cNvSpPr/>
            <p:nvPr/>
          </p:nvSpPr>
          <p:spPr>
            <a:xfrm>
              <a:off x="6383688" y="2350327"/>
              <a:ext cx="872063" cy="1015534"/>
            </a:xfrm>
            <a:custGeom>
              <a:avLst/>
              <a:gdLst>
                <a:gd name="connsiteX0" fmla="*/ 8191 w 872063"/>
                <a:gd name="connsiteY0" fmla="*/ 18192 h 1015534"/>
                <a:gd name="connsiteX1" fmla="*/ 423016 w 872063"/>
                <a:gd name="connsiteY1" fmla="*/ 673884 h 1015534"/>
                <a:gd name="connsiteX2" fmla="*/ 333807 w 872063"/>
                <a:gd name="connsiteY2" fmla="*/ 557911 h 1015534"/>
                <a:gd name="connsiteX3" fmla="*/ 864605 w 872063"/>
                <a:gd name="connsiteY3" fmla="*/ 1008420 h 1015534"/>
                <a:gd name="connsiteX4" fmla="*/ 610357 w 872063"/>
                <a:gd name="connsiteY4" fmla="*/ 794317 h 1015534"/>
                <a:gd name="connsiteX5" fmla="*/ 128624 w 872063"/>
                <a:gd name="connsiteY5" fmla="*/ 276900 h 1015534"/>
                <a:gd name="connsiteX6" fmla="*/ 266899 w 872063"/>
                <a:gd name="connsiteY6" fmla="*/ 464241 h 1015534"/>
                <a:gd name="connsiteX7" fmla="*/ 155387 w 872063"/>
                <a:gd name="connsiteY7" fmla="*/ 205533 h 1015534"/>
                <a:gd name="connsiteX8" fmla="*/ 8191 w 872063"/>
                <a:gd name="connsiteY8" fmla="*/ 18192 h 1015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2063" h="1015534">
                  <a:moveTo>
                    <a:pt x="8191" y="18192"/>
                  </a:moveTo>
                  <a:cubicBezTo>
                    <a:pt x="52796" y="96250"/>
                    <a:pt x="368747" y="583931"/>
                    <a:pt x="423016" y="673884"/>
                  </a:cubicBezTo>
                  <a:cubicBezTo>
                    <a:pt x="477285" y="763837"/>
                    <a:pt x="260209" y="502155"/>
                    <a:pt x="333807" y="557911"/>
                  </a:cubicBezTo>
                  <a:cubicBezTo>
                    <a:pt x="407405" y="613667"/>
                    <a:pt x="818513" y="969019"/>
                    <a:pt x="864605" y="1008420"/>
                  </a:cubicBezTo>
                  <a:cubicBezTo>
                    <a:pt x="910697" y="1047821"/>
                    <a:pt x="733020" y="916237"/>
                    <a:pt x="610357" y="794317"/>
                  </a:cubicBezTo>
                  <a:cubicBezTo>
                    <a:pt x="487694" y="672397"/>
                    <a:pt x="185867" y="331913"/>
                    <a:pt x="128624" y="276900"/>
                  </a:cubicBezTo>
                  <a:cubicBezTo>
                    <a:pt x="71381" y="221887"/>
                    <a:pt x="262439" y="476136"/>
                    <a:pt x="266899" y="464241"/>
                  </a:cubicBezTo>
                  <a:cubicBezTo>
                    <a:pt x="271360" y="452347"/>
                    <a:pt x="197018" y="276901"/>
                    <a:pt x="155387" y="205533"/>
                  </a:cubicBezTo>
                  <a:cubicBezTo>
                    <a:pt x="113756" y="134165"/>
                    <a:pt x="-36414" y="-59866"/>
                    <a:pt x="8191" y="18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9" name="フリーフォーム 1178">
              <a:extLst>
                <a:ext uri="{FF2B5EF4-FFF2-40B4-BE49-F238E27FC236}">
                  <a16:creationId xmlns:a16="http://schemas.microsoft.com/office/drawing/2014/main" id="{1663BAB6-1EF7-B273-7F1D-F15483394840}"/>
                </a:ext>
              </a:extLst>
            </p:cNvPr>
            <p:cNvSpPr/>
            <p:nvPr/>
          </p:nvSpPr>
          <p:spPr>
            <a:xfrm>
              <a:off x="6570231" y="1833003"/>
              <a:ext cx="766076" cy="1209061"/>
            </a:xfrm>
            <a:custGeom>
              <a:avLst/>
              <a:gdLst>
                <a:gd name="connsiteX0" fmla="*/ 68 w 766076"/>
                <a:gd name="connsiteY0" fmla="*/ 718396 h 1209061"/>
                <a:gd name="connsiteX1" fmla="*/ 602233 w 766076"/>
                <a:gd name="connsiteY1" fmla="*/ 705015 h 1209061"/>
                <a:gd name="connsiteX2" fmla="*/ 727127 w 766076"/>
                <a:gd name="connsiteY2" fmla="*/ 794224 h 1209061"/>
                <a:gd name="connsiteX3" fmla="*/ 530866 w 766076"/>
                <a:gd name="connsiteY3" fmla="*/ 1209050 h 1209061"/>
                <a:gd name="connsiteX4" fmla="*/ 753890 w 766076"/>
                <a:gd name="connsiteY4" fmla="*/ 780843 h 1209061"/>
                <a:gd name="connsiteX5" fmla="*/ 718206 w 766076"/>
                <a:gd name="connsiteY5" fmla="*/ 629186 h 1209061"/>
                <a:gd name="connsiteX6" fmla="*/ 562089 w 766076"/>
                <a:gd name="connsiteY6" fmla="*/ 257 h 1209061"/>
                <a:gd name="connsiteX7" fmla="*/ 722667 w 766076"/>
                <a:gd name="connsiteY7" fmla="*/ 709475 h 1209061"/>
                <a:gd name="connsiteX8" fmla="*/ 642378 w 766076"/>
                <a:gd name="connsiteY8" fmla="*/ 678252 h 1209061"/>
                <a:gd name="connsiteX9" fmla="*/ 68 w 766076"/>
                <a:gd name="connsiteY9" fmla="*/ 718396 h 1209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6076" h="1209061">
                  <a:moveTo>
                    <a:pt x="68" y="718396"/>
                  </a:moveTo>
                  <a:cubicBezTo>
                    <a:pt x="-6623" y="722856"/>
                    <a:pt x="481057" y="692377"/>
                    <a:pt x="602233" y="705015"/>
                  </a:cubicBezTo>
                  <a:cubicBezTo>
                    <a:pt x="723410" y="717653"/>
                    <a:pt x="739022" y="710218"/>
                    <a:pt x="727127" y="794224"/>
                  </a:cubicBezTo>
                  <a:cubicBezTo>
                    <a:pt x="715232" y="878230"/>
                    <a:pt x="526406" y="1211280"/>
                    <a:pt x="530866" y="1209050"/>
                  </a:cubicBezTo>
                  <a:cubicBezTo>
                    <a:pt x="535326" y="1206820"/>
                    <a:pt x="722667" y="877487"/>
                    <a:pt x="753890" y="780843"/>
                  </a:cubicBezTo>
                  <a:cubicBezTo>
                    <a:pt x="785113" y="684199"/>
                    <a:pt x="750173" y="759284"/>
                    <a:pt x="718206" y="629186"/>
                  </a:cubicBezTo>
                  <a:cubicBezTo>
                    <a:pt x="686239" y="499088"/>
                    <a:pt x="561346" y="-13124"/>
                    <a:pt x="562089" y="257"/>
                  </a:cubicBezTo>
                  <a:cubicBezTo>
                    <a:pt x="562832" y="13638"/>
                    <a:pt x="709286" y="596476"/>
                    <a:pt x="722667" y="709475"/>
                  </a:cubicBezTo>
                  <a:cubicBezTo>
                    <a:pt x="736049" y="822474"/>
                    <a:pt x="761324" y="676765"/>
                    <a:pt x="642378" y="678252"/>
                  </a:cubicBezTo>
                  <a:cubicBezTo>
                    <a:pt x="523432" y="679739"/>
                    <a:pt x="6759" y="713936"/>
                    <a:pt x="68" y="7183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0" name="フリーフォーム 1179">
              <a:extLst>
                <a:ext uri="{FF2B5EF4-FFF2-40B4-BE49-F238E27FC236}">
                  <a16:creationId xmlns:a16="http://schemas.microsoft.com/office/drawing/2014/main" id="{9CCE0034-B3A5-52E4-5D20-F07D52EF1CB8}"/>
                </a:ext>
              </a:extLst>
            </p:cNvPr>
            <p:cNvSpPr/>
            <p:nvPr/>
          </p:nvSpPr>
          <p:spPr>
            <a:xfrm>
              <a:off x="6289247" y="1472266"/>
              <a:ext cx="932447" cy="957214"/>
            </a:xfrm>
            <a:custGeom>
              <a:avLst/>
              <a:gdLst>
                <a:gd name="connsiteX0" fmla="*/ 41 w 932447"/>
                <a:gd name="connsiteY0" fmla="*/ 771359 h 957214"/>
                <a:gd name="connsiteX1" fmla="*/ 508536 w 932447"/>
                <a:gd name="connsiteY1" fmla="*/ 931937 h 957214"/>
                <a:gd name="connsiteX2" fmla="*/ 660193 w 932447"/>
                <a:gd name="connsiteY2" fmla="*/ 882872 h 957214"/>
                <a:gd name="connsiteX3" fmla="*/ 829692 w 932447"/>
                <a:gd name="connsiteY3" fmla="*/ 753517 h 957214"/>
                <a:gd name="connsiteX4" fmla="*/ 932283 w 932447"/>
                <a:gd name="connsiteY4" fmla="*/ 8616 h 957214"/>
                <a:gd name="connsiteX5" fmla="*/ 851994 w 932447"/>
                <a:gd name="connsiteY5" fmla="*/ 383297 h 957214"/>
                <a:gd name="connsiteX6" fmla="*/ 789547 w 932447"/>
                <a:gd name="connsiteY6" fmla="*/ 918555 h 957214"/>
                <a:gd name="connsiteX7" fmla="*/ 481773 w 932447"/>
                <a:gd name="connsiteY7" fmla="*/ 900714 h 957214"/>
                <a:gd name="connsiteX8" fmla="*/ 41 w 932447"/>
                <a:gd name="connsiteY8" fmla="*/ 771359 h 957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2447" h="957214">
                  <a:moveTo>
                    <a:pt x="41" y="771359"/>
                  </a:moveTo>
                  <a:cubicBezTo>
                    <a:pt x="4501" y="776563"/>
                    <a:pt x="398511" y="913352"/>
                    <a:pt x="508536" y="931937"/>
                  </a:cubicBezTo>
                  <a:cubicBezTo>
                    <a:pt x="618561" y="950523"/>
                    <a:pt x="606667" y="912609"/>
                    <a:pt x="660193" y="882872"/>
                  </a:cubicBezTo>
                  <a:cubicBezTo>
                    <a:pt x="713719" y="853135"/>
                    <a:pt x="784344" y="899226"/>
                    <a:pt x="829692" y="753517"/>
                  </a:cubicBezTo>
                  <a:cubicBezTo>
                    <a:pt x="875040" y="607808"/>
                    <a:pt x="928566" y="70319"/>
                    <a:pt x="932283" y="8616"/>
                  </a:cubicBezTo>
                  <a:cubicBezTo>
                    <a:pt x="936000" y="-53087"/>
                    <a:pt x="875783" y="231641"/>
                    <a:pt x="851994" y="383297"/>
                  </a:cubicBezTo>
                  <a:cubicBezTo>
                    <a:pt x="828205" y="534953"/>
                    <a:pt x="851251" y="832319"/>
                    <a:pt x="789547" y="918555"/>
                  </a:cubicBezTo>
                  <a:cubicBezTo>
                    <a:pt x="727844" y="1004791"/>
                    <a:pt x="611870" y="923016"/>
                    <a:pt x="481773" y="900714"/>
                  </a:cubicBezTo>
                  <a:cubicBezTo>
                    <a:pt x="351676" y="878412"/>
                    <a:pt x="-4419" y="766155"/>
                    <a:pt x="41" y="7713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1" name="フリーフォーム 1180">
              <a:extLst>
                <a:ext uri="{FF2B5EF4-FFF2-40B4-BE49-F238E27FC236}">
                  <a16:creationId xmlns:a16="http://schemas.microsoft.com/office/drawing/2014/main" id="{976471AD-0277-2A59-F20E-CD9EE5D4F478}"/>
                </a:ext>
              </a:extLst>
            </p:cNvPr>
            <p:cNvSpPr/>
            <p:nvPr/>
          </p:nvSpPr>
          <p:spPr>
            <a:xfrm>
              <a:off x="5231903" y="1882109"/>
              <a:ext cx="509500" cy="149299"/>
            </a:xfrm>
            <a:custGeom>
              <a:avLst/>
              <a:gdLst>
                <a:gd name="connsiteX0" fmla="*/ 249 w 509500"/>
                <a:gd name="connsiteY0" fmla="*/ 67124 h 149299"/>
                <a:gd name="connsiteX1" fmla="*/ 227734 w 509500"/>
                <a:gd name="connsiteY1" fmla="*/ 35901 h 149299"/>
                <a:gd name="connsiteX2" fmla="*/ 499824 w 509500"/>
                <a:gd name="connsiteY2" fmla="*/ 147413 h 149299"/>
                <a:gd name="connsiteX3" fmla="*/ 423996 w 509500"/>
                <a:gd name="connsiteY3" fmla="*/ 98348 h 149299"/>
                <a:gd name="connsiteX4" fmla="*/ 187590 w 509500"/>
                <a:gd name="connsiteY4" fmla="*/ 217 h 149299"/>
                <a:gd name="connsiteX5" fmla="*/ 249 w 509500"/>
                <a:gd name="connsiteY5" fmla="*/ 67124 h 149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9500" h="149299">
                  <a:moveTo>
                    <a:pt x="249" y="67124"/>
                  </a:moveTo>
                  <a:cubicBezTo>
                    <a:pt x="6940" y="73071"/>
                    <a:pt x="144472" y="22520"/>
                    <a:pt x="227734" y="35901"/>
                  </a:cubicBezTo>
                  <a:cubicBezTo>
                    <a:pt x="310996" y="49282"/>
                    <a:pt x="467114" y="137005"/>
                    <a:pt x="499824" y="147413"/>
                  </a:cubicBezTo>
                  <a:cubicBezTo>
                    <a:pt x="532534" y="157821"/>
                    <a:pt x="476035" y="122881"/>
                    <a:pt x="423996" y="98348"/>
                  </a:cubicBezTo>
                  <a:cubicBezTo>
                    <a:pt x="371957" y="73815"/>
                    <a:pt x="252267" y="4677"/>
                    <a:pt x="187590" y="217"/>
                  </a:cubicBezTo>
                  <a:cubicBezTo>
                    <a:pt x="122913" y="-4243"/>
                    <a:pt x="-6442" y="61177"/>
                    <a:pt x="249" y="671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2" name="フリーフォーム 1181">
              <a:extLst>
                <a:ext uri="{FF2B5EF4-FFF2-40B4-BE49-F238E27FC236}">
                  <a16:creationId xmlns:a16="http://schemas.microsoft.com/office/drawing/2014/main" id="{CEE74421-3563-30DC-8415-B7F2A03DFB65}"/>
                </a:ext>
              </a:extLst>
            </p:cNvPr>
            <p:cNvSpPr/>
            <p:nvPr/>
          </p:nvSpPr>
          <p:spPr>
            <a:xfrm>
              <a:off x="4357113" y="1890970"/>
              <a:ext cx="536101" cy="210364"/>
            </a:xfrm>
            <a:custGeom>
              <a:avLst/>
              <a:gdLst>
                <a:gd name="connsiteX0" fmla="*/ 536042 w 536101"/>
                <a:gd name="connsiteY0" fmla="*/ 277 h 210364"/>
                <a:gd name="connsiteX1" fmla="*/ 9705 w 536101"/>
                <a:gd name="connsiteY1" fmla="*/ 205459 h 210364"/>
                <a:gd name="connsiteX2" fmla="*/ 183664 w 536101"/>
                <a:gd name="connsiteY2" fmla="*/ 147473 h 210364"/>
                <a:gd name="connsiteX3" fmla="*/ 45388 w 536101"/>
                <a:gd name="connsiteY3" fmla="*/ 160854 h 210364"/>
                <a:gd name="connsiteX4" fmla="*/ 536042 w 536101"/>
                <a:gd name="connsiteY4" fmla="*/ 277 h 210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01" h="210364">
                  <a:moveTo>
                    <a:pt x="536042" y="277"/>
                  </a:moveTo>
                  <a:cubicBezTo>
                    <a:pt x="530095" y="7711"/>
                    <a:pt x="68435" y="180926"/>
                    <a:pt x="9705" y="205459"/>
                  </a:cubicBezTo>
                  <a:cubicBezTo>
                    <a:pt x="-49025" y="229992"/>
                    <a:pt x="177717" y="154907"/>
                    <a:pt x="183664" y="147473"/>
                  </a:cubicBezTo>
                  <a:cubicBezTo>
                    <a:pt x="189611" y="140039"/>
                    <a:pt x="-5907" y="184643"/>
                    <a:pt x="45388" y="160854"/>
                  </a:cubicBezTo>
                  <a:cubicBezTo>
                    <a:pt x="96683" y="137065"/>
                    <a:pt x="541989" y="-7157"/>
                    <a:pt x="536042" y="2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3" name="フリーフォーム 1182">
              <a:extLst>
                <a:ext uri="{FF2B5EF4-FFF2-40B4-BE49-F238E27FC236}">
                  <a16:creationId xmlns:a16="http://schemas.microsoft.com/office/drawing/2014/main" id="{B0A4C99B-4E17-6D6B-BEBB-6E34820B9D33}"/>
                </a:ext>
              </a:extLst>
            </p:cNvPr>
            <p:cNvSpPr/>
            <p:nvPr/>
          </p:nvSpPr>
          <p:spPr>
            <a:xfrm>
              <a:off x="4397717" y="2256990"/>
              <a:ext cx="193934" cy="482137"/>
            </a:xfrm>
            <a:custGeom>
              <a:avLst/>
              <a:gdLst>
                <a:gd name="connsiteX0" fmla="*/ 324 w 193934"/>
                <a:gd name="connsiteY0" fmla="*/ 17 h 482137"/>
                <a:gd name="connsiteX1" fmla="*/ 143060 w 193934"/>
                <a:gd name="connsiteY1" fmla="*/ 263186 h 482137"/>
                <a:gd name="connsiteX2" fmla="*/ 165362 w 193934"/>
                <a:gd name="connsiteY2" fmla="*/ 481750 h 482137"/>
                <a:gd name="connsiteX3" fmla="*/ 156441 w 193934"/>
                <a:gd name="connsiteY3" fmla="*/ 209660 h 482137"/>
                <a:gd name="connsiteX4" fmla="*/ 187664 w 193934"/>
                <a:gd name="connsiteY4" fmla="*/ 249804 h 482137"/>
                <a:gd name="connsiteX5" fmla="*/ 324 w 193934"/>
                <a:gd name="connsiteY5" fmla="*/ 17 h 482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3934" h="482137">
                  <a:moveTo>
                    <a:pt x="324" y="17"/>
                  </a:moveTo>
                  <a:cubicBezTo>
                    <a:pt x="-7110" y="2247"/>
                    <a:pt x="115554" y="182897"/>
                    <a:pt x="143060" y="263186"/>
                  </a:cubicBezTo>
                  <a:cubicBezTo>
                    <a:pt x="170566" y="343475"/>
                    <a:pt x="163132" y="490671"/>
                    <a:pt x="165362" y="481750"/>
                  </a:cubicBezTo>
                  <a:cubicBezTo>
                    <a:pt x="167592" y="472829"/>
                    <a:pt x="152724" y="248318"/>
                    <a:pt x="156441" y="209660"/>
                  </a:cubicBezTo>
                  <a:cubicBezTo>
                    <a:pt x="160158" y="171002"/>
                    <a:pt x="211453" y="284001"/>
                    <a:pt x="187664" y="249804"/>
                  </a:cubicBezTo>
                  <a:cubicBezTo>
                    <a:pt x="163875" y="215607"/>
                    <a:pt x="7758" y="-2213"/>
                    <a:pt x="324" y="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4" name="フリーフォーム 1183">
              <a:extLst>
                <a:ext uri="{FF2B5EF4-FFF2-40B4-BE49-F238E27FC236}">
                  <a16:creationId xmlns:a16="http://schemas.microsoft.com/office/drawing/2014/main" id="{8AB5EDBF-9E76-F823-5DEB-5826255B5CB8}"/>
                </a:ext>
              </a:extLst>
            </p:cNvPr>
            <p:cNvSpPr/>
            <p:nvPr/>
          </p:nvSpPr>
          <p:spPr>
            <a:xfrm>
              <a:off x="4139262" y="2814547"/>
              <a:ext cx="448764" cy="330728"/>
            </a:xfrm>
            <a:custGeom>
              <a:avLst/>
              <a:gdLst>
                <a:gd name="connsiteX0" fmla="*/ 71 w 448764"/>
                <a:gd name="connsiteY0" fmla="*/ 21 h 330728"/>
                <a:gd name="connsiteX1" fmla="*/ 245398 w 448764"/>
                <a:gd name="connsiteY1" fmla="*/ 178440 h 330728"/>
                <a:gd name="connsiteX2" fmla="*/ 437198 w 448764"/>
                <a:gd name="connsiteY2" fmla="*/ 191822 h 330728"/>
                <a:gd name="connsiteX3" fmla="*/ 428278 w 448764"/>
                <a:gd name="connsiteY3" fmla="*/ 254269 h 330728"/>
                <a:gd name="connsiteX4" fmla="*/ 437198 w 448764"/>
                <a:gd name="connsiteY4" fmla="*/ 330097 h 330728"/>
                <a:gd name="connsiteX5" fmla="*/ 419357 w 448764"/>
                <a:gd name="connsiteY5" fmla="*/ 209664 h 330728"/>
                <a:gd name="connsiteX6" fmla="*/ 276621 w 448764"/>
                <a:gd name="connsiteY6" fmla="*/ 156138 h 330728"/>
                <a:gd name="connsiteX7" fmla="*/ 98201 w 448764"/>
                <a:gd name="connsiteY7" fmla="*/ 4481 h 330728"/>
                <a:gd name="connsiteX8" fmla="*/ 218635 w 448764"/>
                <a:gd name="connsiteY8" fmla="*/ 165059 h 330728"/>
                <a:gd name="connsiteX9" fmla="*/ 71 w 448764"/>
                <a:gd name="connsiteY9" fmla="*/ 21 h 330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8764" h="330728">
                  <a:moveTo>
                    <a:pt x="71" y="21"/>
                  </a:moveTo>
                  <a:cubicBezTo>
                    <a:pt x="4531" y="2251"/>
                    <a:pt x="172544" y="146473"/>
                    <a:pt x="245398" y="178440"/>
                  </a:cubicBezTo>
                  <a:cubicBezTo>
                    <a:pt x="318253" y="210407"/>
                    <a:pt x="406718" y="179184"/>
                    <a:pt x="437198" y="191822"/>
                  </a:cubicBezTo>
                  <a:cubicBezTo>
                    <a:pt x="467678" y="204460"/>
                    <a:pt x="428278" y="231223"/>
                    <a:pt x="428278" y="254269"/>
                  </a:cubicBezTo>
                  <a:cubicBezTo>
                    <a:pt x="428278" y="277315"/>
                    <a:pt x="438685" y="337531"/>
                    <a:pt x="437198" y="330097"/>
                  </a:cubicBezTo>
                  <a:cubicBezTo>
                    <a:pt x="435711" y="322663"/>
                    <a:pt x="446120" y="238657"/>
                    <a:pt x="419357" y="209664"/>
                  </a:cubicBezTo>
                  <a:cubicBezTo>
                    <a:pt x="392594" y="180671"/>
                    <a:pt x="330147" y="190335"/>
                    <a:pt x="276621" y="156138"/>
                  </a:cubicBezTo>
                  <a:cubicBezTo>
                    <a:pt x="223095" y="121941"/>
                    <a:pt x="107865" y="2994"/>
                    <a:pt x="98201" y="4481"/>
                  </a:cubicBezTo>
                  <a:cubicBezTo>
                    <a:pt x="88537" y="5968"/>
                    <a:pt x="237220" y="162829"/>
                    <a:pt x="218635" y="165059"/>
                  </a:cubicBezTo>
                  <a:cubicBezTo>
                    <a:pt x="200050" y="167289"/>
                    <a:pt x="-4389" y="-2209"/>
                    <a:pt x="71" y="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5" name="フリーフォーム 1184">
              <a:extLst>
                <a:ext uri="{FF2B5EF4-FFF2-40B4-BE49-F238E27FC236}">
                  <a16:creationId xmlns:a16="http://schemas.microsoft.com/office/drawing/2014/main" id="{7AED65E0-F037-23D4-7F9C-968C5D0E3230}"/>
                </a:ext>
              </a:extLst>
            </p:cNvPr>
            <p:cNvSpPr/>
            <p:nvPr/>
          </p:nvSpPr>
          <p:spPr>
            <a:xfrm>
              <a:off x="5269446" y="2921620"/>
              <a:ext cx="442854" cy="111746"/>
            </a:xfrm>
            <a:custGeom>
              <a:avLst/>
              <a:gdLst>
                <a:gd name="connsiteX0" fmla="*/ 2851 w 442854"/>
                <a:gd name="connsiteY0" fmla="*/ 0 h 111746"/>
                <a:gd name="connsiteX1" fmla="*/ 105442 w 442854"/>
                <a:gd name="connsiteY1" fmla="*/ 75828 h 111746"/>
                <a:gd name="connsiteX2" fmla="*/ 439978 w 442854"/>
                <a:gd name="connsiteY2" fmla="*/ 49065 h 111746"/>
                <a:gd name="connsiteX3" fmla="*/ 257098 w 442854"/>
                <a:gd name="connsiteY3" fmla="*/ 89209 h 111746"/>
                <a:gd name="connsiteX4" fmla="*/ 78679 w 442854"/>
                <a:gd name="connsiteY4" fmla="*/ 111512 h 111746"/>
                <a:gd name="connsiteX5" fmla="*/ 194652 w 442854"/>
                <a:gd name="connsiteY5" fmla="*/ 75828 h 111746"/>
                <a:gd name="connsiteX6" fmla="*/ 2851 w 442854"/>
                <a:gd name="connsiteY6" fmla="*/ 0 h 11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2854" h="111746">
                  <a:moveTo>
                    <a:pt x="2851" y="0"/>
                  </a:moveTo>
                  <a:cubicBezTo>
                    <a:pt x="-12017" y="0"/>
                    <a:pt x="32588" y="67651"/>
                    <a:pt x="105442" y="75828"/>
                  </a:cubicBezTo>
                  <a:cubicBezTo>
                    <a:pt x="178296" y="84005"/>
                    <a:pt x="414702" y="46835"/>
                    <a:pt x="439978" y="49065"/>
                  </a:cubicBezTo>
                  <a:cubicBezTo>
                    <a:pt x="465254" y="51295"/>
                    <a:pt x="317314" y="78801"/>
                    <a:pt x="257098" y="89209"/>
                  </a:cubicBezTo>
                  <a:cubicBezTo>
                    <a:pt x="196882" y="99617"/>
                    <a:pt x="89087" y="113742"/>
                    <a:pt x="78679" y="111512"/>
                  </a:cubicBezTo>
                  <a:cubicBezTo>
                    <a:pt x="68271" y="109282"/>
                    <a:pt x="206547" y="86236"/>
                    <a:pt x="194652" y="75828"/>
                  </a:cubicBezTo>
                  <a:cubicBezTo>
                    <a:pt x="182757" y="65420"/>
                    <a:pt x="17719" y="0"/>
                    <a:pt x="285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6" name="フリーフォーム 1185">
              <a:extLst>
                <a:ext uri="{FF2B5EF4-FFF2-40B4-BE49-F238E27FC236}">
                  <a16:creationId xmlns:a16="http://schemas.microsoft.com/office/drawing/2014/main" id="{B562A57B-4092-5D3A-B150-EC17A3C4FBF6}"/>
                </a:ext>
              </a:extLst>
            </p:cNvPr>
            <p:cNvSpPr/>
            <p:nvPr/>
          </p:nvSpPr>
          <p:spPr>
            <a:xfrm>
              <a:off x="4290989" y="2319292"/>
              <a:ext cx="94508" cy="361654"/>
            </a:xfrm>
            <a:custGeom>
              <a:avLst/>
              <a:gdLst>
                <a:gd name="connsiteX0" fmla="*/ 0 w 94508"/>
                <a:gd name="connsiteY0" fmla="*/ 162 h 361654"/>
                <a:gd name="connsiteX1" fmla="*/ 89210 w 94508"/>
                <a:gd name="connsiteY1" fmla="*/ 205344 h 361654"/>
                <a:gd name="connsiteX2" fmla="*/ 84750 w 94508"/>
                <a:gd name="connsiteY2" fmla="*/ 361461 h 361654"/>
                <a:gd name="connsiteX3" fmla="*/ 89210 w 94508"/>
                <a:gd name="connsiteY3" fmla="*/ 174121 h 361654"/>
                <a:gd name="connsiteX4" fmla="*/ 0 w 94508"/>
                <a:gd name="connsiteY4" fmla="*/ 162 h 3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508" h="361654">
                  <a:moveTo>
                    <a:pt x="0" y="162"/>
                  </a:moveTo>
                  <a:cubicBezTo>
                    <a:pt x="0" y="5366"/>
                    <a:pt x="75085" y="145127"/>
                    <a:pt x="89210" y="205344"/>
                  </a:cubicBezTo>
                  <a:cubicBezTo>
                    <a:pt x="103335" y="265561"/>
                    <a:pt x="84750" y="366665"/>
                    <a:pt x="84750" y="361461"/>
                  </a:cubicBezTo>
                  <a:cubicBezTo>
                    <a:pt x="84750" y="356257"/>
                    <a:pt x="98131" y="232107"/>
                    <a:pt x="89210" y="174121"/>
                  </a:cubicBezTo>
                  <a:cubicBezTo>
                    <a:pt x="80289" y="116135"/>
                    <a:pt x="0" y="-5042"/>
                    <a:pt x="0" y="1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7" name="フリーフォーム 1186">
              <a:extLst>
                <a:ext uri="{FF2B5EF4-FFF2-40B4-BE49-F238E27FC236}">
                  <a16:creationId xmlns:a16="http://schemas.microsoft.com/office/drawing/2014/main" id="{69B9A479-DCA4-DF1D-5D5F-EDA3E02B5B15}"/>
                </a:ext>
              </a:extLst>
            </p:cNvPr>
            <p:cNvSpPr/>
            <p:nvPr/>
          </p:nvSpPr>
          <p:spPr>
            <a:xfrm>
              <a:off x="5400622" y="2229103"/>
              <a:ext cx="109356" cy="628230"/>
            </a:xfrm>
            <a:custGeom>
              <a:avLst/>
              <a:gdLst>
                <a:gd name="connsiteX0" fmla="*/ 1029 w 109356"/>
                <a:gd name="connsiteY0" fmla="*/ 1141 h 628230"/>
                <a:gd name="connsiteX1" fmla="*/ 59015 w 109356"/>
                <a:gd name="connsiteY1" fmla="*/ 465032 h 628230"/>
                <a:gd name="connsiteX2" fmla="*/ 108080 w 109356"/>
                <a:gd name="connsiteY2" fmla="*/ 621149 h 628230"/>
                <a:gd name="connsiteX3" fmla="*/ 5489 w 109356"/>
                <a:gd name="connsiteY3" fmla="*/ 268770 h 628230"/>
                <a:gd name="connsiteX4" fmla="*/ 18871 w 109356"/>
                <a:gd name="connsiteY4" fmla="*/ 331217 h 628230"/>
                <a:gd name="connsiteX5" fmla="*/ 1029 w 109356"/>
                <a:gd name="connsiteY5" fmla="*/ 1141 h 62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356" h="628230">
                  <a:moveTo>
                    <a:pt x="1029" y="1141"/>
                  </a:moveTo>
                  <a:cubicBezTo>
                    <a:pt x="7720" y="23443"/>
                    <a:pt x="41173" y="361697"/>
                    <a:pt x="59015" y="465032"/>
                  </a:cubicBezTo>
                  <a:cubicBezTo>
                    <a:pt x="76857" y="568367"/>
                    <a:pt x="117001" y="653859"/>
                    <a:pt x="108080" y="621149"/>
                  </a:cubicBezTo>
                  <a:cubicBezTo>
                    <a:pt x="99159" y="588439"/>
                    <a:pt x="20357" y="317092"/>
                    <a:pt x="5489" y="268770"/>
                  </a:cubicBezTo>
                  <a:cubicBezTo>
                    <a:pt x="-9379" y="220448"/>
                    <a:pt x="15154" y="372105"/>
                    <a:pt x="18871" y="331217"/>
                  </a:cubicBezTo>
                  <a:cubicBezTo>
                    <a:pt x="22588" y="290329"/>
                    <a:pt x="-5662" y="-21161"/>
                    <a:pt x="1029" y="11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8" name="フリーフォーム 1187">
              <a:extLst>
                <a:ext uri="{FF2B5EF4-FFF2-40B4-BE49-F238E27FC236}">
                  <a16:creationId xmlns:a16="http://schemas.microsoft.com/office/drawing/2014/main" id="{A42A710E-69BE-7290-2A9B-F23ABBFAA0BE}"/>
                </a:ext>
              </a:extLst>
            </p:cNvPr>
            <p:cNvSpPr/>
            <p:nvPr/>
          </p:nvSpPr>
          <p:spPr>
            <a:xfrm>
              <a:off x="6407071" y="3880585"/>
              <a:ext cx="53392" cy="828324"/>
            </a:xfrm>
            <a:custGeom>
              <a:avLst/>
              <a:gdLst>
                <a:gd name="connsiteX0" fmla="*/ 29413 w 53392"/>
                <a:gd name="connsiteY0" fmla="*/ 39 h 828324"/>
                <a:gd name="connsiteX1" fmla="*/ 2650 w 53392"/>
                <a:gd name="connsiteY1" fmla="*/ 450549 h 828324"/>
                <a:gd name="connsiteX2" fmla="*/ 51715 w 53392"/>
                <a:gd name="connsiteY2" fmla="*/ 820769 h 828324"/>
                <a:gd name="connsiteX3" fmla="*/ 38334 w 53392"/>
                <a:gd name="connsiteY3" fmla="*/ 669113 h 828324"/>
                <a:gd name="connsiteX4" fmla="*/ 2650 w 53392"/>
                <a:gd name="connsiteY4" fmla="*/ 307813 h 828324"/>
                <a:gd name="connsiteX5" fmla="*/ 7110 w 53392"/>
                <a:gd name="connsiteY5" fmla="*/ 423786 h 828324"/>
                <a:gd name="connsiteX6" fmla="*/ 29413 w 53392"/>
                <a:gd name="connsiteY6" fmla="*/ 39 h 828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92" h="828324">
                  <a:moveTo>
                    <a:pt x="29413" y="39"/>
                  </a:moveTo>
                  <a:cubicBezTo>
                    <a:pt x="28670" y="4499"/>
                    <a:pt x="-1067" y="313761"/>
                    <a:pt x="2650" y="450549"/>
                  </a:cubicBezTo>
                  <a:cubicBezTo>
                    <a:pt x="6367" y="587337"/>
                    <a:pt x="45768" y="784342"/>
                    <a:pt x="51715" y="820769"/>
                  </a:cubicBezTo>
                  <a:cubicBezTo>
                    <a:pt x="57662" y="857196"/>
                    <a:pt x="46512" y="754606"/>
                    <a:pt x="38334" y="669113"/>
                  </a:cubicBezTo>
                  <a:cubicBezTo>
                    <a:pt x="30157" y="583620"/>
                    <a:pt x="7854" y="348701"/>
                    <a:pt x="2650" y="307813"/>
                  </a:cubicBezTo>
                  <a:cubicBezTo>
                    <a:pt x="-2554" y="266925"/>
                    <a:pt x="419" y="472851"/>
                    <a:pt x="7110" y="423786"/>
                  </a:cubicBezTo>
                  <a:cubicBezTo>
                    <a:pt x="13801" y="374721"/>
                    <a:pt x="30156" y="-4421"/>
                    <a:pt x="29413" y="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9" name="フリーフォーム 1188">
              <a:extLst>
                <a:ext uri="{FF2B5EF4-FFF2-40B4-BE49-F238E27FC236}">
                  <a16:creationId xmlns:a16="http://schemas.microsoft.com/office/drawing/2014/main" id="{6EBFC37B-37B2-D3DD-6672-1C407FD220F4}"/>
                </a:ext>
              </a:extLst>
            </p:cNvPr>
            <p:cNvSpPr/>
            <p:nvPr/>
          </p:nvSpPr>
          <p:spPr>
            <a:xfrm>
              <a:off x="3250891" y="4509229"/>
              <a:ext cx="201554" cy="1009333"/>
            </a:xfrm>
            <a:custGeom>
              <a:avLst/>
              <a:gdLst>
                <a:gd name="connsiteX0" fmla="*/ 201527 w 201554"/>
                <a:gd name="connsiteY0" fmla="*/ 324 h 1009333"/>
                <a:gd name="connsiteX1" fmla="*/ 49870 w 201554"/>
                <a:gd name="connsiteY1" fmla="*/ 325940 h 1009333"/>
                <a:gd name="connsiteX2" fmla="*/ 94475 w 201554"/>
                <a:gd name="connsiteY2" fmla="*/ 276874 h 1009333"/>
                <a:gd name="connsiteX3" fmla="*/ 23107 w 201554"/>
                <a:gd name="connsiteY3" fmla="*/ 562346 h 1009333"/>
                <a:gd name="connsiteX4" fmla="*/ 98935 w 201554"/>
                <a:gd name="connsiteY4" fmla="*/ 477596 h 1009333"/>
                <a:gd name="connsiteX5" fmla="*/ 805 w 201554"/>
                <a:gd name="connsiteY5" fmla="*/ 1003934 h 1009333"/>
                <a:gd name="connsiteX6" fmla="*/ 54330 w 201554"/>
                <a:gd name="connsiteY6" fmla="*/ 718463 h 1009333"/>
                <a:gd name="connsiteX7" fmla="*/ 90014 w 201554"/>
                <a:gd name="connsiteY7" fmla="*/ 205507 h 1009333"/>
                <a:gd name="connsiteX8" fmla="*/ 36489 w 201554"/>
                <a:gd name="connsiteY8" fmla="*/ 263493 h 1009333"/>
                <a:gd name="connsiteX9" fmla="*/ 201527 w 201554"/>
                <a:gd name="connsiteY9" fmla="*/ 324 h 1009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1554" h="1009333">
                  <a:moveTo>
                    <a:pt x="201527" y="324"/>
                  </a:moveTo>
                  <a:cubicBezTo>
                    <a:pt x="203757" y="10732"/>
                    <a:pt x="67712" y="279848"/>
                    <a:pt x="49870" y="325940"/>
                  </a:cubicBezTo>
                  <a:cubicBezTo>
                    <a:pt x="32028" y="372032"/>
                    <a:pt x="98935" y="237473"/>
                    <a:pt x="94475" y="276874"/>
                  </a:cubicBezTo>
                  <a:cubicBezTo>
                    <a:pt x="90015" y="316275"/>
                    <a:pt x="22364" y="528892"/>
                    <a:pt x="23107" y="562346"/>
                  </a:cubicBezTo>
                  <a:cubicBezTo>
                    <a:pt x="23850" y="595800"/>
                    <a:pt x="102652" y="403998"/>
                    <a:pt x="98935" y="477596"/>
                  </a:cubicBezTo>
                  <a:cubicBezTo>
                    <a:pt x="95218" y="551194"/>
                    <a:pt x="8239" y="963790"/>
                    <a:pt x="805" y="1003934"/>
                  </a:cubicBezTo>
                  <a:cubicBezTo>
                    <a:pt x="-6629" y="1044079"/>
                    <a:pt x="39462" y="851534"/>
                    <a:pt x="54330" y="718463"/>
                  </a:cubicBezTo>
                  <a:cubicBezTo>
                    <a:pt x="69198" y="585392"/>
                    <a:pt x="92987" y="281335"/>
                    <a:pt x="90014" y="205507"/>
                  </a:cubicBezTo>
                  <a:cubicBezTo>
                    <a:pt x="87041" y="129679"/>
                    <a:pt x="20877" y="293973"/>
                    <a:pt x="36489" y="263493"/>
                  </a:cubicBezTo>
                  <a:cubicBezTo>
                    <a:pt x="52101" y="233013"/>
                    <a:pt x="199297" y="-10084"/>
                    <a:pt x="201527" y="3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0" name="フリーフォーム 1189">
              <a:extLst>
                <a:ext uri="{FF2B5EF4-FFF2-40B4-BE49-F238E27FC236}">
                  <a16:creationId xmlns:a16="http://schemas.microsoft.com/office/drawing/2014/main" id="{79DE2551-9DE8-E36E-FA62-CD47204F0ECD}"/>
                </a:ext>
              </a:extLst>
            </p:cNvPr>
            <p:cNvSpPr/>
            <p:nvPr/>
          </p:nvSpPr>
          <p:spPr>
            <a:xfrm>
              <a:off x="3248691" y="4735888"/>
              <a:ext cx="656423" cy="864785"/>
            </a:xfrm>
            <a:custGeom>
              <a:avLst/>
              <a:gdLst>
                <a:gd name="connsiteX0" fmla="*/ 234950 w 656423"/>
                <a:gd name="connsiteY0" fmla="*/ 1150 h 864785"/>
                <a:gd name="connsiteX1" fmla="*/ 127898 w 656423"/>
                <a:gd name="connsiteY1" fmla="*/ 594395 h 864785"/>
                <a:gd name="connsiteX2" fmla="*/ 208187 w 656423"/>
                <a:gd name="connsiteY2" fmla="*/ 679144 h 864785"/>
                <a:gd name="connsiteX3" fmla="*/ 114517 w 656423"/>
                <a:gd name="connsiteY3" fmla="*/ 634539 h 864785"/>
                <a:gd name="connsiteX4" fmla="*/ 640854 w 656423"/>
                <a:gd name="connsiteY4" fmla="*/ 862024 h 864785"/>
                <a:gd name="connsiteX5" fmla="*/ 471356 w 656423"/>
                <a:gd name="connsiteY5" fmla="*/ 763893 h 864785"/>
                <a:gd name="connsiteX6" fmla="*/ 3005 w 656423"/>
                <a:gd name="connsiteY6" fmla="*/ 812959 h 864785"/>
                <a:gd name="connsiteX7" fmla="*/ 261713 w 656423"/>
                <a:gd name="connsiteY7" fmla="*/ 768354 h 864785"/>
                <a:gd name="connsiteX8" fmla="*/ 78833 w 656423"/>
                <a:gd name="connsiteY8" fmla="*/ 643460 h 864785"/>
                <a:gd name="connsiteX9" fmla="*/ 172503 w 656423"/>
                <a:gd name="connsiteY9" fmla="*/ 264319 h 864785"/>
                <a:gd name="connsiteX10" fmla="*/ 145740 w 656423"/>
                <a:gd name="connsiteY10" fmla="*/ 438278 h 864785"/>
                <a:gd name="connsiteX11" fmla="*/ 234950 w 656423"/>
                <a:gd name="connsiteY11" fmla="*/ 1150 h 864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56423" h="864785">
                  <a:moveTo>
                    <a:pt x="234950" y="1150"/>
                  </a:moveTo>
                  <a:cubicBezTo>
                    <a:pt x="231976" y="27170"/>
                    <a:pt x="132359" y="481396"/>
                    <a:pt x="127898" y="594395"/>
                  </a:cubicBezTo>
                  <a:cubicBezTo>
                    <a:pt x="123437" y="707394"/>
                    <a:pt x="210417" y="672453"/>
                    <a:pt x="208187" y="679144"/>
                  </a:cubicBezTo>
                  <a:cubicBezTo>
                    <a:pt x="205957" y="685835"/>
                    <a:pt x="114517" y="634539"/>
                    <a:pt x="114517" y="634539"/>
                  </a:cubicBezTo>
                  <a:lnTo>
                    <a:pt x="640854" y="862024"/>
                  </a:lnTo>
                  <a:cubicBezTo>
                    <a:pt x="700327" y="883583"/>
                    <a:pt x="577664" y="772070"/>
                    <a:pt x="471356" y="763893"/>
                  </a:cubicBezTo>
                  <a:cubicBezTo>
                    <a:pt x="365048" y="755716"/>
                    <a:pt x="37945" y="812216"/>
                    <a:pt x="3005" y="812959"/>
                  </a:cubicBezTo>
                  <a:cubicBezTo>
                    <a:pt x="-31935" y="813702"/>
                    <a:pt x="249075" y="796604"/>
                    <a:pt x="261713" y="768354"/>
                  </a:cubicBezTo>
                  <a:cubicBezTo>
                    <a:pt x="274351" y="740104"/>
                    <a:pt x="93701" y="727466"/>
                    <a:pt x="78833" y="643460"/>
                  </a:cubicBezTo>
                  <a:cubicBezTo>
                    <a:pt x="63965" y="559454"/>
                    <a:pt x="161352" y="298516"/>
                    <a:pt x="172503" y="264319"/>
                  </a:cubicBezTo>
                  <a:cubicBezTo>
                    <a:pt x="183654" y="230122"/>
                    <a:pt x="137562" y="477679"/>
                    <a:pt x="145740" y="438278"/>
                  </a:cubicBezTo>
                  <a:cubicBezTo>
                    <a:pt x="153918" y="398877"/>
                    <a:pt x="237924" y="-24870"/>
                    <a:pt x="234950" y="11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1" name="フリーフォーム 1190">
              <a:extLst>
                <a:ext uri="{FF2B5EF4-FFF2-40B4-BE49-F238E27FC236}">
                  <a16:creationId xmlns:a16="http://schemas.microsoft.com/office/drawing/2014/main" id="{6D7B429A-368F-8C27-8E44-FF43DD20D559}"/>
                </a:ext>
              </a:extLst>
            </p:cNvPr>
            <p:cNvSpPr/>
            <p:nvPr/>
          </p:nvSpPr>
          <p:spPr>
            <a:xfrm>
              <a:off x="6304409" y="4547317"/>
              <a:ext cx="426873" cy="1375120"/>
            </a:xfrm>
            <a:custGeom>
              <a:avLst/>
              <a:gdLst>
                <a:gd name="connsiteX0" fmla="*/ 422007 w 426873"/>
                <a:gd name="connsiteY0" fmla="*/ 2381 h 1375120"/>
                <a:gd name="connsiteX1" fmla="*/ 350639 w 426873"/>
                <a:gd name="connsiteY1" fmla="*/ 332457 h 1375120"/>
                <a:gd name="connsiteX2" fmla="*/ 243587 w 426873"/>
                <a:gd name="connsiteY2" fmla="*/ 698217 h 1375120"/>
                <a:gd name="connsiteX3" fmla="*/ 283731 w 426873"/>
                <a:gd name="connsiteY3" fmla="*/ 551021 h 1375120"/>
                <a:gd name="connsiteX4" fmla="*/ 87470 w 426873"/>
                <a:gd name="connsiteY4" fmla="*/ 836492 h 1375120"/>
                <a:gd name="connsiteX5" fmla="*/ 16102 w 426873"/>
                <a:gd name="connsiteY5" fmla="*/ 1072898 h 1375120"/>
                <a:gd name="connsiteX6" fmla="*/ 20563 w 426873"/>
                <a:gd name="connsiteY6" fmla="*/ 1059516 h 1375120"/>
                <a:gd name="connsiteX7" fmla="*/ 234666 w 426873"/>
                <a:gd name="connsiteY7" fmla="*/ 1371750 h 1375120"/>
                <a:gd name="connsiteX8" fmla="*/ 96391 w 426873"/>
                <a:gd name="connsiteY8" fmla="*/ 1215633 h 1375120"/>
                <a:gd name="connsiteX9" fmla="*/ 29484 w 426873"/>
                <a:gd name="connsiteY9" fmla="*/ 1068437 h 1375120"/>
                <a:gd name="connsiteX10" fmla="*/ 239127 w 426873"/>
                <a:gd name="connsiteY10" fmla="*/ 613467 h 1375120"/>
                <a:gd name="connsiteX11" fmla="*/ 176680 w 426873"/>
                <a:gd name="connsiteY11" fmla="*/ 666993 h 1375120"/>
                <a:gd name="connsiteX12" fmla="*/ 310494 w 426873"/>
                <a:gd name="connsiteY12" fmla="*/ 229865 h 1375120"/>
                <a:gd name="connsiteX13" fmla="*/ 212364 w 426873"/>
                <a:gd name="connsiteY13" fmla="*/ 506416 h 1375120"/>
                <a:gd name="connsiteX14" fmla="*/ 422007 w 426873"/>
                <a:gd name="connsiteY14" fmla="*/ 2381 h 137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6873" h="1375120">
                  <a:moveTo>
                    <a:pt x="422007" y="2381"/>
                  </a:moveTo>
                  <a:cubicBezTo>
                    <a:pt x="445053" y="-26612"/>
                    <a:pt x="380376" y="216484"/>
                    <a:pt x="350639" y="332457"/>
                  </a:cubicBezTo>
                  <a:cubicBezTo>
                    <a:pt x="320902" y="448430"/>
                    <a:pt x="254738" y="661790"/>
                    <a:pt x="243587" y="698217"/>
                  </a:cubicBezTo>
                  <a:cubicBezTo>
                    <a:pt x="232436" y="734644"/>
                    <a:pt x="309751" y="527975"/>
                    <a:pt x="283731" y="551021"/>
                  </a:cubicBezTo>
                  <a:cubicBezTo>
                    <a:pt x="257711" y="574067"/>
                    <a:pt x="132075" y="749513"/>
                    <a:pt x="87470" y="836492"/>
                  </a:cubicBezTo>
                  <a:cubicBezTo>
                    <a:pt x="42865" y="923472"/>
                    <a:pt x="27253" y="1035727"/>
                    <a:pt x="16102" y="1072898"/>
                  </a:cubicBezTo>
                  <a:cubicBezTo>
                    <a:pt x="4951" y="1110069"/>
                    <a:pt x="-15864" y="1009707"/>
                    <a:pt x="20563" y="1059516"/>
                  </a:cubicBezTo>
                  <a:cubicBezTo>
                    <a:pt x="56990" y="1109325"/>
                    <a:pt x="222028" y="1345731"/>
                    <a:pt x="234666" y="1371750"/>
                  </a:cubicBezTo>
                  <a:cubicBezTo>
                    <a:pt x="247304" y="1397769"/>
                    <a:pt x="130588" y="1266185"/>
                    <a:pt x="96391" y="1215633"/>
                  </a:cubicBezTo>
                  <a:cubicBezTo>
                    <a:pt x="62194" y="1165081"/>
                    <a:pt x="5695" y="1168798"/>
                    <a:pt x="29484" y="1068437"/>
                  </a:cubicBezTo>
                  <a:cubicBezTo>
                    <a:pt x="53273" y="968076"/>
                    <a:pt x="214594" y="680374"/>
                    <a:pt x="239127" y="613467"/>
                  </a:cubicBezTo>
                  <a:cubicBezTo>
                    <a:pt x="263660" y="546560"/>
                    <a:pt x="164785" y="730927"/>
                    <a:pt x="176680" y="666993"/>
                  </a:cubicBezTo>
                  <a:cubicBezTo>
                    <a:pt x="188575" y="603059"/>
                    <a:pt x="304547" y="256628"/>
                    <a:pt x="310494" y="229865"/>
                  </a:cubicBezTo>
                  <a:cubicBezTo>
                    <a:pt x="316441" y="203102"/>
                    <a:pt x="190805" y="543587"/>
                    <a:pt x="212364" y="506416"/>
                  </a:cubicBezTo>
                  <a:cubicBezTo>
                    <a:pt x="233923" y="469245"/>
                    <a:pt x="398961" y="31374"/>
                    <a:pt x="422007" y="23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2" name="フリーフォーム 1191">
              <a:extLst>
                <a:ext uri="{FF2B5EF4-FFF2-40B4-BE49-F238E27FC236}">
                  <a16:creationId xmlns:a16="http://schemas.microsoft.com/office/drawing/2014/main" id="{21070C8E-5A78-4E09-0339-A16DD867B156}"/>
                </a:ext>
              </a:extLst>
            </p:cNvPr>
            <p:cNvSpPr/>
            <p:nvPr/>
          </p:nvSpPr>
          <p:spPr>
            <a:xfrm>
              <a:off x="6393943" y="2645036"/>
              <a:ext cx="928498" cy="720074"/>
            </a:xfrm>
            <a:custGeom>
              <a:avLst/>
              <a:gdLst>
                <a:gd name="connsiteX0" fmla="*/ 55922 w 928498"/>
                <a:gd name="connsiteY0" fmla="*/ 4494 h 720074"/>
                <a:gd name="connsiteX1" fmla="*/ 87146 w 928498"/>
                <a:gd name="connsiteY1" fmla="*/ 44638 h 720074"/>
                <a:gd name="connsiteX2" fmla="*/ 573339 w 928498"/>
                <a:gd name="connsiteY2" fmla="*/ 133848 h 720074"/>
                <a:gd name="connsiteX3" fmla="*/ 876652 w 928498"/>
                <a:gd name="connsiteY3" fmla="*/ 441622 h 720074"/>
                <a:gd name="connsiteX4" fmla="*/ 684851 w 928498"/>
                <a:gd name="connsiteY4" fmla="*/ 263202 h 720074"/>
                <a:gd name="connsiteX5" fmla="*/ 925717 w 928498"/>
                <a:gd name="connsiteY5" fmla="*/ 713711 h 720074"/>
                <a:gd name="connsiteX6" fmla="*/ 796363 w 928498"/>
                <a:gd name="connsiteY6" fmla="*/ 499608 h 720074"/>
                <a:gd name="connsiteX7" fmla="*/ 506432 w 928498"/>
                <a:gd name="connsiteY7" fmla="*/ 107085 h 720074"/>
                <a:gd name="connsiteX8" fmla="*/ 671470 w 928498"/>
                <a:gd name="connsiteY8" fmla="*/ 147229 h 720074"/>
                <a:gd name="connsiteX9" fmla="*/ 55922 w 928498"/>
                <a:gd name="connsiteY9" fmla="*/ 4494 h 720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498" h="720074">
                  <a:moveTo>
                    <a:pt x="55922" y="4494"/>
                  </a:moveTo>
                  <a:cubicBezTo>
                    <a:pt x="-41465" y="-12605"/>
                    <a:pt x="910" y="23079"/>
                    <a:pt x="87146" y="44638"/>
                  </a:cubicBezTo>
                  <a:cubicBezTo>
                    <a:pt x="173382" y="66197"/>
                    <a:pt x="441755" y="67684"/>
                    <a:pt x="573339" y="133848"/>
                  </a:cubicBezTo>
                  <a:cubicBezTo>
                    <a:pt x="704923" y="200012"/>
                    <a:pt x="858067" y="420063"/>
                    <a:pt x="876652" y="441622"/>
                  </a:cubicBezTo>
                  <a:cubicBezTo>
                    <a:pt x="895237" y="463181"/>
                    <a:pt x="676674" y="217854"/>
                    <a:pt x="684851" y="263202"/>
                  </a:cubicBezTo>
                  <a:cubicBezTo>
                    <a:pt x="693029" y="308550"/>
                    <a:pt x="907132" y="674310"/>
                    <a:pt x="925717" y="713711"/>
                  </a:cubicBezTo>
                  <a:cubicBezTo>
                    <a:pt x="944302" y="753112"/>
                    <a:pt x="866244" y="600712"/>
                    <a:pt x="796363" y="499608"/>
                  </a:cubicBezTo>
                  <a:cubicBezTo>
                    <a:pt x="726482" y="398504"/>
                    <a:pt x="527248" y="165815"/>
                    <a:pt x="506432" y="107085"/>
                  </a:cubicBezTo>
                  <a:cubicBezTo>
                    <a:pt x="485617" y="48355"/>
                    <a:pt x="745068" y="159867"/>
                    <a:pt x="671470" y="147229"/>
                  </a:cubicBezTo>
                  <a:cubicBezTo>
                    <a:pt x="597872" y="134591"/>
                    <a:pt x="153309" y="21593"/>
                    <a:pt x="55922" y="44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3" name="フリーフォーム 1192">
              <a:extLst>
                <a:ext uri="{FF2B5EF4-FFF2-40B4-BE49-F238E27FC236}">
                  <a16:creationId xmlns:a16="http://schemas.microsoft.com/office/drawing/2014/main" id="{2AC17EBB-9A79-659D-C38F-58C58761177B}"/>
                </a:ext>
              </a:extLst>
            </p:cNvPr>
            <p:cNvSpPr/>
            <p:nvPr/>
          </p:nvSpPr>
          <p:spPr>
            <a:xfrm>
              <a:off x="5000204" y="1664192"/>
              <a:ext cx="1264314" cy="504645"/>
            </a:xfrm>
            <a:custGeom>
              <a:avLst/>
              <a:gdLst>
                <a:gd name="connsiteX0" fmla="*/ 3 w 1264314"/>
                <a:gd name="connsiteY0" fmla="*/ 173529 h 504645"/>
                <a:gd name="connsiteX1" fmla="*/ 562024 w 1264314"/>
                <a:gd name="connsiteY1" fmla="*/ 133385 h 504645"/>
                <a:gd name="connsiteX2" fmla="*/ 495117 w 1264314"/>
                <a:gd name="connsiteY2" fmla="*/ 79859 h 504645"/>
                <a:gd name="connsiteX3" fmla="*/ 1244479 w 1264314"/>
                <a:gd name="connsiteY3" fmla="*/ 490224 h 504645"/>
                <a:gd name="connsiteX4" fmla="*/ 1008073 w 1264314"/>
                <a:gd name="connsiteY4" fmla="*/ 374251 h 504645"/>
                <a:gd name="connsiteX5" fmla="*/ 584327 w 1264314"/>
                <a:gd name="connsiteY5" fmla="*/ 12951 h 504645"/>
                <a:gd name="connsiteX6" fmla="*/ 673536 w 1264314"/>
                <a:gd name="connsiteY6" fmla="*/ 84319 h 504645"/>
                <a:gd name="connsiteX7" fmla="*/ 441591 w 1264314"/>
                <a:gd name="connsiteY7" fmla="*/ 124464 h 504645"/>
                <a:gd name="connsiteX8" fmla="*/ 102594 w 1264314"/>
                <a:gd name="connsiteY8" fmla="*/ 137845 h 504645"/>
                <a:gd name="connsiteX9" fmla="*/ 553103 w 1264314"/>
                <a:gd name="connsiteY9" fmla="*/ 53096 h 504645"/>
                <a:gd name="connsiteX10" fmla="*/ 3 w 1264314"/>
                <a:gd name="connsiteY10" fmla="*/ 173529 h 50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4314" h="504645">
                  <a:moveTo>
                    <a:pt x="3" y="173529"/>
                  </a:moveTo>
                  <a:cubicBezTo>
                    <a:pt x="1490" y="186910"/>
                    <a:pt x="479505" y="148997"/>
                    <a:pt x="562024" y="133385"/>
                  </a:cubicBezTo>
                  <a:cubicBezTo>
                    <a:pt x="644543" y="117773"/>
                    <a:pt x="381375" y="20386"/>
                    <a:pt x="495117" y="79859"/>
                  </a:cubicBezTo>
                  <a:cubicBezTo>
                    <a:pt x="608859" y="139332"/>
                    <a:pt x="1158986" y="441159"/>
                    <a:pt x="1244479" y="490224"/>
                  </a:cubicBezTo>
                  <a:cubicBezTo>
                    <a:pt x="1329972" y="539289"/>
                    <a:pt x="1118098" y="453796"/>
                    <a:pt x="1008073" y="374251"/>
                  </a:cubicBezTo>
                  <a:cubicBezTo>
                    <a:pt x="898048" y="294706"/>
                    <a:pt x="640083" y="61273"/>
                    <a:pt x="584327" y="12951"/>
                  </a:cubicBezTo>
                  <a:cubicBezTo>
                    <a:pt x="528571" y="-35371"/>
                    <a:pt x="697325" y="65734"/>
                    <a:pt x="673536" y="84319"/>
                  </a:cubicBezTo>
                  <a:cubicBezTo>
                    <a:pt x="649747" y="102904"/>
                    <a:pt x="536748" y="115543"/>
                    <a:pt x="441591" y="124464"/>
                  </a:cubicBezTo>
                  <a:cubicBezTo>
                    <a:pt x="346434" y="133385"/>
                    <a:pt x="84009" y="149740"/>
                    <a:pt x="102594" y="137845"/>
                  </a:cubicBezTo>
                  <a:cubicBezTo>
                    <a:pt x="121179" y="125950"/>
                    <a:pt x="563511" y="50866"/>
                    <a:pt x="553103" y="53096"/>
                  </a:cubicBezTo>
                  <a:cubicBezTo>
                    <a:pt x="542695" y="55326"/>
                    <a:pt x="-1484" y="160148"/>
                    <a:pt x="3" y="1735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4" name="フリーフォーム 1193">
              <a:extLst>
                <a:ext uri="{FF2B5EF4-FFF2-40B4-BE49-F238E27FC236}">
                  <a16:creationId xmlns:a16="http://schemas.microsoft.com/office/drawing/2014/main" id="{6DD1C771-B815-B468-BF33-E843EA947DC2}"/>
                </a:ext>
              </a:extLst>
            </p:cNvPr>
            <p:cNvSpPr/>
            <p:nvPr/>
          </p:nvSpPr>
          <p:spPr>
            <a:xfrm>
              <a:off x="4982079" y="1971527"/>
              <a:ext cx="130461" cy="896657"/>
            </a:xfrm>
            <a:custGeom>
              <a:avLst/>
              <a:gdLst>
                <a:gd name="connsiteX0" fmla="*/ 40430 w 130461"/>
                <a:gd name="connsiteY0" fmla="*/ 9 h 896657"/>
                <a:gd name="connsiteX1" fmla="*/ 89496 w 130461"/>
                <a:gd name="connsiteY1" fmla="*/ 463899 h 896657"/>
                <a:gd name="connsiteX2" fmla="*/ 286 w 130461"/>
                <a:gd name="connsiteY2" fmla="*/ 896567 h 896657"/>
                <a:gd name="connsiteX3" fmla="*/ 125180 w 130461"/>
                <a:gd name="connsiteY3" fmla="*/ 428215 h 896657"/>
                <a:gd name="connsiteX4" fmla="*/ 102877 w 130461"/>
                <a:gd name="connsiteY4" fmla="*/ 450518 h 896657"/>
                <a:gd name="connsiteX5" fmla="*/ 40430 w 130461"/>
                <a:gd name="connsiteY5" fmla="*/ 9 h 896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461" h="896657">
                  <a:moveTo>
                    <a:pt x="40430" y="9"/>
                  </a:moveTo>
                  <a:cubicBezTo>
                    <a:pt x="38200" y="2239"/>
                    <a:pt x="96187" y="314473"/>
                    <a:pt x="89496" y="463899"/>
                  </a:cubicBezTo>
                  <a:cubicBezTo>
                    <a:pt x="82805" y="613325"/>
                    <a:pt x="-5661" y="902514"/>
                    <a:pt x="286" y="896567"/>
                  </a:cubicBezTo>
                  <a:cubicBezTo>
                    <a:pt x="6233" y="890620"/>
                    <a:pt x="108082" y="502557"/>
                    <a:pt x="125180" y="428215"/>
                  </a:cubicBezTo>
                  <a:cubicBezTo>
                    <a:pt x="142279" y="353874"/>
                    <a:pt x="113285" y="516682"/>
                    <a:pt x="102877" y="450518"/>
                  </a:cubicBezTo>
                  <a:cubicBezTo>
                    <a:pt x="92469" y="384354"/>
                    <a:pt x="42660" y="-2221"/>
                    <a:pt x="40430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5" name="フリーフォーム 1194">
              <a:extLst>
                <a:ext uri="{FF2B5EF4-FFF2-40B4-BE49-F238E27FC236}">
                  <a16:creationId xmlns:a16="http://schemas.microsoft.com/office/drawing/2014/main" id="{2AB077E5-CCD6-53A4-5F31-79DDF88630B7}"/>
                </a:ext>
              </a:extLst>
            </p:cNvPr>
            <p:cNvSpPr/>
            <p:nvPr/>
          </p:nvSpPr>
          <p:spPr>
            <a:xfrm>
              <a:off x="3371831" y="2595277"/>
              <a:ext cx="129724" cy="1004449"/>
            </a:xfrm>
            <a:custGeom>
              <a:avLst/>
              <a:gdLst>
                <a:gd name="connsiteX0" fmla="*/ 129652 w 129724"/>
                <a:gd name="connsiteY0" fmla="*/ 5187 h 1004449"/>
                <a:gd name="connsiteX1" fmla="*/ 58284 w 129724"/>
                <a:gd name="connsiteY1" fmla="*/ 674261 h 1004449"/>
                <a:gd name="connsiteX2" fmla="*/ 62745 w 129724"/>
                <a:gd name="connsiteY2" fmla="*/ 625195 h 1004449"/>
                <a:gd name="connsiteX3" fmla="*/ 298 w 129724"/>
                <a:gd name="connsiteY3" fmla="*/ 1004337 h 1004449"/>
                <a:gd name="connsiteX4" fmla="*/ 40442 w 129724"/>
                <a:gd name="connsiteY4" fmla="*/ 660879 h 1004449"/>
                <a:gd name="connsiteX5" fmla="*/ 71666 w 129724"/>
                <a:gd name="connsiteY5" fmla="*/ 295119 h 1004449"/>
                <a:gd name="connsiteX6" fmla="*/ 71666 w 129724"/>
                <a:gd name="connsiteY6" fmla="*/ 362026 h 1004449"/>
                <a:gd name="connsiteX7" fmla="*/ 129652 w 129724"/>
                <a:gd name="connsiteY7" fmla="*/ 5187 h 1004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724" h="1004449">
                  <a:moveTo>
                    <a:pt x="129652" y="5187"/>
                  </a:moveTo>
                  <a:cubicBezTo>
                    <a:pt x="127422" y="57226"/>
                    <a:pt x="69435" y="570926"/>
                    <a:pt x="58284" y="674261"/>
                  </a:cubicBezTo>
                  <a:cubicBezTo>
                    <a:pt x="47133" y="777596"/>
                    <a:pt x="72409" y="570182"/>
                    <a:pt x="62745" y="625195"/>
                  </a:cubicBezTo>
                  <a:cubicBezTo>
                    <a:pt x="53081" y="680208"/>
                    <a:pt x="4015" y="998390"/>
                    <a:pt x="298" y="1004337"/>
                  </a:cubicBezTo>
                  <a:cubicBezTo>
                    <a:pt x="-3419" y="1010284"/>
                    <a:pt x="28547" y="779082"/>
                    <a:pt x="40442" y="660879"/>
                  </a:cubicBezTo>
                  <a:cubicBezTo>
                    <a:pt x="52337" y="542676"/>
                    <a:pt x="66462" y="344928"/>
                    <a:pt x="71666" y="295119"/>
                  </a:cubicBezTo>
                  <a:cubicBezTo>
                    <a:pt x="76870" y="245310"/>
                    <a:pt x="61258" y="415552"/>
                    <a:pt x="71666" y="362026"/>
                  </a:cubicBezTo>
                  <a:cubicBezTo>
                    <a:pt x="82074" y="308500"/>
                    <a:pt x="131882" y="-46852"/>
                    <a:pt x="129652" y="51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6" name="フリーフォーム 1195">
              <a:extLst>
                <a:ext uri="{FF2B5EF4-FFF2-40B4-BE49-F238E27FC236}">
                  <a16:creationId xmlns:a16="http://schemas.microsoft.com/office/drawing/2014/main" id="{CCCBAE63-6372-E716-AD6D-D81FE4767CD4}"/>
                </a:ext>
              </a:extLst>
            </p:cNvPr>
            <p:cNvSpPr/>
            <p:nvPr/>
          </p:nvSpPr>
          <p:spPr>
            <a:xfrm>
              <a:off x="3795715" y="3826924"/>
              <a:ext cx="261792" cy="888392"/>
            </a:xfrm>
            <a:custGeom>
              <a:avLst/>
              <a:gdLst>
                <a:gd name="connsiteX0" fmla="*/ 160 w 261792"/>
                <a:gd name="connsiteY0" fmla="*/ 175 h 888392"/>
                <a:gd name="connsiteX1" fmla="*/ 160738 w 261792"/>
                <a:gd name="connsiteY1" fmla="*/ 370395 h 888392"/>
                <a:gd name="connsiteX2" fmla="*/ 258868 w 261792"/>
                <a:gd name="connsiteY2" fmla="*/ 883351 h 888392"/>
                <a:gd name="connsiteX3" fmla="*/ 232105 w 261792"/>
                <a:gd name="connsiteY3" fmla="*/ 615722 h 888392"/>
                <a:gd name="connsiteX4" fmla="*/ 191961 w 261792"/>
                <a:gd name="connsiteY4" fmla="*/ 343632 h 888392"/>
                <a:gd name="connsiteX5" fmla="*/ 191961 w 261792"/>
                <a:gd name="connsiteY5" fmla="*/ 415000 h 888392"/>
                <a:gd name="connsiteX6" fmla="*/ 160 w 261792"/>
                <a:gd name="connsiteY6" fmla="*/ 175 h 888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1792" h="888392">
                  <a:moveTo>
                    <a:pt x="160" y="175"/>
                  </a:moveTo>
                  <a:cubicBezTo>
                    <a:pt x="-5044" y="-7259"/>
                    <a:pt x="117620" y="223199"/>
                    <a:pt x="160738" y="370395"/>
                  </a:cubicBezTo>
                  <a:cubicBezTo>
                    <a:pt x="203856" y="517591"/>
                    <a:pt x="246974" y="842463"/>
                    <a:pt x="258868" y="883351"/>
                  </a:cubicBezTo>
                  <a:cubicBezTo>
                    <a:pt x="270762" y="924239"/>
                    <a:pt x="243256" y="705675"/>
                    <a:pt x="232105" y="615722"/>
                  </a:cubicBezTo>
                  <a:cubicBezTo>
                    <a:pt x="220954" y="525769"/>
                    <a:pt x="198652" y="377086"/>
                    <a:pt x="191961" y="343632"/>
                  </a:cubicBezTo>
                  <a:cubicBezTo>
                    <a:pt x="185270" y="310178"/>
                    <a:pt x="218724" y="474473"/>
                    <a:pt x="191961" y="415000"/>
                  </a:cubicBezTo>
                  <a:cubicBezTo>
                    <a:pt x="165198" y="355527"/>
                    <a:pt x="5364" y="7609"/>
                    <a:pt x="160" y="1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7" name="フリーフォーム 1196">
              <a:extLst>
                <a:ext uri="{FF2B5EF4-FFF2-40B4-BE49-F238E27FC236}">
                  <a16:creationId xmlns:a16="http://schemas.microsoft.com/office/drawing/2014/main" id="{FC7ED1D9-0454-7A1E-C89F-17657BD1D031}"/>
                </a:ext>
              </a:extLst>
            </p:cNvPr>
            <p:cNvSpPr/>
            <p:nvPr/>
          </p:nvSpPr>
          <p:spPr>
            <a:xfrm>
              <a:off x="3597966" y="3861953"/>
              <a:ext cx="177426" cy="781028"/>
            </a:xfrm>
            <a:custGeom>
              <a:avLst/>
              <a:gdLst>
                <a:gd name="connsiteX0" fmla="*/ 1648 w 177426"/>
                <a:gd name="connsiteY0" fmla="*/ 5290 h 781028"/>
                <a:gd name="connsiteX1" fmla="*/ 59634 w 177426"/>
                <a:gd name="connsiteY1" fmla="*/ 509325 h 781028"/>
                <a:gd name="connsiteX2" fmla="*/ 59634 w 177426"/>
                <a:gd name="connsiteY2" fmla="*/ 397813 h 781028"/>
                <a:gd name="connsiteX3" fmla="*/ 175607 w 177426"/>
                <a:gd name="connsiteY3" fmla="*/ 776954 h 781028"/>
                <a:gd name="connsiteX4" fmla="*/ 122081 w 177426"/>
                <a:gd name="connsiteY4" fmla="*/ 576232 h 781028"/>
                <a:gd name="connsiteX5" fmla="*/ 10569 w 177426"/>
                <a:gd name="connsiteY5" fmla="*/ 232775 h 781028"/>
                <a:gd name="connsiteX6" fmla="*/ 15029 w 177426"/>
                <a:gd name="connsiteY6" fmla="*/ 241696 h 781028"/>
                <a:gd name="connsiteX7" fmla="*/ 1648 w 177426"/>
                <a:gd name="connsiteY7" fmla="*/ 5290 h 78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7426" h="781028">
                  <a:moveTo>
                    <a:pt x="1648" y="5290"/>
                  </a:moveTo>
                  <a:cubicBezTo>
                    <a:pt x="9082" y="49895"/>
                    <a:pt x="49970" y="443905"/>
                    <a:pt x="59634" y="509325"/>
                  </a:cubicBezTo>
                  <a:cubicBezTo>
                    <a:pt x="69298" y="574745"/>
                    <a:pt x="40305" y="353208"/>
                    <a:pt x="59634" y="397813"/>
                  </a:cubicBezTo>
                  <a:cubicBezTo>
                    <a:pt x="78963" y="442418"/>
                    <a:pt x="165199" y="747218"/>
                    <a:pt x="175607" y="776954"/>
                  </a:cubicBezTo>
                  <a:cubicBezTo>
                    <a:pt x="186015" y="806690"/>
                    <a:pt x="149587" y="666929"/>
                    <a:pt x="122081" y="576232"/>
                  </a:cubicBezTo>
                  <a:cubicBezTo>
                    <a:pt x="94575" y="485536"/>
                    <a:pt x="28411" y="288531"/>
                    <a:pt x="10569" y="232775"/>
                  </a:cubicBezTo>
                  <a:cubicBezTo>
                    <a:pt x="-7273" y="177019"/>
                    <a:pt x="15773" y="271433"/>
                    <a:pt x="15029" y="241696"/>
                  </a:cubicBezTo>
                  <a:cubicBezTo>
                    <a:pt x="14285" y="211959"/>
                    <a:pt x="-5786" y="-39315"/>
                    <a:pt x="1648" y="52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8" name="フリーフォーム 1197">
              <a:extLst>
                <a:ext uri="{FF2B5EF4-FFF2-40B4-BE49-F238E27FC236}">
                  <a16:creationId xmlns:a16="http://schemas.microsoft.com/office/drawing/2014/main" id="{162922E5-F710-64AC-F6A7-C55E1EB3DB27}"/>
                </a:ext>
              </a:extLst>
            </p:cNvPr>
            <p:cNvSpPr/>
            <p:nvPr/>
          </p:nvSpPr>
          <p:spPr>
            <a:xfrm>
              <a:off x="5896363" y="4643350"/>
              <a:ext cx="509583" cy="545046"/>
            </a:xfrm>
            <a:custGeom>
              <a:avLst/>
              <a:gdLst>
                <a:gd name="connsiteX0" fmla="*/ 508897 w 509583"/>
                <a:gd name="connsiteY0" fmla="*/ 18 h 545046"/>
                <a:gd name="connsiteX1" fmla="*/ 268031 w 509583"/>
                <a:gd name="connsiteY1" fmla="*/ 281029 h 545046"/>
                <a:gd name="connsiteX2" fmla="*/ 98533 w 509583"/>
                <a:gd name="connsiteY2" fmla="*/ 486211 h 545046"/>
                <a:gd name="connsiteX3" fmla="*/ 174361 w 509583"/>
                <a:gd name="connsiteY3" fmla="*/ 414843 h 545046"/>
                <a:gd name="connsiteX4" fmla="*/ 402 w 509583"/>
                <a:gd name="connsiteY4" fmla="*/ 544197 h 545046"/>
                <a:gd name="connsiteX5" fmla="*/ 232347 w 509583"/>
                <a:gd name="connsiteY5" fmla="*/ 339015 h 545046"/>
                <a:gd name="connsiteX6" fmla="*/ 334938 w 509583"/>
                <a:gd name="connsiteY6" fmla="*/ 214121 h 545046"/>
                <a:gd name="connsiteX7" fmla="*/ 187742 w 509583"/>
                <a:gd name="connsiteY7" fmla="*/ 294410 h 545046"/>
                <a:gd name="connsiteX8" fmla="*/ 508897 w 509583"/>
                <a:gd name="connsiteY8" fmla="*/ 18 h 545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9583" h="545046">
                  <a:moveTo>
                    <a:pt x="508897" y="18"/>
                  </a:moveTo>
                  <a:cubicBezTo>
                    <a:pt x="522279" y="-2212"/>
                    <a:pt x="336425" y="199997"/>
                    <a:pt x="268031" y="281029"/>
                  </a:cubicBezTo>
                  <a:cubicBezTo>
                    <a:pt x="199637" y="362061"/>
                    <a:pt x="114145" y="463909"/>
                    <a:pt x="98533" y="486211"/>
                  </a:cubicBezTo>
                  <a:cubicBezTo>
                    <a:pt x="82921" y="508513"/>
                    <a:pt x="190716" y="405179"/>
                    <a:pt x="174361" y="414843"/>
                  </a:cubicBezTo>
                  <a:cubicBezTo>
                    <a:pt x="158006" y="424507"/>
                    <a:pt x="-9262" y="556835"/>
                    <a:pt x="402" y="544197"/>
                  </a:cubicBezTo>
                  <a:cubicBezTo>
                    <a:pt x="10066" y="531559"/>
                    <a:pt x="176591" y="394028"/>
                    <a:pt x="232347" y="339015"/>
                  </a:cubicBezTo>
                  <a:cubicBezTo>
                    <a:pt x="288103" y="284002"/>
                    <a:pt x="342372" y="221555"/>
                    <a:pt x="334938" y="214121"/>
                  </a:cubicBezTo>
                  <a:cubicBezTo>
                    <a:pt x="327504" y="206687"/>
                    <a:pt x="155032" y="324890"/>
                    <a:pt x="187742" y="294410"/>
                  </a:cubicBezTo>
                  <a:cubicBezTo>
                    <a:pt x="220452" y="263930"/>
                    <a:pt x="495515" y="2248"/>
                    <a:pt x="508897" y="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9" name="フリーフォーム 1198">
              <a:extLst>
                <a:ext uri="{FF2B5EF4-FFF2-40B4-BE49-F238E27FC236}">
                  <a16:creationId xmlns:a16="http://schemas.microsoft.com/office/drawing/2014/main" id="{F2ED5A00-98D1-0BA5-763F-BCFD8264BFA6}"/>
                </a:ext>
              </a:extLst>
            </p:cNvPr>
            <p:cNvSpPr/>
            <p:nvPr/>
          </p:nvSpPr>
          <p:spPr>
            <a:xfrm>
              <a:off x="5877566" y="4618244"/>
              <a:ext cx="596036" cy="795295"/>
            </a:xfrm>
            <a:custGeom>
              <a:avLst/>
              <a:gdLst>
                <a:gd name="connsiteX0" fmla="*/ 594602 w 596036"/>
                <a:gd name="connsiteY0" fmla="*/ 2821 h 795295"/>
                <a:gd name="connsiteX1" fmla="*/ 5817 w 596036"/>
                <a:gd name="connsiteY1" fmla="*/ 787867 h 795295"/>
                <a:gd name="connsiteX2" fmla="*/ 286828 w 596036"/>
                <a:gd name="connsiteY2" fmla="*/ 404265 h 795295"/>
                <a:gd name="connsiteX3" fmla="*/ 175316 w 596036"/>
                <a:gd name="connsiteY3" fmla="*/ 520238 h 795295"/>
                <a:gd name="connsiteX4" fmla="*/ 594602 w 596036"/>
                <a:gd name="connsiteY4" fmla="*/ 2821 h 795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6036" h="795295">
                  <a:moveTo>
                    <a:pt x="594602" y="2821"/>
                  </a:moveTo>
                  <a:cubicBezTo>
                    <a:pt x="566352" y="47426"/>
                    <a:pt x="57113" y="720960"/>
                    <a:pt x="5817" y="787867"/>
                  </a:cubicBezTo>
                  <a:cubicBezTo>
                    <a:pt x="-45479" y="854774"/>
                    <a:pt x="258578" y="448870"/>
                    <a:pt x="286828" y="404265"/>
                  </a:cubicBezTo>
                  <a:cubicBezTo>
                    <a:pt x="315078" y="359660"/>
                    <a:pt x="125507" y="584172"/>
                    <a:pt x="175316" y="520238"/>
                  </a:cubicBezTo>
                  <a:cubicBezTo>
                    <a:pt x="225125" y="456304"/>
                    <a:pt x="622852" y="-41784"/>
                    <a:pt x="594602" y="28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0" name="フリーフォーム 1199">
              <a:extLst>
                <a:ext uri="{FF2B5EF4-FFF2-40B4-BE49-F238E27FC236}">
                  <a16:creationId xmlns:a16="http://schemas.microsoft.com/office/drawing/2014/main" id="{03733256-C2B8-9D41-50E1-13DB08F6EA69}"/>
                </a:ext>
              </a:extLst>
            </p:cNvPr>
            <p:cNvSpPr/>
            <p:nvPr/>
          </p:nvSpPr>
          <p:spPr>
            <a:xfrm>
              <a:off x="3715017" y="3526207"/>
              <a:ext cx="372715" cy="273765"/>
            </a:xfrm>
            <a:custGeom>
              <a:avLst/>
              <a:gdLst>
                <a:gd name="connsiteX0" fmla="*/ 13951 w 372715"/>
                <a:gd name="connsiteY0" fmla="*/ 15420 h 273765"/>
                <a:gd name="connsiteX1" fmla="*/ 357408 w 372715"/>
                <a:gd name="connsiteY1" fmla="*/ 265208 h 273765"/>
                <a:gd name="connsiteX2" fmla="*/ 299422 w 372715"/>
                <a:gd name="connsiteY2" fmla="*/ 207221 h 273765"/>
                <a:gd name="connsiteX3" fmla="*/ 178989 w 372715"/>
                <a:gd name="connsiteY3" fmla="*/ 122472 h 273765"/>
                <a:gd name="connsiteX4" fmla="*/ 76398 w 372715"/>
                <a:gd name="connsiteY4" fmla="*/ 37723 h 273765"/>
                <a:gd name="connsiteX5" fmla="*/ 13951 w 372715"/>
                <a:gd name="connsiteY5" fmla="*/ 15420 h 273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715" h="273765">
                  <a:moveTo>
                    <a:pt x="13951" y="15420"/>
                  </a:moveTo>
                  <a:cubicBezTo>
                    <a:pt x="60786" y="53334"/>
                    <a:pt x="309830" y="233241"/>
                    <a:pt x="357408" y="265208"/>
                  </a:cubicBezTo>
                  <a:cubicBezTo>
                    <a:pt x="404986" y="297175"/>
                    <a:pt x="329159" y="231010"/>
                    <a:pt x="299422" y="207221"/>
                  </a:cubicBezTo>
                  <a:cubicBezTo>
                    <a:pt x="269685" y="183432"/>
                    <a:pt x="216160" y="150722"/>
                    <a:pt x="178989" y="122472"/>
                  </a:cubicBezTo>
                  <a:cubicBezTo>
                    <a:pt x="141818" y="94222"/>
                    <a:pt x="101674" y="56308"/>
                    <a:pt x="76398" y="37723"/>
                  </a:cubicBezTo>
                  <a:cubicBezTo>
                    <a:pt x="51122" y="19138"/>
                    <a:pt x="-32884" y="-22494"/>
                    <a:pt x="13951" y="154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1" name="フリーフォーム 1200">
              <a:extLst>
                <a:ext uri="{FF2B5EF4-FFF2-40B4-BE49-F238E27FC236}">
                  <a16:creationId xmlns:a16="http://schemas.microsoft.com/office/drawing/2014/main" id="{52A9FD3F-5B4C-994C-4C30-64EFBA2A3661}"/>
                </a:ext>
              </a:extLst>
            </p:cNvPr>
            <p:cNvSpPr/>
            <p:nvPr/>
          </p:nvSpPr>
          <p:spPr>
            <a:xfrm>
              <a:off x="4207841" y="3751071"/>
              <a:ext cx="369100" cy="308041"/>
            </a:xfrm>
            <a:custGeom>
              <a:avLst/>
              <a:gdLst>
                <a:gd name="connsiteX0" fmla="*/ 368619 w 369100"/>
                <a:gd name="connsiteY0" fmla="*/ 199 h 308041"/>
                <a:gd name="connsiteX1" fmla="*/ 87609 w 369100"/>
                <a:gd name="connsiteY1" fmla="*/ 174158 h 308041"/>
                <a:gd name="connsiteX2" fmla="*/ 47464 w 369100"/>
                <a:gd name="connsiteY2" fmla="*/ 307973 h 308041"/>
                <a:gd name="connsiteX3" fmla="*/ 60846 w 369100"/>
                <a:gd name="connsiteY3" fmla="*/ 192000 h 308041"/>
                <a:gd name="connsiteX4" fmla="*/ 74227 w 369100"/>
                <a:gd name="connsiteY4" fmla="*/ 165237 h 308041"/>
                <a:gd name="connsiteX5" fmla="*/ 11780 w 369100"/>
                <a:gd name="connsiteY5" fmla="*/ 209842 h 308041"/>
                <a:gd name="connsiteX6" fmla="*/ 368619 w 369100"/>
                <a:gd name="connsiteY6" fmla="*/ 199 h 308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100" h="308041">
                  <a:moveTo>
                    <a:pt x="368619" y="199"/>
                  </a:moveTo>
                  <a:cubicBezTo>
                    <a:pt x="381257" y="-5748"/>
                    <a:pt x="141135" y="122862"/>
                    <a:pt x="87609" y="174158"/>
                  </a:cubicBezTo>
                  <a:cubicBezTo>
                    <a:pt x="34083" y="225454"/>
                    <a:pt x="51924" y="304999"/>
                    <a:pt x="47464" y="307973"/>
                  </a:cubicBezTo>
                  <a:cubicBezTo>
                    <a:pt x="43004" y="310947"/>
                    <a:pt x="56386" y="215789"/>
                    <a:pt x="60846" y="192000"/>
                  </a:cubicBezTo>
                  <a:cubicBezTo>
                    <a:pt x="65306" y="168211"/>
                    <a:pt x="82405" y="162263"/>
                    <a:pt x="74227" y="165237"/>
                  </a:cubicBezTo>
                  <a:cubicBezTo>
                    <a:pt x="66049" y="168211"/>
                    <a:pt x="-33568" y="238835"/>
                    <a:pt x="11780" y="209842"/>
                  </a:cubicBezTo>
                  <a:cubicBezTo>
                    <a:pt x="57128" y="180849"/>
                    <a:pt x="355981" y="6146"/>
                    <a:pt x="368619" y="1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2" name="フリーフォーム 1201">
              <a:extLst>
                <a:ext uri="{FF2B5EF4-FFF2-40B4-BE49-F238E27FC236}">
                  <a16:creationId xmlns:a16="http://schemas.microsoft.com/office/drawing/2014/main" id="{871D9060-4488-C49A-C9A8-C76046CE211F}"/>
                </a:ext>
              </a:extLst>
            </p:cNvPr>
            <p:cNvSpPr/>
            <p:nvPr/>
          </p:nvSpPr>
          <p:spPr>
            <a:xfrm>
              <a:off x="5364009" y="3690251"/>
              <a:ext cx="131697" cy="756245"/>
            </a:xfrm>
            <a:custGeom>
              <a:avLst/>
              <a:gdLst>
                <a:gd name="connsiteX0" fmla="*/ 1958 w 131697"/>
                <a:gd name="connsiteY0" fmla="*/ 7493 h 756245"/>
                <a:gd name="connsiteX1" fmla="*/ 131312 w 131697"/>
                <a:gd name="connsiteY1" fmla="*/ 752395 h 756245"/>
                <a:gd name="connsiteX2" fmla="*/ 42102 w 131697"/>
                <a:gd name="connsiteY2" fmla="*/ 301886 h 756245"/>
                <a:gd name="connsiteX3" fmla="*/ 51023 w 131697"/>
                <a:gd name="connsiteY3" fmla="*/ 364332 h 756245"/>
                <a:gd name="connsiteX4" fmla="*/ 1958 w 131697"/>
                <a:gd name="connsiteY4" fmla="*/ 7493 h 756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697" h="756245">
                  <a:moveTo>
                    <a:pt x="1958" y="7493"/>
                  </a:moveTo>
                  <a:cubicBezTo>
                    <a:pt x="15340" y="72170"/>
                    <a:pt x="124621" y="703330"/>
                    <a:pt x="131312" y="752395"/>
                  </a:cubicBezTo>
                  <a:cubicBezTo>
                    <a:pt x="138003" y="801461"/>
                    <a:pt x="55484" y="366563"/>
                    <a:pt x="42102" y="301886"/>
                  </a:cubicBezTo>
                  <a:cubicBezTo>
                    <a:pt x="28721" y="237209"/>
                    <a:pt x="53997" y="411911"/>
                    <a:pt x="51023" y="364332"/>
                  </a:cubicBezTo>
                  <a:cubicBezTo>
                    <a:pt x="48049" y="316753"/>
                    <a:pt x="-11424" y="-57184"/>
                    <a:pt x="1958" y="74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3" name="フリーフォーム 1202">
              <a:extLst>
                <a:ext uri="{FF2B5EF4-FFF2-40B4-BE49-F238E27FC236}">
                  <a16:creationId xmlns:a16="http://schemas.microsoft.com/office/drawing/2014/main" id="{5FE65023-77C6-49CF-E99E-30CB03180728}"/>
                </a:ext>
              </a:extLst>
            </p:cNvPr>
            <p:cNvSpPr/>
            <p:nvPr/>
          </p:nvSpPr>
          <p:spPr>
            <a:xfrm>
              <a:off x="4527395" y="3612934"/>
              <a:ext cx="160638" cy="652060"/>
            </a:xfrm>
            <a:custGeom>
              <a:avLst/>
              <a:gdLst>
                <a:gd name="connsiteX0" fmla="*/ 160578 w 160638"/>
                <a:gd name="connsiteY0" fmla="*/ 61 h 652060"/>
                <a:gd name="connsiteX1" fmla="*/ 75828 w 160638"/>
                <a:gd name="connsiteY1" fmla="*/ 227546 h 652060"/>
                <a:gd name="connsiteX2" fmla="*/ 0 w 160638"/>
                <a:gd name="connsiteY2" fmla="*/ 397045 h 652060"/>
                <a:gd name="connsiteX3" fmla="*/ 75828 w 160638"/>
                <a:gd name="connsiteY3" fmla="*/ 191862 h 652060"/>
                <a:gd name="connsiteX4" fmla="*/ 44605 w 160638"/>
                <a:gd name="connsiteY4" fmla="*/ 651292 h 652060"/>
                <a:gd name="connsiteX5" fmla="*/ 84749 w 160638"/>
                <a:gd name="connsiteY5" fmla="*/ 62508 h 652060"/>
                <a:gd name="connsiteX6" fmla="*/ 62447 w 160638"/>
                <a:gd name="connsiteY6" fmla="*/ 249848 h 652060"/>
                <a:gd name="connsiteX7" fmla="*/ 160578 w 160638"/>
                <a:gd name="connsiteY7" fmla="*/ 61 h 65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0638" h="652060">
                  <a:moveTo>
                    <a:pt x="160578" y="61"/>
                  </a:moveTo>
                  <a:cubicBezTo>
                    <a:pt x="162808" y="-3656"/>
                    <a:pt x="102591" y="161382"/>
                    <a:pt x="75828" y="227546"/>
                  </a:cubicBezTo>
                  <a:cubicBezTo>
                    <a:pt x="49065" y="293710"/>
                    <a:pt x="0" y="402992"/>
                    <a:pt x="0" y="397045"/>
                  </a:cubicBezTo>
                  <a:cubicBezTo>
                    <a:pt x="0" y="391098"/>
                    <a:pt x="68394" y="149488"/>
                    <a:pt x="75828" y="191862"/>
                  </a:cubicBezTo>
                  <a:cubicBezTo>
                    <a:pt x="83262" y="234236"/>
                    <a:pt x="43118" y="672851"/>
                    <a:pt x="44605" y="651292"/>
                  </a:cubicBezTo>
                  <a:cubicBezTo>
                    <a:pt x="46092" y="629733"/>
                    <a:pt x="81775" y="129415"/>
                    <a:pt x="84749" y="62508"/>
                  </a:cubicBezTo>
                  <a:cubicBezTo>
                    <a:pt x="87723" y="-4399"/>
                    <a:pt x="53526" y="256539"/>
                    <a:pt x="62447" y="249848"/>
                  </a:cubicBezTo>
                  <a:cubicBezTo>
                    <a:pt x="71368" y="243157"/>
                    <a:pt x="158348" y="3778"/>
                    <a:pt x="160578" y="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4" name="フリーフォーム 1203">
              <a:extLst>
                <a:ext uri="{FF2B5EF4-FFF2-40B4-BE49-F238E27FC236}">
                  <a16:creationId xmlns:a16="http://schemas.microsoft.com/office/drawing/2014/main" id="{20E46BCA-E814-EAA8-A3C6-4687FE72527A}"/>
                </a:ext>
              </a:extLst>
            </p:cNvPr>
            <p:cNvSpPr/>
            <p:nvPr/>
          </p:nvSpPr>
          <p:spPr>
            <a:xfrm>
              <a:off x="4473803" y="2648495"/>
              <a:ext cx="37371" cy="270840"/>
            </a:xfrm>
            <a:custGeom>
              <a:avLst/>
              <a:gdLst>
                <a:gd name="connsiteX0" fmla="*/ 31290 w 37371"/>
                <a:gd name="connsiteY0" fmla="*/ 1035 h 270840"/>
                <a:gd name="connsiteX1" fmla="*/ 31290 w 37371"/>
                <a:gd name="connsiteY1" fmla="*/ 179454 h 270840"/>
                <a:gd name="connsiteX2" fmla="*/ 35750 w 37371"/>
                <a:gd name="connsiteY2" fmla="*/ 264204 h 270840"/>
                <a:gd name="connsiteX3" fmla="*/ 66 w 37371"/>
                <a:gd name="connsiteY3" fmla="*/ 143770 h 270840"/>
                <a:gd name="connsiteX4" fmla="*/ 26829 w 37371"/>
                <a:gd name="connsiteY4" fmla="*/ 268664 h 270840"/>
                <a:gd name="connsiteX5" fmla="*/ 31290 w 37371"/>
                <a:gd name="connsiteY5" fmla="*/ 1035 h 270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371" h="270840">
                  <a:moveTo>
                    <a:pt x="31290" y="1035"/>
                  </a:moveTo>
                  <a:cubicBezTo>
                    <a:pt x="32033" y="-13833"/>
                    <a:pt x="30547" y="135593"/>
                    <a:pt x="31290" y="179454"/>
                  </a:cubicBezTo>
                  <a:cubicBezTo>
                    <a:pt x="32033" y="223316"/>
                    <a:pt x="40954" y="270151"/>
                    <a:pt x="35750" y="264204"/>
                  </a:cubicBezTo>
                  <a:cubicBezTo>
                    <a:pt x="30546" y="258257"/>
                    <a:pt x="1553" y="143027"/>
                    <a:pt x="66" y="143770"/>
                  </a:cubicBezTo>
                  <a:cubicBezTo>
                    <a:pt x="-1421" y="144513"/>
                    <a:pt x="22368" y="290223"/>
                    <a:pt x="26829" y="268664"/>
                  </a:cubicBezTo>
                  <a:cubicBezTo>
                    <a:pt x="31289" y="247105"/>
                    <a:pt x="30547" y="15903"/>
                    <a:pt x="31290" y="10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5" name="フリーフォーム 1204">
              <a:extLst>
                <a:ext uri="{FF2B5EF4-FFF2-40B4-BE49-F238E27FC236}">
                  <a16:creationId xmlns:a16="http://schemas.microsoft.com/office/drawing/2014/main" id="{ED5B87F5-6A5E-DC1C-0135-693F8570B693}"/>
                </a:ext>
              </a:extLst>
            </p:cNvPr>
            <p:cNvSpPr/>
            <p:nvPr/>
          </p:nvSpPr>
          <p:spPr>
            <a:xfrm>
              <a:off x="5861078" y="2149523"/>
              <a:ext cx="384525" cy="735086"/>
            </a:xfrm>
            <a:custGeom>
              <a:avLst/>
              <a:gdLst>
                <a:gd name="connsiteX0" fmla="*/ 3 w 384525"/>
                <a:gd name="connsiteY0" fmla="*/ 432 h 735086"/>
                <a:gd name="connsiteX1" fmla="*/ 156120 w 384525"/>
                <a:gd name="connsiteY1" fmla="*/ 384034 h 735086"/>
                <a:gd name="connsiteX2" fmla="*/ 124897 w 384525"/>
                <a:gd name="connsiteY2" fmla="*/ 370653 h 735086"/>
                <a:gd name="connsiteX3" fmla="*/ 227488 w 384525"/>
                <a:gd name="connsiteY3" fmla="*/ 682887 h 735086"/>
                <a:gd name="connsiteX4" fmla="*/ 205185 w 384525"/>
                <a:gd name="connsiteY4" fmla="*/ 566914 h 735086"/>
                <a:gd name="connsiteX5" fmla="*/ 379144 w 384525"/>
                <a:gd name="connsiteY5" fmla="*/ 731952 h 735086"/>
                <a:gd name="connsiteX6" fmla="*/ 325619 w 384525"/>
                <a:gd name="connsiteY6" fmla="*/ 656124 h 735086"/>
                <a:gd name="connsiteX7" fmla="*/ 178422 w 384525"/>
                <a:gd name="connsiteY7" fmla="*/ 428639 h 735086"/>
                <a:gd name="connsiteX8" fmla="*/ 160581 w 384525"/>
                <a:gd name="connsiteY8" fmla="*/ 468783 h 735086"/>
                <a:gd name="connsiteX9" fmla="*/ 3 w 384525"/>
                <a:gd name="connsiteY9" fmla="*/ 432 h 73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4525" h="735086">
                  <a:moveTo>
                    <a:pt x="3" y="432"/>
                  </a:moveTo>
                  <a:cubicBezTo>
                    <a:pt x="-740" y="-13693"/>
                    <a:pt x="135304" y="322330"/>
                    <a:pt x="156120" y="384034"/>
                  </a:cubicBezTo>
                  <a:cubicBezTo>
                    <a:pt x="176936" y="445738"/>
                    <a:pt x="113002" y="320844"/>
                    <a:pt x="124897" y="370653"/>
                  </a:cubicBezTo>
                  <a:cubicBezTo>
                    <a:pt x="136792" y="420462"/>
                    <a:pt x="214107" y="650177"/>
                    <a:pt x="227488" y="682887"/>
                  </a:cubicBezTo>
                  <a:cubicBezTo>
                    <a:pt x="240869" y="715597"/>
                    <a:pt x="179909" y="558737"/>
                    <a:pt x="205185" y="566914"/>
                  </a:cubicBezTo>
                  <a:cubicBezTo>
                    <a:pt x="230461" y="575092"/>
                    <a:pt x="359072" y="717084"/>
                    <a:pt x="379144" y="731952"/>
                  </a:cubicBezTo>
                  <a:cubicBezTo>
                    <a:pt x="399216" y="746820"/>
                    <a:pt x="359073" y="706676"/>
                    <a:pt x="325619" y="656124"/>
                  </a:cubicBezTo>
                  <a:cubicBezTo>
                    <a:pt x="292165" y="605572"/>
                    <a:pt x="205928" y="459862"/>
                    <a:pt x="178422" y="428639"/>
                  </a:cubicBezTo>
                  <a:cubicBezTo>
                    <a:pt x="150916" y="397416"/>
                    <a:pt x="187344" y="542381"/>
                    <a:pt x="160581" y="468783"/>
                  </a:cubicBezTo>
                  <a:cubicBezTo>
                    <a:pt x="133818" y="395185"/>
                    <a:pt x="746" y="14557"/>
                    <a:pt x="3" y="4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6" name="フリーフォーム 1205">
              <a:extLst>
                <a:ext uri="{FF2B5EF4-FFF2-40B4-BE49-F238E27FC236}">
                  <a16:creationId xmlns:a16="http://schemas.microsoft.com/office/drawing/2014/main" id="{34630B86-76D1-2418-69FA-1382398BF30D}"/>
                </a:ext>
              </a:extLst>
            </p:cNvPr>
            <p:cNvSpPr/>
            <p:nvPr/>
          </p:nvSpPr>
          <p:spPr>
            <a:xfrm>
              <a:off x="4820018" y="1864408"/>
              <a:ext cx="131276" cy="989875"/>
            </a:xfrm>
            <a:custGeom>
              <a:avLst/>
              <a:gdLst>
                <a:gd name="connsiteX0" fmla="*/ 131123 w 131276"/>
                <a:gd name="connsiteY0" fmla="*/ 76 h 989875"/>
                <a:gd name="connsiteX1" fmla="*/ 1769 w 131276"/>
                <a:gd name="connsiteY1" fmla="*/ 388138 h 989875"/>
                <a:gd name="connsiteX2" fmla="*/ 59756 w 131276"/>
                <a:gd name="connsiteY2" fmla="*/ 365836 h 989875"/>
                <a:gd name="connsiteX3" fmla="*/ 113282 w 131276"/>
                <a:gd name="connsiteY3" fmla="*/ 985844 h 989875"/>
                <a:gd name="connsiteX4" fmla="*/ 55295 w 131276"/>
                <a:gd name="connsiteY4" fmla="*/ 620084 h 989875"/>
                <a:gd name="connsiteX5" fmla="*/ 28532 w 131276"/>
                <a:gd name="connsiteY5" fmla="*/ 356915 h 989875"/>
                <a:gd name="connsiteX6" fmla="*/ 131123 w 131276"/>
                <a:gd name="connsiteY6" fmla="*/ 76 h 989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276" h="989875">
                  <a:moveTo>
                    <a:pt x="131123" y="76"/>
                  </a:moveTo>
                  <a:cubicBezTo>
                    <a:pt x="126663" y="5280"/>
                    <a:pt x="13663" y="327178"/>
                    <a:pt x="1769" y="388138"/>
                  </a:cubicBezTo>
                  <a:cubicBezTo>
                    <a:pt x="-10126" y="449098"/>
                    <a:pt x="41170" y="266218"/>
                    <a:pt x="59756" y="365836"/>
                  </a:cubicBezTo>
                  <a:cubicBezTo>
                    <a:pt x="78341" y="465454"/>
                    <a:pt x="114025" y="943469"/>
                    <a:pt x="113282" y="985844"/>
                  </a:cubicBezTo>
                  <a:cubicBezTo>
                    <a:pt x="112539" y="1028219"/>
                    <a:pt x="69420" y="724906"/>
                    <a:pt x="55295" y="620084"/>
                  </a:cubicBezTo>
                  <a:cubicBezTo>
                    <a:pt x="41170" y="515263"/>
                    <a:pt x="15894" y="455789"/>
                    <a:pt x="28532" y="356915"/>
                  </a:cubicBezTo>
                  <a:cubicBezTo>
                    <a:pt x="41170" y="258041"/>
                    <a:pt x="135583" y="-5128"/>
                    <a:pt x="131123" y="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7" name="フリーフォーム 1206">
              <a:extLst>
                <a:ext uri="{FF2B5EF4-FFF2-40B4-BE49-F238E27FC236}">
                  <a16:creationId xmlns:a16="http://schemas.microsoft.com/office/drawing/2014/main" id="{464B3AAE-5269-98D9-DD95-333F768BD7A3}"/>
                </a:ext>
              </a:extLst>
            </p:cNvPr>
            <p:cNvSpPr/>
            <p:nvPr/>
          </p:nvSpPr>
          <p:spPr>
            <a:xfrm>
              <a:off x="4748081" y="2872543"/>
              <a:ext cx="109600" cy="571127"/>
            </a:xfrm>
            <a:custGeom>
              <a:avLst/>
              <a:gdLst>
                <a:gd name="connsiteX0" fmla="*/ 109390 w 109600"/>
                <a:gd name="connsiteY0" fmla="*/ 11 h 571127"/>
                <a:gd name="connsiteX1" fmla="*/ 38022 w 109600"/>
                <a:gd name="connsiteY1" fmla="*/ 205194 h 571127"/>
                <a:gd name="connsiteX2" fmla="*/ 60325 w 109600"/>
                <a:gd name="connsiteY2" fmla="*/ 414837 h 571127"/>
                <a:gd name="connsiteX3" fmla="*/ 60325 w 109600"/>
                <a:gd name="connsiteY3" fmla="*/ 281022 h 571127"/>
                <a:gd name="connsiteX4" fmla="*/ 60325 w 109600"/>
                <a:gd name="connsiteY4" fmla="*/ 570954 h 571127"/>
                <a:gd name="connsiteX5" fmla="*/ 33562 w 109600"/>
                <a:gd name="connsiteY5" fmla="*/ 321166 h 571127"/>
                <a:gd name="connsiteX6" fmla="*/ 2339 w 109600"/>
                <a:gd name="connsiteY6" fmla="*/ 165049 h 571127"/>
                <a:gd name="connsiteX7" fmla="*/ 11259 w 109600"/>
                <a:gd name="connsiteY7" fmla="*/ 214115 h 571127"/>
                <a:gd name="connsiteX8" fmla="*/ 109390 w 109600"/>
                <a:gd name="connsiteY8" fmla="*/ 11 h 571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600" h="571127">
                  <a:moveTo>
                    <a:pt x="109390" y="11"/>
                  </a:moveTo>
                  <a:cubicBezTo>
                    <a:pt x="113850" y="-1476"/>
                    <a:pt x="46199" y="136056"/>
                    <a:pt x="38022" y="205194"/>
                  </a:cubicBezTo>
                  <a:cubicBezTo>
                    <a:pt x="29845" y="274332"/>
                    <a:pt x="56608" y="402199"/>
                    <a:pt x="60325" y="414837"/>
                  </a:cubicBezTo>
                  <a:cubicBezTo>
                    <a:pt x="64042" y="427475"/>
                    <a:pt x="60325" y="281022"/>
                    <a:pt x="60325" y="281022"/>
                  </a:cubicBezTo>
                  <a:cubicBezTo>
                    <a:pt x="60325" y="307041"/>
                    <a:pt x="64785" y="564263"/>
                    <a:pt x="60325" y="570954"/>
                  </a:cubicBezTo>
                  <a:cubicBezTo>
                    <a:pt x="55865" y="577645"/>
                    <a:pt x="43226" y="388817"/>
                    <a:pt x="33562" y="321166"/>
                  </a:cubicBezTo>
                  <a:cubicBezTo>
                    <a:pt x="23898" y="253515"/>
                    <a:pt x="6056" y="182891"/>
                    <a:pt x="2339" y="165049"/>
                  </a:cubicBezTo>
                  <a:cubicBezTo>
                    <a:pt x="-1378" y="147207"/>
                    <a:pt x="-2122" y="238648"/>
                    <a:pt x="11259" y="214115"/>
                  </a:cubicBezTo>
                  <a:cubicBezTo>
                    <a:pt x="24640" y="189582"/>
                    <a:pt x="104930" y="1498"/>
                    <a:pt x="109390" y="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8" name="フリーフォーム 1207">
              <a:extLst>
                <a:ext uri="{FF2B5EF4-FFF2-40B4-BE49-F238E27FC236}">
                  <a16:creationId xmlns:a16="http://schemas.microsoft.com/office/drawing/2014/main" id="{60A2B57B-18E2-0FC2-5536-3CD03413E7A2}"/>
                </a:ext>
              </a:extLst>
            </p:cNvPr>
            <p:cNvSpPr/>
            <p:nvPr/>
          </p:nvSpPr>
          <p:spPr>
            <a:xfrm>
              <a:off x="3652825" y="2426407"/>
              <a:ext cx="154771" cy="432013"/>
            </a:xfrm>
            <a:custGeom>
              <a:avLst/>
              <a:gdLst>
                <a:gd name="connsiteX0" fmla="*/ 93985 w 154771"/>
                <a:gd name="connsiteY0" fmla="*/ 98 h 432013"/>
                <a:gd name="connsiteX1" fmla="*/ 98445 w 154771"/>
                <a:gd name="connsiteY1" fmla="*/ 267728 h 432013"/>
                <a:gd name="connsiteX2" fmla="*/ 151971 w 154771"/>
                <a:gd name="connsiteY2" fmla="*/ 419384 h 432013"/>
                <a:gd name="connsiteX3" fmla="*/ 315 w 154771"/>
                <a:gd name="connsiteY3" fmla="*/ 388161 h 432013"/>
                <a:gd name="connsiteX4" fmla="*/ 111827 w 154771"/>
                <a:gd name="connsiteY4" fmla="*/ 428305 h 432013"/>
                <a:gd name="connsiteX5" fmla="*/ 98445 w 154771"/>
                <a:gd name="connsiteY5" fmla="*/ 276649 h 432013"/>
                <a:gd name="connsiteX6" fmla="*/ 93985 w 154771"/>
                <a:gd name="connsiteY6" fmla="*/ 298951 h 432013"/>
                <a:gd name="connsiteX7" fmla="*/ 93985 w 154771"/>
                <a:gd name="connsiteY7" fmla="*/ 98 h 43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771" h="432013">
                  <a:moveTo>
                    <a:pt x="93985" y="98"/>
                  </a:moveTo>
                  <a:cubicBezTo>
                    <a:pt x="94728" y="-5106"/>
                    <a:pt x="88781" y="197847"/>
                    <a:pt x="98445" y="267728"/>
                  </a:cubicBezTo>
                  <a:cubicBezTo>
                    <a:pt x="108109" y="337609"/>
                    <a:pt x="168326" y="399312"/>
                    <a:pt x="151971" y="419384"/>
                  </a:cubicBezTo>
                  <a:cubicBezTo>
                    <a:pt x="135616" y="439456"/>
                    <a:pt x="7006" y="386674"/>
                    <a:pt x="315" y="388161"/>
                  </a:cubicBezTo>
                  <a:cubicBezTo>
                    <a:pt x="-6376" y="389648"/>
                    <a:pt x="95472" y="446890"/>
                    <a:pt x="111827" y="428305"/>
                  </a:cubicBezTo>
                  <a:cubicBezTo>
                    <a:pt x="128182" y="409720"/>
                    <a:pt x="101419" y="298208"/>
                    <a:pt x="98445" y="276649"/>
                  </a:cubicBezTo>
                  <a:cubicBezTo>
                    <a:pt x="95471" y="255090"/>
                    <a:pt x="97702" y="338352"/>
                    <a:pt x="93985" y="298951"/>
                  </a:cubicBezTo>
                  <a:cubicBezTo>
                    <a:pt x="90268" y="259550"/>
                    <a:pt x="93242" y="5302"/>
                    <a:pt x="93985" y="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9" name="フリーフォーム 1208">
              <a:extLst>
                <a:ext uri="{FF2B5EF4-FFF2-40B4-BE49-F238E27FC236}">
                  <a16:creationId xmlns:a16="http://schemas.microsoft.com/office/drawing/2014/main" id="{6895DDD2-D3B8-7CBB-B260-297BF1CD5259}"/>
                </a:ext>
              </a:extLst>
            </p:cNvPr>
            <p:cNvSpPr/>
            <p:nvPr/>
          </p:nvSpPr>
          <p:spPr>
            <a:xfrm>
              <a:off x="5092186" y="2145483"/>
              <a:ext cx="512448" cy="758361"/>
            </a:xfrm>
            <a:custGeom>
              <a:avLst/>
              <a:gdLst>
                <a:gd name="connsiteX0" fmla="*/ 193492 w 512448"/>
                <a:gd name="connsiteY0" fmla="*/ 12 h 758361"/>
                <a:gd name="connsiteX1" fmla="*/ 269320 w 512448"/>
                <a:gd name="connsiteY1" fmla="*/ 633401 h 758361"/>
                <a:gd name="connsiteX2" fmla="*/ 233636 w 512448"/>
                <a:gd name="connsiteY2" fmla="*/ 669085 h 758361"/>
                <a:gd name="connsiteX3" fmla="*/ 1691 w 512448"/>
                <a:gd name="connsiteY3" fmla="*/ 700308 h 758361"/>
                <a:gd name="connsiteX4" fmla="*/ 148887 w 512448"/>
                <a:gd name="connsiteY4" fmla="*/ 709229 h 758361"/>
                <a:gd name="connsiteX5" fmla="*/ 510187 w 512448"/>
                <a:gd name="connsiteY5" fmla="*/ 758295 h 758361"/>
                <a:gd name="connsiteX6" fmla="*/ 300544 w 512448"/>
                <a:gd name="connsiteY6" fmla="*/ 718150 h 758361"/>
                <a:gd name="connsiteX7" fmla="*/ 264860 w 512448"/>
                <a:gd name="connsiteY7" fmla="*/ 651243 h 758361"/>
                <a:gd name="connsiteX8" fmla="*/ 269320 w 512448"/>
                <a:gd name="connsiteY8" fmla="*/ 651243 h 758361"/>
                <a:gd name="connsiteX9" fmla="*/ 193492 w 512448"/>
                <a:gd name="connsiteY9" fmla="*/ 12 h 758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2448" h="758361">
                  <a:moveTo>
                    <a:pt x="193492" y="12"/>
                  </a:moveTo>
                  <a:cubicBezTo>
                    <a:pt x="193492" y="-2962"/>
                    <a:pt x="262629" y="521889"/>
                    <a:pt x="269320" y="633401"/>
                  </a:cubicBezTo>
                  <a:cubicBezTo>
                    <a:pt x="276011" y="744913"/>
                    <a:pt x="278241" y="657934"/>
                    <a:pt x="233636" y="669085"/>
                  </a:cubicBezTo>
                  <a:cubicBezTo>
                    <a:pt x="189031" y="680236"/>
                    <a:pt x="15816" y="693617"/>
                    <a:pt x="1691" y="700308"/>
                  </a:cubicBezTo>
                  <a:cubicBezTo>
                    <a:pt x="-12434" y="706999"/>
                    <a:pt x="64138" y="699565"/>
                    <a:pt x="148887" y="709229"/>
                  </a:cubicBezTo>
                  <a:cubicBezTo>
                    <a:pt x="233636" y="718893"/>
                    <a:pt x="484911" y="756808"/>
                    <a:pt x="510187" y="758295"/>
                  </a:cubicBezTo>
                  <a:cubicBezTo>
                    <a:pt x="535463" y="759782"/>
                    <a:pt x="341432" y="735992"/>
                    <a:pt x="300544" y="718150"/>
                  </a:cubicBezTo>
                  <a:cubicBezTo>
                    <a:pt x="259656" y="700308"/>
                    <a:pt x="270064" y="662394"/>
                    <a:pt x="264860" y="651243"/>
                  </a:cubicBezTo>
                  <a:cubicBezTo>
                    <a:pt x="259656" y="640092"/>
                    <a:pt x="276011" y="759781"/>
                    <a:pt x="269320" y="651243"/>
                  </a:cubicBezTo>
                  <a:cubicBezTo>
                    <a:pt x="262629" y="542705"/>
                    <a:pt x="193492" y="2986"/>
                    <a:pt x="193492" y="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0" name="フリーフォーム 1209">
              <a:extLst>
                <a:ext uri="{FF2B5EF4-FFF2-40B4-BE49-F238E27FC236}">
                  <a16:creationId xmlns:a16="http://schemas.microsoft.com/office/drawing/2014/main" id="{6805EF4D-1907-C350-0162-ADA14B2828FB}"/>
                </a:ext>
              </a:extLst>
            </p:cNvPr>
            <p:cNvSpPr/>
            <p:nvPr/>
          </p:nvSpPr>
          <p:spPr>
            <a:xfrm>
              <a:off x="5147001" y="3008359"/>
              <a:ext cx="259173" cy="314972"/>
            </a:xfrm>
            <a:custGeom>
              <a:avLst/>
              <a:gdLst>
                <a:gd name="connsiteX0" fmla="*/ 402 w 259173"/>
                <a:gd name="connsiteY0" fmla="*/ 2470 h 314972"/>
                <a:gd name="connsiteX1" fmla="*/ 40546 w 259173"/>
                <a:gd name="connsiteY1" fmla="*/ 122903 h 314972"/>
                <a:gd name="connsiteX2" fmla="*/ 36086 w 259173"/>
                <a:gd name="connsiteY2" fmla="*/ 305783 h 314972"/>
                <a:gd name="connsiteX3" fmla="*/ 40546 w 259173"/>
                <a:gd name="connsiteY3" fmla="*/ 261179 h 314972"/>
                <a:gd name="connsiteX4" fmla="*/ 259110 w 259173"/>
                <a:gd name="connsiteY4" fmla="*/ 33694 h 314972"/>
                <a:gd name="connsiteX5" fmla="*/ 62849 w 259173"/>
                <a:gd name="connsiteY5" fmla="*/ 198732 h 314972"/>
                <a:gd name="connsiteX6" fmla="*/ 22704 w 259173"/>
                <a:gd name="connsiteY6" fmla="*/ 51536 h 314972"/>
                <a:gd name="connsiteX7" fmla="*/ 402 w 259173"/>
                <a:gd name="connsiteY7" fmla="*/ 2470 h 314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9173" h="314972">
                  <a:moveTo>
                    <a:pt x="402" y="2470"/>
                  </a:moveTo>
                  <a:cubicBezTo>
                    <a:pt x="3376" y="14365"/>
                    <a:pt x="34599" y="72351"/>
                    <a:pt x="40546" y="122903"/>
                  </a:cubicBezTo>
                  <a:cubicBezTo>
                    <a:pt x="46493" y="173455"/>
                    <a:pt x="36086" y="282737"/>
                    <a:pt x="36086" y="305783"/>
                  </a:cubicBezTo>
                  <a:cubicBezTo>
                    <a:pt x="36086" y="328829"/>
                    <a:pt x="3375" y="306527"/>
                    <a:pt x="40546" y="261179"/>
                  </a:cubicBezTo>
                  <a:cubicBezTo>
                    <a:pt x="77717" y="215831"/>
                    <a:pt x="255393" y="44102"/>
                    <a:pt x="259110" y="33694"/>
                  </a:cubicBezTo>
                  <a:cubicBezTo>
                    <a:pt x="262827" y="23286"/>
                    <a:pt x="102250" y="195758"/>
                    <a:pt x="62849" y="198732"/>
                  </a:cubicBezTo>
                  <a:cubicBezTo>
                    <a:pt x="23448" y="201706"/>
                    <a:pt x="33855" y="79042"/>
                    <a:pt x="22704" y="51536"/>
                  </a:cubicBezTo>
                  <a:cubicBezTo>
                    <a:pt x="11553" y="24030"/>
                    <a:pt x="-2572" y="-9425"/>
                    <a:pt x="402" y="24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1" name="フリーフォーム 1210">
              <a:extLst>
                <a:ext uri="{FF2B5EF4-FFF2-40B4-BE49-F238E27FC236}">
                  <a16:creationId xmlns:a16="http://schemas.microsoft.com/office/drawing/2014/main" id="{96920E34-BC7C-53C6-2D3A-0445533E5B9D}"/>
                </a:ext>
              </a:extLst>
            </p:cNvPr>
            <p:cNvSpPr/>
            <p:nvPr/>
          </p:nvSpPr>
          <p:spPr>
            <a:xfrm>
              <a:off x="4258401" y="5073200"/>
              <a:ext cx="394346" cy="707598"/>
            </a:xfrm>
            <a:custGeom>
              <a:avLst/>
              <a:gdLst>
                <a:gd name="connsiteX0" fmla="*/ 5825 w 394346"/>
                <a:gd name="connsiteY0" fmla="*/ 7296 h 707598"/>
                <a:gd name="connsiteX1" fmla="*/ 313599 w 394346"/>
                <a:gd name="connsiteY1" fmla="*/ 622843 h 707598"/>
                <a:gd name="connsiteX2" fmla="*/ 291297 w 394346"/>
                <a:gd name="connsiteY2" fmla="*/ 555936 h 707598"/>
                <a:gd name="connsiteX3" fmla="*/ 393888 w 394346"/>
                <a:gd name="connsiteY3" fmla="*/ 707592 h 707598"/>
                <a:gd name="connsiteX4" fmla="*/ 318059 w 394346"/>
                <a:gd name="connsiteY4" fmla="*/ 560396 h 707598"/>
                <a:gd name="connsiteX5" fmla="*/ 81654 w 394346"/>
                <a:gd name="connsiteY5" fmla="*/ 221399 h 707598"/>
                <a:gd name="connsiteX6" fmla="*/ 108417 w 394346"/>
                <a:gd name="connsiteY6" fmla="*/ 279385 h 707598"/>
                <a:gd name="connsiteX7" fmla="*/ 5825 w 394346"/>
                <a:gd name="connsiteY7" fmla="*/ 7296 h 707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4346" h="707598">
                  <a:moveTo>
                    <a:pt x="5825" y="7296"/>
                  </a:moveTo>
                  <a:cubicBezTo>
                    <a:pt x="40022" y="64539"/>
                    <a:pt x="266020" y="531403"/>
                    <a:pt x="313599" y="622843"/>
                  </a:cubicBezTo>
                  <a:cubicBezTo>
                    <a:pt x="361178" y="714283"/>
                    <a:pt x="277916" y="541811"/>
                    <a:pt x="291297" y="555936"/>
                  </a:cubicBezTo>
                  <a:cubicBezTo>
                    <a:pt x="304678" y="570061"/>
                    <a:pt x="389428" y="706849"/>
                    <a:pt x="393888" y="707592"/>
                  </a:cubicBezTo>
                  <a:cubicBezTo>
                    <a:pt x="398348" y="708335"/>
                    <a:pt x="370098" y="641428"/>
                    <a:pt x="318059" y="560396"/>
                  </a:cubicBezTo>
                  <a:cubicBezTo>
                    <a:pt x="266020" y="479364"/>
                    <a:pt x="116594" y="268234"/>
                    <a:pt x="81654" y="221399"/>
                  </a:cubicBezTo>
                  <a:cubicBezTo>
                    <a:pt x="46714" y="174564"/>
                    <a:pt x="118081" y="311352"/>
                    <a:pt x="108417" y="279385"/>
                  </a:cubicBezTo>
                  <a:cubicBezTo>
                    <a:pt x="98753" y="247418"/>
                    <a:pt x="-28372" y="-49947"/>
                    <a:pt x="5825" y="72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2" name="フリーフォーム 1211">
              <a:extLst>
                <a:ext uri="{FF2B5EF4-FFF2-40B4-BE49-F238E27FC236}">
                  <a16:creationId xmlns:a16="http://schemas.microsoft.com/office/drawing/2014/main" id="{71508FA1-CBA2-AA24-00E8-C98CF95D6660}"/>
                </a:ext>
              </a:extLst>
            </p:cNvPr>
            <p:cNvSpPr/>
            <p:nvPr/>
          </p:nvSpPr>
          <p:spPr>
            <a:xfrm>
              <a:off x="5374882" y="2051698"/>
              <a:ext cx="477725" cy="138410"/>
            </a:xfrm>
            <a:custGeom>
              <a:avLst/>
              <a:gdLst>
                <a:gd name="connsiteX0" fmla="*/ 6 w 477725"/>
                <a:gd name="connsiteY0" fmla="*/ 126 h 138410"/>
                <a:gd name="connsiteX1" fmla="*/ 272096 w 477725"/>
                <a:gd name="connsiteY1" fmla="*/ 102718 h 138410"/>
                <a:gd name="connsiteX2" fmla="*/ 200728 w 477725"/>
                <a:gd name="connsiteY2" fmla="*/ 71494 h 138410"/>
                <a:gd name="connsiteX3" fmla="*/ 477278 w 477725"/>
                <a:gd name="connsiteY3" fmla="*/ 138402 h 138410"/>
                <a:gd name="connsiteX4" fmla="*/ 263175 w 477725"/>
                <a:gd name="connsiteY4" fmla="*/ 75955 h 138410"/>
                <a:gd name="connsiteX5" fmla="*/ 173965 w 477725"/>
                <a:gd name="connsiteY5" fmla="*/ 35810 h 138410"/>
                <a:gd name="connsiteX6" fmla="*/ 281017 w 477725"/>
                <a:gd name="connsiteY6" fmla="*/ 80415 h 138410"/>
                <a:gd name="connsiteX7" fmla="*/ 6 w 477725"/>
                <a:gd name="connsiteY7" fmla="*/ 126 h 138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725" h="138410">
                  <a:moveTo>
                    <a:pt x="6" y="126"/>
                  </a:moveTo>
                  <a:cubicBezTo>
                    <a:pt x="-1481" y="3843"/>
                    <a:pt x="238643" y="90823"/>
                    <a:pt x="272096" y="102718"/>
                  </a:cubicBezTo>
                  <a:cubicBezTo>
                    <a:pt x="305549" y="114613"/>
                    <a:pt x="166531" y="65547"/>
                    <a:pt x="200728" y="71494"/>
                  </a:cubicBezTo>
                  <a:cubicBezTo>
                    <a:pt x="234925" y="77441"/>
                    <a:pt x="466870" y="137659"/>
                    <a:pt x="477278" y="138402"/>
                  </a:cubicBezTo>
                  <a:cubicBezTo>
                    <a:pt x="487686" y="139145"/>
                    <a:pt x="313727" y="93054"/>
                    <a:pt x="263175" y="75955"/>
                  </a:cubicBezTo>
                  <a:cubicBezTo>
                    <a:pt x="212623" y="58856"/>
                    <a:pt x="170991" y="35067"/>
                    <a:pt x="173965" y="35810"/>
                  </a:cubicBezTo>
                  <a:cubicBezTo>
                    <a:pt x="176939" y="36553"/>
                    <a:pt x="306293" y="84875"/>
                    <a:pt x="281017" y="80415"/>
                  </a:cubicBezTo>
                  <a:cubicBezTo>
                    <a:pt x="255741" y="75955"/>
                    <a:pt x="1493" y="-3591"/>
                    <a:pt x="6" y="1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3" name="フリーフォーム 1212">
              <a:extLst>
                <a:ext uri="{FF2B5EF4-FFF2-40B4-BE49-F238E27FC236}">
                  <a16:creationId xmlns:a16="http://schemas.microsoft.com/office/drawing/2014/main" id="{AC9B4B96-9F03-B5BB-FB72-E55154812B1D}"/>
                </a:ext>
              </a:extLst>
            </p:cNvPr>
            <p:cNvSpPr/>
            <p:nvPr/>
          </p:nvSpPr>
          <p:spPr>
            <a:xfrm>
              <a:off x="3885054" y="2190098"/>
              <a:ext cx="227675" cy="566630"/>
            </a:xfrm>
            <a:custGeom>
              <a:avLst/>
              <a:gdLst>
                <a:gd name="connsiteX0" fmla="*/ 227516 w 227675"/>
                <a:gd name="connsiteY0" fmla="*/ 2 h 566630"/>
                <a:gd name="connsiteX1" fmla="*/ 93701 w 227675"/>
                <a:gd name="connsiteY1" fmla="*/ 209644 h 566630"/>
                <a:gd name="connsiteX2" fmla="*/ 138306 w 227675"/>
                <a:gd name="connsiteY2" fmla="*/ 347920 h 566630"/>
                <a:gd name="connsiteX3" fmla="*/ 31 w 227675"/>
                <a:gd name="connsiteY3" fmla="*/ 566483 h 566630"/>
                <a:gd name="connsiteX4" fmla="*/ 124925 w 227675"/>
                <a:gd name="connsiteY4" fmla="*/ 379143 h 566630"/>
                <a:gd name="connsiteX5" fmla="*/ 62478 w 227675"/>
                <a:gd name="connsiteY5" fmla="*/ 214105 h 566630"/>
                <a:gd name="connsiteX6" fmla="*/ 227516 w 227675"/>
                <a:gd name="connsiteY6" fmla="*/ 2 h 56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675" h="566630">
                  <a:moveTo>
                    <a:pt x="227516" y="2"/>
                  </a:moveTo>
                  <a:cubicBezTo>
                    <a:pt x="232720" y="-741"/>
                    <a:pt x="108569" y="151658"/>
                    <a:pt x="93701" y="209644"/>
                  </a:cubicBezTo>
                  <a:cubicBezTo>
                    <a:pt x="78833" y="267630"/>
                    <a:pt x="153918" y="288447"/>
                    <a:pt x="138306" y="347920"/>
                  </a:cubicBezTo>
                  <a:cubicBezTo>
                    <a:pt x="122694" y="407393"/>
                    <a:pt x="2261" y="561279"/>
                    <a:pt x="31" y="566483"/>
                  </a:cubicBezTo>
                  <a:cubicBezTo>
                    <a:pt x="-2199" y="571687"/>
                    <a:pt x="114517" y="437873"/>
                    <a:pt x="124925" y="379143"/>
                  </a:cubicBezTo>
                  <a:cubicBezTo>
                    <a:pt x="135333" y="320413"/>
                    <a:pt x="47610" y="271348"/>
                    <a:pt x="62478" y="214105"/>
                  </a:cubicBezTo>
                  <a:cubicBezTo>
                    <a:pt x="77346" y="156862"/>
                    <a:pt x="222312" y="745"/>
                    <a:pt x="227516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4" name="フリーフォーム 1213">
              <a:extLst>
                <a:ext uri="{FF2B5EF4-FFF2-40B4-BE49-F238E27FC236}">
                  <a16:creationId xmlns:a16="http://schemas.microsoft.com/office/drawing/2014/main" id="{07458920-D972-0E65-5221-67EB0DB57F61}"/>
                </a:ext>
              </a:extLst>
            </p:cNvPr>
            <p:cNvSpPr/>
            <p:nvPr/>
          </p:nvSpPr>
          <p:spPr>
            <a:xfrm>
              <a:off x="3434202" y="4741059"/>
              <a:ext cx="165888" cy="758684"/>
            </a:xfrm>
            <a:custGeom>
              <a:avLst/>
              <a:gdLst>
                <a:gd name="connsiteX0" fmla="*/ 165412 w 165888"/>
                <a:gd name="connsiteY0" fmla="*/ 440 h 758684"/>
                <a:gd name="connsiteX1" fmla="*/ 58360 w 165888"/>
                <a:gd name="connsiteY1" fmla="*/ 268069 h 758684"/>
                <a:gd name="connsiteX2" fmla="*/ 71741 w 165888"/>
                <a:gd name="connsiteY2" fmla="*/ 450949 h 758684"/>
                <a:gd name="connsiteX3" fmla="*/ 107425 w 165888"/>
                <a:gd name="connsiteY3" fmla="*/ 343897 h 758684"/>
                <a:gd name="connsiteX4" fmla="*/ 102965 w 165888"/>
                <a:gd name="connsiteY4" fmla="*/ 749801 h 758684"/>
                <a:gd name="connsiteX5" fmla="*/ 94044 w 165888"/>
                <a:gd name="connsiteY5" fmla="*/ 598145 h 758684"/>
                <a:gd name="connsiteX6" fmla="*/ 22676 w 165888"/>
                <a:gd name="connsiteY6" fmla="*/ 299292 h 758684"/>
                <a:gd name="connsiteX7" fmla="*/ 9295 w 165888"/>
                <a:gd name="connsiteY7" fmla="*/ 334976 h 758684"/>
                <a:gd name="connsiteX8" fmla="*/ 165412 w 165888"/>
                <a:gd name="connsiteY8" fmla="*/ 440 h 758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888" h="758684">
                  <a:moveTo>
                    <a:pt x="165412" y="440"/>
                  </a:moveTo>
                  <a:cubicBezTo>
                    <a:pt x="173590" y="-10711"/>
                    <a:pt x="73972" y="192984"/>
                    <a:pt x="58360" y="268069"/>
                  </a:cubicBezTo>
                  <a:cubicBezTo>
                    <a:pt x="42748" y="343154"/>
                    <a:pt x="63563" y="438311"/>
                    <a:pt x="71741" y="450949"/>
                  </a:cubicBezTo>
                  <a:cubicBezTo>
                    <a:pt x="79918" y="463587"/>
                    <a:pt x="102221" y="294088"/>
                    <a:pt x="107425" y="343897"/>
                  </a:cubicBezTo>
                  <a:cubicBezTo>
                    <a:pt x="112629" y="393706"/>
                    <a:pt x="105195" y="707426"/>
                    <a:pt x="102965" y="749801"/>
                  </a:cubicBezTo>
                  <a:cubicBezTo>
                    <a:pt x="100735" y="792176"/>
                    <a:pt x="107425" y="673230"/>
                    <a:pt x="94044" y="598145"/>
                  </a:cubicBezTo>
                  <a:cubicBezTo>
                    <a:pt x="80662" y="523060"/>
                    <a:pt x="36801" y="343154"/>
                    <a:pt x="22676" y="299292"/>
                  </a:cubicBezTo>
                  <a:cubicBezTo>
                    <a:pt x="8551" y="255431"/>
                    <a:pt x="-12264" y="384785"/>
                    <a:pt x="9295" y="334976"/>
                  </a:cubicBezTo>
                  <a:cubicBezTo>
                    <a:pt x="30854" y="285167"/>
                    <a:pt x="157234" y="11591"/>
                    <a:pt x="165412" y="4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5" name="フリーフォーム 1214">
              <a:extLst>
                <a:ext uri="{FF2B5EF4-FFF2-40B4-BE49-F238E27FC236}">
                  <a16:creationId xmlns:a16="http://schemas.microsoft.com/office/drawing/2014/main" id="{EEE69141-3422-ECEF-3EE1-AA66A4ED1D47}"/>
                </a:ext>
              </a:extLst>
            </p:cNvPr>
            <p:cNvSpPr/>
            <p:nvPr/>
          </p:nvSpPr>
          <p:spPr>
            <a:xfrm>
              <a:off x="5516930" y="3472217"/>
              <a:ext cx="856599" cy="405232"/>
            </a:xfrm>
            <a:custGeom>
              <a:avLst/>
              <a:gdLst>
                <a:gd name="connsiteX0" fmla="*/ 693 w 856599"/>
                <a:gd name="connsiteY0" fmla="*/ 279053 h 405232"/>
                <a:gd name="connsiteX1" fmla="*/ 353072 w 856599"/>
                <a:gd name="connsiteY1" fmla="*/ 305816 h 405232"/>
                <a:gd name="connsiteX2" fmla="*/ 549333 w 856599"/>
                <a:gd name="connsiteY2" fmla="*/ 310277 h 405232"/>
                <a:gd name="connsiteX3" fmla="*/ 852647 w 856599"/>
                <a:gd name="connsiteY3" fmla="*/ 2503 h 405232"/>
                <a:gd name="connsiteX4" fmla="*/ 705450 w 856599"/>
                <a:gd name="connsiteY4" fmla="*/ 176462 h 405232"/>
                <a:gd name="connsiteX5" fmla="*/ 464584 w 856599"/>
                <a:gd name="connsiteY5" fmla="*/ 386105 h 405232"/>
                <a:gd name="connsiteX6" fmla="*/ 513650 w 856599"/>
                <a:gd name="connsiteY6" fmla="*/ 390565 h 405232"/>
                <a:gd name="connsiteX7" fmla="*/ 228178 w 856599"/>
                <a:gd name="connsiteY7" fmla="*/ 341500 h 405232"/>
                <a:gd name="connsiteX8" fmla="*/ 196955 w 856599"/>
                <a:gd name="connsiteY8" fmla="*/ 341500 h 405232"/>
                <a:gd name="connsiteX9" fmla="*/ 451203 w 856599"/>
                <a:gd name="connsiteY9" fmla="*/ 337040 h 405232"/>
                <a:gd name="connsiteX10" fmla="*/ 693 w 856599"/>
                <a:gd name="connsiteY10" fmla="*/ 279053 h 405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6599" h="405232">
                  <a:moveTo>
                    <a:pt x="693" y="279053"/>
                  </a:moveTo>
                  <a:cubicBezTo>
                    <a:pt x="-15662" y="273849"/>
                    <a:pt x="261632" y="300612"/>
                    <a:pt x="353072" y="305816"/>
                  </a:cubicBezTo>
                  <a:cubicBezTo>
                    <a:pt x="444512" y="311020"/>
                    <a:pt x="466071" y="360829"/>
                    <a:pt x="549333" y="310277"/>
                  </a:cubicBezTo>
                  <a:cubicBezTo>
                    <a:pt x="632595" y="259725"/>
                    <a:pt x="826628" y="24805"/>
                    <a:pt x="852647" y="2503"/>
                  </a:cubicBezTo>
                  <a:cubicBezTo>
                    <a:pt x="878666" y="-19799"/>
                    <a:pt x="770127" y="112528"/>
                    <a:pt x="705450" y="176462"/>
                  </a:cubicBezTo>
                  <a:cubicBezTo>
                    <a:pt x="640773" y="240396"/>
                    <a:pt x="496551" y="350421"/>
                    <a:pt x="464584" y="386105"/>
                  </a:cubicBezTo>
                  <a:cubicBezTo>
                    <a:pt x="432617" y="421789"/>
                    <a:pt x="553051" y="397999"/>
                    <a:pt x="513650" y="390565"/>
                  </a:cubicBezTo>
                  <a:cubicBezTo>
                    <a:pt x="474249" y="383131"/>
                    <a:pt x="280960" y="349677"/>
                    <a:pt x="228178" y="341500"/>
                  </a:cubicBezTo>
                  <a:cubicBezTo>
                    <a:pt x="175396" y="333323"/>
                    <a:pt x="196955" y="341500"/>
                    <a:pt x="196955" y="341500"/>
                  </a:cubicBezTo>
                  <a:lnTo>
                    <a:pt x="451203" y="337040"/>
                  </a:lnTo>
                  <a:cubicBezTo>
                    <a:pt x="425184" y="327376"/>
                    <a:pt x="17048" y="284257"/>
                    <a:pt x="693" y="2790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E34E634B-73E6-6BEE-FBB6-3D71AE6CA537}"/>
              </a:ext>
            </a:extLst>
          </p:cNvPr>
          <p:cNvSpPr/>
          <p:nvPr/>
        </p:nvSpPr>
        <p:spPr>
          <a:xfrm>
            <a:off x="3117552" y="1656966"/>
            <a:ext cx="1098508" cy="147716"/>
          </a:xfrm>
          <a:custGeom>
            <a:avLst/>
            <a:gdLst>
              <a:gd name="connsiteX0" fmla="*/ 0 w 1098508"/>
              <a:gd name="connsiteY0" fmla="*/ 18411 h 147716"/>
              <a:gd name="connsiteX1" fmla="*/ 742566 w 1098508"/>
              <a:gd name="connsiteY1" fmla="*/ 0 h 147716"/>
              <a:gd name="connsiteX2" fmla="*/ 527774 w 1098508"/>
              <a:gd name="connsiteY2" fmla="*/ 6137 h 147716"/>
              <a:gd name="connsiteX3" fmla="*/ 889852 w 1098508"/>
              <a:gd name="connsiteY3" fmla="*/ 73643 h 147716"/>
              <a:gd name="connsiteX4" fmla="*/ 619828 w 1098508"/>
              <a:gd name="connsiteY4" fmla="*/ 141149 h 147716"/>
              <a:gd name="connsiteX5" fmla="*/ 1098507 w 1098508"/>
              <a:gd name="connsiteY5" fmla="*/ 135013 h 147716"/>
              <a:gd name="connsiteX6" fmla="*/ 613691 w 1098508"/>
              <a:gd name="connsiteY6" fmla="*/ 147286 h 147716"/>
              <a:gd name="connsiteX7" fmla="*/ 122738 w 1098508"/>
              <a:gd name="connsiteY7" fmla="*/ 116602 h 147716"/>
              <a:gd name="connsiteX8" fmla="*/ 834620 w 1098508"/>
              <a:gd name="connsiteY8" fmla="*/ 79780 h 147716"/>
              <a:gd name="connsiteX9" fmla="*/ 460268 w 1098508"/>
              <a:gd name="connsiteY9" fmla="*/ 73643 h 147716"/>
              <a:gd name="connsiteX10" fmla="*/ 0 w 1098508"/>
              <a:gd name="connsiteY10" fmla="*/ 18411 h 147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98508" h="147716">
                <a:moveTo>
                  <a:pt x="0" y="18411"/>
                </a:moveTo>
                <a:lnTo>
                  <a:pt x="742566" y="0"/>
                </a:lnTo>
                <a:lnTo>
                  <a:pt x="527774" y="6137"/>
                </a:lnTo>
                <a:cubicBezTo>
                  <a:pt x="552322" y="18411"/>
                  <a:pt x="874510" y="51141"/>
                  <a:pt x="889852" y="73643"/>
                </a:cubicBezTo>
                <a:cubicBezTo>
                  <a:pt x="905194" y="96145"/>
                  <a:pt x="585052" y="130921"/>
                  <a:pt x="619828" y="141149"/>
                </a:cubicBezTo>
                <a:cubicBezTo>
                  <a:pt x="654604" y="151377"/>
                  <a:pt x="1099530" y="133990"/>
                  <a:pt x="1098507" y="135013"/>
                </a:cubicBezTo>
                <a:cubicBezTo>
                  <a:pt x="1097484" y="136036"/>
                  <a:pt x="776319" y="150354"/>
                  <a:pt x="613691" y="147286"/>
                </a:cubicBezTo>
                <a:cubicBezTo>
                  <a:pt x="451063" y="144218"/>
                  <a:pt x="85917" y="127853"/>
                  <a:pt x="122738" y="116602"/>
                </a:cubicBezTo>
                <a:cubicBezTo>
                  <a:pt x="159559" y="105351"/>
                  <a:pt x="778365" y="86940"/>
                  <a:pt x="834620" y="79780"/>
                </a:cubicBezTo>
                <a:cubicBezTo>
                  <a:pt x="890875" y="72620"/>
                  <a:pt x="602440" y="85917"/>
                  <a:pt x="460268" y="73643"/>
                </a:cubicBezTo>
                <a:cubicBezTo>
                  <a:pt x="318096" y="61369"/>
                  <a:pt x="149842" y="33753"/>
                  <a:pt x="0" y="1841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8CF0F379-30CD-CB15-11BB-F5620404FF21}"/>
              </a:ext>
            </a:extLst>
          </p:cNvPr>
          <p:cNvSpPr/>
          <p:nvPr/>
        </p:nvSpPr>
        <p:spPr>
          <a:xfrm>
            <a:off x="3017301" y="2362693"/>
            <a:ext cx="339616" cy="1007397"/>
          </a:xfrm>
          <a:custGeom>
            <a:avLst/>
            <a:gdLst>
              <a:gd name="connsiteX0" fmla="*/ 339590 w 339616"/>
              <a:gd name="connsiteY0" fmla="*/ 18 h 1007397"/>
              <a:gd name="connsiteX1" fmla="*/ 38882 w 339616"/>
              <a:gd name="connsiteY1" fmla="*/ 484835 h 1007397"/>
              <a:gd name="connsiteX2" fmla="*/ 87977 w 339616"/>
              <a:gd name="connsiteY2" fmla="*/ 607573 h 1007397"/>
              <a:gd name="connsiteX3" fmla="*/ 63429 w 339616"/>
              <a:gd name="connsiteY3" fmla="*/ 558477 h 1007397"/>
              <a:gd name="connsiteX4" fmla="*/ 186167 w 339616"/>
              <a:gd name="connsiteY4" fmla="*/ 994198 h 1007397"/>
              <a:gd name="connsiteX5" fmla="*/ 149346 w 339616"/>
              <a:gd name="connsiteY5" fmla="*/ 846912 h 1007397"/>
              <a:gd name="connsiteX6" fmla="*/ 38882 w 339616"/>
              <a:gd name="connsiteY6" fmla="*/ 368233 h 1007397"/>
              <a:gd name="connsiteX7" fmla="*/ 20471 w 339616"/>
              <a:gd name="connsiteY7" fmla="*/ 503245 h 1007397"/>
              <a:gd name="connsiteX8" fmla="*/ 339590 w 339616"/>
              <a:gd name="connsiteY8" fmla="*/ 18 h 1007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9616" h="1007397">
                <a:moveTo>
                  <a:pt x="339590" y="18"/>
                </a:moveTo>
                <a:cubicBezTo>
                  <a:pt x="342659" y="-3050"/>
                  <a:pt x="80817" y="383576"/>
                  <a:pt x="38882" y="484835"/>
                </a:cubicBezTo>
                <a:cubicBezTo>
                  <a:pt x="-3053" y="586094"/>
                  <a:pt x="83886" y="595299"/>
                  <a:pt x="87977" y="607573"/>
                </a:cubicBezTo>
                <a:cubicBezTo>
                  <a:pt x="92068" y="619847"/>
                  <a:pt x="47064" y="494040"/>
                  <a:pt x="63429" y="558477"/>
                </a:cubicBezTo>
                <a:cubicBezTo>
                  <a:pt x="79794" y="622914"/>
                  <a:pt x="171848" y="946126"/>
                  <a:pt x="186167" y="994198"/>
                </a:cubicBezTo>
                <a:cubicBezTo>
                  <a:pt x="200486" y="1042270"/>
                  <a:pt x="173894" y="951240"/>
                  <a:pt x="149346" y="846912"/>
                </a:cubicBezTo>
                <a:cubicBezTo>
                  <a:pt x="124798" y="742584"/>
                  <a:pt x="60361" y="425511"/>
                  <a:pt x="38882" y="368233"/>
                </a:cubicBezTo>
                <a:cubicBezTo>
                  <a:pt x="17403" y="310955"/>
                  <a:pt x="-25556" y="561545"/>
                  <a:pt x="20471" y="503245"/>
                </a:cubicBezTo>
                <a:cubicBezTo>
                  <a:pt x="66498" y="444945"/>
                  <a:pt x="336521" y="3086"/>
                  <a:pt x="339590" y="1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53F44112-6FE2-9C23-2870-97F521941799}"/>
              </a:ext>
            </a:extLst>
          </p:cNvPr>
          <p:cNvSpPr/>
          <p:nvPr/>
        </p:nvSpPr>
        <p:spPr>
          <a:xfrm>
            <a:off x="4403537" y="109984"/>
            <a:ext cx="1402564" cy="190732"/>
          </a:xfrm>
          <a:custGeom>
            <a:avLst/>
            <a:gdLst>
              <a:gd name="connsiteX0" fmla="*/ 2766 w 1402564"/>
              <a:gd name="connsiteY0" fmla="*/ 190725 h 190732"/>
              <a:gd name="connsiteX1" fmla="*/ 929440 w 1402564"/>
              <a:gd name="connsiteY1" fmla="*/ 55713 h 190732"/>
              <a:gd name="connsiteX2" fmla="*/ 831250 w 1402564"/>
              <a:gd name="connsiteY2" fmla="*/ 18891 h 190732"/>
              <a:gd name="connsiteX3" fmla="*/ 1401982 w 1402564"/>
              <a:gd name="connsiteY3" fmla="*/ 480 h 190732"/>
              <a:gd name="connsiteX4" fmla="*/ 947851 w 1402564"/>
              <a:gd name="connsiteY4" fmla="*/ 37302 h 190732"/>
              <a:gd name="connsiteX5" fmla="*/ 383255 w 1402564"/>
              <a:gd name="connsiteY5" fmla="*/ 80260 h 190732"/>
              <a:gd name="connsiteX6" fmla="*/ 634868 w 1402564"/>
              <a:gd name="connsiteY6" fmla="*/ 61850 h 190732"/>
              <a:gd name="connsiteX7" fmla="*/ 2766 w 1402564"/>
              <a:gd name="connsiteY7" fmla="*/ 190725 h 19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2564" h="190732">
                <a:moveTo>
                  <a:pt x="2766" y="190725"/>
                </a:moveTo>
                <a:cubicBezTo>
                  <a:pt x="51861" y="189702"/>
                  <a:pt x="791359" y="84352"/>
                  <a:pt x="929440" y="55713"/>
                </a:cubicBezTo>
                <a:cubicBezTo>
                  <a:pt x="1067521" y="27074"/>
                  <a:pt x="752493" y="28096"/>
                  <a:pt x="831250" y="18891"/>
                </a:cubicBezTo>
                <a:cubicBezTo>
                  <a:pt x="910007" y="9685"/>
                  <a:pt x="1382549" y="-2588"/>
                  <a:pt x="1401982" y="480"/>
                </a:cubicBezTo>
                <a:cubicBezTo>
                  <a:pt x="1421415" y="3548"/>
                  <a:pt x="947851" y="37302"/>
                  <a:pt x="947851" y="37302"/>
                </a:cubicBezTo>
                <a:lnTo>
                  <a:pt x="383255" y="80260"/>
                </a:lnTo>
                <a:cubicBezTo>
                  <a:pt x="331091" y="84351"/>
                  <a:pt x="696237" y="42416"/>
                  <a:pt x="634868" y="61850"/>
                </a:cubicBezTo>
                <a:cubicBezTo>
                  <a:pt x="573499" y="81284"/>
                  <a:pt x="-46329" y="191748"/>
                  <a:pt x="2766" y="19072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B12A64EC-440E-1BF2-4EEE-B37FFA49E9AA}"/>
              </a:ext>
            </a:extLst>
          </p:cNvPr>
          <p:cNvSpPr/>
          <p:nvPr/>
        </p:nvSpPr>
        <p:spPr>
          <a:xfrm>
            <a:off x="6443299" y="2607986"/>
            <a:ext cx="637192" cy="724157"/>
          </a:xfrm>
          <a:custGeom>
            <a:avLst/>
            <a:gdLst>
              <a:gd name="connsiteX0" fmla="*/ 459 w 637192"/>
              <a:gd name="connsiteY0" fmla="*/ 30886 h 724157"/>
              <a:gd name="connsiteX1" fmla="*/ 270484 w 637192"/>
              <a:gd name="connsiteY1" fmla="*/ 540250 h 724157"/>
              <a:gd name="connsiteX2" fmla="*/ 270484 w 637192"/>
              <a:gd name="connsiteY2" fmla="*/ 491155 h 724157"/>
              <a:gd name="connsiteX3" fmla="*/ 632561 w 637192"/>
              <a:gd name="connsiteY3" fmla="*/ 712084 h 724157"/>
              <a:gd name="connsiteX4" fmla="*/ 454591 w 637192"/>
              <a:gd name="connsiteY4" fmla="*/ 620030 h 724157"/>
              <a:gd name="connsiteX5" fmla="*/ 153882 w 637192"/>
              <a:gd name="connsiteY5" fmla="*/ 202 h 724157"/>
              <a:gd name="connsiteX6" fmla="*/ 344127 w 637192"/>
              <a:gd name="connsiteY6" fmla="*/ 546387 h 724157"/>
              <a:gd name="connsiteX7" fmla="*/ 459 w 637192"/>
              <a:gd name="connsiteY7" fmla="*/ 30886 h 724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7192" h="724157">
                <a:moveTo>
                  <a:pt x="459" y="30886"/>
                </a:moveTo>
                <a:cubicBezTo>
                  <a:pt x="-11815" y="29863"/>
                  <a:pt x="225480" y="463539"/>
                  <a:pt x="270484" y="540250"/>
                </a:cubicBezTo>
                <a:cubicBezTo>
                  <a:pt x="315488" y="616961"/>
                  <a:pt x="210138" y="462516"/>
                  <a:pt x="270484" y="491155"/>
                </a:cubicBezTo>
                <a:cubicBezTo>
                  <a:pt x="330830" y="519794"/>
                  <a:pt x="601877" y="690605"/>
                  <a:pt x="632561" y="712084"/>
                </a:cubicBezTo>
                <a:cubicBezTo>
                  <a:pt x="663246" y="733563"/>
                  <a:pt x="534371" y="738677"/>
                  <a:pt x="454591" y="620030"/>
                </a:cubicBezTo>
                <a:cubicBezTo>
                  <a:pt x="374811" y="501383"/>
                  <a:pt x="172293" y="12476"/>
                  <a:pt x="153882" y="202"/>
                </a:cubicBezTo>
                <a:cubicBezTo>
                  <a:pt x="135471" y="-12072"/>
                  <a:pt x="364583" y="538205"/>
                  <a:pt x="344127" y="546387"/>
                </a:cubicBezTo>
                <a:cubicBezTo>
                  <a:pt x="323671" y="554569"/>
                  <a:pt x="12733" y="31909"/>
                  <a:pt x="459" y="3088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AC9E5B6F-A845-4875-14BE-8F65520742F1}"/>
              </a:ext>
            </a:extLst>
          </p:cNvPr>
          <p:cNvSpPr/>
          <p:nvPr/>
        </p:nvSpPr>
        <p:spPr>
          <a:xfrm>
            <a:off x="3970255" y="2824945"/>
            <a:ext cx="792094" cy="595029"/>
          </a:xfrm>
          <a:custGeom>
            <a:avLst/>
            <a:gdLst>
              <a:gd name="connsiteX0" fmla="*/ 166 w 792094"/>
              <a:gd name="connsiteY0" fmla="*/ 70 h 595029"/>
              <a:gd name="connsiteX1" fmla="*/ 346676 w 792094"/>
              <a:gd name="connsiteY1" fmla="*/ 293640 h 595029"/>
              <a:gd name="connsiteX2" fmla="*/ 308174 w 792094"/>
              <a:gd name="connsiteY2" fmla="*/ 226263 h 595029"/>
              <a:gd name="connsiteX3" fmla="*/ 543993 w 792094"/>
              <a:gd name="connsiteY3" fmla="*/ 442832 h 595029"/>
              <a:gd name="connsiteX4" fmla="*/ 519930 w 792094"/>
              <a:gd name="connsiteY4" fmla="*/ 336954 h 595029"/>
              <a:gd name="connsiteX5" fmla="*/ 784625 w 792094"/>
              <a:gd name="connsiteY5" fmla="*/ 592023 h 595029"/>
              <a:gd name="connsiteX6" fmla="*/ 669122 w 792094"/>
              <a:gd name="connsiteY6" fmla="*/ 457270 h 595029"/>
              <a:gd name="connsiteX7" fmla="*/ 163796 w 792094"/>
              <a:gd name="connsiteY7" fmla="*/ 168512 h 595029"/>
              <a:gd name="connsiteX8" fmla="*/ 298549 w 792094"/>
              <a:gd name="connsiteY8" fmla="*/ 264764 h 595029"/>
              <a:gd name="connsiteX9" fmla="*/ 166 w 792094"/>
              <a:gd name="connsiteY9" fmla="*/ 70 h 59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2094" h="595029">
                <a:moveTo>
                  <a:pt x="166" y="70"/>
                </a:moveTo>
                <a:cubicBezTo>
                  <a:pt x="8187" y="4883"/>
                  <a:pt x="295341" y="255941"/>
                  <a:pt x="346676" y="293640"/>
                </a:cubicBezTo>
                <a:cubicBezTo>
                  <a:pt x="398011" y="331339"/>
                  <a:pt x="275288" y="201398"/>
                  <a:pt x="308174" y="226263"/>
                </a:cubicBezTo>
                <a:cubicBezTo>
                  <a:pt x="341060" y="251128"/>
                  <a:pt x="508700" y="424384"/>
                  <a:pt x="543993" y="442832"/>
                </a:cubicBezTo>
                <a:cubicBezTo>
                  <a:pt x="579286" y="461280"/>
                  <a:pt x="479825" y="312089"/>
                  <a:pt x="519930" y="336954"/>
                </a:cubicBezTo>
                <a:cubicBezTo>
                  <a:pt x="560035" y="361819"/>
                  <a:pt x="759760" y="571970"/>
                  <a:pt x="784625" y="592023"/>
                </a:cubicBezTo>
                <a:cubicBezTo>
                  <a:pt x="809490" y="612076"/>
                  <a:pt x="772593" y="527855"/>
                  <a:pt x="669122" y="457270"/>
                </a:cubicBezTo>
                <a:cubicBezTo>
                  <a:pt x="565651" y="386685"/>
                  <a:pt x="225558" y="200596"/>
                  <a:pt x="163796" y="168512"/>
                </a:cubicBezTo>
                <a:cubicBezTo>
                  <a:pt x="102034" y="136428"/>
                  <a:pt x="321008" y="291234"/>
                  <a:pt x="298549" y="264764"/>
                </a:cubicBezTo>
                <a:cubicBezTo>
                  <a:pt x="276090" y="238295"/>
                  <a:pt x="-7855" y="-4743"/>
                  <a:pt x="166" y="7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332A81CF-2228-0FA3-3787-58BE5CAFF303}"/>
              </a:ext>
            </a:extLst>
          </p:cNvPr>
          <p:cNvSpPr/>
          <p:nvPr/>
        </p:nvSpPr>
        <p:spPr>
          <a:xfrm>
            <a:off x="3675815" y="3148310"/>
            <a:ext cx="853195" cy="278380"/>
          </a:xfrm>
          <a:custGeom>
            <a:avLst/>
            <a:gdLst>
              <a:gd name="connsiteX0" fmla="*/ 1036 w 853195"/>
              <a:gd name="connsiteY0" fmla="*/ 95404 h 278380"/>
              <a:gd name="connsiteX1" fmla="*/ 371608 w 853195"/>
              <a:gd name="connsiteY1" fmla="*/ 85778 h 278380"/>
              <a:gd name="connsiteX2" fmla="*/ 424547 w 853195"/>
              <a:gd name="connsiteY2" fmla="*/ 109842 h 278380"/>
              <a:gd name="connsiteX3" fmla="*/ 323482 w 853195"/>
              <a:gd name="connsiteY3" fmla="*/ 61715 h 278380"/>
              <a:gd name="connsiteX4" fmla="*/ 621865 w 853195"/>
              <a:gd name="connsiteY4" fmla="*/ 167593 h 278380"/>
              <a:gd name="connsiteX5" fmla="*/ 607427 w 853195"/>
              <a:gd name="connsiteY5" fmla="*/ 138717 h 278380"/>
              <a:gd name="connsiteX6" fmla="*/ 852871 w 853195"/>
              <a:gd name="connsiteY6" fmla="*/ 278284 h 278380"/>
              <a:gd name="connsiteX7" fmla="*/ 650741 w 853195"/>
              <a:gd name="connsiteY7" fmla="*/ 157968 h 278380"/>
              <a:gd name="connsiteX8" fmla="*/ 284981 w 853195"/>
              <a:gd name="connsiteY8" fmla="*/ 3964 h 278380"/>
              <a:gd name="connsiteX9" fmla="*/ 381233 w 853195"/>
              <a:gd name="connsiteY9" fmla="*/ 47277 h 278380"/>
              <a:gd name="connsiteX10" fmla="*/ 130977 w 853195"/>
              <a:gd name="connsiteY10" fmla="*/ 66528 h 278380"/>
              <a:gd name="connsiteX11" fmla="*/ 256105 w 853195"/>
              <a:gd name="connsiteY11" fmla="*/ 90591 h 278380"/>
              <a:gd name="connsiteX12" fmla="*/ 1036 w 853195"/>
              <a:gd name="connsiteY12" fmla="*/ 95404 h 278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3195" h="278380">
                <a:moveTo>
                  <a:pt x="1036" y="95404"/>
                </a:moveTo>
                <a:cubicBezTo>
                  <a:pt x="20286" y="94602"/>
                  <a:pt x="301023" y="83372"/>
                  <a:pt x="371608" y="85778"/>
                </a:cubicBezTo>
                <a:cubicBezTo>
                  <a:pt x="442193" y="88184"/>
                  <a:pt x="432568" y="113853"/>
                  <a:pt x="424547" y="109842"/>
                </a:cubicBezTo>
                <a:cubicBezTo>
                  <a:pt x="416526" y="105832"/>
                  <a:pt x="290596" y="52090"/>
                  <a:pt x="323482" y="61715"/>
                </a:cubicBezTo>
                <a:cubicBezTo>
                  <a:pt x="356368" y="71340"/>
                  <a:pt x="574541" y="154759"/>
                  <a:pt x="621865" y="167593"/>
                </a:cubicBezTo>
                <a:cubicBezTo>
                  <a:pt x="669189" y="180427"/>
                  <a:pt x="568926" y="120269"/>
                  <a:pt x="607427" y="138717"/>
                </a:cubicBezTo>
                <a:cubicBezTo>
                  <a:pt x="645928" y="157166"/>
                  <a:pt x="845652" y="275076"/>
                  <a:pt x="852871" y="278284"/>
                </a:cubicBezTo>
                <a:cubicBezTo>
                  <a:pt x="860090" y="281492"/>
                  <a:pt x="745389" y="203688"/>
                  <a:pt x="650741" y="157968"/>
                </a:cubicBezTo>
                <a:cubicBezTo>
                  <a:pt x="556093" y="112248"/>
                  <a:pt x="329899" y="22412"/>
                  <a:pt x="284981" y="3964"/>
                </a:cubicBezTo>
                <a:cubicBezTo>
                  <a:pt x="240063" y="-14484"/>
                  <a:pt x="406900" y="36850"/>
                  <a:pt x="381233" y="47277"/>
                </a:cubicBezTo>
                <a:cubicBezTo>
                  <a:pt x="355566" y="57704"/>
                  <a:pt x="151832" y="59309"/>
                  <a:pt x="130977" y="66528"/>
                </a:cubicBezTo>
                <a:cubicBezTo>
                  <a:pt x="110122" y="73747"/>
                  <a:pt x="275356" y="84976"/>
                  <a:pt x="256105" y="90591"/>
                </a:cubicBezTo>
                <a:cubicBezTo>
                  <a:pt x="236854" y="96206"/>
                  <a:pt x="-18214" y="96206"/>
                  <a:pt x="1036" y="9540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99F1B757-B15B-3A48-7B89-AEAF3E3F8EBC}"/>
              </a:ext>
            </a:extLst>
          </p:cNvPr>
          <p:cNvSpPr/>
          <p:nvPr/>
        </p:nvSpPr>
        <p:spPr>
          <a:xfrm>
            <a:off x="5278823" y="2990405"/>
            <a:ext cx="833744" cy="325592"/>
          </a:xfrm>
          <a:custGeom>
            <a:avLst/>
            <a:gdLst>
              <a:gd name="connsiteX0" fmla="*/ 634 w 833744"/>
              <a:gd name="connsiteY0" fmla="*/ 325498 h 325592"/>
              <a:gd name="connsiteX1" fmla="*/ 534836 w 833744"/>
              <a:gd name="connsiteY1" fmla="*/ 17490 h 325592"/>
              <a:gd name="connsiteX2" fmla="*/ 409708 w 833744"/>
              <a:gd name="connsiteY2" fmla="*/ 84867 h 325592"/>
              <a:gd name="connsiteX3" fmla="*/ 703278 w 833744"/>
              <a:gd name="connsiteY3" fmla="*/ 17490 h 325592"/>
              <a:gd name="connsiteX4" fmla="*/ 828406 w 833744"/>
              <a:gd name="connsiteY4" fmla="*/ 3052 h 325592"/>
              <a:gd name="connsiteX5" fmla="*/ 539649 w 833744"/>
              <a:gd name="connsiteY5" fmla="*/ 65616 h 325592"/>
              <a:gd name="connsiteX6" fmla="*/ 318268 w 833744"/>
              <a:gd name="connsiteY6" fmla="*/ 123368 h 325592"/>
              <a:gd name="connsiteX7" fmla="*/ 424145 w 833744"/>
              <a:gd name="connsiteY7" fmla="*/ 51178 h 325592"/>
              <a:gd name="connsiteX8" fmla="*/ 634 w 833744"/>
              <a:gd name="connsiteY8" fmla="*/ 325498 h 32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3744" h="325592">
                <a:moveTo>
                  <a:pt x="634" y="325498"/>
                </a:moveTo>
                <a:cubicBezTo>
                  <a:pt x="19082" y="319883"/>
                  <a:pt x="466657" y="57595"/>
                  <a:pt x="534836" y="17490"/>
                </a:cubicBezTo>
                <a:cubicBezTo>
                  <a:pt x="603015" y="-22615"/>
                  <a:pt x="381634" y="84867"/>
                  <a:pt x="409708" y="84867"/>
                </a:cubicBezTo>
                <a:cubicBezTo>
                  <a:pt x="437782" y="84867"/>
                  <a:pt x="633495" y="31126"/>
                  <a:pt x="703278" y="17490"/>
                </a:cubicBezTo>
                <a:cubicBezTo>
                  <a:pt x="773061" y="3854"/>
                  <a:pt x="855677" y="-4969"/>
                  <a:pt x="828406" y="3052"/>
                </a:cubicBezTo>
                <a:cubicBezTo>
                  <a:pt x="801135" y="11073"/>
                  <a:pt x="624672" y="45563"/>
                  <a:pt x="539649" y="65616"/>
                </a:cubicBezTo>
                <a:cubicBezTo>
                  <a:pt x="454626" y="85669"/>
                  <a:pt x="337519" y="125774"/>
                  <a:pt x="318268" y="123368"/>
                </a:cubicBezTo>
                <a:cubicBezTo>
                  <a:pt x="299017" y="120962"/>
                  <a:pt x="476282" y="18292"/>
                  <a:pt x="424145" y="51178"/>
                </a:cubicBezTo>
                <a:cubicBezTo>
                  <a:pt x="372008" y="84064"/>
                  <a:pt x="-17814" y="331113"/>
                  <a:pt x="634" y="32549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E4702FE7-BDB2-5B22-4BD4-D334BA71257D}"/>
              </a:ext>
            </a:extLst>
          </p:cNvPr>
          <p:cNvSpPr/>
          <p:nvPr/>
        </p:nvSpPr>
        <p:spPr>
          <a:xfrm>
            <a:off x="5514530" y="3229220"/>
            <a:ext cx="722675" cy="188031"/>
          </a:xfrm>
          <a:custGeom>
            <a:avLst/>
            <a:gdLst>
              <a:gd name="connsiteX0" fmla="*/ 746 w 722675"/>
              <a:gd name="connsiteY0" fmla="*/ 187748 h 188031"/>
              <a:gd name="connsiteX1" fmla="*/ 231752 w 722675"/>
              <a:gd name="connsiteY1" fmla="*/ 62620 h 188031"/>
              <a:gd name="connsiteX2" fmla="*/ 530135 w 722675"/>
              <a:gd name="connsiteY2" fmla="*/ 24119 h 188031"/>
              <a:gd name="connsiteX3" fmla="*/ 472384 w 722675"/>
              <a:gd name="connsiteY3" fmla="*/ 19306 h 188031"/>
              <a:gd name="connsiteX4" fmla="*/ 722641 w 722675"/>
              <a:gd name="connsiteY4" fmla="*/ 24119 h 188031"/>
              <a:gd name="connsiteX5" fmla="*/ 453133 w 722675"/>
              <a:gd name="connsiteY5" fmla="*/ 24119 h 188031"/>
              <a:gd name="connsiteX6" fmla="*/ 226939 w 722675"/>
              <a:gd name="connsiteY6" fmla="*/ 56 h 188031"/>
              <a:gd name="connsiteX7" fmla="*/ 308754 w 722675"/>
              <a:gd name="connsiteY7" fmla="*/ 24119 h 188031"/>
              <a:gd name="connsiteX8" fmla="*/ 746 w 722675"/>
              <a:gd name="connsiteY8" fmla="*/ 187748 h 188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2675" h="188031">
                <a:moveTo>
                  <a:pt x="746" y="187748"/>
                </a:moveTo>
                <a:cubicBezTo>
                  <a:pt x="-12088" y="194165"/>
                  <a:pt x="143521" y="89891"/>
                  <a:pt x="231752" y="62620"/>
                </a:cubicBezTo>
                <a:cubicBezTo>
                  <a:pt x="319983" y="35349"/>
                  <a:pt x="490030" y="31338"/>
                  <a:pt x="530135" y="24119"/>
                </a:cubicBezTo>
                <a:cubicBezTo>
                  <a:pt x="570240" y="16900"/>
                  <a:pt x="440300" y="19306"/>
                  <a:pt x="472384" y="19306"/>
                </a:cubicBezTo>
                <a:cubicBezTo>
                  <a:pt x="504468" y="19306"/>
                  <a:pt x="725849" y="23317"/>
                  <a:pt x="722641" y="24119"/>
                </a:cubicBezTo>
                <a:cubicBezTo>
                  <a:pt x="719433" y="24921"/>
                  <a:pt x="535750" y="28129"/>
                  <a:pt x="453133" y="24119"/>
                </a:cubicBezTo>
                <a:cubicBezTo>
                  <a:pt x="370516" y="20108"/>
                  <a:pt x="251002" y="56"/>
                  <a:pt x="226939" y="56"/>
                </a:cubicBezTo>
                <a:cubicBezTo>
                  <a:pt x="202876" y="56"/>
                  <a:pt x="343245" y="-2351"/>
                  <a:pt x="308754" y="24119"/>
                </a:cubicBezTo>
                <a:cubicBezTo>
                  <a:pt x="274264" y="50588"/>
                  <a:pt x="13580" y="181331"/>
                  <a:pt x="746" y="187748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40D43127-F478-7E35-0141-241F93599224}"/>
              </a:ext>
            </a:extLst>
          </p:cNvPr>
          <p:cNvSpPr/>
          <p:nvPr/>
        </p:nvSpPr>
        <p:spPr>
          <a:xfrm>
            <a:off x="3761901" y="3636539"/>
            <a:ext cx="688962" cy="72044"/>
          </a:xfrm>
          <a:custGeom>
            <a:avLst/>
            <a:gdLst>
              <a:gd name="connsiteX0" fmla="*/ 97830 w 688962"/>
              <a:gd name="connsiteY0" fmla="*/ 1810 h 72044"/>
              <a:gd name="connsiteX1" fmla="*/ 670533 w 688962"/>
              <a:gd name="connsiteY1" fmla="*/ 69187 h 72044"/>
              <a:gd name="connsiteX2" fmla="*/ 530966 w 688962"/>
              <a:gd name="connsiteY2" fmla="*/ 59562 h 72044"/>
              <a:gd name="connsiteX3" fmla="*/ 357712 w 688962"/>
              <a:gd name="connsiteY3" fmla="*/ 59562 h 72044"/>
              <a:gd name="connsiteX4" fmla="*/ 468402 w 688962"/>
              <a:gd name="connsiteY4" fmla="*/ 59562 h 72044"/>
              <a:gd name="connsiteX5" fmla="*/ 35265 w 688962"/>
              <a:gd name="connsiteY5" fmla="*/ 21061 h 72044"/>
              <a:gd name="connsiteX6" fmla="*/ 97830 w 688962"/>
              <a:gd name="connsiteY6" fmla="*/ 1810 h 72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8962" h="72044">
                <a:moveTo>
                  <a:pt x="97830" y="1810"/>
                </a:moveTo>
                <a:cubicBezTo>
                  <a:pt x="203708" y="9831"/>
                  <a:pt x="598344" y="59562"/>
                  <a:pt x="670533" y="69187"/>
                </a:cubicBezTo>
                <a:cubicBezTo>
                  <a:pt x="742722" y="78812"/>
                  <a:pt x="583103" y="61166"/>
                  <a:pt x="530966" y="59562"/>
                </a:cubicBezTo>
                <a:cubicBezTo>
                  <a:pt x="478829" y="57958"/>
                  <a:pt x="357712" y="59562"/>
                  <a:pt x="357712" y="59562"/>
                </a:cubicBezTo>
                <a:cubicBezTo>
                  <a:pt x="347285" y="59562"/>
                  <a:pt x="522143" y="65979"/>
                  <a:pt x="468402" y="59562"/>
                </a:cubicBezTo>
                <a:cubicBezTo>
                  <a:pt x="414661" y="53145"/>
                  <a:pt x="97027" y="27478"/>
                  <a:pt x="35265" y="21061"/>
                </a:cubicBezTo>
                <a:cubicBezTo>
                  <a:pt x="-26497" y="14644"/>
                  <a:pt x="-8048" y="-6211"/>
                  <a:pt x="97830" y="181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76BB27A4-D420-115B-E591-B1456F7700F9}"/>
              </a:ext>
            </a:extLst>
          </p:cNvPr>
          <p:cNvSpPr/>
          <p:nvPr/>
        </p:nvSpPr>
        <p:spPr>
          <a:xfrm>
            <a:off x="5743925" y="3407166"/>
            <a:ext cx="641034" cy="269779"/>
          </a:xfrm>
          <a:custGeom>
            <a:avLst/>
            <a:gdLst>
              <a:gd name="connsiteX0" fmla="*/ 637624 w 641034"/>
              <a:gd name="connsiteY0" fmla="*/ 177 h 269779"/>
              <a:gd name="connsiteX1" fmla="*/ 411431 w 641034"/>
              <a:gd name="connsiteY1" fmla="*/ 163807 h 269779"/>
              <a:gd name="connsiteX2" fmla="*/ 247801 w 641034"/>
              <a:gd name="connsiteY2" fmla="*/ 240809 h 269779"/>
              <a:gd name="connsiteX3" fmla="*/ 2357 w 641034"/>
              <a:gd name="connsiteY3" fmla="*/ 269685 h 269779"/>
              <a:gd name="connsiteX4" fmla="*/ 406618 w 641034"/>
              <a:gd name="connsiteY4" fmla="*/ 250434 h 269779"/>
              <a:gd name="connsiteX5" fmla="*/ 151549 w 641034"/>
              <a:gd name="connsiteY5" fmla="*/ 260059 h 269779"/>
              <a:gd name="connsiteX6" fmla="*/ 339241 w 641034"/>
              <a:gd name="connsiteY6" fmla="*/ 183057 h 269779"/>
              <a:gd name="connsiteX7" fmla="*/ 223738 w 641034"/>
              <a:gd name="connsiteY7" fmla="*/ 197495 h 269779"/>
              <a:gd name="connsiteX8" fmla="*/ 637624 w 641034"/>
              <a:gd name="connsiteY8" fmla="*/ 177 h 269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1034" h="269779">
                <a:moveTo>
                  <a:pt x="637624" y="177"/>
                </a:moveTo>
                <a:cubicBezTo>
                  <a:pt x="668906" y="-5438"/>
                  <a:pt x="476401" y="123702"/>
                  <a:pt x="411431" y="163807"/>
                </a:cubicBezTo>
                <a:cubicBezTo>
                  <a:pt x="346461" y="203912"/>
                  <a:pt x="315980" y="223163"/>
                  <a:pt x="247801" y="240809"/>
                </a:cubicBezTo>
                <a:cubicBezTo>
                  <a:pt x="179622" y="258455"/>
                  <a:pt x="-24113" y="268081"/>
                  <a:pt x="2357" y="269685"/>
                </a:cubicBezTo>
                <a:cubicBezTo>
                  <a:pt x="28826" y="271289"/>
                  <a:pt x="381753" y="252038"/>
                  <a:pt x="406618" y="250434"/>
                </a:cubicBezTo>
                <a:cubicBezTo>
                  <a:pt x="431483" y="248830"/>
                  <a:pt x="162778" y="271288"/>
                  <a:pt x="151549" y="260059"/>
                </a:cubicBezTo>
                <a:cubicBezTo>
                  <a:pt x="140320" y="248830"/>
                  <a:pt x="327210" y="193484"/>
                  <a:pt x="339241" y="183057"/>
                </a:cubicBezTo>
                <a:cubicBezTo>
                  <a:pt x="351272" y="172630"/>
                  <a:pt x="175612" y="223965"/>
                  <a:pt x="223738" y="197495"/>
                </a:cubicBezTo>
                <a:cubicBezTo>
                  <a:pt x="271864" y="171025"/>
                  <a:pt x="606342" y="5792"/>
                  <a:pt x="637624" y="177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C93CBCDE-5D72-E08C-7702-D857A02065B1}"/>
              </a:ext>
            </a:extLst>
          </p:cNvPr>
          <p:cNvSpPr/>
          <p:nvPr/>
        </p:nvSpPr>
        <p:spPr>
          <a:xfrm>
            <a:off x="4244007" y="4910702"/>
            <a:ext cx="1507035" cy="259135"/>
          </a:xfrm>
          <a:custGeom>
            <a:avLst/>
            <a:gdLst>
              <a:gd name="connsiteX0" fmla="*/ 2 w 1507035"/>
              <a:gd name="connsiteY0" fmla="*/ 101933 h 259135"/>
              <a:gd name="connsiteX1" fmla="*/ 374376 w 1507035"/>
              <a:gd name="connsiteY1" fmla="*/ 88681 h 259135"/>
              <a:gd name="connsiteX2" fmla="*/ 318054 w 1507035"/>
              <a:gd name="connsiteY2" fmla="*/ 88681 h 259135"/>
              <a:gd name="connsiteX3" fmla="*/ 540028 w 1507035"/>
              <a:gd name="connsiteY3" fmla="*/ 15794 h 259135"/>
              <a:gd name="connsiteX4" fmla="*/ 609602 w 1507035"/>
              <a:gd name="connsiteY4" fmla="*/ 2541 h 259135"/>
              <a:gd name="connsiteX5" fmla="*/ 732184 w 1507035"/>
              <a:gd name="connsiteY5" fmla="*/ 52237 h 259135"/>
              <a:gd name="connsiteX6" fmla="*/ 699054 w 1507035"/>
              <a:gd name="connsiteY6" fmla="*/ 12481 h 259135"/>
              <a:gd name="connsiteX7" fmla="*/ 818323 w 1507035"/>
              <a:gd name="connsiteY7" fmla="*/ 15794 h 259135"/>
              <a:gd name="connsiteX8" fmla="*/ 940906 w 1507035"/>
              <a:gd name="connsiteY8" fmla="*/ 55550 h 259135"/>
              <a:gd name="connsiteX9" fmla="*/ 1063489 w 1507035"/>
              <a:gd name="connsiteY9" fmla="*/ 55550 h 259135"/>
              <a:gd name="connsiteX10" fmla="*/ 1003854 w 1507035"/>
              <a:gd name="connsiteY10" fmla="*/ 58863 h 259135"/>
              <a:gd name="connsiteX11" fmla="*/ 1504123 w 1507035"/>
              <a:gd name="connsiteY11" fmla="*/ 101933 h 259135"/>
              <a:gd name="connsiteX12" fmla="*/ 1199323 w 1507035"/>
              <a:gd name="connsiteY12" fmla="*/ 111872 h 259135"/>
              <a:gd name="connsiteX13" fmla="*/ 977350 w 1507035"/>
              <a:gd name="connsiteY13" fmla="*/ 178133 h 259135"/>
              <a:gd name="connsiteX14" fmla="*/ 1189384 w 1507035"/>
              <a:gd name="connsiteY14" fmla="*/ 181446 h 259135"/>
              <a:gd name="connsiteX15" fmla="*/ 496958 w 1507035"/>
              <a:gd name="connsiteY15" fmla="*/ 254333 h 259135"/>
              <a:gd name="connsiteX16" fmla="*/ 533402 w 1507035"/>
              <a:gd name="connsiteY16" fmla="*/ 247707 h 259135"/>
              <a:gd name="connsiteX17" fmla="*/ 182219 w 1507035"/>
              <a:gd name="connsiteY17" fmla="*/ 211263 h 259135"/>
              <a:gd name="connsiteX18" fmla="*/ 381002 w 1507035"/>
              <a:gd name="connsiteY18" fmla="*/ 198011 h 259135"/>
              <a:gd name="connsiteX19" fmla="*/ 2 w 1507035"/>
              <a:gd name="connsiteY19" fmla="*/ 101933 h 259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507035" h="259135">
                <a:moveTo>
                  <a:pt x="2" y="101933"/>
                </a:moveTo>
                <a:cubicBezTo>
                  <a:pt x="-1102" y="83712"/>
                  <a:pt x="321367" y="90890"/>
                  <a:pt x="374376" y="88681"/>
                </a:cubicBezTo>
                <a:cubicBezTo>
                  <a:pt x="427385" y="86472"/>
                  <a:pt x="290445" y="100829"/>
                  <a:pt x="318054" y="88681"/>
                </a:cubicBezTo>
                <a:cubicBezTo>
                  <a:pt x="345663" y="76533"/>
                  <a:pt x="491437" y="30151"/>
                  <a:pt x="540028" y="15794"/>
                </a:cubicBezTo>
                <a:cubicBezTo>
                  <a:pt x="588619" y="1437"/>
                  <a:pt x="577576" y="-3533"/>
                  <a:pt x="609602" y="2541"/>
                </a:cubicBezTo>
                <a:cubicBezTo>
                  <a:pt x="641628" y="8615"/>
                  <a:pt x="717275" y="50580"/>
                  <a:pt x="732184" y="52237"/>
                </a:cubicBezTo>
                <a:cubicBezTo>
                  <a:pt x="747093" y="53894"/>
                  <a:pt x="684698" y="18555"/>
                  <a:pt x="699054" y="12481"/>
                </a:cubicBezTo>
                <a:cubicBezTo>
                  <a:pt x="713411" y="6407"/>
                  <a:pt x="778014" y="8616"/>
                  <a:pt x="818323" y="15794"/>
                </a:cubicBezTo>
                <a:cubicBezTo>
                  <a:pt x="858632" y="22972"/>
                  <a:pt x="900045" y="48924"/>
                  <a:pt x="940906" y="55550"/>
                </a:cubicBezTo>
                <a:cubicBezTo>
                  <a:pt x="981767" y="62176"/>
                  <a:pt x="1052998" y="54998"/>
                  <a:pt x="1063489" y="55550"/>
                </a:cubicBezTo>
                <a:cubicBezTo>
                  <a:pt x="1073980" y="56102"/>
                  <a:pt x="930415" y="51132"/>
                  <a:pt x="1003854" y="58863"/>
                </a:cubicBezTo>
                <a:cubicBezTo>
                  <a:pt x="1077293" y="66593"/>
                  <a:pt x="1471545" y="93098"/>
                  <a:pt x="1504123" y="101933"/>
                </a:cubicBezTo>
                <a:cubicBezTo>
                  <a:pt x="1536701" y="110768"/>
                  <a:pt x="1287118" y="99172"/>
                  <a:pt x="1199323" y="111872"/>
                </a:cubicBezTo>
                <a:cubicBezTo>
                  <a:pt x="1111528" y="124572"/>
                  <a:pt x="979006" y="166537"/>
                  <a:pt x="977350" y="178133"/>
                </a:cubicBezTo>
                <a:cubicBezTo>
                  <a:pt x="975694" y="189729"/>
                  <a:pt x="1269449" y="168746"/>
                  <a:pt x="1189384" y="181446"/>
                </a:cubicBezTo>
                <a:cubicBezTo>
                  <a:pt x="1109319" y="194146"/>
                  <a:pt x="606288" y="243290"/>
                  <a:pt x="496958" y="254333"/>
                </a:cubicBezTo>
                <a:cubicBezTo>
                  <a:pt x="387628" y="265376"/>
                  <a:pt x="585858" y="254885"/>
                  <a:pt x="533402" y="247707"/>
                </a:cubicBezTo>
                <a:cubicBezTo>
                  <a:pt x="480946" y="240529"/>
                  <a:pt x="207619" y="219546"/>
                  <a:pt x="182219" y="211263"/>
                </a:cubicBezTo>
                <a:cubicBezTo>
                  <a:pt x="156819" y="202980"/>
                  <a:pt x="408058" y="215680"/>
                  <a:pt x="381002" y="198011"/>
                </a:cubicBezTo>
                <a:cubicBezTo>
                  <a:pt x="353946" y="180342"/>
                  <a:pt x="1106" y="120154"/>
                  <a:pt x="2" y="101933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AC145DB6-4CD9-BD46-D73C-3735E0E48249}"/>
              </a:ext>
            </a:extLst>
          </p:cNvPr>
          <p:cNvSpPr/>
          <p:nvPr/>
        </p:nvSpPr>
        <p:spPr>
          <a:xfrm>
            <a:off x="4340328" y="4965705"/>
            <a:ext cx="1434524" cy="478075"/>
          </a:xfrm>
          <a:custGeom>
            <a:avLst/>
            <a:gdLst>
              <a:gd name="connsiteX0" fmla="*/ 16324 w 1434524"/>
              <a:gd name="connsiteY0" fmla="*/ 7173 h 478075"/>
              <a:gd name="connsiteX1" fmla="*/ 89211 w 1434524"/>
              <a:gd name="connsiteY1" fmla="*/ 30365 h 478075"/>
              <a:gd name="connsiteX2" fmla="*/ 784950 w 1434524"/>
              <a:gd name="connsiteY2" fmla="*/ 89999 h 478075"/>
              <a:gd name="connsiteX3" fmla="*/ 718689 w 1434524"/>
              <a:gd name="connsiteY3" fmla="*/ 83373 h 478075"/>
              <a:gd name="connsiteX4" fmla="*/ 1162637 w 1434524"/>
              <a:gd name="connsiteY4" fmla="*/ 43617 h 478075"/>
              <a:gd name="connsiteX5" fmla="*/ 957229 w 1434524"/>
              <a:gd name="connsiteY5" fmla="*/ 46930 h 478075"/>
              <a:gd name="connsiteX6" fmla="*/ 1430994 w 1434524"/>
              <a:gd name="connsiteY6" fmla="*/ 3860 h 478075"/>
              <a:gd name="connsiteX7" fmla="*/ 1172576 w 1434524"/>
              <a:gd name="connsiteY7" fmla="*/ 99938 h 478075"/>
              <a:gd name="connsiteX8" fmla="*/ 1156011 w 1434524"/>
              <a:gd name="connsiteY8" fmla="*/ 215895 h 478075"/>
              <a:gd name="connsiteX9" fmla="*/ 824707 w 1434524"/>
              <a:gd name="connsiteY9" fmla="*/ 424617 h 478075"/>
              <a:gd name="connsiteX10" fmla="*/ 887655 w 1434524"/>
              <a:gd name="connsiteY10" fmla="*/ 467686 h 478075"/>
              <a:gd name="connsiteX11" fmla="*/ 397324 w 1434524"/>
              <a:gd name="connsiteY11" fmla="*/ 474312 h 478075"/>
              <a:gd name="connsiteX12" fmla="*/ 569602 w 1434524"/>
              <a:gd name="connsiteY12" fmla="*/ 461060 h 478075"/>
              <a:gd name="connsiteX13" fmla="*/ 225046 w 1434524"/>
              <a:gd name="connsiteY13" fmla="*/ 302034 h 478075"/>
              <a:gd name="connsiteX14" fmla="*/ 347629 w 1434524"/>
              <a:gd name="connsiteY14" fmla="*/ 355043 h 478075"/>
              <a:gd name="connsiteX15" fmla="*/ 56081 w 1434524"/>
              <a:gd name="connsiteY15" fmla="*/ 103252 h 478075"/>
              <a:gd name="connsiteX16" fmla="*/ 155472 w 1434524"/>
              <a:gd name="connsiteY16" fmla="*/ 156260 h 478075"/>
              <a:gd name="connsiteX17" fmla="*/ 16324 w 1434524"/>
              <a:gd name="connsiteY17" fmla="*/ 7173 h 47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34524" h="478075">
                <a:moveTo>
                  <a:pt x="16324" y="7173"/>
                </a:moveTo>
                <a:cubicBezTo>
                  <a:pt x="5281" y="-13809"/>
                  <a:pt x="-38893" y="16561"/>
                  <a:pt x="89211" y="30365"/>
                </a:cubicBezTo>
                <a:cubicBezTo>
                  <a:pt x="217315" y="44169"/>
                  <a:pt x="680037" y="81164"/>
                  <a:pt x="784950" y="89999"/>
                </a:cubicBezTo>
                <a:cubicBezTo>
                  <a:pt x="889863" y="98834"/>
                  <a:pt x="655741" y="91103"/>
                  <a:pt x="718689" y="83373"/>
                </a:cubicBezTo>
                <a:cubicBezTo>
                  <a:pt x="781637" y="75643"/>
                  <a:pt x="1122880" y="49691"/>
                  <a:pt x="1162637" y="43617"/>
                </a:cubicBezTo>
                <a:cubicBezTo>
                  <a:pt x="1202394" y="37543"/>
                  <a:pt x="912503" y="53556"/>
                  <a:pt x="957229" y="46930"/>
                </a:cubicBezTo>
                <a:cubicBezTo>
                  <a:pt x="1001955" y="40304"/>
                  <a:pt x="1395103" y="-4975"/>
                  <a:pt x="1430994" y="3860"/>
                </a:cubicBezTo>
                <a:cubicBezTo>
                  <a:pt x="1466885" y="12695"/>
                  <a:pt x="1218406" y="64599"/>
                  <a:pt x="1172576" y="99938"/>
                </a:cubicBezTo>
                <a:cubicBezTo>
                  <a:pt x="1126746" y="135277"/>
                  <a:pt x="1213989" y="161782"/>
                  <a:pt x="1156011" y="215895"/>
                </a:cubicBezTo>
                <a:cubicBezTo>
                  <a:pt x="1098033" y="270008"/>
                  <a:pt x="869433" y="382652"/>
                  <a:pt x="824707" y="424617"/>
                </a:cubicBezTo>
                <a:cubicBezTo>
                  <a:pt x="779981" y="466582"/>
                  <a:pt x="958886" y="459404"/>
                  <a:pt x="887655" y="467686"/>
                </a:cubicBezTo>
                <a:cubicBezTo>
                  <a:pt x="816425" y="475969"/>
                  <a:pt x="450333" y="475416"/>
                  <a:pt x="397324" y="474312"/>
                </a:cubicBezTo>
                <a:cubicBezTo>
                  <a:pt x="344315" y="473208"/>
                  <a:pt x="598315" y="489773"/>
                  <a:pt x="569602" y="461060"/>
                </a:cubicBezTo>
                <a:cubicBezTo>
                  <a:pt x="540889" y="432347"/>
                  <a:pt x="262041" y="319703"/>
                  <a:pt x="225046" y="302034"/>
                </a:cubicBezTo>
                <a:cubicBezTo>
                  <a:pt x="188051" y="284365"/>
                  <a:pt x="375790" y="388173"/>
                  <a:pt x="347629" y="355043"/>
                </a:cubicBezTo>
                <a:cubicBezTo>
                  <a:pt x="319468" y="321913"/>
                  <a:pt x="88107" y="136382"/>
                  <a:pt x="56081" y="103252"/>
                </a:cubicBezTo>
                <a:cubicBezTo>
                  <a:pt x="24055" y="70122"/>
                  <a:pt x="159889" y="167303"/>
                  <a:pt x="155472" y="156260"/>
                </a:cubicBezTo>
                <a:cubicBezTo>
                  <a:pt x="151055" y="145217"/>
                  <a:pt x="27367" y="28155"/>
                  <a:pt x="16324" y="7173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9729874A-2F3D-4AEB-B084-1359EA431E9D}"/>
              </a:ext>
            </a:extLst>
          </p:cNvPr>
          <p:cNvSpPr/>
          <p:nvPr/>
        </p:nvSpPr>
        <p:spPr>
          <a:xfrm>
            <a:off x="4754217" y="5174858"/>
            <a:ext cx="588489" cy="130450"/>
          </a:xfrm>
          <a:custGeom>
            <a:avLst/>
            <a:gdLst>
              <a:gd name="connsiteX0" fmla="*/ 0 w 588489"/>
              <a:gd name="connsiteY0" fmla="*/ 39872 h 130450"/>
              <a:gd name="connsiteX1" fmla="*/ 374374 w 588489"/>
              <a:gd name="connsiteY1" fmla="*/ 46499 h 130450"/>
              <a:gd name="connsiteX2" fmla="*/ 208722 w 588489"/>
              <a:gd name="connsiteY2" fmla="*/ 79629 h 130450"/>
              <a:gd name="connsiteX3" fmla="*/ 583096 w 588489"/>
              <a:gd name="connsiteY3" fmla="*/ 116 h 130450"/>
              <a:gd name="connsiteX4" fmla="*/ 430696 w 588489"/>
              <a:gd name="connsiteY4" fmla="*/ 63064 h 130450"/>
              <a:gd name="connsiteX5" fmla="*/ 434009 w 588489"/>
              <a:gd name="connsiteY5" fmla="*/ 112759 h 130450"/>
              <a:gd name="connsiteX6" fmla="*/ 215348 w 588489"/>
              <a:gd name="connsiteY6" fmla="*/ 129325 h 130450"/>
              <a:gd name="connsiteX7" fmla="*/ 351183 w 588489"/>
              <a:gd name="connsiteY7" fmla="*/ 119385 h 130450"/>
              <a:gd name="connsiteX8" fmla="*/ 0 w 588489"/>
              <a:gd name="connsiteY8" fmla="*/ 39872 h 13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8489" h="130450">
                <a:moveTo>
                  <a:pt x="0" y="39872"/>
                </a:moveTo>
                <a:cubicBezTo>
                  <a:pt x="169793" y="39872"/>
                  <a:pt x="339587" y="39873"/>
                  <a:pt x="374374" y="46499"/>
                </a:cubicBezTo>
                <a:lnTo>
                  <a:pt x="208722" y="79629"/>
                </a:lnTo>
                <a:cubicBezTo>
                  <a:pt x="243509" y="71899"/>
                  <a:pt x="546100" y="2877"/>
                  <a:pt x="583096" y="116"/>
                </a:cubicBezTo>
                <a:cubicBezTo>
                  <a:pt x="620092" y="-2645"/>
                  <a:pt x="455544" y="44290"/>
                  <a:pt x="430696" y="63064"/>
                </a:cubicBezTo>
                <a:cubicBezTo>
                  <a:pt x="405848" y="81838"/>
                  <a:pt x="469900" y="101716"/>
                  <a:pt x="434009" y="112759"/>
                </a:cubicBezTo>
                <a:cubicBezTo>
                  <a:pt x="398118" y="123803"/>
                  <a:pt x="215348" y="129325"/>
                  <a:pt x="215348" y="129325"/>
                </a:cubicBezTo>
                <a:cubicBezTo>
                  <a:pt x="201544" y="130429"/>
                  <a:pt x="380448" y="133742"/>
                  <a:pt x="351183" y="119385"/>
                </a:cubicBezTo>
                <a:cubicBezTo>
                  <a:pt x="321918" y="105028"/>
                  <a:pt x="180837" y="74106"/>
                  <a:pt x="0" y="3987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76DB3423-A564-E06D-BC6B-D7E3095751FA}"/>
              </a:ext>
            </a:extLst>
          </p:cNvPr>
          <p:cNvSpPr/>
          <p:nvPr/>
        </p:nvSpPr>
        <p:spPr>
          <a:xfrm>
            <a:off x="6507025" y="4524947"/>
            <a:ext cx="308990" cy="761009"/>
          </a:xfrm>
          <a:custGeom>
            <a:avLst/>
            <a:gdLst>
              <a:gd name="connsiteX0" fmla="*/ 307063 w 308990"/>
              <a:gd name="connsiteY0" fmla="*/ 558 h 761009"/>
              <a:gd name="connsiteX1" fmla="*/ 198575 w 308990"/>
              <a:gd name="connsiteY1" fmla="*/ 269195 h 761009"/>
              <a:gd name="connsiteX2" fmla="*/ 53924 w 308990"/>
              <a:gd name="connsiteY2" fmla="*/ 723812 h 761009"/>
              <a:gd name="connsiteX3" fmla="*/ 48758 w 308990"/>
              <a:gd name="connsiteY3" fmla="*/ 517168 h 761009"/>
              <a:gd name="connsiteX4" fmla="*/ 2263 w 308990"/>
              <a:gd name="connsiteY4" fmla="*/ 759975 h 761009"/>
              <a:gd name="connsiteX5" fmla="*/ 12595 w 308990"/>
              <a:gd name="connsiteY5" fmla="*/ 439677 h 761009"/>
              <a:gd name="connsiteX6" fmla="*/ 59090 w 308990"/>
              <a:gd name="connsiteY6" fmla="*/ 129711 h 761009"/>
              <a:gd name="connsiteX7" fmla="*/ 22928 w 308990"/>
              <a:gd name="connsiteY7" fmla="*/ 759975 h 761009"/>
              <a:gd name="connsiteX8" fmla="*/ 141748 w 308990"/>
              <a:gd name="connsiteY8" fmla="*/ 279528 h 761009"/>
              <a:gd name="connsiteX9" fmla="*/ 105585 w 308990"/>
              <a:gd name="connsiteY9" fmla="*/ 336355 h 761009"/>
              <a:gd name="connsiteX10" fmla="*/ 307063 w 308990"/>
              <a:gd name="connsiteY10" fmla="*/ 558 h 76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8990" h="761009">
                <a:moveTo>
                  <a:pt x="307063" y="558"/>
                </a:moveTo>
                <a:cubicBezTo>
                  <a:pt x="322561" y="-10635"/>
                  <a:pt x="240765" y="148653"/>
                  <a:pt x="198575" y="269195"/>
                </a:cubicBezTo>
                <a:cubicBezTo>
                  <a:pt x="156385" y="389737"/>
                  <a:pt x="78893" y="682483"/>
                  <a:pt x="53924" y="723812"/>
                </a:cubicBezTo>
                <a:cubicBezTo>
                  <a:pt x="28955" y="765141"/>
                  <a:pt x="57368" y="511141"/>
                  <a:pt x="48758" y="517168"/>
                </a:cubicBezTo>
                <a:cubicBezTo>
                  <a:pt x="40148" y="523195"/>
                  <a:pt x="8290" y="772890"/>
                  <a:pt x="2263" y="759975"/>
                </a:cubicBezTo>
                <a:cubicBezTo>
                  <a:pt x="-3764" y="747060"/>
                  <a:pt x="3124" y="544721"/>
                  <a:pt x="12595" y="439677"/>
                </a:cubicBezTo>
                <a:cubicBezTo>
                  <a:pt x="22066" y="334633"/>
                  <a:pt x="57368" y="76328"/>
                  <a:pt x="59090" y="129711"/>
                </a:cubicBezTo>
                <a:cubicBezTo>
                  <a:pt x="60812" y="183094"/>
                  <a:pt x="9152" y="735006"/>
                  <a:pt x="22928" y="759975"/>
                </a:cubicBezTo>
                <a:cubicBezTo>
                  <a:pt x="36704" y="784945"/>
                  <a:pt x="127972" y="350131"/>
                  <a:pt x="141748" y="279528"/>
                </a:cubicBezTo>
                <a:cubicBezTo>
                  <a:pt x="155524" y="208925"/>
                  <a:pt x="82338" y="377684"/>
                  <a:pt x="105585" y="336355"/>
                </a:cubicBezTo>
                <a:cubicBezTo>
                  <a:pt x="128832" y="295026"/>
                  <a:pt x="291565" y="11751"/>
                  <a:pt x="307063" y="55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3710604A-12C3-B3A5-B249-E3A2C1372B92}"/>
              </a:ext>
            </a:extLst>
          </p:cNvPr>
          <p:cNvSpPr/>
          <p:nvPr/>
        </p:nvSpPr>
        <p:spPr>
          <a:xfrm>
            <a:off x="6183437" y="4935947"/>
            <a:ext cx="291029" cy="969469"/>
          </a:xfrm>
          <a:custGeom>
            <a:avLst/>
            <a:gdLst>
              <a:gd name="connsiteX0" fmla="*/ 279356 w 291029"/>
              <a:gd name="connsiteY0" fmla="*/ 23511 h 969469"/>
              <a:gd name="connsiteX1" fmla="*/ 103709 w 291029"/>
              <a:gd name="connsiteY1" fmla="*/ 416134 h 969469"/>
              <a:gd name="connsiteX2" fmla="*/ 124373 w 291029"/>
              <a:gd name="connsiteY2" fmla="*/ 307646 h 969469"/>
              <a:gd name="connsiteX3" fmla="*/ 21051 w 291029"/>
              <a:gd name="connsiteY3" fmla="*/ 658941 h 969469"/>
              <a:gd name="connsiteX4" fmla="*/ 10719 w 291029"/>
              <a:gd name="connsiteY4" fmla="*/ 509124 h 969469"/>
              <a:gd name="connsiteX5" fmla="*/ 5553 w 291029"/>
              <a:gd name="connsiteY5" fmla="*/ 968907 h 969469"/>
              <a:gd name="connsiteX6" fmla="*/ 5553 w 291029"/>
              <a:gd name="connsiteY6" fmla="*/ 596948 h 969469"/>
              <a:gd name="connsiteX7" fmla="*/ 77878 w 291029"/>
              <a:gd name="connsiteY7" fmla="*/ 297314 h 969469"/>
              <a:gd name="connsiteX8" fmla="*/ 26217 w 291029"/>
              <a:gd name="connsiteY8" fmla="*/ 343809 h 969469"/>
              <a:gd name="connsiteX9" fmla="*/ 248360 w 291029"/>
              <a:gd name="connsiteY9" fmla="*/ 75172 h 969469"/>
              <a:gd name="connsiteX10" fmla="*/ 279356 w 291029"/>
              <a:gd name="connsiteY10" fmla="*/ 23511 h 969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1029" h="969469">
                <a:moveTo>
                  <a:pt x="279356" y="23511"/>
                </a:moveTo>
                <a:cubicBezTo>
                  <a:pt x="255248" y="80338"/>
                  <a:pt x="129539" y="368778"/>
                  <a:pt x="103709" y="416134"/>
                </a:cubicBezTo>
                <a:cubicBezTo>
                  <a:pt x="77879" y="463490"/>
                  <a:pt x="138149" y="267178"/>
                  <a:pt x="124373" y="307646"/>
                </a:cubicBezTo>
                <a:cubicBezTo>
                  <a:pt x="110597" y="348114"/>
                  <a:pt x="39993" y="625361"/>
                  <a:pt x="21051" y="658941"/>
                </a:cubicBezTo>
                <a:cubicBezTo>
                  <a:pt x="2109" y="692521"/>
                  <a:pt x="13302" y="457463"/>
                  <a:pt x="10719" y="509124"/>
                </a:cubicBezTo>
                <a:cubicBezTo>
                  <a:pt x="8136" y="560785"/>
                  <a:pt x="6414" y="954270"/>
                  <a:pt x="5553" y="968907"/>
                </a:cubicBezTo>
                <a:cubicBezTo>
                  <a:pt x="4692" y="983544"/>
                  <a:pt x="-6501" y="708880"/>
                  <a:pt x="5553" y="596948"/>
                </a:cubicBezTo>
                <a:cubicBezTo>
                  <a:pt x="17607" y="485016"/>
                  <a:pt x="74434" y="339504"/>
                  <a:pt x="77878" y="297314"/>
                </a:cubicBezTo>
                <a:cubicBezTo>
                  <a:pt x="81322" y="255124"/>
                  <a:pt x="-2197" y="380833"/>
                  <a:pt x="26217" y="343809"/>
                </a:cubicBezTo>
                <a:cubicBezTo>
                  <a:pt x="54631" y="306785"/>
                  <a:pt x="207892" y="125972"/>
                  <a:pt x="248360" y="75172"/>
                </a:cubicBezTo>
                <a:cubicBezTo>
                  <a:pt x="288828" y="24372"/>
                  <a:pt x="303464" y="-33316"/>
                  <a:pt x="279356" y="2351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C33D3432-C375-8437-3CE3-19F5BD321BCA}"/>
              </a:ext>
            </a:extLst>
          </p:cNvPr>
          <p:cNvSpPr/>
          <p:nvPr/>
        </p:nvSpPr>
        <p:spPr>
          <a:xfrm>
            <a:off x="3010591" y="4556393"/>
            <a:ext cx="308878" cy="1273658"/>
          </a:xfrm>
          <a:custGeom>
            <a:avLst/>
            <a:gdLst>
              <a:gd name="connsiteX0" fmla="*/ 218223 w 308878"/>
              <a:gd name="connsiteY0" fmla="*/ 109 h 1273658"/>
              <a:gd name="connsiteX1" fmla="*/ 300880 w 308878"/>
              <a:gd name="connsiteY1" fmla="*/ 558048 h 1273658"/>
              <a:gd name="connsiteX2" fmla="*/ 295714 w 308878"/>
              <a:gd name="connsiteY2" fmla="*/ 428895 h 1273658"/>
              <a:gd name="connsiteX3" fmla="*/ 213056 w 308878"/>
              <a:gd name="connsiteY3" fmla="*/ 754360 h 1273658"/>
              <a:gd name="connsiteX4" fmla="*/ 73572 w 308878"/>
              <a:gd name="connsiteY4" fmla="*/ 1084990 h 1273658"/>
              <a:gd name="connsiteX5" fmla="*/ 1246 w 308878"/>
              <a:gd name="connsiteY5" fmla="*/ 1270970 h 1273658"/>
              <a:gd name="connsiteX6" fmla="*/ 130399 w 308878"/>
              <a:gd name="connsiteY6" fmla="*/ 950671 h 1273658"/>
              <a:gd name="connsiteX7" fmla="*/ 285382 w 308878"/>
              <a:gd name="connsiteY7" fmla="*/ 645871 h 1273658"/>
              <a:gd name="connsiteX8" fmla="*/ 295714 w 308878"/>
              <a:gd name="connsiteY8" fmla="*/ 511553 h 1273658"/>
              <a:gd name="connsiteX9" fmla="*/ 218223 w 308878"/>
              <a:gd name="connsiteY9" fmla="*/ 109 h 127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8878" h="1273658">
                <a:moveTo>
                  <a:pt x="218223" y="109"/>
                </a:moveTo>
                <a:cubicBezTo>
                  <a:pt x="219084" y="7858"/>
                  <a:pt x="287965" y="486584"/>
                  <a:pt x="300880" y="558048"/>
                </a:cubicBezTo>
                <a:cubicBezTo>
                  <a:pt x="313795" y="629512"/>
                  <a:pt x="310351" y="396176"/>
                  <a:pt x="295714" y="428895"/>
                </a:cubicBezTo>
                <a:cubicBezTo>
                  <a:pt x="281077" y="461614"/>
                  <a:pt x="250080" y="645011"/>
                  <a:pt x="213056" y="754360"/>
                </a:cubicBezTo>
                <a:cubicBezTo>
                  <a:pt x="176032" y="863709"/>
                  <a:pt x="108874" y="998888"/>
                  <a:pt x="73572" y="1084990"/>
                </a:cubicBezTo>
                <a:cubicBezTo>
                  <a:pt x="38270" y="1171092"/>
                  <a:pt x="-8225" y="1293356"/>
                  <a:pt x="1246" y="1270970"/>
                </a:cubicBezTo>
                <a:cubicBezTo>
                  <a:pt x="10717" y="1248584"/>
                  <a:pt x="83043" y="1054854"/>
                  <a:pt x="130399" y="950671"/>
                </a:cubicBezTo>
                <a:cubicBezTo>
                  <a:pt x="177755" y="846488"/>
                  <a:pt x="257830" y="719057"/>
                  <a:pt x="285382" y="645871"/>
                </a:cubicBezTo>
                <a:cubicBezTo>
                  <a:pt x="312935" y="572685"/>
                  <a:pt x="306046" y="625207"/>
                  <a:pt x="295714" y="511553"/>
                </a:cubicBezTo>
                <a:cubicBezTo>
                  <a:pt x="285382" y="397899"/>
                  <a:pt x="217362" y="-7640"/>
                  <a:pt x="218223" y="10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0716103F-2FC8-E8E8-6B9C-87F134397274}"/>
              </a:ext>
            </a:extLst>
          </p:cNvPr>
          <p:cNvSpPr/>
          <p:nvPr/>
        </p:nvSpPr>
        <p:spPr>
          <a:xfrm>
            <a:off x="2853772" y="4710560"/>
            <a:ext cx="437070" cy="1181369"/>
          </a:xfrm>
          <a:custGeom>
            <a:avLst/>
            <a:gdLst>
              <a:gd name="connsiteX0" fmla="*/ 437035 w 437070"/>
              <a:gd name="connsiteY0" fmla="*/ 925 h 1181369"/>
              <a:gd name="connsiteX1" fmla="*/ 152899 w 437070"/>
              <a:gd name="connsiteY1" fmla="*/ 305725 h 1181369"/>
              <a:gd name="connsiteX2" fmla="*/ 183896 w 437070"/>
              <a:gd name="connsiteY2" fmla="*/ 264396 h 1181369"/>
              <a:gd name="connsiteX3" fmla="*/ 3082 w 437070"/>
              <a:gd name="connsiteY3" fmla="*/ 734511 h 1181369"/>
              <a:gd name="connsiteX4" fmla="*/ 70242 w 437070"/>
              <a:gd name="connsiteY4" fmla="*/ 615691 h 1181369"/>
              <a:gd name="connsiteX5" fmla="*/ 75408 w 437070"/>
              <a:gd name="connsiteY5" fmla="*/ 925657 h 1181369"/>
              <a:gd name="connsiteX6" fmla="*/ 152899 w 437070"/>
              <a:gd name="connsiteY6" fmla="*/ 1178796 h 1181369"/>
              <a:gd name="connsiteX7" fmla="*/ 90906 w 437070"/>
              <a:gd name="connsiteY7" fmla="*/ 1039311 h 1181369"/>
              <a:gd name="connsiteX8" fmla="*/ 44411 w 437070"/>
              <a:gd name="connsiteY8" fmla="*/ 765508 h 1181369"/>
              <a:gd name="connsiteX9" fmla="*/ 225225 w 437070"/>
              <a:gd name="connsiteY9" fmla="*/ 124911 h 1181369"/>
              <a:gd name="connsiteX10" fmla="*/ 132235 w 437070"/>
              <a:gd name="connsiteY10" fmla="*/ 207569 h 1181369"/>
              <a:gd name="connsiteX11" fmla="*/ 437035 w 437070"/>
              <a:gd name="connsiteY11" fmla="*/ 925 h 118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7070" h="1181369">
                <a:moveTo>
                  <a:pt x="437035" y="925"/>
                </a:moveTo>
                <a:cubicBezTo>
                  <a:pt x="440479" y="17284"/>
                  <a:pt x="195089" y="261813"/>
                  <a:pt x="152899" y="305725"/>
                </a:cubicBezTo>
                <a:cubicBezTo>
                  <a:pt x="110709" y="349637"/>
                  <a:pt x="208865" y="192932"/>
                  <a:pt x="183896" y="264396"/>
                </a:cubicBezTo>
                <a:cubicBezTo>
                  <a:pt x="158927" y="335860"/>
                  <a:pt x="22024" y="675962"/>
                  <a:pt x="3082" y="734511"/>
                </a:cubicBezTo>
                <a:cubicBezTo>
                  <a:pt x="-15860" y="793060"/>
                  <a:pt x="58188" y="583833"/>
                  <a:pt x="70242" y="615691"/>
                </a:cubicBezTo>
                <a:cubicBezTo>
                  <a:pt x="82296" y="647549"/>
                  <a:pt x="61632" y="831806"/>
                  <a:pt x="75408" y="925657"/>
                </a:cubicBezTo>
                <a:cubicBezTo>
                  <a:pt x="89184" y="1019508"/>
                  <a:pt x="150316" y="1159854"/>
                  <a:pt x="152899" y="1178796"/>
                </a:cubicBezTo>
                <a:cubicBezTo>
                  <a:pt x="155482" y="1197738"/>
                  <a:pt x="108987" y="1108192"/>
                  <a:pt x="90906" y="1039311"/>
                </a:cubicBezTo>
                <a:cubicBezTo>
                  <a:pt x="72825" y="970430"/>
                  <a:pt x="22025" y="917908"/>
                  <a:pt x="44411" y="765508"/>
                </a:cubicBezTo>
                <a:cubicBezTo>
                  <a:pt x="66797" y="613108"/>
                  <a:pt x="210588" y="217901"/>
                  <a:pt x="225225" y="124911"/>
                </a:cubicBezTo>
                <a:cubicBezTo>
                  <a:pt x="239862" y="31921"/>
                  <a:pt x="97794" y="224789"/>
                  <a:pt x="132235" y="207569"/>
                </a:cubicBezTo>
                <a:cubicBezTo>
                  <a:pt x="166676" y="190349"/>
                  <a:pt x="433591" y="-15434"/>
                  <a:pt x="437035" y="92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7FE491D9-4433-7CAC-D7B6-C304D986623C}"/>
              </a:ext>
            </a:extLst>
          </p:cNvPr>
          <p:cNvSpPr/>
          <p:nvPr/>
        </p:nvSpPr>
        <p:spPr>
          <a:xfrm>
            <a:off x="6678650" y="4583411"/>
            <a:ext cx="200910" cy="1288774"/>
          </a:xfrm>
          <a:custGeom>
            <a:avLst/>
            <a:gdLst>
              <a:gd name="connsiteX0" fmla="*/ 63113 w 200910"/>
              <a:gd name="connsiteY0" fmla="*/ 4087 h 1288774"/>
              <a:gd name="connsiteX1" fmla="*/ 140604 w 200910"/>
              <a:gd name="connsiteY1" fmla="*/ 892657 h 1288774"/>
              <a:gd name="connsiteX2" fmla="*/ 181933 w 200910"/>
              <a:gd name="connsiteY2" fmla="*/ 639518 h 1288774"/>
              <a:gd name="connsiteX3" fmla="*/ 176767 w 200910"/>
              <a:gd name="connsiteY3" fmla="*/ 908155 h 1288774"/>
              <a:gd name="connsiteX4" fmla="*/ 1119 w 200910"/>
              <a:gd name="connsiteY4" fmla="*/ 1280114 h 1288774"/>
              <a:gd name="connsiteX5" fmla="*/ 104442 w 200910"/>
              <a:gd name="connsiteY5" fmla="*/ 1099301 h 1288774"/>
              <a:gd name="connsiteX6" fmla="*/ 161269 w 200910"/>
              <a:gd name="connsiteY6" fmla="*/ 334718 h 1288774"/>
              <a:gd name="connsiteX7" fmla="*/ 197431 w 200910"/>
              <a:gd name="connsiteY7" fmla="*/ 551694 h 1288774"/>
              <a:gd name="connsiteX8" fmla="*/ 63113 w 200910"/>
              <a:gd name="connsiteY8" fmla="*/ 4087 h 128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910" h="1288774">
                <a:moveTo>
                  <a:pt x="63113" y="4087"/>
                </a:moveTo>
                <a:cubicBezTo>
                  <a:pt x="53642" y="60914"/>
                  <a:pt x="120801" y="786752"/>
                  <a:pt x="140604" y="892657"/>
                </a:cubicBezTo>
                <a:cubicBezTo>
                  <a:pt x="160407" y="998562"/>
                  <a:pt x="175906" y="636935"/>
                  <a:pt x="181933" y="639518"/>
                </a:cubicBezTo>
                <a:cubicBezTo>
                  <a:pt x="187960" y="642101"/>
                  <a:pt x="206903" y="801389"/>
                  <a:pt x="176767" y="908155"/>
                </a:cubicBezTo>
                <a:cubicBezTo>
                  <a:pt x="146631" y="1014921"/>
                  <a:pt x="13173" y="1248256"/>
                  <a:pt x="1119" y="1280114"/>
                </a:cubicBezTo>
                <a:cubicBezTo>
                  <a:pt x="-10935" y="1311972"/>
                  <a:pt x="77750" y="1256867"/>
                  <a:pt x="104442" y="1099301"/>
                </a:cubicBezTo>
                <a:cubicBezTo>
                  <a:pt x="131134" y="941735"/>
                  <a:pt x="145771" y="425986"/>
                  <a:pt x="161269" y="334718"/>
                </a:cubicBezTo>
                <a:cubicBezTo>
                  <a:pt x="176767" y="243450"/>
                  <a:pt x="212068" y="602494"/>
                  <a:pt x="197431" y="551694"/>
                </a:cubicBezTo>
                <a:cubicBezTo>
                  <a:pt x="182794" y="500894"/>
                  <a:pt x="72584" y="-52740"/>
                  <a:pt x="63113" y="408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40FA82F6-6008-20CB-8CFB-955B576C923D}"/>
              </a:ext>
            </a:extLst>
          </p:cNvPr>
          <p:cNvSpPr/>
          <p:nvPr/>
        </p:nvSpPr>
        <p:spPr>
          <a:xfrm>
            <a:off x="6710427" y="4765584"/>
            <a:ext cx="68521" cy="600580"/>
          </a:xfrm>
          <a:custGeom>
            <a:avLst/>
            <a:gdLst>
              <a:gd name="connsiteX0" fmla="*/ 339 w 68521"/>
              <a:gd name="connsiteY0" fmla="*/ 2728 h 600580"/>
              <a:gd name="connsiteX1" fmla="*/ 41668 w 68521"/>
              <a:gd name="connsiteY1" fmla="*/ 596830 h 600580"/>
              <a:gd name="connsiteX2" fmla="*/ 46834 w 68521"/>
              <a:gd name="connsiteY2" fmla="*/ 261033 h 600580"/>
              <a:gd name="connsiteX3" fmla="*/ 67498 w 68521"/>
              <a:gd name="connsiteY3" fmla="*/ 369521 h 600580"/>
              <a:gd name="connsiteX4" fmla="*/ 339 w 68521"/>
              <a:gd name="connsiteY4" fmla="*/ 2728 h 600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21" h="600580">
                <a:moveTo>
                  <a:pt x="339" y="2728"/>
                </a:moveTo>
                <a:cubicBezTo>
                  <a:pt x="-3966" y="40613"/>
                  <a:pt x="33919" y="553779"/>
                  <a:pt x="41668" y="596830"/>
                </a:cubicBezTo>
                <a:cubicBezTo>
                  <a:pt x="49417" y="639881"/>
                  <a:pt x="42529" y="298918"/>
                  <a:pt x="46834" y="261033"/>
                </a:cubicBezTo>
                <a:cubicBezTo>
                  <a:pt x="51139" y="223148"/>
                  <a:pt x="73525" y="405684"/>
                  <a:pt x="67498" y="369521"/>
                </a:cubicBezTo>
                <a:cubicBezTo>
                  <a:pt x="61471" y="333358"/>
                  <a:pt x="4644" y="-35157"/>
                  <a:pt x="339" y="272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D6C9A822-9943-4ACC-A323-7D257AE6434F}"/>
              </a:ext>
            </a:extLst>
          </p:cNvPr>
          <p:cNvSpPr/>
          <p:nvPr/>
        </p:nvSpPr>
        <p:spPr>
          <a:xfrm>
            <a:off x="6565735" y="4544559"/>
            <a:ext cx="190205" cy="1387496"/>
          </a:xfrm>
          <a:custGeom>
            <a:avLst/>
            <a:gdLst>
              <a:gd name="connsiteX0" fmla="*/ 181194 w 190205"/>
              <a:gd name="connsiteY0" fmla="*/ 58438 h 1387496"/>
              <a:gd name="connsiteX1" fmla="*/ 77872 w 190205"/>
              <a:gd name="connsiteY1" fmla="*/ 786858 h 1387496"/>
              <a:gd name="connsiteX2" fmla="*/ 88204 w 190205"/>
              <a:gd name="connsiteY2" fmla="*/ 626709 h 1387496"/>
              <a:gd name="connsiteX3" fmla="*/ 88204 w 190205"/>
              <a:gd name="connsiteY3" fmla="*/ 1003834 h 1387496"/>
              <a:gd name="connsiteX4" fmla="*/ 57207 w 190205"/>
              <a:gd name="connsiteY4" fmla="*/ 864349 h 1387496"/>
              <a:gd name="connsiteX5" fmla="*/ 170862 w 190205"/>
              <a:gd name="connsiteY5" fmla="*/ 1375794 h 1387496"/>
              <a:gd name="connsiteX6" fmla="*/ 83038 w 190205"/>
              <a:gd name="connsiteY6" fmla="*/ 1205312 h 1387496"/>
              <a:gd name="connsiteX7" fmla="*/ 380 w 190205"/>
              <a:gd name="connsiteY7" fmla="*/ 1003834 h 1387496"/>
              <a:gd name="connsiteX8" fmla="*/ 52041 w 190205"/>
              <a:gd name="connsiteY8" fmla="*/ 647373 h 1387496"/>
              <a:gd name="connsiteX9" fmla="*/ 46875 w 190205"/>
              <a:gd name="connsiteY9" fmla="*/ 621543 h 1387496"/>
              <a:gd name="connsiteX10" fmla="*/ 170862 w 190205"/>
              <a:gd name="connsiteY10" fmla="*/ 110099 h 1387496"/>
              <a:gd name="connsiteX11" fmla="*/ 181194 w 190205"/>
              <a:gd name="connsiteY11" fmla="*/ 58438 h 1387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0205" h="1387496">
                <a:moveTo>
                  <a:pt x="181194" y="58438"/>
                </a:moveTo>
                <a:cubicBezTo>
                  <a:pt x="165696" y="171231"/>
                  <a:pt x="93370" y="692146"/>
                  <a:pt x="77872" y="786858"/>
                </a:cubicBezTo>
                <a:cubicBezTo>
                  <a:pt x="62374" y="881570"/>
                  <a:pt x="86482" y="590546"/>
                  <a:pt x="88204" y="626709"/>
                </a:cubicBezTo>
                <a:cubicBezTo>
                  <a:pt x="89926" y="662872"/>
                  <a:pt x="93370" y="964227"/>
                  <a:pt x="88204" y="1003834"/>
                </a:cubicBezTo>
                <a:cubicBezTo>
                  <a:pt x="83038" y="1043441"/>
                  <a:pt x="57207" y="864349"/>
                  <a:pt x="57207" y="864349"/>
                </a:cubicBezTo>
                <a:cubicBezTo>
                  <a:pt x="70983" y="926342"/>
                  <a:pt x="166557" y="1318967"/>
                  <a:pt x="170862" y="1375794"/>
                </a:cubicBezTo>
                <a:cubicBezTo>
                  <a:pt x="175167" y="1432621"/>
                  <a:pt x="111452" y="1267305"/>
                  <a:pt x="83038" y="1205312"/>
                </a:cubicBezTo>
                <a:cubicBezTo>
                  <a:pt x="54624" y="1143319"/>
                  <a:pt x="5546" y="1096824"/>
                  <a:pt x="380" y="1003834"/>
                </a:cubicBezTo>
                <a:cubicBezTo>
                  <a:pt x="-4786" y="910844"/>
                  <a:pt x="44292" y="711088"/>
                  <a:pt x="52041" y="647373"/>
                </a:cubicBezTo>
                <a:cubicBezTo>
                  <a:pt x="59790" y="583658"/>
                  <a:pt x="27072" y="711089"/>
                  <a:pt x="46875" y="621543"/>
                </a:cubicBezTo>
                <a:cubicBezTo>
                  <a:pt x="66678" y="531997"/>
                  <a:pt x="150197" y="205672"/>
                  <a:pt x="170862" y="110099"/>
                </a:cubicBezTo>
                <a:cubicBezTo>
                  <a:pt x="191527" y="14526"/>
                  <a:pt x="196692" y="-54355"/>
                  <a:pt x="181194" y="5843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C2B1F146-4D50-BFA3-FDC6-A84C03D4F125}"/>
              </a:ext>
            </a:extLst>
          </p:cNvPr>
          <p:cNvSpPr/>
          <p:nvPr/>
        </p:nvSpPr>
        <p:spPr>
          <a:xfrm>
            <a:off x="3487089" y="1606658"/>
            <a:ext cx="1968314" cy="1482970"/>
          </a:xfrm>
          <a:custGeom>
            <a:avLst/>
            <a:gdLst>
              <a:gd name="connsiteX0" fmla="*/ 1968314 w 1968314"/>
              <a:gd name="connsiteY0" fmla="*/ 0 h 1482970"/>
              <a:gd name="connsiteX1" fmla="*/ 490809 w 1968314"/>
              <a:gd name="connsiteY1" fmla="*/ 635430 h 1482970"/>
              <a:gd name="connsiteX2" fmla="*/ 780111 w 1968314"/>
              <a:gd name="connsiteY2" fmla="*/ 557939 h 1482970"/>
              <a:gd name="connsiteX3" fmla="*/ 41358 w 1968314"/>
              <a:gd name="connsiteY3" fmla="*/ 1033220 h 1482970"/>
              <a:gd name="connsiteX4" fmla="*/ 87853 w 1968314"/>
              <a:gd name="connsiteY4" fmla="*/ 1012556 h 1482970"/>
              <a:gd name="connsiteX5" fmla="*/ 36192 w 1968314"/>
              <a:gd name="connsiteY5" fmla="*/ 1482671 h 1482970"/>
              <a:gd name="connsiteX6" fmla="*/ 294497 w 1968314"/>
              <a:gd name="connsiteY6" fmla="*/ 935064 h 1482970"/>
              <a:gd name="connsiteX7" fmla="*/ 666457 w 1968314"/>
              <a:gd name="connsiteY7" fmla="*/ 485613 h 1482970"/>
              <a:gd name="connsiteX8" fmla="*/ 563135 w 1968314"/>
              <a:gd name="connsiteY8" fmla="*/ 516610 h 1482970"/>
              <a:gd name="connsiteX9" fmla="*/ 1968314 w 1968314"/>
              <a:gd name="connsiteY9" fmla="*/ 0 h 1482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68314" h="1482970">
                <a:moveTo>
                  <a:pt x="1968314" y="0"/>
                </a:moveTo>
                <a:lnTo>
                  <a:pt x="490809" y="635430"/>
                </a:lnTo>
                <a:cubicBezTo>
                  <a:pt x="292775" y="728420"/>
                  <a:pt x="855019" y="491641"/>
                  <a:pt x="780111" y="557939"/>
                </a:cubicBezTo>
                <a:cubicBezTo>
                  <a:pt x="705202" y="624237"/>
                  <a:pt x="156734" y="957451"/>
                  <a:pt x="41358" y="1033220"/>
                </a:cubicBezTo>
                <a:cubicBezTo>
                  <a:pt x="-74018" y="1108989"/>
                  <a:pt x="88714" y="937648"/>
                  <a:pt x="87853" y="1012556"/>
                </a:cubicBezTo>
                <a:cubicBezTo>
                  <a:pt x="86992" y="1087464"/>
                  <a:pt x="1751" y="1495586"/>
                  <a:pt x="36192" y="1482671"/>
                </a:cubicBezTo>
                <a:cubicBezTo>
                  <a:pt x="70633" y="1469756"/>
                  <a:pt x="189453" y="1101240"/>
                  <a:pt x="294497" y="935064"/>
                </a:cubicBezTo>
                <a:cubicBezTo>
                  <a:pt x="399541" y="768888"/>
                  <a:pt x="621684" y="555355"/>
                  <a:pt x="666457" y="485613"/>
                </a:cubicBezTo>
                <a:cubicBezTo>
                  <a:pt x="711230" y="415871"/>
                  <a:pt x="563135" y="516610"/>
                  <a:pt x="563135" y="516610"/>
                </a:cubicBezTo>
                <a:lnTo>
                  <a:pt x="1968314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0E814510-FA5B-FC66-1D46-F534B244CC55}"/>
              </a:ext>
            </a:extLst>
          </p:cNvPr>
          <p:cNvSpPr/>
          <p:nvPr/>
        </p:nvSpPr>
        <p:spPr>
          <a:xfrm>
            <a:off x="5532244" y="1904458"/>
            <a:ext cx="1044396" cy="1237517"/>
          </a:xfrm>
          <a:custGeom>
            <a:avLst/>
            <a:gdLst>
              <a:gd name="connsiteX0" fmla="*/ 651 w 1044396"/>
              <a:gd name="connsiteY0" fmla="*/ 1834 h 1237517"/>
              <a:gd name="connsiteX1" fmla="*/ 641248 w 1044396"/>
              <a:gd name="connsiteY1" fmla="*/ 487447 h 1237517"/>
              <a:gd name="connsiteX2" fmla="*/ 599919 w 1044396"/>
              <a:gd name="connsiteY2" fmla="*/ 389291 h 1237517"/>
              <a:gd name="connsiteX3" fmla="*/ 1033871 w 1044396"/>
              <a:gd name="connsiteY3" fmla="*/ 1215867 h 1237517"/>
              <a:gd name="connsiteX4" fmla="*/ 920217 w 1044396"/>
              <a:gd name="connsiteY4" fmla="*/ 1014389 h 1237517"/>
              <a:gd name="connsiteX5" fmla="*/ 372610 w 1044396"/>
              <a:gd name="connsiteY5" fmla="*/ 53495 h 1237517"/>
              <a:gd name="connsiteX6" fmla="*/ 517261 w 1044396"/>
              <a:gd name="connsiteY6" fmla="*/ 311800 h 1237517"/>
              <a:gd name="connsiteX7" fmla="*/ 651 w 1044396"/>
              <a:gd name="connsiteY7" fmla="*/ 1834 h 1237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4396" h="1237517">
                <a:moveTo>
                  <a:pt x="651" y="1834"/>
                </a:moveTo>
                <a:cubicBezTo>
                  <a:pt x="21315" y="31108"/>
                  <a:pt x="541370" y="422871"/>
                  <a:pt x="641248" y="487447"/>
                </a:cubicBezTo>
                <a:cubicBezTo>
                  <a:pt x="741126" y="552023"/>
                  <a:pt x="534482" y="267888"/>
                  <a:pt x="599919" y="389291"/>
                </a:cubicBezTo>
                <a:cubicBezTo>
                  <a:pt x="665356" y="510694"/>
                  <a:pt x="980488" y="1111684"/>
                  <a:pt x="1033871" y="1215867"/>
                </a:cubicBezTo>
                <a:cubicBezTo>
                  <a:pt x="1087254" y="1320050"/>
                  <a:pt x="920217" y="1014389"/>
                  <a:pt x="920217" y="1014389"/>
                </a:cubicBezTo>
                <a:lnTo>
                  <a:pt x="372610" y="53495"/>
                </a:lnTo>
                <a:cubicBezTo>
                  <a:pt x="305451" y="-63603"/>
                  <a:pt x="577532" y="320410"/>
                  <a:pt x="517261" y="311800"/>
                </a:cubicBezTo>
                <a:cubicBezTo>
                  <a:pt x="456990" y="303190"/>
                  <a:pt x="-20013" y="-27440"/>
                  <a:pt x="651" y="1834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3A1AC489-DCDC-91F7-3158-B4556CF8D80C}"/>
              </a:ext>
            </a:extLst>
          </p:cNvPr>
          <p:cNvSpPr/>
          <p:nvPr/>
        </p:nvSpPr>
        <p:spPr>
          <a:xfrm>
            <a:off x="6025607" y="2003239"/>
            <a:ext cx="833292" cy="1415867"/>
          </a:xfrm>
          <a:custGeom>
            <a:avLst/>
            <a:gdLst>
              <a:gd name="connsiteX0" fmla="*/ 62155 w 833292"/>
              <a:gd name="connsiteY0" fmla="*/ 80934 h 1415867"/>
              <a:gd name="connsiteX1" fmla="*/ 78631 w 833292"/>
              <a:gd name="connsiteY1" fmla="*/ 138599 h 1415867"/>
              <a:gd name="connsiteX2" fmla="*/ 803561 w 833292"/>
              <a:gd name="connsiteY2" fmla="*/ 1357799 h 1415867"/>
              <a:gd name="connsiteX3" fmla="*/ 663517 w 833292"/>
              <a:gd name="connsiteY3" fmla="*/ 1143615 h 1415867"/>
              <a:gd name="connsiteX4" fmla="*/ 383431 w 833292"/>
              <a:gd name="connsiteY4" fmla="*/ 468112 h 1415867"/>
              <a:gd name="connsiteX5" fmla="*/ 457571 w 833292"/>
              <a:gd name="connsiteY5" fmla="*/ 616393 h 1415867"/>
              <a:gd name="connsiteX6" fmla="*/ 62155 w 833292"/>
              <a:gd name="connsiteY6" fmla="*/ 80934 h 1415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3292" h="1415867">
                <a:moveTo>
                  <a:pt x="62155" y="80934"/>
                </a:moveTo>
                <a:cubicBezTo>
                  <a:pt x="-1002" y="1302"/>
                  <a:pt x="-44937" y="-74212"/>
                  <a:pt x="78631" y="138599"/>
                </a:cubicBezTo>
                <a:cubicBezTo>
                  <a:pt x="202199" y="351410"/>
                  <a:pt x="706080" y="1190296"/>
                  <a:pt x="803561" y="1357799"/>
                </a:cubicBezTo>
                <a:cubicBezTo>
                  <a:pt x="901042" y="1525302"/>
                  <a:pt x="733539" y="1291896"/>
                  <a:pt x="663517" y="1143615"/>
                </a:cubicBezTo>
                <a:cubicBezTo>
                  <a:pt x="593495" y="995334"/>
                  <a:pt x="417755" y="555982"/>
                  <a:pt x="383431" y="468112"/>
                </a:cubicBezTo>
                <a:cubicBezTo>
                  <a:pt x="349107" y="380242"/>
                  <a:pt x="513863" y="679550"/>
                  <a:pt x="457571" y="616393"/>
                </a:cubicBezTo>
                <a:cubicBezTo>
                  <a:pt x="401279" y="553236"/>
                  <a:pt x="125312" y="160566"/>
                  <a:pt x="62155" y="8093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81C4BAA5-AE90-E33E-2A84-567C97E5B5C8}"/>
              </a:ext>
            </a:extLst>
          </p:cNvPr>
          <p:cNvSpPr/>
          <p:nvPr/>
        </p:nvSpPr>
        <p:spPr>
          <a:xfrm>
            <a:off x="3791680" y="3250998"/>
            <a:ext cx="458889" cy="321233"/>
          </a:xfrm>
          <a:custGeom>
            <a:avLst/>
            <a:gdLst>
              <a:gd name="connsiteX0" fmla="*/ 458003 w 458889"/>
              <a:gd name="connsiteY0" fmla="*/ 49250 h 321233"/>
              <a:gd name="connsiteX1" fmla="*/ 251299 w 458889"/>
              <a:gd name="connsiteY1" fmla="*/ 45747 h 321233"/>
              <a:gd name="connsiteX2" fmla="*/ 69120 w 458889"/>
              <a:gd name="connsiteY2" fmla="*/ 63264 h 321233"/>
              <a:gd name="connsiteX3" fmla="*/ 104154 w 458889"/>
              <a:gd name="connsiteY3" fmla="*/ 77278 h 321233"/>
              <a:gd name="connsiteX4" fmla="*/ 51603 w 458889"/>
              <a:gd name="connsiteY4" fmla="*/ 112312 h 321233"/>
              <a:gd name="connsiteX5" fmla="*/ 20072 w 458889"/>
              <a:gd name="connsiteY5" fmla="*/ 178878 h 321233"/>
              <a:gd name="connsiteX6" fmla="*/ 2554 w 458889"/>
              <a:gd name="connsiteY6" fmla="*/ 164864 h 321233"/>
              <a:gd name="connsiteX7" fmla="*/ 76127 w 458889"/>
              <a:gd name="connsiteY7" fmla="*/ 266464 h 321233"/>
              <a:gd name="connsiteX8" fmla="*/ 30582 w 458889"/>
              <a:gd name="connsiteY8" fmla="*/ 262961 h 321233"/>
              <a:gd name="connsiteX9" fmla="*/ 261810 w 458889"/>
              <a:gd name="connsiteY9" fmla="*/ 319016 h 321233"/>
              <a:gd name="connsiteX10" fmla="*/ 58610 w 458889"/>
              <a:gd name="connsiteY10" fmla="*/ 297995 h 321233"/>
              <a:gd name="connsiteX11" fmla="*/ 23575 w 458889"/>
              <a:gd name="connsiteY11" fmla="*/ 189388 h 321233"/>
              <a:gd name="connsiteX12" fmla="*/ 9561 w 458889"/>
              <a:gd name="connsiteY12" fmla="*/ 42243 h 321233"/>
              <a:gd name="connsiteX13" fmla="*/ 65617 w 458889"/>
              <a:gd name="connsiteY13" fmla="*/ 73774 h 321233"/>
              <a:gd name="connsiteX14" fmla="*/ 132182 w 458889"/>
              <a:gd name="connsiteY14" fmla="*/ 14216 h 321233"/>
              <a:gd name="connsiteX15" fmla="*/ 111161 w 458889"/>
              <a:gd name="connsiteY15" fmla="*/ 202 h 321233"/>
              <a:gd name="connsiteX16" fmla="*/ 275823 w 458889"/>
              <a:gd name="connsiteY16" fmla="*/ 7209 h 321233"/>
              <a:gd name="connsiteX17" fmla="*/ 167217 w 458889"/>
              <a:gd name="connsiteY17" fmla="*/ 24726 h 321233"/>
              <a:gd name="connsiteX18" fmla="*/ 458003 w 458889"/>
              <a:gd name="connsiteY18" fmla="*/ 49250 h 321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8889" h="321233">
                <a:moveTo>
                  <a:pt x="458003" y="49250"/>
                </a:moveTo>
                <a:cubicBezTo>
                  <a:pt x="472017" y="52753"/>
                  <a:pt x="316113" y="43411"/>
                  <a:pt x="251299" y="45747"/>
                </a:cubicBezTo>
                <a:cubicBezTo>
                  <a:pt x="186485" y="48083"/>
                  <a:pt x="93644" y="58009"/>
                  <a:pt x="69120" y="63264"/>
                </a:cubicBezTo>
                <a:cubicBezTo>
                  <a:pt x="44596" y="68519"/>
                  <a:pt x="107073" y="69103"/>
                  <a:pt x="104154" y="77278"/>
                </a:cubicBezTo>
                <a:cubicBezTo>
                  <a:pt x="101234" y="85453"/>
                  <a:pt x="65617" y="95379"/>
                  <a:pt x="51603" y="112312"/>
                </a:cubicBezTo>
                <a:cubicBezTo>
                  <a:pt x="37589" y="129245"/>
                  <a:pt x="20072" y="178878"/>
                  <a:pt x="20072" y="178878"/>
                </a:cubicBezTo>
                <a:cubicBezTo>
                  <a:pt x="11897" y="187637"/>
                  <a:pt x="-6788" y="150266"/>
                  <a:pt x="2554" y="164864"/>
                </a:cubicBezTo>
                <a:cubicBezTo>
                  <a:pt x="11896" y="179462"/>
                  <a:pt x="71456" y="250115"/>
                  <a:pt x="76127" y="266464"/>
                </a:cubicBezTo>
                <a:cubicBezTo>
                  <a:pt x="80798" y="282813"/>
                  <a:pt x="-365" y="254202"/>
                  <a:pt x="30582" y="262961"/>
                </a:cubicBezTo>
                <a:cubicBezTo>
                  <a:pt x="61529" y="271720"/>
                  <a:pt x="257139" y="313177"/>
                  <a:pt x="261810" y="319016"/>
                </a:cubicBezTo>
                <a:cubicBezTo>
                  <a:pt x="266481" y="324855"/>
                  <a:pt x="98316" y="319600"/>
                  <a:pt x="58610" y="297995"/>
                </a:cubicBezTo>
                <a:cubicBezTo>
                  <a:pt x="18904" y="276390"/>
                  <a:pt x="31750" y="232013"/>
                  <a:pt x="23575" y="189388"/>
                </a:cubicBezTo>
                <a:cubicBezTo>
                  <a:pt x="15400" y="146763"/>
                  <a:pt x="2554" y="61512"/>
                  <a:pt x="9561" y="42243"/>
                </a:cubicBezTo>
                <a:cubicBezTo>
                  <a:pt x="16568" y="22974"/>
                  <a:pt x="45180" y="78445"/>
                  <a:pt x="65617" y="73774"/>
                </a:cubicBezTo>
                <a:cubicBezTo>
                  <a:pt x="86054" y="69103"/>
                  <a:pt x="124591" y="26478"/>
                  <a:pt x="132182" y="14216"/>
                </a:cubicBezTo>
                <a:cubicBezTo>
                  <a:pt x="139773" y="1954"/>
                  <a:pt x="87221" y="1370"/>
                  <a:pt x="111161" y="202"/>
                </a:cubicBezTo>
                <a:cubicBezTo>
                  <a:pt x="135101" y="-966"/>
                  <a:pt x="266480" y="3122"/>
                  <a:pt x="275823" y="7209"/>
                </a:cubicBezTo>
                <a:cubicBezTo>
                  <a:pt x="285166" y="11296"/>
                  <a:pt x="143277" y="21222"/>
                  <a:pt x="167217" y="24726"/>
                </a:cubicBezTo>
                <a:cubicBezTo>
                  <a:pt x="191157" y="28230"/>
                  <a:pt x="443989" y="45747"/>
                  <a:pt x="458003" y="4925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6EBE0023-BFF5-0B96-31EC-8201953D745F}"/>
              </a:ext>
            </a:extLst>
          </p:cNvPr>
          <p:cNvSpPr/>
          <p:nvPr/>
        </p:nvSpPr>
        <p:spPr>
          <a:xfrm>
            <a:off x="5263945" y="3141896"/>
            <a:ext cx="1019572" cy="312613"/>
          </a:xfrm>
          <a:custGeom>
            <a:avLst/>
            <a:gdLst>
              <a:gd name="connsiteX0" fmla="*/ 590317 w 1019572"/>
              <a:gd name="connsiteY0" fmla="*/ 697 h 312613"/>
              <a:gd name="connsiteX1" fmla="*/ 19255 w 1019572"/>
              <a:gd name="connsiteY1" fmla="*/ 294987 h 312613"/>
              <a:gd name="connsiteX2" fmla="*/ 190924 w 1019572"/>
              <a:gd name="connsiteY2" fmla="*/ 207401 h 312613"/>
              <a:gd name="connsiteX3" fmla="*/ 740965 w 1019572"/>
              <a:gd name="connsiteY3" fmla="*/ 63759 h 312613"/>
              <a:gd name="connsiteX4" fmla="*/ 670896 w 1019572"/>
              <a:gd name="connsiteY4" fmla="*/ 95290 h 312613"/>
              <a:gd name="connsiteX5" fmla="*/ 835558 w 1019572"/>
              <a:gd name="connsiteY5" fmla="*/ 116311 h 312613"/>
              <a:gd name="connsiteX6" fmla="*/ 961683 w 1019572"/>
              <a:gd name="connsiteY6" fmla="*/ 228421 h 312613"/>
              <a:gd name="connsiteX7" fmla="*/ 944165 w 1019572"/>
              <a:gd name="connsiteY7" fmla="*/ 182876 h 312613"/>
              <a:gd name="connsiteX8" fmla="*/ 1010731 w 1019572"/>
              <a:gd name="connsiteY8" fmla="*/ 312504 h 312613"/>
              <a:gd name="connsiteX9" fmla="*/ 986207 w 1019572"/>
              <a:gd name="connsiteY9" fmla="*/ 203897 h 312613"/>
              <a:gd name="connsiteX10" fmla="*/ 986207 w 1019572"/>
              <a:gd name="connsiteY10" fmla="*/ 130325 h 312613"/>
              <a:gd name="connsiteX11" fmla="*/ 523752 w 1019572"/>
              <a:gd name="connsiteY11" fmla="*/ 137332 h 312613"/>
              <a:gd name="connsiteX12" fmla="*/ 92827 w 1019572"/>
              <a:gd name="connsiteY12" fmla="*/ 249442 h 312613"/>
              <a:gd name="connsiteX13" fmla="*/ 243476 w 1019572"/>
              <a:gd name="connsiteY13" fmla="*/ 196890 h 312613"/>
              <a:gd name="connsiteX14" fmla="*/ 166400 w 1019572"/>
              <a:gd name="connsiteY14" fmla="*/ 280973 h 312613"/>
              <a:gd name="connsiteX15" fmla="*/ 296027 w 1019572"/>
              <a:gd name="connsiteY15" fmla="*/ 140835 h 312613"/>
              <a:gd name="connsiteX16" fmla="*/ 141876 w 1019572"/>
              <a:gd name="connsiteY16" fmla="*/ 210904 h 312613"/>
              <a:gd name="connsiteX17" fmla="*/ 590317 w 1019572"/>
              <a:gd name="connsiteY17" fmla="*/ 697 h 312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19572" h="312613">
                <a:moveTo>
                  <a:pt x="590317" y="697"/>
                </a:moveTo>
                <a:cubicBezTo>
                  <a:pt x="569880" y="14711"/>
                  <a:pt x="19255" y="294987"/>
                  <a:pt x="19255" y="294987"/>
                </a:cubicBezTo>
                <a:cubicBezTo>
                  <a:pt x="-47311" y="329438"/>
                  <a:pt x="70639" y="245939"/>
                  <a:pt x="190924" y="207401"/>
                </a:cubicBezTo>
                <a:cubicBezTo>
                  <a:pt x="311209" y="168863"/>
                  <a:pt x="660970" y="82444"/>
                  <a:pt x="740965" y="63759"/>
                </a:cubicBezTo>
                <a:cubicBezTo>
                  <a:pt x="820960" y="45074"/>
                  <a:pt x="655131" y="86531"/>
                  <a:pt x="670896" y="95290"/>
                </a:cubicBezTo>
                <a:cubicBezTo>
                  <a:pt x="686661" y="104049"/>
                  <a:pt x="787093" y="94122"/>
                  <a:pt x="835558" y="116311"/>
                </a:cubicBezTo>
                <a:cubicBezTo>
                  <a:pt x="884023" y="138500"/>
                  <a:pt x="943582" y="217327"/>
                  <a:pt x="961683" y="228421"/>
                </a:cubicBezTo>
                <a:cubicBezTo>
                  <a:pt x="979784" y="239515"/>
                  <a:pt x="935990" y="168862"/>
                  <a:pt x="944165" y="182876"/>
                </a:cubicBezTo>
                <a:cubicBezTo>
                  <a:pt x="952340" y="196890"/>
                  <a:pt x="1003724" y="309001"/>
                  <a:pt x="1010731" y="312504"/>
                </a:cubicBezTo>
                <a:cubicBezTo>
                  <a:pt x="1017738" y="316007"/>
                  <a:pt x="990294" y="234260"/>
                  <a:pt x="986207" y="203897"/>
                </a:cubicBezTo>
                <a:cubicBezTo>
                  <a:pt x="982120" y="173534"/>
                  <a:pt x="1063283" y="141419"/>
                  <a:pt x="986207" y="130325"/>
                </a:cubicBezTo>
                <a:cubicBezTo>
                  <a:pt x="909131" y="119231"/>
                  <a:pt x="672649" y="117479"/>
                  <a:pt x="523752" y="137332"/>
                </a:cubicBezTo>
                <a:cubicBezTo>
                  <a:pt x="374855" y="157185"/>
                  <a:pt x="139540" y="239516"/>
                  <a:pt x="92827" y="249442"/>
                </a:cubicBezTo>
                <a:cubicBezTo>
                  <a:pt x="46114" y="259368"/>
                  <a:pt x="231214" y="191635"/>
                  <a:pt x="243476" y="196890"/>
                </a:cubicBezTo>
                <a:cubicBezTo>
                  <a:pt x="255738" y="202145"/>
                  <a:pt x="157642" y="290315"/>
                  <a:pt x="166400" y="280973"/>
                </a:cubicBezTo>
                <a:cubicBezTo>
                  <a:pt x="175158" y="271631"/>
                  <a:pt x="300114" y="152513"/>
                  <a:pt x="296027" y="140835"/>
                </a:cubicBezTo>
                <a:cubicBezTo>
                  <a:pt x="291940" y="129157"/>
                  <a:pt x="95163" y="233676"/>
                  <a:pt x="141876" y="210904"/>
                </a:cubicBezTo>
                <a:cubicBezTo>
                  <a:pt x="188589" y="188132"/>
                  <a:pt x="610754" y="-13317"/>
                  <a:pt x="590317" y="69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971BB178-44F5-19B6-9C6E-1822B32D423D}"/>
              </a:ext>
            </a:extLst>
          </p:cNvPr>
          <p:cNvSpPr/>
          <p:nvPr/>
        </p:nvSpPr>
        <p:spPr>
          <a:xfrm>
            <a:off x="3845830" y="3728545"/>
            <a:ext cx="516373" cy="1261279"/>
          </a:xfrm>
          <a:custGeom>
            <a:avLst/>
            <a:gdLst>
              <a:gd name="connsiteX0" fmla="*/ 956 w 516373"/>
              <a:gd name="connsiteY0" fmla="*/ 0 h 1261279"/>
              <a:gd name="connsiteX1" fmla="*/ 213791 w 516373"/>
              <a:gd name="connsiteY1" fmla="*/ 701565 h 1261279"/>
              <a:gd name="connsiteX2" fmla="*/ 261087 w 516373"/>
              <a:gd name="connsiteY2" fmla="*/ 425669 h 1261279"/>
              <a:gd name="connsiteX3" fmla="*/ 268970 w 516373"/>
              <a:gd name="connsiteY3" fmla="*/ 993227 h 1261279"/>
              <a:gd name="connsiteX4" fmla="*/ 513336 w 516373"/>
              <a:gd name="connsiteY4" fmla="*/ 1261241 h 1261279"/>
              <a:gd name="connsiteX5" fmla="*/ 387211 w 516373"/>
              <a:gd name="connsiteY5" fmla="*/ 1008993 h 1261279"/>
              <a:gd name="connsiteX6" fmla="*/ 119198 w 516373"/>
              <a:gd name="connsiteY6" fmla="*/ 536027 h 1261279"/>
              <a:gd name="connsiteX7" fmla="*/ 134963 w 516373"/>
              <a:gd name="connsiteY7" fmla="*/ 701565 h 1261279"/>
              <a:gd name="connsiteX8" fmla="*/ 956 w 516373"/>
              <a:gd name="connsiteY8" fmla="*/ 0 h 126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6373" h="1261279">
                <a:moveTo>
                  <a:pt x="956" y="0"/>
                </a:moveTo>
                <a:cubicBezTo>
                  <a:pt x="14094" y="0"/>
                  <a:pt x="170436" y="630620"/>
                  <a:pt x="213791" y="701565"/>
                </a:cubicBezTo>
                <a:cubicBezTo>
                  <a:pt x="257146" y="772510"/>
                  <a:pt x="251891" y="377059"/>
                  <a:pt x="261087" y="425669"/>
                </a:cubicBezTo>
                <a:cubicBezTo>
                  <a:pt x="270284" y="474279"/>
                  <a:pt x="226929" y="853965"/>
                  <a:pt x="268970" y="993227"/>
                </a:cubicBezTo>
                <a:cubicBezTo>
                  <a:pt x="311011" y="1132489"/>
                  <a:pt x="493629" y="1258613"/>
                  <a:pt x="513336" y="1261241"/>
                </a:cubicBezTo>
                <a:cubicBezTo>
                  <a:pt x="533043" y="1263869"/>
                  <a:pt x="452901" y="1129862"/>
                  <a:pt x="387211" y="1008993"/>
                </a:cubicBezTo>
                <a:cubicBezTo>
                  <a:pt x="321521" y="888124"/>
                  <a:pt x="161239" y="587265"/>
                  <a:pt x="119198" y="536027"/>
                </a:cubicBezTo>
                <a:cubicBezTo>
                  <a:pt x="77157" y="484789"/>
                  <a:pt x="155984" y="784334"/>
                  <a:pt x="134963" y="701565"/>
                </a:cubicBezTo>
                <a:cubicBezTo>
                  <a:pt x="113942" y="618796"/>
                  <a:pt x="-12182" y="0"/>
                  <a:pt x="95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078FAF07-31E0-F953-35E2-4E2FC01B67B7}"/>
              </a:ext>
            </a:extLst>
          </p:cNvPr>
          <p:cNvSpPr/>
          <p:nvPr/>
        </p:nvSpPr>
        <p:spPr>
          <a:xfrm>
            <a:off x="5785755" y="3720375"/>
            <a:ext cx="339275" cy="1199708"/>
          </a:xfrm>
          <a:custGeom>
            <a:avLst/>
            <a:gdLst>
              <a:gd name="connsiteX0" fmla="*/ 339148 w 339275"/>
              <a:gd name="connsiteY0" fmla="*/ 287 h 1199708"/>
              <a:gd name="connsiteX1" fmla="*/ 71135 w 339275"/>
              <a:gd name="connsiteY1" fmla="*/ 670322 h 1199708"/>
              <a:gd name="connsiteX2" fmla="*/ 189376 w 339275"/>
              <a:gd name="connsiteY2" fmla="*/ 985632 h 1199708"/>
              <a:gd name="connsiteX3" fmla="*/ 15955 w 339275"/>
              <a:gd name="connsiteY3" fmla="*/ 749149 h 1199708"/>
              <a:gd name="connsiteX4" fmla="*/ 102666 w 339275"/>
              <a:gd name="connsiteY4" fmla="*/ 1198466 h 1199708"/>
              <a:gd name="connsiteX5" fmla="*/ 190 w 339275"/>
              <a:gd name="connsiteY5" fmla="*/ 867391 h 1199708"/>
              <a:gd name="connsiteX6" fmla="*/ 134197 w 339275"/>
              <a:gd name="connsiteY6" fmla="*/ 410191 h 1199708"/>
              <a:gd name="connsiteX7" fmla="*/ 31721 w 339275"/>
              <a:gd name="connsiteY7" fmla="*/ 583611 h 1199708"/>
              <a:gd name="connsiteX8" fmla="*/ 339148 w 339275"/>
              <a:gd name="connsiteY8" fmla="*/ 287 h 1199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9275" h="1199708">
                <a:moveTo>
                  <a:pt x="339148" y="287"/>
                </a:moveTo>
                <a:cubicBezTo>
                  <a:pt x="345717" y="14739"/>
                  <a:pt x="96097" y="506098"/>
                  <a:pt x="71135" y="670322"/>
                </a:cubicBezTo>
                <a:cubicBezTo>
                  <a:pt x="46173" y="834546"/>
                  <a:pt x="198573" y="972494"/>
                  <a:pt x="189376" y="985632"/>
                </a:cubicBezTo>
                <a:cubicBezTo>
                  <a:pt x="180179" y="998770"/>
                  <a:pt x="30407" y="713677"/>
                  <a:pt x="15955" y="749149"/>
                </a:cubicBezTo>
                <a:cubicBezTo>
                  <a:pt x="1503" y="784621"/>
                  <a:pt x="105293" y="1178759"/>
                  <a:pt x="102666" y="1198466"/>
                </a:cubicBezTo>
                <a:cubicBezTo>
                  <a:pt x="100039" y="1218173"/>
                  <a:pt x="-5065" y="998770"/>
                  <a:pt x="190" y="867391"/>
                </a:cubicBezTo>
                <a:cubicBezTo>
                  <a:pt x="5445" y="736012"/>
                  <a:pt x="128942" y="457488"/>
                  <a:pt x="134197" y="410191"/>
                </a:cubicBezTo>
                <a:cubicBezTo>
                  <a:pt x="139452" y="362894"/>
                  <a:pt x="-2437" y="646673"/>
                  <a:pt x="31721" y="583611"/>
                </a:cubicBezTo>
                <a:cubicBezTo>
                  <a:pt x="65879" y="520549"/>
                  <a:pt x="332579" y="-14165"/>
                  <a:pt x="339148" y="28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F9DFD968-F0BE-997F-C6B4-B4D663AFF83C}"/>
              </a:ext>
            </a:extLst>
          </p:cNvPr>
          <p:cNvSpPr/>
          <p:nvPr/>
        </p:nvSpPr>
        <p:spPr>
          <a:xfrm>
            <a:off x="3129395" y="3974233"/>
            <a:ext cx="171712" cy="796572"/>
          </a:xfrm>
          <a:custGeom>
            <a:avLst/>
            <a:gdLst>
              <a:gd name="connsiteX0" fmla="*/ 134067 w 171712"/>
              <a:gd name="connsiteY0" fmla="*/ 22326 h 796572"/>
              <a:gd name="connsiteX1" fmla="*/ 141950 w 171712"/>
              <a:gd name="connsiteY1" fmla="*/ 85388 h 796572"/>
              <a:gd name="connsiteX2" fmla="*/ 39474 w 171712"/>
              <a:gd name="connsiteY2" fmla="*/ 369167 h 796572"/>
              <a:gd name="connsiteX3" fmla="*/ 110419 w 171712"/>
              <a:gd name="connsiteY3" fmla="*/ 716008 h 796572"/>
              <a:gd name="connsiteX4" fmla="*/ 149833 w 171712"/>
              <a:gd name="connsiteY4" fmla="*/ 716008 h 796572"/>
              <a:gd name="connsiteX5" fmla="*/ 165598 w 171712"/>
              <a:gd name="connsiteY5" fmla="*/ 794836 h 796572"/>
              <a:gd name="connsiteX6" fmla="*/ 157715 w 171712"/>
              <a:gd name="connsiteY6" fmla="*/ 629298 h 796572"/>
              <a:gd name="connsiteX7" fmla="*/ 15826 w 171712"/>
              <a:gd name="connsiteY7" fmla="*/ 377050 h 796572"/>
              <a:gd name="connsiteX8" fmla="*/ 15826 w 171712"/>
              <a:gd name="connsiteY8" fmla="*/ 424346 h 796572"/>
              <a:gd name="connsiteX9" fmla="*/ 134067 w 171712"/>
              <a:gd name="connsiteY9" fmla="*/ 22326 h 79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712" h="796572">
                <a:moveTo>
                  <a:pt x="134067" y="22326"/>
                </a:moveTo>
                <a:cubicBezTo>
                  <a:pt x="155088" y="-34167"/>
                  <a:pt x="157715" y="27581"/>
                  <a:pt x="141950" y="85388"/>
                </a:cubicBezTo>
                <a:cubicBezTo>
                  <a:pt x="126185" y="143195"/>
                  <a:pt x="44729" y="264064"/>
                  <a:pt x="39474" y="369167"/>
                </a:cubicBezTo>
                <a:cubicBezTo>
                  <a:pt x="34219" y="474270"/>
                  <a:pt x="92026" y="658201"/>
                  <a:pt x="110419" y="716008"/>
                </a:cubicBezTo>
                <a:cubicBezTo>
                  <a:pt x="128812" y="773815"/>
                  <a:pt x="140637" y="702870"/>
                  <a:pt x="149833" y="716008"/>
                </a:cubicBezTo>
                <a:cubicBezTo>
                  <a:pt x="159030" y="729146"/>
                  <a:pt x="164284" y="809288"/>
                  <a:pt x="165598" y="794836"/>
                </a:cubicBezTo>
                <a:cubicBezTo>
                  <a:pt x="166912" y="780384"/>
                  <a:pt x="182677" y="698929"/>
                  <a:pt x="157715" y="629298"/>
                </a:cubicBezTo>
                <a:cubicBezTo>
                  <a:pt x="132753" y="559667"/>
                  <a:pt x="39474" y="411209"/>
                  <a:pt x="15826" y="377050"/>
                </a:cubicBezTo>
                <a:cubicBezTo>
                  <a:pt x="-7822" y="342891"/>
                  <a:pt x="-2567" y="482153"/>
                  <a:pt x="15826" y="424346"/>
                </a:cubicBezTo>
                <a:cubicBezTo>
                  <a:pt x="34219" y="366539"/>
                  <a:pt x="113046" y="78819"/>
                  <a:pt x="134067" y="22326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001F5D4A-6807-2F96-5A36-4DCEBF352DF2}"/>
              </a:ext>
            </a:extLst>
          </p:cNvPr>
          <p:cNvSpPr/>
          <p:nvPr/>
        </p:nvSpPr>
        <p:spPr>
          <a:xfrm>
            <a:off x="3239101" y="4067476"/>
            <a:ext cx="166251" cy="559731"/>
          </a:xfrm>
          <a:custGeom>
            <a:avLst/>
            <a:gdLst>
              <a:gd name="connsiteX0" fmla="*/ 713 w 166251"/>
              <a:gd name="connsiteY0" fmla="*/ 27 h 559731"/>
              <a:gd name="connsiteX1" fmla="*/ 103189 w 166251"/>
              <a:gd name="connsiteY1" fmla="*/ 275924 h 559731"/>
              <a:gd name="connsiteX2" fmla="*/ 24361 w 166251"/>
              <a:gd name="connsiteY2" fmla="*/ 559703 h 559731"/>
              <a:gd name="connsiteX3" fmla="*/ 166251 w 166251"/>
              <a:gd name="connsiteY3" fmla="*/ 291690 h 559731"/>
              <a:gd name="connsiteX4" fmla="*/ 713 w 166251"/>
              <a:gd name="connsiteY4" fmla="*/ 27 h 55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251" h="559731">
                <a:moveTo>
                  <a:pt x="713" y="27"/>
                </a:moveTo>
                <a:cubicBezTo>
                  <a:pt x="-9797" y="-2601"/>
                  <a:pt x="99248" y="182645"/>
                  <a:pt x="103189" y="275924"/>
                </a:cubicBezTo>
                <a:cubicBezTo>
                  <a:pt x="107130" y="369203"/>
                  <a:pt x="13851" y="557075"/>
                  <a:pt x="24361" y="559703"/>
                </a:cubicBezTo>
                <a:cubicBezTo>
                  <a:pt x="34871" y="562331"/>
                  <a:pt x="166251" y="381028"/>
                  <a:pt x="166251" y="291690"/>
                </a:cubicBezTo>
                <a:cubicBezTo>
                  <a:pt x="166251" y="202352"/>
                  <a:pt x="11223" y="2655"/>
                  <a:pt x="713" y="27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2F85647D-FB05-AA03-5CDA-C1355A28F8EE}"/>
              </a:ext>
            </a:extLst>
          </p:cNvPr>
          <p:cNvSpPr/>
          <p:nvPr/>
        </p:nvSpPr>
        <p:spPr>
          <a:xfrm>
            <a:off x="6611064" y="3934061"/>
            <a:ext cx="420404" cy="666367"/>
          </a:xfrm>
          <a:custGeom>
            <a:avLst/>
            <a:gdLst>
              <a:gd name="connsiteX0" fmla="*/ 2570 w 420404"/>
              <a:gd name="connsiteY0" fmla="*/ 535463 h 666367"/>
              <a:gd name="connsiteX1" fmla="*/ 231170 w 420404"/>
              <a:gd name="connsiteY1" fmla="*/ 314746 h 666367"/>
              <a:gd name="connsiteX2" fmla="*/ 152343 w 420404"/>
              <a:gd name="connsiteY2" fmla="*/ 661587 h 666367"/>
              <a:gd name="connsiteX3" fmla="*/ 420357 w 420404"/>
              <a:gd name="connsiteY3" fmla="*/ 7318 h 666367"/>
              <a:gd name="connsiteX4" fmla="*/ 128695 w 420404"/>
              <a:gd name="connsiteY4" fmla="*/ 322629 h 666367"/>
              <a:gd name="connsiteX5" fmla="*/ 2570 w 420404"/>
              <a:gd name="connsiteY5" fmla="*/ 535463 h 666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0404" h="666367">
                <a:moveTo>
                  <a:pt x="2570" y="535463"/>
                </a:moveTo>
                <a:cubicBezTo>
                  <a:pt x="19649" y="534149"/>
                  <a:pt x="206208" y="293725"/>
                  <a:pt x="231170" y="314746"/>
                </a:cubicBezTo>
                <a:cubicBezTo>
                  <a:pt x="256132" y="335767"/>
                  <a:pt x="120812" y="712825"/>
                  <a:pt x="152343" y="661587"/>
                </a:cubicBezTo>
                <a:cubicBezTo>
                  <a:pt x="183874" y="610349"/>
                  <a:pt x="424298" y="63811"/>
                  <a:pt x="420357" y="7318"/>
                </a:cubicBezTo>
                <a:cubicBezTo>
                  <a:pt x="416416" y="-49175"/>
                  <a:pt x="200954" y="237232"/>
                  <a:pt x="128695" y="322629"/>
                </a:cubicBezTo>
                <a:cubicBezTo>
                  <a:pt x="56436" y="408026"/>
                  <a:pt x="-14509" y="536777"/>
                  <a:pt x="2570" y="53546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2FF46F5B-64FB-C183-06E2-256FDEE1F8DC}"/>
              </a:ext>
            </a:extLst>
          </p:cNvPr>
          <p:cNvSpPr/>
          <p:nvPr/>
        </p:nvSpPr>
        <p:spPr>
          <a:xfrm>
            <a:off x="6620223" y="4220085"/>
            <a:ext cx="261437" cy="344421"/>
          </a:xfrm>
          <a:custGeom>
            <a:avLst/>
            <a:gdLst>
              <a:gd name="connsiteX0" fmla="*/ 1294 w 261437"/>
              <a:gd name="connsiteY0" fmla="*/ 280970 h 344421"/>
              <a:gd name="connsiteX1" fmla="*/ 229894 w 261437"/>
              <a:gd name="connsiteY1" fmla="*/ 83901 h 344421"/>
              <a:gd name="connsiteX2" fmla="*/ 151067 w 261437"/>
              <a:gd name="connsiteY2" fmla="*/ 344032 h 344421"/>
              <a:gd name="connsiteX3" fmla="*/ 261425 w 261437"/>
              <a:gd name="connsiteY3" fmla="*/ 12956 h 344421"/>
              <a:gd name="connsiteX4" fmla="*/ 143184 w 261437"/>
              <a:gd name="connsiteY4" fmla="*/ 83901 h 344421"/>
              <a:gd name="connsiteX5" fmla="*/ 1294 w 261437"/>
              <a:gd name="connsiteY5" fmla="*/ 280970 h 34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437" h="344421">
                <a:moveTo>
                  <a:pt x="1294" y="280970"/>
                </a:moveTo>
                <a:cubicBezTo>
                  <a:pt x="15746" y="280970"/>
                  <a:pt x="204932" y="73391"/>
                  <a:pt x="229894" y="83901"/>
                </a:cubicBezTo>
                <a:cubicBezTo>
                  <a:pt x="254856" y="94411"/>
                  <a:pt x="145812" y="355856"/>
                  <a:pt x="151067" y="344032"/>
                </a:cubicBezTo>
                <a:cubicBezTo>
                  <a:pt x="156322" y="332208"/>
                  <a:pt x="262739" y="56311"/>
                  <a:pt x="261425" y="12956"/>
                </a:cubicBezTo>
                <a:cubicBezTo>
                  <a:pt x="260111" y="-30399"/>
                  <a:pt x="189167" y="45801"/>
                  <a:pt x="143184" y="83901"/>
                </a:cubicBezTo>
                <a:cubicBezTo>
                  <a:pt x="97201" y="122001"/>
                  <a:pt x="-13158" y="280970"/>
                  <a:pt x="1294" y="28097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3E85BE9A-5A7D-4B80-748E-591F640205BE}"/>
              </a:ext>
            </a:extLst>
          </p:cNvPr>
          <p:cNvSpPr/>
          <p:nvPr/>
        </p:nvSpPr>
        <p:spPr>
          <a:xfrm>
            <a:off x="3578273" y="1488064"/>
            <a:ext cx="1278223" cy="486738"/>
          </a:xfrm>
          <a:custGeom>
            <a:avLst/>
            <a:gdLst>
              <a:gd name="connsiteX0" fmla="*/ 1277506 w 1278223"/>
              <a:gd name="connsiteY0" fmla="*/ 1777 h 486738"/>
              <a:gd name="connsiteX1" fmla="*/ 8382 w 1278223"/>
              <a:gd name="connsiteY1" fmla="*/ 482626 h 486738"/>
              <a:gd name="connsiteX2" fmla="*/ 702065 w 1278223"/>
              <a:gd name="connsiteY2" fmla="*/ 238260 h 486738"/>
              <a:gd name="connsiteX3" fmla="*/ 197568 w 1278223"/>
              <a:gd name="connsiteY3" fmla="*/ 317088 h 486738"/>
              <a:gd name="connsiteX4" fmla="*/ 1277506 w 1278223"/>
              <a:gd name="connsiteY4" fmla="*/ 1777 h 48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8223" h="486738">
                <a:moveTo>
                  <a:pt x="1277506" y="1777"/>
                </a:moveTo>
                <a:cubicBezTo>
                  <a:pt x="1245975" y="29367"/>
                  <a:pt x="104289" y="443212"/>
                  <a:pt x="8382" y="482626"/>
                </a:cubicBezTo>
                <a:cubicBezTo>
                  <a:pt x="-87525" y="522040"/>
                  <a:pt x="670534" y="265850"/>
                  <a:pt x="702065" y="238260"/>
                </a:cubicBezTo>
                <a:cubicBezTo>
                  <a:pt x="733596" y="210670"/>
                  <a:pt x="104289" y="357815"/>
                  <a:pt x="197568" y="317088"/>
                </a:cubicBezTo>
                <a:cubicBezTo>
                  <a:pt x="290847" y="276361"/>
                  <a:pt x="1309037" y="-25813"/>
                  <a:pt x="1277506" y="177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F14F67FE-8788-DB7F-38DC-99CA3AEABB08}"/>
              </a:ext>
            </a:extLst>
          </p:cNvPr>
          <p:cNvSpPr/>
          <p:nvPr/>
        </p:nvSpPr>
        <p:spPr>
          <a:xfrm>
            <a:off x="6195848" y="1497697"/>
            <a:ext cx="1160819" cy="1916128"/>
          </a:xfrm>
          <a:custGeom>
            <a:avLst/>
            <a:gdLst>
              <a:gd name="connsiteX0" fmla="*/ 0 w 1160819"/>
              <a:gd name="connsiteY0" fmla="*/ 977489 h 1916128"/>
              <a:gd name="connsiteX1" fmla="*/ 788276 w 1160819"/>
              <a:gd name="connsiteY1" fmla="*/ 1001137 h 1916128"/>
              <a:gd name="connsiteX2" fmla="*/ 1135118 w 1160819"/>
              <a:gd name="connsiteY2" fmla="*/ 1261269 h 1916128"/>
              <a:gd name="connsiteX3" fmla="*/ 1119352 w 1160819"/>
              <a:gd name="connsiteY3" fmla="*/ 1245503 h 1916128"/>
              <a:gd name="connsiteX4" fmla="*/ 993228 w 1160819"/>
              <a:gd name="connsiteY4" fmla="*/ 1915537 h 1916128"/>
              <a:gd name="connsiteX5" fmla="*/ 1079938 w 1160819"/>
              <a:gd name="connsiteY5" fmla="*/ 1355862 h 1916128"/>
              <a:gd name="connsiteX6" fmla="*/ 1040524 w 1160819"/>
              <a:gd name="connsiteY6" fmla="*/ 938075 h 1916128"/>
              <a:gd name="connsiteX7" fmla="*/ 945931 w 1160819"/>
              <a:gd name="connsiteY7" fmla="*/ 27 h 1916128"/>
              <a:gd name="connsiteX8" fmla="*/ 953814 w 1160819"/>
              <a:gd name="connsiteY8" fmla="*/ 906544 h 1916128"/>
              <a:gd name="connsiteX9" fmla="*/ 606973 w 1160819"/>
              <a:gd name="connsiteY9" fmla="*/ 938075 h 1916128"/>
              <a:gd name="connsiteX10" fmla="*/ 0 w 1160819"/>
              <a:gd name="connsiteY10" fmla="*/ 977489 h 191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0819" h="1916128">
                <a:moveTo>
                  <a:pt x="0" y="977489"/>
                </a:moveTo>
                <a:lnTo>
                  <a:pt x="788276" y="1001137"/>
                </a:lnTo>
                <a:cubicBezTo>
                  <a:pt x="977462" y="1048434"/>
                  <a:pt x="1079939" y="1220541"/>
                  <a:pt x="1135118" y="1261269"/>
                </a:cubicBezTo>
                <a:cubicBezTo>
                  <a:pt x="1190297" y="1301997"/>
                  <a:pt x="1143000" y="1136458"/>
                  <a:pt x="1119352" y="1245503"/>
                </a:cubicBezTo>
                <a:cubicBezTo>
                  <a:pt x="1095704" y="1354548"/>
                  <a:pt x="999797" y="1897144"/>
                  <a:pt x="993228" y="1915537"/>
                </a:cubicBezTo>
                <a:cubicBezTo>
                  <a:pt x="986659" y="1933930"/>
                  <a:pt x="1072055" y="1518772"/>
                  <a:pt x="1079938" y="1355862"/>
                </a:cubicBezTo>
                <a:cubicBezTo>
                  <a:pt x="1087821" y="1192952"/>
                  <a:pt x="1062859" y="1164048"/>
                  <a:pt x="1040524" y="938075"/>
                </a:cubicBezTo>
                <a:cubicBezTo>
                  <a:pt x="1018189" y="712102"/>
                  <a:pt x="960383" y="5282"/>
                  <a:pt x="945931" y="27"/>
                </a:cubicBezTo>
                <a:cubicBezTo>
                  <a:pt x="931479" y="-5228"/>
                  <a:pt x="1010307" y="750203"/>
                  <a:pt x="953814" y="906544"/>
                </a:cubicBezTo>
                <a:cubicBezTo>
                  <a:pt x="897321" y="1062885"/>
                  <a:pt x="606973" y="938075"/>
                  <a:pt x="606973" y="938075"/>
                </a:cubicBezTo>
                <a:lnTo>
                  <a:pt x="0" y="977489"/>
                </a:ln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A7B985E9-4BA2-4D47-A79A-BE6CFC3A60C4}"/>
              </a:ext>
            </a:extLst>
          </p:cNvPr>
          <p:cNvSpPr/>
          <p:nvPr/>
        </p:nvSpPr>
        <p:spPr>
          <a:xfrm>
            <a:off x="3345298" y="94440"/>
            <a:ext cx="1591857" cy="490680"/>
          </a:xfrm>
          <a:custGeom>
            <a:avLst/>
            <a:gdLst>
              <a:gd name="connsiteX0" fmla="*/ 1573543 w 1591857"/>
              <a:gd name="connsiteY0" fmla="*/ 228753 h 490680"/>
              <a:gd name="connsiteX1" fmla="*/ 824681 w 1591857"/>
              <a:gd name="connsiteY1" fmla="*/ 102629 h 490680"/>
              <a:gd name="connsiteX2" fmla="*/ 4874 w 1591857"/>
              <a:gd name="connsiteY2" fmla="*/ 488884 h 490680"/>
              <a:gd name="connsiteX3" fmla="*/ 477840 w 1591857"/>
              <a:gd name="connsiteY3" fmla="*/ 244519 h 490680"/>
              <a:gd name="connsiteX4" fmla="*/ 343833 w 1591857"/>
              <a:gd name="connsiteY4" fmla="*/ 181457 h 490680"/>
              <a:gd name="connsiteX5" fmla="*/ 737971 w 1591857"/>
              <a:gd name="connsiteY5" fmla="*/ 78981 h 490680"/>
              <a:gd name="connsiteX6" fmla="*/ 777385 w 1591857"/>
              <a:gd name="connsiteY6" fmla="*/ 153 h 490680"/>
              <a:gd name="connsiteX7" fmla="*/ 1313412 w 1591857"/>
              <a:gd name="connsiteY7" fmla="*/ 63215 h 490680"/>
              <a:gd name="connsiteX8" fmla="*/ 1573543 w 1591857"/>
              <a:gd name="connsiteY8" fmla="*/ 228753 h 49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857" h="490680">
                <a:moveTo>
                  <a:pt x="1573543" y="228753"/>
                </a:moveTo>
                <a:cubicBezTo>
                  <a:pt x="1492088" y="235322"/>
                  <a:pt x="1086126" y="59274"/>
                  <a:pt x="824681" y="102629"/>
                </a:cubicBezTo>
                <a:cubicBezTo>
                  <a:pt x="563236" y="145984"/>
                  <a:pt x="62681" y="465236"/>
                  <a:pt x="4874" y="488884"/>
                </a:cubicBezTo>
                <a:cubicBezTo>
                  <a:pt x="-52933" y="512532"/>
                  <a:pt x="421347" y="295757"/>
                  <a:pt x="477840" y="244519"/>
                </a:cubicBezTo>
                <a:cubicBezTo>
                  <a:pt x="534333" y="193281"/>
                  <a:pt x="300478" y="209047"/>
                  <a:pt x="343833" y="181457"/>
                </a:cubicBezTo>
                <a:cubicBezTo>
                  <a:pt x="387188" y="153867"/>
                  <a:pt x="665712" y="109198"/>
                  <a:pt x="737971" y="78981"/>
                </a:cubicBezTo>
                <a:cubicBezTo>
                  <a:pt x="810230" y="48764"/>
                  <a:pt x="681478" y="2781"/>
                  <a:pt x="777385" y="153"/>
                </a:cubicBezTo>
                <a:cubicBezTo>
                  <a:pt x="873292" y="-2475"/>
                  <a:pt x="1180719" y="29056"/>
                  <a:pt x="1313412" y="63215"/>
                </a:cubicBezTo>
                <a:cubicBezTo>
                  <a:pt x="1446105" y="97374"/>
                  <a:pt x="1654998" y="222184"/>
                  <a:pt x="1573543" y="22875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87A22596-D3AD-270D-8AD9-01119436639E}"/>
              </a:ext>
            </a:extLst>
          </p:cNvPr>
          <p:cNvSpPr/>
          <p:nvPr/>
        </p:nvSpPr>
        <p:spPr>
          <a:xfrm>
            <a:off x="3783719" y="2853062"/>
            <a:ext cx="452473" cy="254097"/>
          </a:xfrm>
          <a:custGeom>
            <a:avLst/>
            <a:gdLst>
              <a:gd name="connsiteX0" fmla="*/ 5 w 452473"/>
              <a:gd name="connsiteY0" fmla="*/ 497 h 254097"/>
              <a:gd name="connsiteX1" fmla="*/ 299550 w 452473"/>
              <a:gd name="connsiteY1" fmla="*/ 197566 h 254097"/>
              <a:gd name="connsiteX2" fmla="*/ 449322 w 452473"/>
              <a:gd name="connsiteY2" fmla="*/ 252745 h 254097"/>
              <a:gd name="connsiteX3" fmla="*/ 394143 w 452473"/>
              <a:gd name="connsiteY3" fmla="*/ 229097 h 254097"/>
              <a:gd name="connsiteX4" fmla="*/ 307433 w 452473"/>
              <a:gd name="connsiteY4" fmla="*/ 142386 h 254097"/>
              <a:gd name="connsiteX5" fmla="*/ 5 w 452473"/>
              <a:gd name="connsiteY5" fmla="*/ 497 h 25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2473" h="254097">
                <a:moveTo>
                  <a:pt x="5" y="497"/>
                </a:moveTo>
                <a:cubicBezTo>
                  <a:pt x="-1309" y="9694"/>
                  <a:pt x="224664" y="155525"/>
                  <a:pt x="299550" y="197566"/>
                </a:cubicBezTo>
                <a:cubicBezTo>
                  <a:pt x="374436" y="239607"/>
                  <a:pt x="433557" y="247490"/>
                  <a:pt x="449322" y="252745"/>
                </a:cubicBezTo>
                <a:cubicBezTo>
                  <a:pt x="465087" y="258000"/>
                  <a:pt x="417791" y="247490"/>
                  <a:pt x="394143" y="229097"/>
                </a:cubicBezTo>
                <a:cubicBezTo>
                  <a:pt x="370495" y="210704"/>
                  <a:pt x="371809" y="172603"/>
                  <a:pt x="307433" y="142386"/>
                </a:cubicBezTo>
                <a:cubicBezTo>
                  <a:pt x="243057" y="112169"/>
                  <a:pt x="1319" y="-8700"/>
                  <a:pt x="5" y="497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5FFE83DA-800A-F814-2298-AC4395AA92FC}"/>
              </a:ext>
            </a:extLst>
          </p:cNvPr>
          <p:cNvSpPr/>
          <p:nvPr/>
        </p:nvSpPr>
        <p:spPr>
          <a:xfrm>
            <a:off x="2857386" y="1434451"/>
            <a:ext cx="2364384" cy="877591"/>
          </a:xfrm>
          <a:custGeom>
            <a:avLst/>
            <a:gdLst>
              <a:gd name="connsiteX0" fmla="*/ 2362314 w 2364384"/>
              <a:gd name="connsiteY0" fmla="*/ 649 h 877591"/>
              <a:gd name="connsiteX1" fmla="*/ 1155814 w 2364384"/>
              <a:gd name="connsiteY1" fmla="*/ 343549 h 877591"/>
              <a:gd name="connsiteX2" fmla="*/ 203314 w 2364384"/>
              <a:gd name="connsiteY2" fmla="*/ 788049 h 877591"/>
              <a:gd name="connsiteX3" fmla="*/ 749414 w 2364384"/>
              <a:gd name="connsiteY3" fmla="*/ 470549 h 877591"/>
              <a:gd name="connsiteX4" fmla="*/ 114 w 2364384"/>
              <a:gd name="connsiteY4" fmla="*/ 876949 h 877591"/>
              <a:gd name="connsiteX5" fmla="*/ 812914 w 2364384"/>
              <a:gd name="connsiteY5" fmla="*/ 356249 h 877591"/>
              <a:gd name="connsiteX6" fmla="*/ 1130414 w 2364384"/>
              <a:gd name="connsiteY6" fmla="*/ 178449 h 877591"/>
              <a:gd name="connsiteX7" fmla="*/ 851014 w 2364384"/>
              <a:gd name="connsiteY7" fmla="*/ 254649 h 877591"/>
              <a:gd name="connsiteX8" fmla="*/ 2362314 w 2364384"/>
              <a:gd name="connsiteY8" fmla="*/ 649 h 87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64384" h="877591">
                <a:moveTo>
                  <a:pt x="2362314" y="649"/>
                </a:moveTo>
                <a:cubicBezTo>
                  <a:pt x="2413114" y="15466"/>
                  <a:pt x="1515647" y="212316"/>
                  <a:pt x="1155814" y="343549"/>
                </a:cubicBezTo>
                <a:cubicBezTo>
                  <a:pt x="795981" y="474782"/>
                  <a:pt x="271047" y="766882"/>
                  <a:pt x="203314" y="788049"/>
                </a:cubicBezTo>
                <a:cubicBezTo>
                  <a:pt x="135581" y="809216"/>
                  <a:pt x="783281" y="455732"/>
                  <a:pt x="749414" y="470549"/>
                </a:cubicBezTo>
                <a:cubicBezTo>
                  <a:pt x="715547" y="485366"/>
                  <a:pt x="-10469" y="895999"/>
                  <a:pt x="114" y="876949"/>
                </a:cubicBezTo>
                <a:cubicBezTo>
                  <a:pt x="10697" y="857899"/>
                  <a:pt x="624531" y="472666"/>
                  <a:pt x="812914" y="356249"/>
                </a:cubicBezTo>
                <a:cubicBezTo>
                  <a:pt x="1001297" y="239832"/>
                  <a:pt x="1124064" y="195382"/>
                  <a:pt x="1130414" y="178449"/>
                </a:cubicBezTo>
                <a:cubicBezTo>
                  <a:pt x="1136764" y="161516"/>
                  <a:pt x="649931" y="280049"/>
                  <a:pt x="851014" y="254649"/>
                </a:cubicBezTo>
                <a:cubicBezTo>
                  <a:pt x="1052097" y="229249"/>
                  <a:pt x="2311514" y="-14168"/>
                  <a:pt x="2362314" y="64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DEA7B512-6630-5F45-2EB4-923DBEB1614E}"/>
              </a:ext>
            </a:extLst>
          </p:cNvPr>
          <p:cNvSpPr/>
          <p:nvPr/>
        </p:nvSpPr>
        <p:spPr>
          <a:xfrm>
            <a:off x="6386169" y="2929437"/>
            <a:ext cx="283541" cy="3194845"/>
          </a:xfrm>
          <a:custGeom>
            <a:avLst/>
            <a:gdLst>
              <a:gd name="connsiteX0" fmla="*/ 281331 w 283541"/>
              <a:gd name="connsiteY0" fmla="*/ 4263 h 3194845"/>
              <a:gd name="connsiteX1" fmla="*/ 179731 w 283541"/>
              <a:gd name="connsiteY1" fmla="*/ 1591763 h 3194845"/>
              <a:gd name="connsiteX2" fmla="*/ 217831 w 283541"/>
              <a:gd name="connsiteY2" fmla="*/ 1350463 h 3194845"/>
              <a:gd name="connsiteX3" fmla="*/ 179731 w 283541"/>
              <a:gd name="connsiteY3" fmla="*/ 3191963 h 3194845"/>
              <a:gd name="connsiteX4" fmla="*/ 116231 w 283541"/>
              <a:gd name="connsiteY4" fmla="*/ 1756863 h 3194845"/>
              <a:gd name="connsiteX5" fmla="*/ 1931 w 283541"/>
              <a:gd name="connsiteY5" fmla="*/ 1045663 h 3194845"/>
              <a:gd name="connsiteX6" fmla="*/ 65431 w 283541"/>
              <a:gd name="connsiteY6" fmla="*/ 1121863 h 3194845"/>
              <a:gd name="connsiteX7" fmla="*/ 281331 w 283541"/>
              <a:gd name="connsiteY7" fmla="*/ 4263 h 319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541" h="3194845">
                <a:moveTo>
                  <a:pt x="281331" y="4263"/>
                </a:moveTo>
                <a:cubicBezTo>
                  <a:pt x="300381" y="82580"/>
                  <a:pt x="190314" y="1367396"/>
                  <a:pt x="179731" y="1591763"/>
                </a:cubicBezTo>
                <a:cubicBezTo>
                  <a:pt x="169148" y="1816130"/>
                  <a:pt x="217831" y="1083763"/>
                  <a:pt x="217831" y="1350463"/>
                </a:cubicBezTo>
                <a:cubicBezTo>
                  <a:pt x="217831" y="1617163"/>
                  <a:pt x="196664" y="3124230"/>
                  <a:pt x="179731" y="3191963"/>
                </a:cubicBezTo>
                <a:cubicBezTo>
                  <a:pt x="162798" y="3259696"/>
                  <a:pt x="145864" y="2114580"/>
                  <a:pt x="116231" y="1756863"/>
                </a:cubicBezTo>
                <a:cubicBezTo>
                  <a:pt x="86598" y="1399146"/>
                  <a:pt x="10398" y="1151496"/>
                  <a:pt x="1931" y="1045663"/>
                </a:cubicBezTo>
                <a:cubicBezTo>
                  <a:pt x="-6536" y="939830"/>
                  <a:pt x="12514" y="1293313"/>
                  <a:pt x="65431" y="1121863"/>
                </a:cubicBezTo>
                <a:cubicBezTo>
                  <a:pt x="118348" y="950413"/>
                  <a:pt x="262281" y="-74054"/>
                  <a:pt x="281331" y="426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BD304665-0212-9961-6AA6-A1A2CC538679}"/>
              </a:ext>
            </a:extLst>
          </p:cNvPr>
          <p:cNvSpPr/>
          <p:nvPr/>
        </p:nvSpPr>
        <p:spPr>
          <a:xfrm>
            <a:off x="6041653" y="494295"/>
            <a:ext cx="1087468" cy="762931"/>
          </a:xfrm>
          <a:custGeom>
            <a:avLst/>
            <a:gdLst>
              <a:gd name="connsiteX0" fmla="*/ 372 w 1087468"/>
              <a:gd name="connsiteY0" fmla="*/ 261355 h 762931"/>
              <a:gd name="connsiteX1" fmla="*/ 387722 w 1087468"/>
              <a:gd name="connsiteY1" fmla="*/ 223255 h 762931"/>
              <a:gd name="connsiteX2" fmla="*/ 682997 w 1087468"/>
              <a:gd name="connsiteY2" fmla="*/ 7355 h 762931"/>
              <a:gd name="connsiteX3" fmla="*/ 629022 w 1087468"/>
              <a:gd name="connsiteY3" fmla="*/ 61330 h 762931"/>
              <a:gd name="connsiteX4" fmla="*/ 562347 w 1087468"/>
              <a:gd name="connsiteY4" fmla="*/ 169280 h 762931"/>
              <a:gd name="connsiteX5" fmla="*/ 625847 w 1087468"/>
              <a:gd name="connsiteY5" fmla="*/ 172455 h 762931"/>
              <a:gd name="connsiteX6" fmla="*/ 673472 w 1087468"/>
              <a:gd name="connsiteY6" fmla="*/ 248655 h 762931"/>
              <a:gd name="connsiteX7" fmla="*/ 813172 w 1087468"/>
              <a:gd name="connsiteY7" fmla="*/ 486780 h 762931"/>
              <a:gd name="connsiteX8" fmla="*/ 736972 w 1087468"/>
              <a:gd name="connsiteY8" fmla="*/ 407405 h 762931"/>
              <a:gd name="connsiteX9" fmla="*/ 1083047 w 1087468"/>
              <a:gd name="connsiteY9" fmla="*/ 759830 h 762931"/>
              <a:gd name="connsiteX10" fmla="*/ 917947 w 1087468"/>
              <a:gd name="connsiteY10" fmla="*/ 562980 h 762931"/>
              <a:gd name="connsiteX11" fmla="*/ 702047 w 1087468"/>
              <a:gd name="connsiteY11" fmla="*/ 280405 h 762931"/>
              <a:gd name="connsiteX12" fmla="*/ 616322 w 1087468"/>
              <a:gd name="connsiteY12" fmla="*/ 67680 h 762931"/>
              <a:gd name="connsiteX13" fmla="*/ 428997 w 1087468"/>
              <a:gd name="connsiteY13" fmla="*/ 197855 h 762931"/>
              <a:gd name="connsiteX14" fmla="*/ 317872 w 1087468"/>
              <a:gd name="connsiteY14" fmla="*/ 239130 h 762931"/>
              <a:gd name="connsiteX15" fmla="*/ 372 w 1087468"/>
              <a:gd name="connsiteY15" fmla="*/ 261355 h 76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87468" h="762931">
                <a:moveTo>
                  <a:pt x="372" y="261355"/>
                </a:moveTo>
                <a:cubicBezTo>
                  <a:pt x="12014" y="258709"/>
                  <a:pt x="273951" y="265588"/>
                  <a:pt x="387722" y="223255"/>
                </a:cubicBezTo>
                <a:cubicBezTo>
                  <a:pt x="501493" y="180922"/>
                  <a:pt x="642780" y="34342"/>
                  <a:pt x="682997" y="7355"/>
                </a:cubicBezTo>
                <a:cubicBezTo>
                  <a:pt x="723214" y="-19632"/>
                  <a:pt x="649130" y="34342"/>
                  <a:pt x="629022" y="61330"/>
                </a:cubicBezTo>
                <a:cubicBezTo>
                  <a:pt x="608914" y="88317"/>
                  <a:pt x="562876" y="150759"/>
                  <a:pt x="562347" y="169280"/>
                </a:cubicBezTo>
                <a:cubicBezTo>
                  <a:pt x="561818" y="187801"/>
                  <a:pt x="607326" y="159226"/>
                  <a:pt x="625847" y="172455"/>
                </a:cubicBezTo>
                <a:cubicBezTo>
                  <a:pt x="644368" y="185684"/>
                  <a:pt x="642251" y="196268"/>
                  <a:pt x="673472" y="248655"/>
                </a:cubicBezTo>
                <a:cubicBezTo>
                  <a:pt x="704693" y="301042"/>
                  <a:pt x="802589" y="460322"/>
                  <a:pt x="813172" y="486780"/>
                </a:cubicBezTo>
                <a:cubicBezTo>
                  <a:pt x="823755" y="513238"/>
                  <a:pt x="736972" y="407405"/>
                  <a:pt x="736972" y="407405"/>
                </a:cubicBezTo>
                <a:cubicBezTo>
                  <a:pt x="781951" y="452913"/>
                  <a:pt x="1052885" y="733901"/>
                  <a:pt x="1083047" y="759830"/>
                </a:cubicBezTo>
                <a:cubicBezTo>
                  <a:pt x="1113209" y="785759"/>
                  <a:pt x="981447" y="642884"/>
                  <a:pt x="917947" y="562980"/>
                </a:cubicBezTo>
                <a:cubicBezTo>
                  <a:pt x="854447" y="483076"/>
                  <a:pt x="752318" y="362955"/>
                  <a:pt x="702047" y="280405"/>
                </a:cubicBezTo>
                <a:cubicBezTo>
                  <a:pt x="651776" y="197855"/>
                  <a:pt x="661830" y="81438"/>
                  <a:pt x="616322" y="67680"/>
                </a:cubicBezTo>
                <a:cubicBezTo>
                  <a:pt x="570814" y="53922"/>
                  <a:pt x="478739" y="169280"/>
                  <a:pt x="428997" y="197855"/>
                </a:cubicBezTo>
                <a:cubicBezTo>
                  <a:pt x="379255" y="226430"/>
                  <a:pt x="382430" y="228017"/>
                  <a:pt x="317872" y="239130"/>
                </a:cubicBezTo>
                <a:cubicBezTo>
                  <a:pt x="253314" y="250242"/>
                  <a:pt x="-11270" y="264001"/>
                  <a:pt x="372" y="26135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A7049601-E8D2-5692-6E74-EA5DE986C0FD}"/>
              </a:ext>
            </a:extLst>
          </p:cNvPr>
          <p:cNvSpPr/>
          <p:nvPr/>
        </p:nvSpPr>
        <p:spPr>
          <a:xfrm>
            <a:off x="4872392" y="95246"/>
            <a:ext cx="1560604" cy="607223"/>
          </a:xfrm>
          <a:custGeom>
            <a:avLst/>
            <a:gdLst>
              <a:gd name="connsiteX0" fmla="*/ 7583 w 1560604"/>
              <a:gd name="connsiteY0" fmla="*/ 225429 h 607223"/>
              <a:gd name="connsiteX1" fmla="*/ 1010883 w 1560604"/>
              <a:gd name="connsiteY1" fmla="*/ 85729 h 607223"/>
              <a:gd name="connsiteX2" fmla="*/ 1544283 w 1560604"/>
              <a:gd name="connsiteY2" fmla="*/ 4 h 607223"/>
              <a:gd name="connsiteX3" fmla="*/ 1175983 w 1560604"/>
              <a:gd name="connsiteY3" fmla="*/ 88904 h 607223"/>
              <a:gd name="connsiteX4" fmla="*/ 1048983 w 1560604"/>
              <a:gd name="connsiteY4" fmla="*/ 127004 h 607223"/>
              <a:gd name="connsiteX5" fmla="*/ 1426808 w 1560604"/>
              <a:gd name="connsiteY5" fmla="*/ 111129 h 607223"/>
              <a:gd name="connsiteX6" fmla="*/ 1087083 w 1560604"/>
              <a:gd name="connsiteY6" fmla="*/ 193679 h 607223"/>
              <a:gd name="connsiteX7" fmla="*/ 1271233 w 1560604"/>
              <a:gd name="connsiteY7" fmla="*/ 222254 h 607223"/>
              <a:gd name="connsiteX8" fmla="*/ 1376008 w 1560604"/>
              <a:gd name="connsiteY8" fmla="*/ 434979 h 607223"/>
              <a:gd name="connsiteX9" fmla="*/ 1560158 w 1560604"/>
              <a:gd name="connsiteY9" fmla="*/ 606429 h 607223"/>
              <a:gd name="connsiteX10" fmla="*/ 1318858 w 1560604"/>
              <a:gd name="connsiteY10" fmla="*/ 365129 h 607223"/>
              <a:gd name="connsiteX11" fmla="*/ 998183 w 1560604"/>
              <a:gd name="connsiteY11" fmla="*/ 149229 h 607223"/>
              <a:gd name="connsiteX12" fmla="*/ 1185508 w 1560604"/>
              <a:gd name="connsiteY12" fmla="*/ 41279 h 607223"/>
              <a:gd name="connsiteX13" fmla="*/ 594958 w 1560604"/>
              <a:gd name="connsiteY13" fmla="*/ 88904 h 607223"/>
              <a:gd name="connsiteX14" fmla="*/ 594958 w 1560604"/>
              <a:gd name="connsiteY14" fmla="*/ 111129 h 607223"/>
              <a:gd name="connsiteX15" fmla="*/ 550508 w 1560604"/>
              <a:gd name="connsiteY15" fmla="*/ 155579 h 607223"/>
              <a:gd name="connsiteX16" fmla="*/ 7583 w 1560604"/>
              <a:gd name="connsiteY16" fmla="*/ 225429 h 607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60604" h="607223">
                <a:moveTo>
                  <a:pt x="7583" y="225429"/>
                </a:moveTo>
                <a:cubicBezTo>
                  <a:pt x="84312" y="213787"/>
                  <a:pt x="754766" y="123300"/>
                  <a:pt x="1010883" y="85729"/>
                </a:cubicBezTo>
                <a:cubicBezTo>
                  <a:pt x="1267000" y="48158"/>
                  <a:pt x="1516766" y="-525"/>
                  <a:pt x="1544283" y="4"/>
                </a:cubicBezTo>
                <a:cubicBezTo>
                  <a:pt x="1571800" y="533"/>
                  <a:pt x="1258533" y="67737"/>
                  <a:pt x="1175983" y="88904"/>
                </a:cubicBezTo>
                <a:cubicBezTo>
                  <a:pt x="1093433" y="110071"/>
                  <a:pt x="1007179" y="123300"/>
                  <a:pt x="1048983" y="127004"/>
                </a:cubicBezTo>
                <a:cubicBezTo>
                  <a:pt x="1090787" y="130708"/>
                  <a:pt x="1420458" y="100017"/>
                  <a:pt x="1426808" y="111129"/>
                </a:cubicBezTo>
                <a:cubicBezTo>
                  <a:pt x="1433158" y="122241"/>
                  <a:pt x="1113012" y="175158"/>
                  <a:pt x="1087083" y="193679"/>
                </a:cubicBezTo>
                <a:cubicBezTo>
                  <a:pt x="1061154" y="212200"/>
                  <a:pt x="1223079" y="182037"/>
                  <a:pt x="1271233" y="222254"/>
                </a:cubicBezTo>
                <a:cubicBezTo>
                  <a:pt x="1319387" y="262471"/>
                  <a:pt x="1327854" y="370950"/>
                  <a:pt x="1376008" y="434979"/>
                </a:cubicBezTo>
                <a:cubicBezTo>
                  <a:pt x="1424162" y="499008"/>
                  <a:pt x="1569683" y="618071"/>
                  <a:pt x="1560158" y="606429"/>
                </a:cubicBezTo>
                <a:cubicBezTo>
                  <a:pt x="1550633" y="594787"/>
                  <a:pt x="1412521" y="441329"/>
                  <a:pt x="1318858" y="365129"/>
                </a:cubicBezTo>
                <a:cubicBezTo>
                  <a:pt x="1225196" y="288929"/>
                  <a:pt x="1020408" y="203204"/>
                  <a:pt x="998183" y="149229"/>
                </a:cubicBezTo>
                <a:cubicBezTo>
                  <a:pt x="975958" y="95254"/>
                  <a:pt x="1252712" y="51333"/>
                  <a:pt x="1185508" y="41279"/>
                </a:cubicBezTo>
                <a:cubicBezTo>
                  <a:pt x="1118304" y="31225"/>
                  <a:pt x="693383" y="77262"/>
                  <a:pt x="594958" y="88904"/>
                </a:cubicBezTo>
                <a:cubicBezTo>
                  <a:pt x="496533" y="100546"/>
                  <a:pt x="602366" y="100016"/>
                  <a:pt x="594958" y="111129"/>
                </a:cubicBezTo>
                <a:cubicBezTo>
                  <a:pt x="587550" y="122241"/>
                  <a:pt x="641525" y="137058"/>
                  <a:pt x="550508" y="155579"/>
                </a:cubicBezTo>
                <a:cubicBezTo>
                  <a:pt x="459491" y="174100"/>
                  <a:pt x="-69146" y="237071"/>
                  <a:pt x="7583" y="22542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407BB6B8-17D9-F6C5-A09D-FD45DEF8BD51}"/>
              </a:ext>
            </a:extLst>
          </p:cNvPr>
          <p:cNvSpPr/>
          <p:nvPr/>
        </p:nvSpPr>
        <p:spPr>
          <a:xfrm>
            <a:off x="3042420" y="2385097"/>
            <a:ext cx="311987" cy="1861006"/>
          </a:xfrm>
          <a:custGeom>
            <a:avLst/>
            <a:gdLst>
              <a:gd name="connsiteX0" fmla="*/ 177190 w 311987"/>
              <a:gd name="connsiteY0" fmla="*/ 4637 h 1861006"/>
              <a:gd name="connsiteX1" fmla="*/ 207926 w 311987"/>
              <a:gd name="connsiteY1" fmla="*/ 926721 h 1861006"/>
              <a:gd name="connsiteX2" fmla="*/ 138770 w 311987"/>
              <a:gd name="connsiteY2" fmla="*/ 849881 h 1861006"/>
              <a:gd name="connsiteX3" fmla="*/ 307819 w 311987"/>
              <a:gd name="connsiteY3" fmla="*/ 1848806 h 1861006"/>
              <a:gd name="connsiteX4" fmla="*/ 246346 w 311987"/>
              <a:gd name="connsiteY4" fmla="*/ 1357027 h 1861006"/>
              <a:gd name="connsiteX5" fmla="*/ 92666 w 311987"/>
              <a:gd name="connsiteY5" fmla="*/ 642412 h 1861006"/>
              <a:gd name="connsiteX6" fmla="*/ 77298 w 311987"/>
              <a:gd name="connsiteY6" fmla="*/ 742305 h 1861006"/>
              <a:gd name="connsiteX7" fmla="*/ 69614 w 311987"/>
              <a:gd name="connsiteY7" fmla="*/ 519468 h 1861006"/>
              <a:gd name="connsiteX8" fmla="*/ 457 w 311987"/>
              <a:gd name="connsiteY8" fmla="*/ 673148 h 1861006"/>
              <a:gd name="connsiteX9" fmla="*/ 108034 w 311987"/>
              <a:gd name="connsiteY9" fmla="*/ 434943 h 1861006"/>
              <a:gd name="connsiteX10" fmla="*/ 154138 w 311987"/>
              <a:gd name="connsiteY10" fmla="*/ 627044 h 1861006"/>
              <a:gd name="connsiteX11" fmla="*/ 154138 w 311987"/>
              <a:gd name="connsiteY11" fmla="*/ 427259 h 1861006"/>
              <a:gd name="connsiteX12" fmla="*/ 154138 w 311987"/>
              <a:gd name="connsiteY12" fmla="*/ 565572 h 1861006"/>
              <a:gd name="connsiteX13" fmla="*/ 177190 w 311987"/>
              <a:gd name="connsiteY13" fmla="*/ 4637 h 1861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1987" h="1861006">
                <a:moveTo>
                  <a:pt x="177190" y="4637"/>
                </a:moveTo>
                <a:cubicBezTo>
                  <a:pt x="186155" y="64828"/>
                  <a:pt x="214329" y="785847"/>
                  <a:pt x="207926" y="926721"/>
                </a:cubicBezTo>
                <a:cubicBezTo>
                  <a:pt x="201523" y="1067595"/>
                  <a:pt x="122121" y="696200"/>
                  <a:pt x="138770" y="849881"/>
                </a:cubicBezTo>
                <a:cubicBezTo>
                  <a:pt x="155419" y="1003562"/>
                  <a:pt x="289890" y="1764282"/>
                  <a:pt x="307819" y="1848806"/>
                </a:cubicBezTo>
                <a:cubicBezTo>
                  <a:pt x="325748" y="1933330"/>
                  <a:pt x="282205" y="1558093"/>
                  <a:pt x="246346" y="1357027"/>
                </a:cubicBezTo>
                <a:cubicBezTo>
                  <a:pt x="210487" y="1155961"/>
                  <a:pt x="120841" y="744866"/>
                  <a:pt x="92666" y="642412"/>
                </a:cubicBezTo>
                <a:cubicBezTo>
                  <a:pt x="64491" y="539958"/>
                  <a:pt x="81140" y="762796"/>
                  <a:pt x="77298" y="742305"/>
                </a:cubicBezTo>
                <a:cubicBezTo>
                  <a:pt x="73456" y="721814"/>
                  <a:pt x="82421" y="530994"/>
                  <a:pt x="69614" y="519468"/>
                </a:cubicBezTo>
                <a:cubicBezTo>
                  <a:pt x="56807" y="507942"/>
                  <a:pt x="-5946" y="687235"/>
                  <a:pt x="457" y="673148"/>
                </a:cubicBezTo>
                <a:cubicBezTo>
                  <a:pt x="6860" y="659061"/>
                  <a:pt x="82420" y="442627"/>
                  <a:pt x="108034" y="434943"/>
                </a:cubicBezTo>
                <a:cubicBezTo>
                  <a:pt x="133647" y="427259"/>
                  <a:pt x="146454" y="628325"/>
                  <a:pt x="154138" y="627044"/>
                </a:cubicBezTo>
                <a:cubicBezTo>
                  <a:pt x="161822" y="625763"/>
                  <a:pt x="154138" y="427259"/>
                  <a:pt x="154138" y="427259"/>
                </a:cubicBezTo>
                <a:cubicBezTo>
                  <a:pt x="154138" y="417014"/>
                  <a:pt x="147735" y="642412"/>
                  <a:pt x="154138" y="565572"/>
                </a:cubicBezTo>
                <a:cubicBezTo>
                  <a:pt x="160541" y="488732"/>
                  <a:pt x="168225" y="-55554"/>
                  <a:pt x="177190" y="463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1840167A-6C5E-2777-0096-58CBBD25325F}"/>
              </a:ext>
            </a:extLst>
          </p:cNvPr>
          <p:cNvSpPr/>
          <p:nvPr/>
        </p:nvSpPr>
        <p:spPr>
          <a:xfrm>
            <a:off x="2965576" y="1988104"/>
            <a:ext cx="1214698" cy="939622"/>
          </a:xfrm>
          <a:custGeom>
            <a:avLst/>
            <a:gdLst>
              <a:gd name="connsiteX0" fmla="*/ 1214538 w 1214698"/>
              <a:gd name="connsiteY0" fmla="*/ 2061 h 939622"/>
              <a:gd name="connsiteX1" fmla="*/ 484555 w 1214698"/>
              <a:gd name="connsiteY1" fmla="*/ 639835 h 939622"/>
              <a:gd name="connsiteX2" fmla="*/ 438451 w 1214698"/>
              <a:gd name="connsiteY2" fmla="*/ 670572 h 939622"/>
              <a:gd name="connsiteX3" fmla="*/ 692024 w 1214698"/>
              <a:gd name="connsiteY3" fmla="*/ 486155 h 939622"/>
              <a:gd name="connsiteX4" fmla="*/ 261718 w 1214698"/>
              <a:gd name="connsiteY4" fmla="*/ 939513 h 939622"/>
              <a:gd name="connsiteX5" fmla="*/ 715076 w 1214698"/>
              <a:gd name="connsiteY5" fmla="*/ 532259 h 939622"/>
              <a:gd name="connsiteX6" fmla="*/ 461 w 1214698"/>
              <a:gd name="connsiteY6" fmla="*/ 854988 h 939622"/>
              <a:gd name="connsiteX7" fmla="*/ 607500 w 1214698"/>
              <a:gd name="connsiteY7" fmla="*/ 493839 h 939622"/>
              <a:gd name="connsiteX8" fmla="*/ 692024 w 1214698"/>
              <a:gd name="connsiteY8" fmla="*/ 363210 h 939622"/>
              <a:gd name="connsiteX9" fmla="*/ 415399 w 1214698"/>
              <a:gd name="connsiteY9" fmla="*/ 432367 h 939622"/>
              <a:gd name="connsiteX10" fmla="*/ 1214538 w 1214698"/>
              <a:gd name="connsiteY10" fmla="*/ 2061 h 939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4698" h="939622">
                <a:moveTo>
                  <a:pt x="1214538" y="2061"/>
                </a:moveTo>
                <a:cubicBezTo>
                  <a:pt x="1226064" y="36639"/>
                  <a:pt x="613903" y="528417"/>
                  <a:pt x="484555" y="639835"/>
                </a:cubicBezTo>
                <a:cubicBezTo>
                  <a:pt x="355207" y="751253"/>
                  <a:pt x="403873" y="696185"/>
                  <a:pt x="438451" y="670572"/>
                </a:cubicBezTo>
                <a:cubicBezTo>
                  <a:pt x="473029" y="644959"/>
                  <a:pt x="721479" y="441332"/>
                  <a:pt x="692024" y="486155"/>
                </a:cubicBezTo>
                <a:cubicBezTo>
                  <a:pt x="662568" y="530979"/>
                  <a:pt x="257876" y="931829"/>
                  <a:pt x="261718" y="939513"/>
                </a:cubicBezTo>
                <a:cubicBezTo>
                  <a:pt x="265560" y="947197"/>
                  <a:pt x="758619" y="546346"/>
                  <a:pt x="715076" y="532259"/>
                </a:cubicBezTo>
                <a:cubicBezTo>
                  <a:pt x="671533" y="518172"/>
                  <a:pt x="18390" y="861391"/>
                  <a:pt x="461" y="854988"/>
                </a:cubicBezTo>
                <a:cubicBezTo>
                  <a:pt x="-17468" y="848585"/>
                  <a:pt x="492240" y="575802"/>
                  <a:pt x="607500" y="493839"/>
                </a:cubicBezTo>
                <a:cubicBezTo>
                  <a:pt x="722760" y="411876"/>
                  <a:pt x="724041" y="373455"/>
                  <a:pt x="692024" y="363210"/>
                </a:cubicBezTo>
                <a:cubicBezTo>
                  <a:pt x="660007" y="352965"/>
                  <a:pt x="330875" y="486155"/>
                  <a:pt x="415399" y="432367"/>
                </a:cubicBezTo>
                <a:cubicBezTo>
                  <a:pt x="499923" y="378579"/>
                  <a:pt x="1203012" y="-32517"/>
                  <a:pt x="1214538" y="206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859B7214-9976-A48B-8626-16540185DE09}"/>
              </a:ext>
            </a:extLst>
          </p:cNvPr>
          <p:cNvSpPr/>
          <p:nvPr/>
        </p:nvSpPr>
        <p:spPr>
          <a:xfrm>
            <a:off x="2770357" y="441492"/>
            <a:ext cx="1103360" cy="2523146"/>
          </a:xfrm>
          <a:custGeom>
            <a:avLst/>
            <a:gdLst>
              <a:gd name="connsiteX0" fmla="*/ 1102396 w 1103360"/>
              <a:gd name="connsiteY0" fmla="*/ 4182 h 2523146"/>
              <a:gd name="connsiteX1" fmla="*/ 303256 w 1103360"/>
              <a:gd name="connsiteY1" fmla="*/ 980054 h 2523146"/>
              <a:gd name="connsiteX2" fmla="*/ 449253 w 1103360"/>
              <a:gd name="connsiteY2" fmla="*/ 849426 h 2523146"/>
              <a:gd name="connsiteX3" fmla="*/ 149576 w 1103360"/>
              <a:gd name="connsiteY3" fmla="*/ 1648565 h 2523146"/>
              <a:gd name="connsiteX4" fmla="*/ 249468 w 1103360"/>
              <a:gd name="connsiteY4" fmla="*/ 1310468 h 2523146"/>
              <a:gd name="connsiteX5" fmla="*/ 3579 w 1103360"/>
              <a:gd name="connsiteY5" fmla="*/ 2501493 h 2523146"/>
              <a:gd name="connsiteX6" fmla="*/ 134208 w 1103360"/>
              <a:gd name="connsiteY6" fmla="*/ 1971295 h 2523146"/>
              <a:gd name="connsiteX7" fmla="*/ 541461 w 1103360"/>
              <a:gd name="connsiteY7" fmla="*/ 641957 h 2523146"/>
              <a:gd name="connsiteX8" fmla="*/ 326309 w 1103360"/>
              <a:gd name="connsiteY8" fmla="*/ 964686 h 2523146"/>
              <a:gd name="connsiteX9" fmla="*/ 764298 w 1103360"/>
              <a:gd name="connsiteY9" fmla="*/ 396068 h 2523146"/>
              <a:gd name="connsiteX10" fmla="*/ 472305 w 1103360"/>
              <a:gd name="connsiteY10" fmla="*/ 618905 h 2523146"/>
              <a:gd name="connsiteX11" fmla="*/ 1102396 w 1103360"/>
              <a:gd name="connsiteY11" fmla="*/ 4182 h 2523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03360" h="2523146">
                <a:moveTo>
                  <a:pt x="1102396" y="4182"/>
                </a:moveTo>
                <a:cubicBezTo>
                  <a:pt x="1074221" y="64373"/>
                  <a:pt x="412113" y="839180"/>
                  <a:pt x="303256" y="980054"/>
                </a:cubicBezTo>
                <a:cubicBezTo>
                  <a:pt x="194399" y="1120928"/>
                  <a:pt x="474866" y="738008"/>
                  <a:pt x="449253" y="849426"/>
                </a:cubicBezTo>
                <a:cubicBezTo>
                  <a:pt x="423640" y="960844"/>
                  <a:pt x="182873" y="1571725"/>
                  <a:pt x="149576" y="1648565"/>
                </a:cubicBezTo>
                <a:cubicBezTo>
                  <a:pt x="116279" y="1725405"/>
                  <a:pt x="273801" y="1168313"/>
                  <a:pt x="249468" y="1310468"/>
                </a:cubicBezTo>
                <a:cubicBezTo>
                  <a:pt x="225135" y="1452623"/>
                  <a:pt x="22789" y="2391355"/>
                  <a:pt x="3579" y="2501493"/>
                </a:cubicBezTo>
                <a:cubicBezTo>
                  <a:pt x="-15631" y="2611631"/>
                  <a:pt x="44561" y="2281218"/>
                  <a:pt x="134208" y="1971295"/>
                </a:cubicBezTo>
                <a:cubicBezTo>
                  <a:pt x="223855" y="1661372"/>
                  <a:pt x="509444" y="809725"/>
                  <a:pt x="541461" y="641957"/>
                </a:cubicBezTo>
                <a:cubicBezTo>
                  <a:pt x="573478" y="474189"/>
                  <a:pt x="289170" y="1005667"/>
                  <a:pt x="326309" y="964686"/>
                </a:cubicBezTo>
                <a:cubicBezTo>
                  <a:pt x="363448" y="923705"/>
                  <a:pt x="739965" y="453698"/>
                  <a:pt x="764298" y="396068"/>
                </a:cubicBezTo>
                <a:cubicBezTo>
                  <a:pt x="788631" y="338438"/>
                  <a:pt x="412113" y="685500"/>
                  <a:pt x="472305" y="618905"/>
                </a:cubicBezTo>
                <a:cubicBezTo>
                  <a:pt x="532497" y="552310"/>
                  <a:pt x="1130571" y="-56009"/>
                  <a:pt x="1102396" y="418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C169F2CC-C99D-9632-3EF4-624D6816A13F}"/>
              </a:ext>
            </a:extLst>
          </p:cNvPr>
          <p:cNvSpPr/>
          <p:nvPr/>
        </p:nvSpPr>
        <p:spPr>
          <a:xfrm>
            <a:off x="3397508" y="1121799"/>
            <a:ext cx="1477746" cy="680826"/>
          </a:xfrm>
          <a:custGeom>
            <a:avLst/>
            <a:gdLst>
              <a:gd name="connsiteX0" fmla="*/ 1435749 w 1477746"/>
              <a:gd name="connsiteY0" fmla="*/ 23122 h 680826"/>
              <a:gd name="connsiteX1" fmla="*/ 37255 w 1477746"/>
              <a:gd name="connsiteY1" fmla="*/ 660897 h 680826"/>
              <a:gd name="connsiteX2" fmla="*/ 436825 w 1477746"/>
              <a:gd name="connsiteY2" fmla="*/ 491848 h 680826"/>
              <a:gd name="connsiteX3" fmla="*/ 805658 w 1477746"/>
              <a:gd name="connsiteY3" fmla="*/ 207539 h 680826"/>
              <a:gd name="connsiteX4" fmla="*/ 44939 w 1477746"/>
              <a:gd name="connsiteY4" fmla="*/ 384272 h 680826"/>
              <a:gd name="connsiteX5" fmla="*/ 1020811 w 1477746"/>
              <a:gd name="connsiteY5" fmla="*/ 161435 h 680826"/>
              <a:gd name="connsiteX6" fmla="*/ 1435749 w 1477746"/>
              <a:gd name="connsiteY6" fmla="*/ 23122 h 680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7746" h="680826">
                <a:moveTo>
                  <a:pt x="1435749" y="23122"/>
                </a:moveTo>
                <a:cubicBezTo>
                  <a:pt x="1271823" y="106366"/>
                  <a:pt x="203742" y="582776"/>
                  <a:pt x="37255" y="660897"/>
                </a:cubicBezTo>
                <a:cubicBezTo>
                  <a:pt x="-129232" y="739018"/>
                  <a:pt x="308758" y="567408"/>
                  <a:pt x="436825" y="491848"/>
                </a:cubicBezTo>
                <a:cubicBezTo>
                  <a:pt x="564892" y="416288"/>
                  <a:pt x="870972" y="225468"/>
                  <a:pt x="805658" y="207539"/>
                </a:cubicBezTo>
                <a:cubicBezTo>
                  <a:pt x="740344" y="189610"/>
                  <a:pt x="9080" y="391956"/>
                  <a:pt x="44939" y="384272"/>
                </a:cubicBezTo>
                <a:cubicBezTo>
                  <a:pt x="80798" y="376588"/>
                  <a:pt x="795413" y="219065"/>
                  <a:pt x="1020811" y="161435"/>
                </a:cubicBezTo>
                <a:cubicBezTo>
                  <a:pt x="1246209" y="103805"/>
                  <a:pt x="1599675" y="-60122"/>
                  <a:pt x="1435749" y="2312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2B18A938-F77D-D0D0-0ED8-A0BAAB642E94}"/>
              </a:ext>
            </a:extLst>
          </p:cNvPr>
          <p:cNvSpPr/>
          <p:nvPr/>
        </p:nvSpPr>
        <p:spPr>
          <a:xfrm>
            <a:off x="4797012" y="683548"/>
            <a:ext cx="1751096" cy="830829"/>
          </a:xfrm>
          <a:custGeom>
            <a:avLst/>
            <a:gdLst>
              <a:gd name="connsiteX0" fmla="*/ 13193 w 1751096"/>
              <a:gd name="connsiteY0" fmla="*/ 830207 h 830829"/>
              <a:gd name="connsiteX1" fmla="*/ 105401 w 1751096"/>
              <a:gd name="connsiteY1" fmla="*/ 807155 h 830829"/>
              <a:gd name="connsiteX2" fmla="*/ 1181166 w 1751096"/>
              <a:gd name="connsiteY2" fmla="*/ 415269 h 830829"/>
              <a:gd name="connsiteX3" fmla="*/ 1749785 w 1751096"/>
              <a:gd name="connsiteY3" fmla="*/ 331 h 830829"/>
              <a:gd name="connsiteX4" fmla="*/ 1035170 w 1751096"/>
              <a:gd name="connsiteY4" fmla="*/ 484425 h 830829"/>
              <a:gd name="connsiteX5" fmla="*/ 274450 w 1751096"/>
              <a:gd name="connsiteY5" fmla="*/ 737998 h 830829"/>
              <a:gd name="connsiteX6" fmla="*/ 896857 w 1751096"/>
              <a:gd name="connsiteY6" fmla="*/ 515161 h 830829"/>
              <a:gd name="connsiteX7" fmla="*/ 451183 w 1751096"/>
              <a:gd name="connsiteY7" fmla="*/ 776418 h 830829"/>
              <a:gd name="connsiteX8" fmla="*/ 13193 w 1751096"/>
              <a:gd name="connsiteY8" fmla="*/ 830207 h 830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1096" h="830829">
                <a:moveTo>
                  <a:pt x="13193" y="830207"/>
                </a:moveTo>
                <a:cubicBezTo>
                  <a:pt x="-44437" y="835330"/>
                  <a:pt x="105401" y="807155"/>
                  <a:pt x="105401" y="807155"/>
                </a:cubicBezTo>
                <a:cubicBezTo>
                  <a:pt x="300063" y="737999"/>
                  <a:pt x="907102" y="549740"/>
                  <a:pt x="1181166" y="415269"/>
                </a:cubicBezTo>
                <a:cubicBezTo>
                  <a:pt x="1455230" y="280798"/>
                  <a:pt x="1774118" y="-11195"/>
                  <a:pt x="1749785" y="331"/>
                </a:cubicBezTo>
                <a:cubicBezTo>
                  <a:pt x="1725452" y="11857"/>
                  <a:pt x="1281059" y="361480"/>
                  <a:pt x="1035170" y="484425"/>
                </a:cubicBezTo>
                <a:cubicBezTo>
                  <a:pt x="789281" y="607369"/>
                  <a:pt x="297502" y="732875"/>
                  <a:pt x="274450" y="737998"/>
                </a:cubicBezTo>
                <a:cubicBezTo>
                  <a:pt x="251398" y="743121"/>
                  <a:pt x="867402" y="508758"/>
                  <a:pt x="896857" y="515161"/>
                </a:cubicBezTo>
                <a:cubicBezTo>
                  <a:pt x="926312" y="521564"/>
                  <a:pt x="598460" y="726472"/>
                  <a:pt x="451183" y="776418"/>
                </a:cubicBezTo>
                <a:cubicBezTo>
                  <a:pt x="303906" y="826364"/>
                  <a:pt x="70823" y="825084"/>
                  <a:pt x="13193" y="83020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29FD6930-A2F6-F606-497A-96AE25F57F6B}"/>
              </a:ext>
            </a:extLst>
          </p:cNvPr>
          <p:cNvSpPr/>
          <p:nvPr/>
        </p:nvSpPr>
        <p:spPr>
          <a:xfrm>
            <a:off x="4940746" y="4625236"/>
            <a:ext cx="69574" cy="285848"/>
          </a:xfrm>
          <a:custGeom>
            <a:avLst/>
            <a:gdLst>
              <a:gd name="connsiteX0" fmla="*/ 30824 w 69574"/>
              <a:gd name="connsiteY0" fmla="*/ 552 h 285848"/>
              <a:gd name="connsiteX1" fmla="*/ 88 w 69574"/>
              <a:gd name="connsiteY1" fmla="*/ 192653 h 285848"/>
              <a:gd name="connsiteX2" fmla="*/ 23140 w 69574"/>
              <a:gd name="connsiteY2" fmla="*/ 284861 h 285848"/>
              <a:gd name="connsiteX3" fmla="*/ 69244 w 69574"/>
              <a:gd name="connsiteY3" fmla="*/ 138865 h 285848"/>
              <a:gd name="connsiteX4" fmla="*/ 30824 w 69574"/>
              <a:gd name="connsiteY4" fmla="*/ 552 h 285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574" h="285848">
                <a:moveTo>
                  <a:pt x="30824" y="552"/>
                </a:moveTo>
                <a:cubicBezTo>
                  <a:pt x="19298" y="9517"/>
                  <a:pt x="1369" y="145268"/>
                  <a:pt x="88" y="192653"/>
                </a:cubicBezTo>
                <a:cubicBezTo>
                  <a:pt x="-1193" y="240038"/>
                  <a:pt x="11614" y="293826"/>
                  <a:pt x="23140" y="284861"/>
                </a:cubicBezTo>
                <a:cubicBezTo>
                  <a:pt x="34666" y="275896"/>
                  <a:pt x="65402" y="183689"/>
                  <a:pt x="69244" y="138865"/>
                </a:cubicBezTo>
                <a:cubicBezTo>
                  <a:pt x="73086" y="94041"/>
                  <a:pt x="42350" y="-8413"/>
                  <a:pt x="30824" y="55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 1270">
            <a:extLst>
              <a:ext uri="{FF2B5EF4-FFF2-40B4-BE49-F238E27FC236}">
                <a16:creationId xmlns:a16="http://schemas.microsoft.com/office/drawing/2014/main" id="{829D963F-1C35-C212-4949-D7F3D6FB4687}"/>
              </a:ext>
            </a:extLst>
          </p:cNvPr>
          <p:cNvSpPr/>
          <p:nvPr/>
        </p:nvSpPr>
        <p:spPr>
          <a:xfrm>
            <a:off x="4762121" y="3397049"/>
            <a:ext cx="155751" cy="955284"/>
          </a:xfrm>
          <a:custGeom>
            <a:avLst/>
            <a:gdLst>
              <a:gd name="connsiteX0" fmla="*/ 155661 w 155751"/>
              <a:gd name="connsiteY0" fmla="*/ 6978 h 955284"/>
              <a:gd name="connsiteX1" fmla="*/ 25032 w 155751"/>
              <a:gd name="connsiteY1" fmla="*/ 929062 h 955284"/>
              <a:gd name="connsiteX2" fmla="*/ 63452 w 155751"/>
              <a:gd name="connsiteY2" fmla="*/ 675489 h 955284"/>
              <a:gd name="connsiteX3" fmla="*/ 63452 w 155751"/>
              <a:gd name="connsiteY3" fmla="*/ 383496 h 955284"/>
              <a:gd name="connsiteX4" fmla="*/ 1980 w 155751"/>
              <a:gd name="connsiteY4" fmla="*/ 498756 h 955284"/>
              <a:gd name="connsiteX5" fmla="*/ 155661 w 155751"/>
              <a:gd name="connsiteY5" fmla="*/ 6978 h 955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751" h="955284">
                <a:moveTo>
                  <a:pt x="155661" y="6978"/>
                </a:moveTo>
                <a:cubicBezTo>
                  <a:pt x="159503" y="78696"/>
                  <a:pt x="40400" y="817644"/>
                  <a:pt x="25032" y="929062"/>
                </a:cubicBezTo>
                <a:cubicBezTo>
                  <a:pt x="9664" y="1040480"/>
                  <a:pt x="57049" y="766417"/>
                  <a:pt x="63452" y="675489"/>
                </a:cubicBezTo>
                <a:cubicBezTo>
                  <a:pt x="69855" y="584561"/>
                  <a:pt x="73697" y="412952"/>
                  <a:pt x="63452" y="383496"/>
                </a:cubicBezTo>
                <a:cubicBezTo>
                  <a:pt x="53207" y="354040"/>
                  <a:pt x="-12107" y="558948"/>
                  <a:pt x="1980" y="498756"/>
                </a:cubicBezTo>
                <a:cubicBezTo>
                  <a:pt x="16067" y="438564"/>
                  <a:pt x="151819" y="-64740"/>
                  <a:pt x="155661" y="697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 1271">
            <a:extLst>
              <a:ext uri="{FF2B5EF4-FFF2-40B4-BE49-F238E27FC236}">
                <a16:creationId xmlns:a16="http://schemas.microsoft.com/office/drawing/2014/main" id="{2BD5D1B7-2085-B222-D6E1-46304893DFA9}"/>
              </a:ext>
            </a:extLst>
          </p:cNvPr>
          <p:cNvSpPr/>
          <p:nvPr/>
        </p:nvSpPr>
        <p:spPr>
          <a:xfrm>
            <a:off x="5055029" y="3327105"/>
            <a:ext cx="179264" cy="1073962"/>
          </a:xfrm>
          <a:custGeom>
            <a:avLst/>
            <a:gdLst>
              <a:gd name="connsiteX0" fmla="*/ 170114 w 179264"/>
              <a:gd name="connsiteY0" fmla="*/ 82 h 1073962"/>
              <a:gd name="connsiteX1" fmla="*/ 70221 w 179264"/>
              <a:gd name="connsiteY1" fmla="*/ 622488 h 1073962"/>
              <a:gd name="connsiteX2" fmla="*/ 177798 w 179264"/>
              <a:gd name="connsiteY2" fmla="*/ 968270 h 1073962"/>
              <a:gd name="connsiteX3" fmla="*/ 100958 w 179264"/>
              <a:gd name="connsiteY3" fmla="*/ 845325 h 1073962"/>
              <a:gd name="connsiteX4" fmla="*/ 177798 w 179264"/>
              <a:gd name="connsiteY4" fmla="*/ 991322 h 1073962"/>
              <a:gd name="connsiteX5" fmla="*/ 147062 w 179264"/>
              <a:gd name="connsiteY5" fmla="*/ 1068162 h 1073962"/>
              <a:gd name="connsiteX6" fmla="*/ 93274 w 179264"/>
              <a:gd name="connsiteY6" fmla="*/ 837641 h 1073962"/>
              <a:gd name="connsiteX7" fmla="*/ 8749 w 179264"/>
              <a:gd name="connsiteY7" fmla="*/ 299759 h 1073962"/>
              <a:gd name="connsiteX8" fmla="*/ 8749 w 179264"/>
              <a:gd name="connsiteY8" fmla="*/ 415019 h 1073962"/>
              <a:gd name="connsiteX9" fmla="*/ 62537 w 179264"/>
              <a:gd name="connsiteY9" fmla="*/ 338179 h 1073962"/>
              <a:gd name="connsiteX10" fmla="*/ 31801 w 179264"/>
              <a:gd name="connsiteY10" fmla="*/ 576384 h 1073962"/>
              <a:gd name="connsiteX11" fmla="*/ 170114 w 179264"/>
              <a:gd name="connsiteY11" fmla="*/ 82 h 107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9264" h="1073962">
                <a:moveTo>
                  <a:pt x="170114" y="82"/>
                </a:moveTo>
                <a:cubicBezTo>
                  <a:pt x="176517" y="7766"/>
                  <a:pt x="68940" y="461123"/>
                  <a:pt x="70221" y="622488"/>
                </a:cubicBezTo>
                <a:cubicBezTo>
                  <a:pt x="71502" y="783853"/>
                  <a:pt x="172675" y="931130"/>
                  <a:pt x="177798" y="968270"/>
                </a:cubicBezTo>
                <a:cubicBezTo>
                  <a:pt x="182921" y="1005410"/>
                  <a:pt x="100958" y="841483"/>
                  <a:pt x="100958" y="845325"/>
                </a:cubicBezTo>
                <a:cubicBezTo>
                  <a:pt x="100958" y="849167"/>
                  <a:pt x="170114" y="954183"/>
                  <a:pt x="177798" y="991322"/>
                </a:cubicBezTo>
                <a:cubicBezTo>
                  <a:pt x="185482" y="1028461"/>
                  <a:pt x="161149" y="1093775"/>
                  <a:pt x="147062" y="1068162"/>
                </a:cubicBezTo>
                <a:cubicBezTo>
                  <a:pt x="132975" y="1042549"/>
                  <a:pt x="116326" y="965708"/>
                  <a:pt x="93274" y="837641"/>
                </a:cubicBezTo>
                <a:cubicBezTo>
                  <a:pt x="70222" y="709574"/>
                  <a:pt x="22837" y="370196"/>
                  <a:pt x="8749" y="299759"/>
                </a:cubicBezTo>
                <a:cubicBezTo>
                  <a:pt x="-5339" y="229322"/>
                  <a:pt x="-216" y="408616"/>
                  <a:pt x="8749" y="415019"/>
                </a:cubicBezTo>
                <a:cubicBezTo>
                  <a:pt x="17714" y="421422"/>
                  <a:pt x="58695" y="311285"/>
                  <a:pt x="62537" y="338179"/>
                </a:cubicBezTo>
                <a:cubicBezTo>
                  <a:pt x="66379" y="365073"/>
                  <a:pt x="17713" y="627611"/>
                  <a:pt x="31801" y="576384"/>
                </a:cubicBezTo>
                <a:cubicBezTo>
                  <a:pt x="45888" y="525157"/>
                  <a:pt x="163711" y="-7602"/>
                  <a:pt x="170114" y="8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 1272">
            <a:extLst>
              <a:ext uri="{FF2B5EF4-FFF2-40B4-BE49-F238E27FC236}">
                <a16:creationId xmlns:a16="http://schemas.microsoft.com/office/drawing/2014/main" id="{D8F53A53-DA1B-FF41-A9B8-F72E9FE626B5}"/>
              </a:ext>
            </a:extLst>
          </p:cNvPr>
          <p:cNvSpPr/>
          <p:nvPr/>
        </p:nvSpPr>
        <p:spPr>
          <a:xfrm>
            <a:off x="4748722" y="598373"/>
            <a:ext cx="1924735" cy="763512"/>
          </a:xfrm>
          <a:custGeom>
            <a:avLst/>
            <a:gdLst>
              <a:gd name="connsiteX0" fmla="*/ 11 w 1924735"/>
              <a:gd name="connsiteY0" fmla="*/ 93190 h 763512"/>
              <a:gd name="connsiteX1" fmla="*/ 637786 w 1924735"/>
              <a:gd name="connsiteY1" fmla="*/ 39402 h 763512"/>
              <a:gd name="connsiteX2" fmla="*/ 1367769 w 1924735"/>
              <a:gd name="connsiteY2" fmla="*/ 392867 h 763512"/>
              <a:gd name="connsiteX3" fmla="*/ 1275560 w 1924735"/>
              <a:gd name="connsiteY3" fmla="*/ 323711 h 763512"/>
              <a:gd name="connsiteX4" fmla="*/ 1921019 w 1924735"/>
              <a:gd name="connsiteY4" fmla="*/ 761701 h 763512"/>
              <a:gd name="connsiteX5" fmla="*/ 1498397 w 1924735"/>
              <a:gd name="connsiteY5" fmla="*/ 462024 h 763512"/>
              <a:gd name="connsiteX6" fmla="*/ 653154 w 1924735"/>
              <a:gd name="connsiteY6" fmla="*/ 39402 h 763512"/>
              <a:gd name="connsiteX7" fmla="*/ 806834 w 1924735"/>
              <a:gd name="connsiteY7" fmla="*/ 39402 h 763512"/>
              <a:gd name="connsiteX8" fmla="*/ 653154 w 1924735"/>
              <a:gd name="connsiteY8" fmla="*/ 982 h 763512"/>
              <a:gd name="connsiteX9" fmla="*/ 11 w 1924735"/>
              <a:gd name="connsiteY9" fmla="*/ 93190 h 763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24735" h="763512">
                <a:moveTo>
                  <a:pt x="11" y="93190"/>
                </a:moveTo>
                <a:cubicBezTo>
                  <a:pt x="-2550" y="99593"/>
                  <a:pt x="409826" y="-10544"/>
                  <a:pt x="637786" y="39402"/>
                </a:cubicBezTo>
                <a:cubicBezTo>
                  <a:pt x="865746" y="89348"/>
                  <a:pt x="1261473" y="345482"/>
                  <a:pt x="1367769" y="392867"/>
                </a:cubicBezTo>
                <a:cubicBezTo>
                  <a:pt x="1474065" y="440252"/>
                  <a:pt x="1183352" y="262239"/>
                  <a:pt x="1275560" y="323711"/>
                </a:cubicBezTo>
                <a:cubicBezTo>
                  <a:pt x="1367768" y="385183"/>
                  <a:pt x="1883879" y="738649"/>
                  <a:pt x="1921019" y="761701"/>
                </a:cubicBezTo>
                <a:cubicBezTo>
                  <a:pt x="1958159" y="784753"/>
                  <a:pt x="1709708" y="582407"/>
                  <a:pt x="1498397" y="462024"/>
                </a:cubicBezTo>
                <a:cubicBezTo>
                  <a:pt x="1287086" y="341641"/>
                  <a:pt x="768415" y="109839"/>
                  <a:pt x="653154" y="39402"/>
                </a:cubicBezTo>
                <a:cubicBezTo>
                  <a:pt x="537893" y="-31035"/>
                  <a:pt x="806834" y="45805"/>
                  <a:pt x="806834" y="39402"/>
                </a:cubicBezTo>
                <a:cubicBezTo>
                  <a:pt x="806834" y="32999"/>
                  <a:pt x="788905" y="-6702"/>
                  <a:pt x="653154" y="982"/>
                </a:cubicBezTo>
                <a:cubicBezTo>
                  <a:pt x="517403" y="8666"/>
                  <a:pt x="2572" y="86787"/>
                  <a:pt x="11" y="9319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 1273">
            <a:extLst>
              <a:ext uri="{FF2B5EF4-FFF2-40B4-BE49-F238E27FC236}">
                <a16:creationId xmlns:a16="http://schemas.microsoft.com/office/drawing/2014/main" id="{C49AB2FA-8170-FF86-7B7E-0F84329151CA}"/>
              </a:ext>
            </a:extLst>
          </p:cNvPr>
          <p:cNvSpPr/>
          <p:nvPr/>
        </p:nvSpPr>
        <p:spPr>
          <a:xfrm>
            <a:off x="3541930" y="514034"/>
            <a:ext cx="1630121" cy="655036"/>
          </a:xfrm>
          <a:custGeom>
            <a:avLst/>
            <a:gdLst>
              <a:gd name="connsiteX0" fmla="*/ 1629425 w 1630121"/>
              <a:gd name="connsiteY0" fmla="*/ 538679 h 655036"/>
              <a:gd name="connsiteX1" fmla="*/ 861021 w 1630121"/>
              <a:gd name="connsiteY1" fmla="*/ 131425 h 655036"/>
              <a:gd name="connsiteX2" fmla="*/ 23462 w 1630121"/>
              <a:gd name="connsiteY2" fmla="*/ 646255 h 655036"/>
              <a:gd name="connsiteX3" fmla="*/ 277035 w 1630121"/>
              <a:gd name="connsiteY3" fmla="*/ 431102 h 655036"/>
              <a:gd name="connsiteX4" fmla="*/ 753445 w 1630121"/>
              <a:gd name="connsiteY4" fmla="*/ 108373 h 655036"/>
              <a:gd name="connsiteX5" fmla="*/ 1060806 w 1630121"/>
              <a:gd name="connsiteY5" fmla="*/ 200581 h 655036"/>
              <a:gd name="connsiteX6" fmla="*/ 999334 w 1630121"/>
              <a:gd name="connsiteY6" fmla="*/ 8480 h 655036"/>
              <a:gd name="connsiteX7" fmla="*/ 1629425 w 1630121"/>
              <a:gd name="connsiteY7" fmla="*/ 538679 h 655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30121" h="655036">
                <a:moveTo>
                  <a:pt x="1629425" y="538679"/>
                </a:moveTo>
                <a:cubicBezTo>
                  <a:pt x="1606373" y="559170"/>
                  <a:pt x="1128681" y="113496"/>
                  <a:pt x="861021" y="131425"/>
                </a:cubicBezTo>
                <a:cubicBezTo>
                  <a:pt x="593361" y="149354"/>
                  <a:pt x="120793" y="596309"/>
                  <a:pt x="23462" y="646255"/>
                </a:cubicBezTo>
                <a:cubicBezTo>
                  <a:pt x="-73869" y="696201"/>
                  <a:pt x="155371" y="520749"/>
                  <a:pt x="277035" y="431102"/>
                </a:cubicBezTo>
                <a:cubicBezTo>
                  <a:pt x="398699" y="341455"/>
                  <a:pt x="622817" y="146793"/>
                  <a:pt x="753445" y="108373"/>
                </a:cubicBezTo>
                <a:cubicBezTo>
                  <a:pt x="884073" y="69953"/>
                  <a:pt x="1019825" y="217230"/>
                  <a:pt x="1060806" y="200581"/>
                </a:cubicBezTo>
                <a:cubicBezTo>
                  <a:pt x="1101787" y="183932"/>
                  <a:pt x="902003" y="-46589"/>
                  <a:pt x="999334" y="8480"/>
                </a:cubicBezTo>
                <a:cubicBezTo>
                  <a:pt x="1096665" y="63549"/>
                  <a:pt x="1652477" y="518188"/>
                  <a:pt x="1629425" y="53867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 1274">
            <a:extLst>
              <a:ext uri="{FF2B5EF4-FFF2-40B4-BE49-F238E27FC236}">
                <a16:creationId xmlns:a16="http://schemas.microsoft.com/office/drawing/2014/main" id="{21E25F89-73F5-7B12-9492-2AD35DF3F1DC}"/>
              </a:ext>
            </a:extLst>
          </p:cNvPr>
          <p:cNvSpPr/>
          <p:nvPr/>
        </p:nvSpPr>
        <p:spPr>
          <a:xfrm>
            <a:off x="4715953" y="760255"/>
            <a:ext cx="1796609" cy="630862"/>
          </a:xfrm>
          <a:custGeom>
            <a:avLst/>
            <a:gdLst>
              <a:gd name="connsiteX0" fmla="*/ 2044 w 1796609"/>
              <a:gd name="connsiteY0" fmla="*/ 630555 h 630862"/>
              <a:gd name="connsiteX1" fmla="*/ 609082 w 1796609"/>
              <a:gd name="connsiteY1" fmla="*/ 400034 h 630862"/>
              <a:gd name="connsiteX2" fmla="*/ 1377486 w 1796609"/>
              <a:gd name="connsiteY2" fmla="*/ 338562 h 630862"/>
              <a:gd name="connsiteX3" fmla="*/ 1784739 w 1796609"/>
              <a:gd name="connsiteY3" fmla="*/ 464 h 630862"/>
              <a:gd name="connsiteX4" fmla="*/ 1608007 w 1796609"/>
              <a:gd name="connsiteY4" fmla="*/ 269406 h 630862"/>
              <a:gd name="connsiteX5" fmla="*/ 816551 w 1796609"/>
              <a:gd name="connsiteY5" fmla="*/ 446138 h 630862"/>
              <a:gd name="connsiteX6" fmla="*/ 2044 w 1796609"/>
              <a:gd name="connsiteY6" fmla="*/ 630555 h 63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6609" h="630862">
                <a:moveTo>
                  <a:pt x="2044" y="630555"/>
                </a:moveTo>
                <a:cubicBezTo>
                  <a:pt x="-32534" y="622871"/>
                  <a:pt x="379842" y="448699"/>
                  <a:pt x="609082" y="400034"/>
                </a:cubicBezTo>
                <a:cubicBezTo>
                  <a:pt x="838322" y="351369"/>
                  <a:pt x="1181543" y="405157"/>
                  <a:pt x="1377486" y="338562"/>
                </a:cubicBezTo>
                <a:cubicBezTo>
                  <a:pt x="1573429" y="271967"/>
                  <a:pt x="1746319" y="11990"/>
                  <a:pt x="1784739" y="464"/>
                </a:cubicBezTo>
                <a:cubicBezTo>
                  <a:pt x="1823159" y="-11062"/>
                  <a:pt x="1769372" y="195127"/>
                  <a:pt x="1608007" y="269406"/>
                </a:cubicBezTo>
                <a:cubicBezTo>
                  <a:pt x="1446642" y="343685"/>
                  <a:pt x="1080369" y="392350"/>
                  <a:pt x="816551" y="446138"/>
                </a:cubicBezTo>
                <a:cubicBezTo>
                  <a:pt x="552733" y="499926"/>
                  <a:pt x="36622" y="638239"/>
                  <a:pt x="2044" y="63055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 1275">
            <a:extLst>
              <a:ext uri="{FF2B5EF4-FFF2-40B4-BE49-F238E27FC236}">
                <a16:creationId xmlns:a16="http://schemas.microsoft.com/office/drawing/2014/main" id="{A37C72FB-8FBF-A4A9-46EA-66A4C9FE8D21}"/>
              </a:ext>
            </a:extLst>
          </p:cNvPr>
          <p:cNvSpPr/>
          <p:nvPr/>
        </p:nvSpPr>
        <p:spPr>
          <a:xfrm>
            <a:off x="5370058" y="982716"/>
            <a:ext cx="1733087" cy="993290"/>
          </a:xfrm>
          <a:custGeom>
            <a:avLst/>
            <a:gdLst>
              <a:gd name="connsiteX0" fmla="*/ 1729989 w 1733087"/>
              <a:gd name="connsiteY0" fmla="*/ 840 h 993290"/>
              <a:gd name="connsiteX1" fmla="*/ 1138318 w 1733087"/>
              <a:gd name="connsiteY1" fmla="*/ 600195 h 993290"/>
              <a:gd name="connsiteX2" fmla="*/ 631172 w 1733087"/>
              <a:gd name="connsiteY2" fmla="*/ 992081 h 993290"/>
              <a:gd name="connsiteX3" fmla="*/ 969270 w 1733087"/>
              <a:gd name="connsiteY3" fmla="*/ 730823 h 993290"/>
              <a:gd name="connsiteX4" fmla="*/ 439071 w 1733087"/>
              <a:gd name="connsiteY4" fmla="*/ 969029 h 993290"/>
              <a:gd name="connsiteX5" fmla="*/ 677276 w 1733087"/>
              <a:gd name="connsiteY5" fmla="*/ 677035 h 993290"/>
              <a:gd name="connsiteX6" fmla="*/ 1081 w 1733087"/>
              <a:gd name="connsiteY6" fmla="*/ 892188 h 993290"/>
              <a:gd name="connsiteX7" fmla="*/ 861693 w 1733087"/>
              <a:gd name="connsiteY7" fmla="*/ 600195 h 993290"/>
              <a:gd name="connsiteX8" fmla="*/ 1099898 w 1733087"/>
              <a:gd name="connsiteY8" fmla="*/ 500302 h 993290"/>
              <a:gd name="connsiteX9" fmla="*/ 1115266 w 1733087"/>
              <a:gd name="connsiteY9" fmla="*/ 577143 h 993290"/>
              <a:gd name="connsiteX10" fmla="*/ 869377 w 1733087"/>
              <a:gd name="connsiteY10" fmla="*/ 738508 h 993290"/>
              <a:gd name="connsiteX11" fmla="*/ 1729989 w 1733087"/>
              <a:gd name="connsiteY11" fmla="*/ 840 h 993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33087" h="993290">
                <a:moveTo>
                  <a:pt x="1729989" y="840"/>
                </a:moveTo>
                <a:cubicBezTo>
                  <a:pt x="1774813" y="-22212"/>
                  <a:pt x="1321454" y="434988"/>
                  <a:pt x="1138318" y="600195"/>
                </a:cubicBezTo>
                <a:cubicBezTo>
                  <a:pt x="955182" y="765402"/>
                  <a:pt x="631172" y="992081"/>
                  <a:pt x="631172" y="992081"/>
                </a:cubicBezTo>
                <a:cubicBezTo>
                  <a:pt x="602997" y="1013852"/>
                  <a:pt x="1001287" y="734665"/>
                  <a:pt x="969270" y="730823"/>
                </a:cubicBezTo>
                <a:cubicBezTo>
                  <a:pt x="937253" y="726981"/>
                  <a:pt x="487737" y="977994"/>
                  <a:pt x="439071" y="969029"/>
                </a:cubicBezTo>
                <a:cubicBezTo>
                  <a:pt x="390405" y="960064"/>
                  <a:pt x="750274" y="689842"/>
                  <a:pt x="677276" y="677035"/>
                </a:cubicBezTo>
                <a:cubicBezTo>
                  <a:pt x="604278" y="664228"/>
                  <a:pt x="-29655" y="904995"/>
                  <a:pt x="1081" y="892188"/>
                </a:cubicBezTo>
                <a:cubicBezTo>
                  <a:pt x="31817" y="879381"/>
                  <a:pt x="678557" y="665509"/>
                  <a:pt x="861693" y="600195"/>
                </a:cubicBezTo>
                <a:cubicBezTo>
                  <a:pt x="1044829" y="534881"/>
                  <a:pt x="1057636" y="504144"/>
                  <a:pt x="1099898" y="500302"/>
                </a:cubicBezTo>
                <a:cubicBezTo>
                  <a:pt x="1142160" y="496460"/>
                  <a:pt x="1153686" y="537442"/>
                  <a:pt x="1115266" y="577143"/>
                </a:cubicBezTo>
                <a:cubicBezTo>
                  <a:pt x="1076846" y="616844"/>
                  <a:pt x="764362" y="826874"/>
                  <a:pt x="869377" y="738508"/>
                </a:cubicBezTo>
                <a:cubicBezTo>
                  <a:pt x="974392" y="650142"/>
                  <a:pt x="1685165" y="23892"/>
                  <a:pt x="1729989" y="84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F3FB68B2-7726-8DEF-81AD-1B82632AF96B}"/>
              </a:ext>
            </a:extLst>
          </p:cNvPr>
          <p:cNvSpPr/>
          <p:nvPr/>
        </p:nvSpPr>
        <p:spPr>
          <a:xfrm>
            <a:off x="3135320" y="743407"/>
            <a:ext cx="2105524" cy="1253781"/>
          </a:xfrm>
          <a:custGeom>
            <a:avLst/>
            <a:gdLst>
              <a:gd name="connsiteX0" fmla="*/ 2105191 w 2105524"/>
              <a:gd name="connsiteY0" fmla="*/ 1944 h 1253781"/>
              <a:gd name="connsiteX1" fmla="*/ 768169 w 2105524"/>
              <a:gd name="connsiteY1" fmla="*/ 378462 h 1253781"/>
              <a:gd name="connsiteX2" fmla="*/ 115026 w 2105524"/>
              <a:gd name="connsiteY2" fmla="*/ 639719 h 1253781"/>
              <a:gd name="connsiteX3" fmla="*/ 583752 w 2105524"/>
              <a:gd name="connsiteY3" fmla="*/ 378462 h 1253781"/>
              <a:gd name="connsiteX4" fmla="*/ 15134 w 2105524"/>
              <a:gd name="connsiteY4" fmla="*/ 1239074 h 1253781"/>
              <a:gd name="connsiteX5" fmla="*/ 237971 w 2105524"/>
              <a:gd name="connsiteY5" fmla="*/ 862556 h 1253781"/>
              <a:gd name="connsiteX6" fmla="*/ 1014058 w 2105524"/>
              <a:gd name="connsiteY6" fmla="*/ 109521 h 1253781"/>
              <a:gd name="connsiteX7" fmla="*/ 898798 w 2105524"/>
              <a:gd name="connsiteY7" fmla="*/ 224781 h 1253781"/>
              <a:gd name="connsiteX8" fmla="*/ 2105191 w 2105524"/>
              <a:gd name="connsiteY8" fmla="*/ 1944 h 125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5524" h="1253781">
                <a:moveTo>
                  <a:pt x="2105191" y="1944"/>
                </a:moveTo>
                <a:cubicBezTo>
                  <a:pt x="2083420" y="27557"/>
                  <a:pt x="1099863" y="272166"/>
                  <a:pt x="768169" y="378462"/>
                </a:cubicBezTo>
                <a:cubicBezTo>
                  <a:pt x="436475" y="484758"/>
                  <a:pt x="145762" y="639719"/>
                  <a:pt x="115026" y="639719"/>
                </a:cubicBezTo>
                <a:cubicBezTo>
                  <a:pt x="84290" y="639719"/>
                  <a:pt x="600401" y="278570"/>
                  <a:pt x="583752" y="378462"/>
                </a:cubicBezTo>
                <a:cubicBezTo>
                  <a:pt x="567103" y="478355"/>
                  <a:pt x="72764" y="1158392"/>
                  <a:pt x="15134" y="1239074"/>
                </a:cubicBezTo>
                <a:cubicBezTo>
                  <a:pt x="-42496" y="1319756"/>
                  <a:pt x="71484" y="1050815"/>
                  <a:pt x="237971" y="862556"/>
                </a:cubicBezTo>
                <a:cubicBezTo>
                  <a:pt x="404458" y="674297"/>
                  <a:pt x="903920" y="215817"/>
                  <a:pt x="1014058" y="109521"/>
                </a:cubicBezTo>
                <a:cubicBezTo>
                  <a:pt x="1124196" y="3225"/>
                  <a:pt x="722065" y="237588"/>
                  <a:pt x="898798" y="224781"/>
                </a:cubicBezTo>
                <a:cubicBezTo>
                  <a:pt x="1075531" y="211974"/>
                  <a:pt x="2126962" y="-23669"/>
                  <a:pt x="2105191" y="194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59400B1F-3578-11B9-A6D8-4B41F4E1D5FD}"/>
              </a:ext>
            </a:extLst>
          </p:cNvPr>
          <p:cNvSpPr/>
          <p:nvPr/>
        </p:nvSpPr>
        <p:spPr>
          <a:xfrm>
            <a:off x="4704308" y="3257850"/>
            <a:ext cx="124893" cy="512350"/>
          </a:xfrm>
          <a:custGeom>
            <a:avLst/>
            <a:gdLst>
              <a:gd name="connsiteX0" fmla="*/ 6005 w 124893"/>
              <a:gd name="connsiteY0" fmla="*/ 180 h 512350"/>
              <a:gd name="connsiteX1" fmla="*/ 121265 w 124893"/>
              <a:gd name="connsiteY1" fmla="*/ 253753 h 512350"/>
              <a:gd name="connsiteX2" fmla="*/ 98213 w 124893"/>
              <a:gd name="connsiteY2" fmla="*/ 130809 h 512350"/>
              <a:gd name="connsiteX3" fmla="*/ 121265 w 124893"/>
              <a:gd name="connsiteY3" fmla="*/ 507326 h 512350"/>
              <a:gd name="connsiteX4" fmla="*/ 82845 w 124893"/>
              <a:gd name="connsiteY4" fmla="*/ 353646 h 512350"/>
              <a:gd name="connsiteX5" fmla="*/ 82845 w 124893"/>
              <a:gd name="connsiteY5" fmla="*/ 445854 h 512350"/>
              <a:gd name="connsiteX6" fmla="*/ 6005 w 124893"/>
              <a:gd name="connsiteY6" fmla="*/ 238385 h 512350"/>
              <a:gd name="connsiteX7" fmla="*/ 13689 w 124893"/>
              <a:gd name="connsiteY7" fmla="*/ 299858 h 512350"/>
              <a:gd name="connsiteX8" fmla="*/ 6005 w 124893"/>
              <a:gd name="connsiteY8" fmla="*/ 180 h 51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893" h="512350">
                <a:moveTo>
                  <a:pt x="6005" y="180"/>
                </a:moveTo>
                <a:cubicBezTo>
                  <a:pt x="23934" y="-7504"/>
                  <a:pt x="105897" y="231982"/>
                  <a:pt x="121265" y="253753"/>
                </a:cubicBezTo>
                <a:cubicBezTo>
                  <a:pt x="136633" y="275525"/>
                  <a:pt x="98213" y="88547"/>
                  <a:pt x="98213" y="130809"/>
                </a:cubicBezTo>
                <a:cubicBezTo>
                  <a:pt x="98213" y="173071"/>
                  <a:pt x="123826" y="470187"/>
                  <a:pt x="121265" y="507326"/>
                </a:cubicBezTo>
                <a:cubicBezTo>
                  <a:pt x="118704" y="544465"/>
                  <a:pt x="89248" y="363891"/>
                  <a:pt x="82845" y="353646"/>
                </a:cubicBezTo>
                <a:cubicBezTo>
                  <a:pt x="76442" y="343401"/>
                  <a:pt x="95652" y="465064"/>
                  <a:pt x="82845" y="445854"/>
                </a:cubicBezTo>
                <a:cubicBezTo>
                  <a:pt x="70038" y="426644"/>
                  <a:pt x="17531" y="262718"/>
                  <a:pt x="6005" y="238385"/>
                </a:cubicBezTo>
                <a:cubicBezTo>
                  <a:pt x="-5521" y="214052"/>
                  <a:pt x="11128" y="335717"/>
                  <a:pt x="13689" y="299858"/>
                </a:cubicBezTo>
                <a:cubicBezTo>
                  <a:pt x="16250" y="263999"/>
                  <a:pt x="-11924" y="7864"/>
                  <a:pt x="6005" y="18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44B11DA1-A0D1-88DD-1877-C810C4960358}"/>
              </a:ext>
            </a:extLst>
          </p:cNvPr>
          <p:cNvSpPr/>
          <p:nvPr/>
        </p:nvSpPr>
        <p:spPr>
          <a:xfrm>
            <a:off x="5179035" y="3080989"/>
            <a:ext cx="776240" cy="361458"/>
          </a:xfrm>
          <a:custGeom>
            <a:avLst/>
            <a:gdLst>
              <a:gd name="connsiteX0" fmla="*/ 776091 w 776240"/>
              <a:gd name="connsiteY0" fmla="*/ 308 h 361458"/>
              <a:gd name="connsiteX1" fmla="*/ 192104 w 776240"/>
              <a:gd name="connsiteY1" fmla="*/ 253882 h 361458"/>
              <a:gd name="connsiteX2" fmla="*/ 330417 w 776240"/>
              <a:gd name="connsiteY2" fmla="*/ 161673 h 361458"/>
              <a:gd name="connsiteX3" fmla="*/ 4 w 776240"/>
              <a:gd name="connsiteY3" fmla="*/ 361458 h 361458"/>
              <a:gd name="connsiteX4" fmla="*/ 338101 w 776240"/>
              <a:gd name="connsiteY4" fmla="*/ 161673 h 361458"/>
              <a:gd name="connsiteX5" fmla="*/ 84528 w 776240"/>
              <a:gd name="connsiteY5" fmla="*/ 276934 h 361458"/>
              <a:gd name="connsiteX6" fmla="*/ 368837 w 776240"/>
              <a:gd name="connsiteY6" fmla="*/ 130937 h 361458"/>
              <a:gd name="connsiteX7" fmla="*/ 130632 w 776240"/>
              <a:gd name="connsiteY7" fmla="*/ 200093 h 361458"/>
              <a:gd name="connsiteX8" fmla="*/ 776091 w 776240"/>
              <a:gd name="connsiteY8" fmla="*/ 308 h 361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6240" h="361458">
                <a:moveTo>
                  <a:pt x="776091" y="308"/>
                </a:moveTo>
                <a:cubicBezTo>
                  <a:pt x="786336" y="9273"/>
                  <a:pt x="266383" y="226988"/>
                  <a:pt x="192104" y="253882"/>
                </a:cubicBezTo>
                <a:cubicBezTo>
                  <a:pt x="117825" y="280776"/>
                  <a:pt x="362434" y="143744"/>
                  <a:pt x="330417" y="161673"/>
                </a:cubicBezTo>
                <a:cubicBezTo>
                  <a:pt x="298400" y="179602"/>
                  <a:pt x="-1277" y="361458"/>
                  <a:pt x="4" y="361458"/>
                </a:cubicBezTo>
                <a:cubicBezTo>
                  <a:pt x="1285" y="361458"/>
                  <a:pt x="324014" y="175760"/>
                  <a:pt x="338101" y="161673"/>
                </a:cubicBezTo>
                <a:cubicBezTo>
                  <a:pt x="352188" y="147586"/>
                  <a:pt x="79405" y="282057"/>
                  <a:pt x="84528" y="276934"/>
                </a:cubicBezTo>
                <a:cubicBezTo>
                  <a:pt x="89651" y="271811"/>
                  <a:pt x="361153" y="143744"/>
                  <a:pt x="368837" y="130937"/>
                </a:cubicBezTo>
                <a:cubicBezTo>
                  <a:pt x="376521" y="118130"/>
                  <a:pt x="70440" y="219303"/>
                  <a:pt x="130632" y="200093"/>
                </a:cubicBezTo>
                <a:cubicBezTo>
                  <a:pt x="190824" y="180883"/>
                  <a:pt x="765846" y="-8657"/>
                  <a:pt x="776091" y="308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65896430-2F54-31A3-68FC-E5E415B0D3D9}"/>
              </a:ext>
            </a:extLst>
          </p:cNvPr>
          <p:cNvSpPr/>
          <p:nvPr/>
        </p:nvSpPr>
        <p:spPr>
          <a:xfrm>
            <a:off x="3942060" y="5511604"/>
            <a:ext cx="222107" cy="904394"/>
          </a:xfrm>
          <a:custGeom>
            <a:avLst/>
            <a:gdLst>
              <a:gd name="connsiteX0" fmla="*/ 2411 w 222107"/>
              <a:gd name="connsiteY0" fmla="*/ 7069 h 904394"/>
              <a:gd name="connsiteX1" fmla="*/ 213978 w 222107"/>
              <a:gd name="connsiteY1" fmla="*/ 853337 h 904394"/>
              <a:gd name="connsiteX2" fmla="*/ 167361 w 222107"/>
              <a:gd name="connsiteY2" fmla="*/ 760104 h 904394"/>
              <a:gd name="connsiteX3" fmla="*/ 63371 w 222107"/>
              <a:gd name="connsiteY3" fmla="*/ 351314 h 904394"/>
              <a:gd name="connsiteX4" fmla="*/ 95644 w 222107"/>
              <a:gd name="connsiteY4" fmla="*/ 444547 h 904394"/>
              <a:gd name="connsiteX5" fmla="*/ 2411 w 222107"/>
              <a:gd name="connsiteY5" fmla="*/ 7069 h 904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107" h="904394">
                <a:moveTo>
                  <a:pt x="2411" y="7069"/>
                </a:moveTo>
                <a:cubicBezTo>
                  <a:pt x="22133" y="75201"/>
                  <a:pt x="186486" y="727831"/>
                  <a:pt x="213978" y="853337"/>
                </a:cubicBezTo>
                <a:cubicBezTo>
                  <a:pt x="241470" y="978843"/>
                  <a:pt x="192462" y="843774"/>
                  <a:pt x="167361" y="760104"/>
                </a:cubicBezTo>
                <a:cubicBezTo>
                  <a:pt x="142260" y="676434"/>
                  <a:pt x="75324" y="403907"/>
                  <a:pt x="63371" y="351314"/>
                </a:cubicBezTo>
                <a:cubicBezTo>
                  <a:pt x="51418" y="298721"/>
                  <a:pt x="101023" y="504909"/>
                  <a:pt x="95644" y="444547"/>
                </a:cubicBezTo>
                <a:cubicBezTo>
                  <a:pt x="90265" y="384185"/>
                  <a:pt x="-17311" y="-61063"/>
                  <a:pt x="2411" y="706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FE23D595-6F15-3146-81DF-C32105ED8F83}"/>
              </a:ext>
            </a:extLst>
          </p:cNvPr>
          <p:cNvSpPr/>
          <p:nvPr/>
        </p:nvSpPr>
        <p:spPr>
          <a:xfrm>
            <a:off x="3972150" y="5568166"/>
            <a:ext cx="1063116" cy="871889"/>
          </a:xfrm>
          <a:custGeom>
            <a:avLst/>
            <a:gdLst>
              <a:gd name="connsiteX0" fmla="*/ 1008 w 1063116"/>
              <a:gd name="connsiteY0" fmla="*/ 709 h 871889"/>
              <a:gd name="connsiteX1" fmla="*/ 549648 w 1063116"/>
              <a:gd name="connsiteY1" fmla="*/ 556521 h 871889"/>
              <a:gd name="connsiteX2" fmla="*/ 510203 w 1063116"/>
              <a:gd name="connsiteY2" fmla="*/ 502733 h 871889"/>
              <a:gd name="connsiteX3" fmla="*/ 1044499 w 1063116"/>
              <a:gd name="connsiteY3" fmla="*/ 861321 h 871889"/>
              <a:gd name="connsiteX4" fmla="*/ 879549 w 1063116"/>
              <a:gd name="connsiteY4" fmla="*/ 739401 h 871889"/>
              <a:gd name="connsiteX5" fmla="*/ 287878 w 1063116"/>
              <a:gd name="connsiteY5" fmla="*/ 359298 h 871889"/>
              <a:gd name="connsiteX6" fmla="*/ 409798 w 1063116"/>
              <a:gd name="connsiteY6" fmla="*/ 438187 h 871889"/>
              <a:gd name="connsiteX7" fmla="*/ 1008 w 1063116"/>
              <a:gd name="connsiteY7" fmla="*/ 709 h 87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3116" h="871889">
                <a:moveTo>
                  <a:pt x="1008" y="709"/>
                </a:moveTo>
                <a:cubicBezTo>
                  <a:pt x="24316" y="20431"/>
                  <a:pt x="464782" y="472850"/>
                  <a:pt x="549648" y="556521"/>
                </a:cubicBezTo>
                <a:cubicBezTo>
                  <a:pt x="634514" y="640192"/>
                  <a:pt x="427728" y="451933"/>
                  <a:pt x="510203" y="502733"/>
                </a:cubicBezTo>
                <a:cubicBezTo>
                  <a:pt x="592678" y="553533"/>
                  <a:pt x="982941" y="821876"/>
                  <a:pt x="1044499" y="861321"/>
                </a:cubicBezTo>
                <a:cubicBezTo>
                  <a:pt x="1106057" y="900766"/>
                  <a:pt x="1005653" y="823072"/>
                  <a:pt x="879549" y="739401"/>
                </a:cubicBezTo>
                <a:cubicBezTo>
                  <a:pt x="753446" y="655731"/>
                  <a:pt x="366170" y="409500"/>
                  <a:pt x="287878" y="359298"/>
                </a:cubicBezTo>
                <a:cubicBezTo>
                  <a:pt x="209586" y="309096"/>
                  <a:pt x="454024" y="497952"/>
                  <a:pt x="409798" y="438187"/>
                </a:cubicBezTo>
                <a:cubicBezTo>
                  <a:pt x="365572" y="378422"/>
                  <a:pt x="-22300" y="-19013"/>
                  <a:pt x="1008" y="70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AD001C2A-7D0E-8CA3-2133-550B21AC626F}"/>
              </a:ext>
            </a:extLst>
          </p:cNvPr>
          <p:cNvSpPr/>
          <p:nvPr/>
        </p:nvSpPr>
        <p:spPr>
          <a:xfrm>
            <a:off x="3533165" y="6110343"/>
            <a:ext cx="433530" cy="551194"/>
          </a:xfrm>
          <a:custGeom>
            <a:avLst/>
            <a:gdLst>
              <a:gd name="connsiteX0" fmla="*/ 432821 w 433530"/>
              <a:gd name="connsiteY0" fmla="*/ 1 h 551194"/>
              <a:gd name="connsiteX1" fmla="*/ 264284 w 433530"/>
              <a:gd name="connsiteY1" fmla="*/ 294043 h 551194"/>
              <a:gd name="connsiteX2" fmla="*/ 292971 w 433530"/>
              <a:gd name="connsiteY2" fmla="*/ 258184 h 551194"/>
              <a:gd name="connsiteX3" fmla="*/ 2515 w 433530"/>
              <a:gd name="connsiteY3" fmla="*/ 548641 h 551194"/>
              <a:gd name="connsiteX4" fmla="*/ 156708 w 433530"/>
              <a:gd name="connsiteY4" fmla="*/ 390862 h 551194"/>
              <a:gd name="connsiteX5" fmla="*/ 239183 w 433530"/>
              <a:gd name="connsiteY5" fmla="*/ 233083 h 551194"/>
              <a:gd name="connsiteX6" fmla="*/ 188981 w 433530"/>
              <a:gd name="connsiteY6" fmla="*/ 297629 h 551194"/>
              <a:gd name="connsiteX7" fmla="*/ 432821 w 433530"/>
              <a:gd name="connsiteY7" fmla="*/ 1 h 551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3530" h="551194">
                <a:moveTo>
                  <a:pt x="432821" y="1"/>
                </a:moveTo>
                <a:cubicBezTo>
                  <a:pt x="445371" y="-597"/>
                  <a:pt x="287592" y="251013"/>
                  <a:pt x="264284" y="294043"/>
                </a:cubicBezTo>
                <a:cubicBezTo>
                  <a:pt x="240976" y="337073"/>
                  <a:pt x="336599" y="215751"/>
                  <a:pt x="292971" y="258184"/>
                </a:cubicBezTo>
                <a:cubicBezTo>
                  <a:pt x="249343" y="300617"/>
                  <a:pt x="25225" y="526528"/>
                  <a:pt x="2515" y="548641"/>
                </a:cubicBezTo>
                <a:cubicBezTo>
                  <a:pt x="-20195" y="570754"/>
                  <a:pt x="117263" y="443455"/>
                  <a:pt x="156708" y="390862"/>
                </a:cubicBezTo>
                <a:cubicBezTo>
                  <a:pt x="196153" y="338269"/>
                  <a:pt x="233804" y="248622"/>
                  <a:pt x="239183" y="233083"/>
                </a:cubicBezTo>
                <a:cubicBezTo>
                  <a:pt x="244562" y="217544"/>
                  <a:pt x="157904" y="331097"/>
                  <a:pt x="188981" y="297629"/>
                </a:cubicBezTo>
                <a:cubicBezTo>
                  <a:pt x="220058" y="264161"/>
                  <a:pt x="420271" y="599"/>
                  <a:pt x="432821" y="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8" name="フリーフォーム 1267">
            <a:extLst>
              <a:ext uri="{FF2B5EF4-FFF2-40B4-BE49-F238E27FC236}">
                <a16:creationId xmlns:a16="http://schemas.microsoft.com/office/drawing/2014/main" id="{7C18CBCF-DC6E-1876-8FE2-B4F68D551F8B}"/>
              </a:ext>
            </a:extLst>
          </p:cNvPr>
          <p:cNvSpPr/>
          <p:nvPr/>
        </p:nvSpPr>
        <p:spPr>
          <a:xfrm>
            <a:off x="5978508" y="5543056"/>
            <a:ext cx="183735" cy="716111"/>
          </a:xfrm>
          <a:custGeom>
            <a:avLst/>
            <a:gdLst>
              <a:gd name="connsiteX0" fmla="*/ 110320 w 183735"/>
              <a:gd name="connsiteY0" fmla="*/ 47335 h 716111"/>
              <a:gd name="connsiteX1" fmla="*/ 38603 w 183735"/>
              <a:gd name="connsiteY1" fmla="*/ 405923 h 716111"/>
              <a:gd name="connsiteX2" fmla="*/ 2744 w 183735"/>
              <a:gd name="connsiteY2" fmla="*/ 298346 h 716111"/>
              <a:gd name="connsiteX3" fmla="*/ 110320 w 183735"/>
              <a:gd name="connsiteY3" fmla="*/ 456125 h 716111"/>
              <a:gd name="connsiteX4" fmla="*/ 67290 w 183735"/>
              <a:gd name="connsiteY4" fmla="*/ 671278 h 716111"/>
              <a:gd name="connsiteX5" fmla="*/ 63704 w 183735"/>
              <a:gd name="connsiteY5" fmla="*/ 696379 h 716111"/>
              <a:gd name="connsiteX6" fmla="*/ 24259 w 183735"/>
              <a:gd name="connsiteY6" fmla="*/ 438196 h 716111"/>
              <a:gd name="connsiteX7" fmla="*/ 95977 w 183735"/>
              <a:gd name="connsiteY7" fmla="*/ 692793 h 716111"/>
              <a:gd name="connsiteX8" fmla="*/ 13501 w 183735"/>
              <a:gd name="connsiteY8" fmla="*/ 481226 h 716111"/>
              <a:gd name="connsiteX9" fmla="*/ 45774 w 183735"/>
              <a:gd name="connsiteY9" fmla="*/ 409509 h 716111"/>
              <a:gd name="connsiteX10" fmla="*/ 182038 w 183735"/>
              <a:gd name="connsiteY10" fmla="*/ 43749 h 716111"/>
              <a:gd name="connsiteX11" fmla="*/ 110320 w 183735"/>
              <a:gd name="connsiteY11" fmla="*/ 47335 h 716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3735" h="716111">
                <a:moveTo>
                  <a:pt x="110320" y="47335"/>
                </a:moveTo>
                <a:cubicBezTo>
                  <a:pt x="86414" y="107697"/>
                  <a:pt x="56532" y="364088"/>
                  <a:pt x="38603" y="405923"/>
                </a:cubicBezTo>
                <a:cubicBezTo>
                  <a:pt x="20674" y="447758"/>
                  <a:pt x="-9209" y="289979"/>
                  <a:pt x="2744" y="298346"/>
                </a:cubicBezTo>
                <a:cubicBezTo>
                  <a:pt x="14697" y="306713"/>
                  <a:pt x="99562" y="393970"/>
                  <a:pt x="110320" y="456125"/>
                </a:cubicBezTo>
                <a:cubicBezTo>
                  <a:pt x="121078" y="518280"/>
                  <a:pt x="75059" y="631236"/>
                  <a:pt x="67290" y="671278"/>
                </a:cubicBezTo>
                <a:cubicBezTo>
                  <a:pt x="59521" y="711320"/>
                  <a:pt x="70876" y="735226"/>
                  <a:pt x="63704" y="696379"/>
                </a:cubicBezTo>
                <a:cubicBezTo>
                  <a:pt x="56532" y="657532"/>
                  <a:pt x="18880" y="438794"/>
                  <a:pt x="24259" y="438196"/>
                </a:cubicBezTo>
                <a:cubicBezTo>
                  <a:pt x="29638" y="437598"/>
                  <a:pt x="97770" y="685621"/>
                  <a:pt x="95977" y="692793"/>
                </a:cubicBezTo>
                <a:cubicBezTo>
                  <a:pt x="94184" y="699965"/>
                  <a:pt x="21868" y="528440"/>
                  <a:pt x="13501" y="481226"/>
                </a:cubicBezTo>
                <a:cubicBezTo>
                  <a:pt x="5134" y="434012"/>
                  <a:pt x="17685" y="482422"/>
                  <a:pt x="45774" y="409509"/>
                </a:cubicBezTo>
                <a:cubicBezTo>
                  <a:pt x="73863" y="336596"/>
                  <a:pt x="169487" y="104709"/>
                  <a:pt x="182038" y="43749"/>
                </a:cubicBezTo>
                <a:cubicBezTo>
                  <a:pt x="194589" y="-17211"/>
                  <a:pt x="134226" y="-13027"/>
                  <a:pt x="110320" y="4733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0" name="フリーフォーム 1269">
            <a:extLst>
              <a:ext uri="{FF2B5EF4-FFF2-40B4-BE49-F238E27FC236}">
                <a16:creationId xmlns:a16="http://schemas.microsoft.com/office/drawing/2014/main" id="{1D6DADA4-93B0-01F3-2096-295EFF8A327B}"/>
              </a:ext>
            </a:extLst>
          </p:cNvPr>
          <p:cNvSpPr/>
          <p:nvPr/>
        </p:nvSpPr>
        <p:spPr>
          <a:xfrm>
            <a:off x="6221425" y="6038626"/>
            <a:ext cx="419237" cy="1474121"/>
          </a:xfrm>
          <a:custGeom>
            <a:avLst/>
            <a:gdLst>
              <a:gd name="connsiteX0" fmla="*/ 81 w 419237"/>
              <a:gd name="connsiteY0" fmla="*/ 0 h 1474121"/>
              <a:gd name="connsiteX1" fmla="*/ 175789 w 419237"/>
              <a:gd name="connsiteY1" fmla="*/ 333487 h 1474121"/>
              <a:gd name="connsiteX2" fmla="*/ 136344 w 419237"/>
              <a:gd name="connsiteY2" fmla="*/ 358588 h 1474121"/>
              <a:gd name="connsiteX3" fmla="*/ 380184 w 419237"/>
              <a:gd name="connsiteY3" fmla="*/ 537882 h 1474121"/>
              <a:gd name="connsiteX4" fmla="*/ 416043 w 419237"/>
              <a:gd name="connsiteY4" fmla="*/ 713590 h 1474121"/>
              <a:gd name="connsiteX5" fmla="*/ 351497 w 419237"/>
              <a:gd name="connsiteY5" fmla="*/ 645459 h 1474121"/>
              <a:gd name="connsiteX6" fmla="*/ 416043 w 419237"/>
              <a:gd name="connsiteY6" fmla="*/ 910814 h 1474121"/>
              <a:gd name="connsiteX7" fmla="*/ 369427 w 419237"/>
              <a:gd name="connsiteY7" fmla="*/ 1208442 h 1474121"/>
              <a:gd name="connsiteX8" fmla="*/ 362255 w 419237"/>
              <a:gd name="connsiteY8" fmla="*/ 1133139 h 1474121"/>
              <a:gd name="connsiteX9" fmla="*/ 380184 w 419237"/>
              <a:gd name="connsiteY9" fmla="*/ 1473798 h 1474121"/>
              <a:gd name="connsiteX10" fmla="*/ 365841 w 419237"/>
              <a:gd name="connsiteY10" fmla="*/ 1186927 h 1474121"/>
              <a:gd name="connsiteX11" fmla="*/ 380184 w 419237"/>
              <a:gd name="connsiteY11" fmla="*/ 774550 h 1474121"/>
              <a:gd name="connsiteX12" fmla="*/ 200890 w 419237"/>
              <a:gd name="connsiteY12" fmla="*/ 333487 h 1474121"/>
              <a:gd name="connsiteX13" fmla="*/ 81 w 419237"/>
              <a:gd name="connsiteY13" fmla="*/ 0 h 1474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9237" h="1474121">
                <a:moveTo>
                  <a:pt x="81" y="0"/>
                </a:moveTo>
                <a:cubicBezTo>
                  <a:pt x="-4102" y="0"/>
                  <a:pt x="153079" y="273722"/>
                  <a:pt x="175789" y="333487"/>
                </a:cubicBezTo>
                <a:cubicBezTo>
                  <a:pt x="198499" y="393252"/>
                  <a:pt x="102278" y="324522"/>
                  <a:pt x="136344" y="358588"/>
                </a:cubicBezTo>
                <a:cubicBezTo>
                  <a:pt x="170410" y="392654"/>
                  <a:pt x="333568" y="478715"/>
                  <a:pt x="380184" y="537882"/>
                </a:cubicBezTo>
                <a:cubicBezTo>
                  <a:pt x="426801" y="597049"/>
                  <a:pt x="420824" y="695661"/>
                  <a:pt x="416043" y="713590"/>
                </a:cubicBezTo>
                <a:cubicBezTo>
                  <a:pt x="411262" y="731519"/>
                  <a:pt x="351497" y="612588"/>
                  <a:pt x="351497" y="645459"/>
                </a:cubicBezTo>
                <a:cubicBezTo>
                  <a:pt x="351497" y="678330"/>
                  <a:pt x="413055" y="816984"/>
                  <a:pt x="416043" y="910814"/>
                </a:cubicBezTo>
                <a:cubicBezTo>
                  <a:pt x="419031" y="1004644"/>
                  <a:pt x="378392" y="1171388"/>
                  <a:pt x="369427" y="1208442"/>
                </a:cubicBezTo>
                <a:cubicBezTo>
                  <a:pt x="360462" y="1245496"/>
                  <a:pt x="360462" y="1088913"/>
                  <a:pt x="362255" y="1133139"/>
                </a:cubicBezTo>
                <a:cubicBezTo>
                  <a:pt x="364048" y="1177365"/>
                  <a:pt x="379586" y="1464833"/>
                  <a:pt x="380184" y="1473798"/>
                </a:cubicBezTo>
                <a:cubicBezTo>
                  <a:pt x="380782" y="1482763"/>
                  <a:pt x="365841" y="1303468"/>
                  <a:pt x="365841" y="1186927"/>
                </a:cubicBezTo>
                <a:cubicBezTo>
                  <a:pt x="365841" y="1070386"/>
                  <a:pt x="407676" y="916790"/>
                  <a:pt x="380184" y="774550"/>
                </a:cubicBezTo>
                <a:cubicBezTo>
                  <a:pt x="352692" y="632310"/>
                  <a:pt x="268424" y="460188"/>
                  <a:pt x="200890" y="333487"/>
                </a:cubicBezTo>
                <a:cubicBezTo>
                  <a:pt x="133356" y="206786"/>
                  <a:pt x="4264" y="0"/>
                  <a:pt x="81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0" name="フリーフォーム 1279">
            <a:extLst>
              <a:ext uri="{FF2B5EF4-FFF2-40B4-BE49-F238E27FC236}">
                <a16:creationId xmlns:a16="http://schemas.microsoft.com/office/drawing/2014/main" id="{8C54AADC-9ED3-2326-78B4-5A4B05A42D15}"/>
              </a:ext>
            </a:extLst>
          </p:cNvPr>
          <p:cNvSpPr/>
          <p:nvPr/>
        </p:nvSpPr>
        <p:spPr>
          <a:xfrm>
            <a:off x="3384301" y="6435761"/>
            <a:ext cx="182574" cy="753129"/>
          </a:xfrm>
          <a:custGeom>
            <a:avLst/>
            <a:gdLst>
              <a:gd name="connsiteX0" fmla="*/ 182364 w 182574"/>
              <a:gd name="connsiteY0" fmla="*/ 5454 h 753129"/>
              <a:gd name="connsiteX1" fmla="*/ 5547 w 182574"/>
              <a:gd name="connsiteY1" fmla="*/ 444973 h 753129"/>
              <a:gd name="connsiteX2" fmla="*/ 45962 w 182574"/>
              <a:gd name="connsiteY2" fmla="*/ 394453 h 753129"/>
              <a:gd name="connsiteX3" fmla="*/ 61118 w 182574"/>
              <a:gd name="connsiteY3" fmla="*/ 727881 h 753129"/>
              <a:gd name="connsiteX4" fmla="*/ 56066 w 182574"/>
              <a:gd name="connsiteY4" fmla="*/ 667258 h 753129"/>
              <a:gd name="connsiteX5" fmla="*/ 51014 w 182574"/>
              <a:gd name="connsiteY5" fmla="*/ 172168 h 753129"/>
              <a:gd name="connsiteX6" fmla="*/ 40910 w 182574"/>
              <a:gd name="connsiteY6" fmla="*/ 197428 h 753129"/>
              <a:gd name="connsiteX7" fmla="*/ 182364 w 182574"/>
              <a:gd name="connsiteY7" fmla="*/ 5454 h 753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2574" h="753129">
                <a:moveTo>
                  <a:pt x="182364" y="5454"/>
                </a:moveTo>
                <a:cubicBezTo>
                  <a:pt x="176470" y="46711"/>
                  <a:pt x="28281" y="380140"/>
                  <a:pt x="5547" y="444973"/>
                </a:cubicBezTo>
                <a:cubicBezTo>
                  <a:pt x="-17187" y="509806"/>
                  <a:pt x="36700" y="347302"/>
                  <a:pt x="45962" y="394453"/>
                </a:cubicBezTo>
                <a:cubicBezTo>
                  <a:pt x="55224" y="441604"/>
                  <a:pt x="61118" y="727881"/>
                  <a:pt x="61118" y="727881"/>
                </a:cubicBezTo>
                <a:cubicBezTo>
                  <a:pt x="62802" y="773348"/>
                  <a:pt x="57750" y="759877"/>
                  <a:pt x="56066" y="667258"/>
                </a:cubicBezTo>
                <a:cubicBezTo>
                  <a:pt x="54382" y="574639"/>
                  <a:pt x="53540" y="250473"/>
                  <a:pt x="51014" y="172168"/>
                </a:cubicBezTo>
                <a:cubicBezTo>
                  <a:pt x="48488" y="93863"/>
                  <a:pt x="13124" y="225214"/>
                  <a:pt x="40910" y="197428"/>
                </a:cubicBezTo>
                <a:cubicBezTo>
                  <a:pt x="68696" y="169642"/>
                  <a:pt x="188258" y="-35803"/>
                  <a:pt x="182364" y="545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1" name="フリーフォーム 1280">
            <a:extLst>
              <a:ext uri="{FF2B5EF4-FFF2-40B4-BE49-F238E27FC236}">
                <a16:creationId xmlns:a16="http://schemas.microsoft.com/office/drawing/2014/main" id="{E13DA58B-10FE-8231-DF14-AFF932C9ABA1}"/>
              </a:ext>
            </a:extLst>
          </p:cNvPr>
          <p:cNvSpPr/>
          <p:nvPr/>
        </p:nvSpPr>
        <p:spPr>
          <a:xfrm>
            <a:off x="1898191" y="6634020"/>
            <a:ext cx="1602799" cy="608095"/>
          </a:xfrm>
          <a:custGeom>
            <a:avLst/>
            <a:gdLst>
              <a:gd name="connsiteX0" fmla="*/ 1602799 w 1602799"/>
              <a:gd name="connsiteY0" fmla="*/ 59792 h 608095"/>
              <a:gd name="connsiteX1" fmla="*/ 839957 w 1602799"/>
              <a:gd name="connsiteY1" fmla="*/ 297233 h 608095"/>
              <a:gd name="connsiteX2" fmla="*/ 339816 w 1602799"/>
              <a:gd name="connsiteY2" fmla="*/ 595297 h 608095"/>
              <a:gd name="connsiteX3" fmla="*/ 486322 w 1602799"/>
              <a:gd name="connsiteY3" fmla="*/ 549830 h 608095"/>
              <a:gd name="connsiteX4" fmla="*/ 1336 w 1602799"/>
              <a:gd name="connsiteY4" fmla="*/ 514466 h 608095"/>
              <a:gd name="connsiteX5" fmla="*/ 365075 w 1602799"/>
              <a:gd name="connsiteY5" fmla="*/ 509414 h 608095"/>
              <a:gd name="connsiteX6" fmla="*/ 1026879 w 1602799"/>
              <a:gd name="connsiteY6" fmla="*/ 277025 h 608095"/>
              <a:gd name="connsiteX7" fmla="*/ 1319891 w 1602799"/>
              <a:gd name="connsiteY7" fmla="*/ 4221 h 608095"/>
              <a:gd name="connsiteX8" fmla="*/ 1067294 w 1602799"/>
              <a:gd name="connsiteY8" fmla="*/ 110311 h 608095"/>
              <a:gd name="connsiteX9" fmla="*/ 1380514 w 1602799"/>
              <a:gd name="connsiteY9" fmla="*/ 100208 h 608095"/>
              <a:gd name="connsiteX10" fmla="*/ 1203696 w 1602799"/>
              <a:gd name="connsiteY10" fmla="*/ 110311 h 608095"/>
              <a:gd name="connsiteX11" fmla="*/ 1602799 w 1602799"/>
              <a:gd name="connsiteY11" fmla="*/ 59792 h 60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2799" h="608095">
                <a:moveTo>
                  <a:pt x="1602799" y="59792"/>
                </a:moveTo>
                <a:cubicBezTo>
                  <a:pt x="1326626" y="133887"/>
                  <a:pt x="1050454" y="207982"/>
                  <a:pt x="839957" y="297233"/>
                </a:cubicBezTo>
                <a:cubicBezTo>
                  <a:pt x="629460" y="386484"/>
                  <a:pt x="398755" y="553198"/>
                  <a:pt x="339816" y="595297"/>
                </a:cubicBezTo>
                <a:cubicBezTo>
                  <a:pt x="280877" y="637396"/>
                  <a:pt x="542735" y="563302"/>
                  <a:pt x="486322" y="549830"/>
                </a:cubicBezTo>
                <a:cubicBezTo>
                  <a:pt x="429909" y="536358"/>
                  <a:pt x="21544" y="521202"/>
                  <a:pt x="1336" y="514466"/>
                </a:cubicBezTo>
                <a:cubicBezTo>
                  <a:pt x="-18872" y="507730"/>
                  <a:pt x="194151" y="548987"/>
                  <a:pt x="365075" y="509414"/>
                </a:cubicBezTo>
                <a:cubicBezTo>
                  <a:pt x="535999" y="469841"/>
                  <a:pt x="867743" y="361224"/>
                  <a:pt x="1026879" y="277025"/>
                </a:cubicBezTo>
                <a:cubicBezTo>
                  <a:pt x="1186015" y="192826"/>
                  <a:pt x="1313155" y="32007"/>
                  <a:pt x="1319891" y="4221"/>
                </a:cubicBezTo>
                <a:cubicBezTo>
                  <a:pt x="1326627" y="-23565"/>
                  <a:pt x="1057190" y="94313"/>
                  <a:pt x="1067294" y="110311"/>
                </a:cubicBezTo>
                <a:cubicBezTo>
                  <a:pt x="1077398" y="126309"/>
                  <a:pt x="1357780" y="100208"/>
                  <a:pt x="1380514" y="100208"/>
                </a:cubicBezTo>
                <a:cubicBezTo>
                  <a:pt x="1403248" y="100208"/>
                  <a:pt x="1203696" y="110311"/>
                  <a:pt x="1203696" y="110311"/>
                </a:cubicBezTo>
                <a:lnTo>
                  <a:pt x="1602799" y="59792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2" name="フリーフォーム 1281">
            <a:extLst>
              <a:ext uri="{FF2B5EF4-FFF2-40B4-BE49-F238E27FC236}">
                <a16:creationId xmlns:a16="http://schemas.microsoft.com/office/drawing/2014/main" id="{3D25BD13-58A9-9B27-B2DE-FA796A8FBDDA}"/>
              </a:ext>
            </a:extLst>
          </p:cNvPr>
          <p:cNvSpPr/>
          <p:nvPr/>
        </p:nvSpPr>
        <p:spPr>
          <a:xfrm>
            <a:off x="1773184" y="6798981"/>
            <a:ext cx="1311458" cy="286941"/>
          </a:xfrm>
          <a:custGeom>
            <a:avLst/>
            <a:gdLst>
              <a:gd name="connsiteX0" fmla="*/ 1308496 w 1311458"/>
              <a:gd name="connsiteY0" fmla="*/ 5974 h 286941"/>
              <a:gd name="connsiteX1" fmla="*/ 505238 w 1311458"/>
              <a:gd name="connsiteY1" fmla="*/ 263622 h 286941"/>
              <a:gd name="connsiteX2" fmla="*/ 45 w 1311458"/>
              <a:gd name="connsiteY2" fmla="*/ 273726 h 286941"/>
              <a:gd name="connsiteX3" fmla="*/ 530498 w 1311458"/>
              <a:gd name="connsiteY3" fmla="*/ 253518 h 286941"/>
              <a:gd name="connsiteX4" fmla="*/ 550706 w 1311458"/>
              <a:gd name="connsiteY4" fmla="*/ 228259 h 286941"/>
              <a:gd name="connsiteX5" fmla="*/ 626485 w 1311458"/>
              <a:gd name="connsiteY5" fmla="*/ 208051 h 286941"/>
              <a:gd name="connsiteX6" fmla="*/ 964964 w 1311458"/>
              <a:gd name="connsiteY6" fmla="*/ 86805 h 286941"/>
              <a:gd name="connsiteX7" fmla="*/ 783094 w 1311458"/>
              <a:gd name="connsiteY7" fmla="*/ 81753 h 286941"/>
              <a:gd name="connsiteX8" fmla="*/ 1308496 w 1311458"/>
              <a:gd name="connsiteY8" fmla="*/ 5974 h 286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1458" h="286941">
                <a:moveTo>
                  <a:pt x="1308496" y="5974"/>
                </a:moveTo>
                <a:cubicBezTo>
                  <a:pt x="1262187" y="36286"/>
                  <a:pt x="723313" y="218997"/>
                  <a:pt x="505238" y="263622"/>
                </a:cubicBezTo>
                <a:cubicBezTo>
                  <a:pt x="287163" y="308247"/>
                  <a:pt x="-4165" y="275410"/>
                  <a:pt x="45" y="273726"/>
                </a:cubicBezTo>
                <a:cubicBezTo>
                  <a:pt x="4255" y="272042"/>
                  <a:pt x="438721" y="261096"/>
                  <a:pt x="530498" y="253518"/>
                </a:cubicBezTo>
                <a:cubicBezTo>
                  <a:pt x="622275" y="245940"/>
                  <a:pt x="534708" y="235837"/>
                  <a:pt x="550706" y="228259"/>
                </a:cubicBezTo>
                <a:cubicBezTo>
                  <a:pt x="566704" y="220681"/>
                  <a:pt x="557442" y="231627"/>
                  <a:pt x="626485" y="208051"/>
                </a:cubicBezTo>
                <a:cubicBezTo>
                  <a:pt x="695528" y="184475"/>
                  <a:pt x="938863" y="107855"/>
                  <a:pt x="964964" y="86805"/>
                </a:cubicBezTo>
                <a:cubicBezTo>
                  <a:pt x="991065" y="65755"/>
                  <a:pt x="722471" y="93541"/>
                  <a:pt x="783094" y="81753"/>
                </a:cubicBezTo>
                <a:cubicBezTo>
                  <a:pt x="843717" y="69965"/>
                  <a:pt x="1354805" y="-24338"/>
                  <a:pt x="1308496" y="597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3" name="フリーフォーム 1282">
            <a:extLst>
              <a:ext uri="{FF2B5EF4-FFF2-40B4-BE49-F238E27FC236}">
                <a16:creationId xmlns:a16="http://schemas.microsoft.com/office/drawing/2014/main" id="{26B7522F-4678-9F24-3851-9DD13A282235}"/>
              </a:ext>
            </a:extLst>
          </p:cNvPr>
          <p:cNvSpPr/>
          <p:nvPr/>
        </p:nvSpPr>
        <p:spPr>
          <a:xfrm>
            <a:off x="3287860" y="6460627"/>
            <a:ext cx="143596" cy="1631447"/>
          </a:xfrm>
          <a:custGeom>
            <a:avLst/>
            <a:gdLst>
              <a:gd name="connsiteX0" fmla="*/ 127247 w 143596"/>
              <a:gd name="connsiteY0" fmla="*/ 796 h 1631447"/>
              <a:gd name="connsiteX1" fmla="*/ 66624 w 143596"/>
              <a:gd name="connsiteY1" fmla="*/ 607028 h 1631447"/>
              <a:gd name="connsiteX2" fmla="*/ 66624 w 143596"/>
              <a:gd name="connsiteY2" fmla="*/ 516093 h 1631447"/>
              <a:gd name="connsiteX3" fmla="*/ 137351 w 143596"/>
              <a:gd name="connsiteY3" fmla="*/ 1117274 h 1631447"/>
              <a:gd name="connsiteX4" fmla="*/ 112091 w 143596"/>
              <a:gd name="connsiteY4" fmla="*/ 1011183 h 1631447"/>
              <a:gd name="connsiteX5" fmla="*/ 107039 w 143596"/>
              <a:gd name="connsiteY5" fmla="*/ 1627519 h 1631447"/>
              <a:gd name="connsiteX6" fmla="*/ 142403 w 143596"/>
              <a:gd name="connsiteY6" fmla="*/ 1238520 h 1631447"/>
              <a:gd name="connsiteX7" fmla="*/ 56520 w 143596"/>
              <a:gd name="connsiteY7" fmla="*/ 531249 h 1631447"/>
              <a:gd name="connsiteX8" fmla="*/ 949 w 143596"/>
              <a:gd name="connsiteY8" fmla="*/ 753534 h 1631447"/>
              <a:gd name="connsiteX9" fmla="*/ 127247 w 143596"/>
              <a:gd name="connsiteY9" fmla="*/ 796 h 1631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3596" h="1631447">
                <a:moveTo>
                  <a:pt x="127247" y="796"/>
                </a:moveTo>
                <a:cubicBezTo>
                  <a:pt x="138193" y="-23622"/>
                  <a:pt x="76728" y="521145"/>
                  <a:pt x="66624" y="607028"/>
                </a:cubicBezTo>
                <a:cubicBezTo>
                  <a:pt x="56520" y="692911"/>
                  <a:pt x="54836" y="431052"/>
                  <a:pt x="66624" y="516093"/>
                </a:cubicBezTo>
                <a:cubicBezTo>
                  <a:pt x="78412" y="601134"/>
                  <a:pt x="129773" y="1034759"/>
                  <a:pt x="137351" y="1117274"/>
                </a:cubicBezTo>
                <a:cubicBezTo>
                  <a:pt x="144929" y="1199789"/>
                  <a:pt x="117143" y="926142"/>
                  <a:pt x="112091" y="1011183"/>
                </a:cubicBezTo>
                <a:cubicBezTo>
                  <a:pt x="107039" y="1096224"/>
                  <a:pt x="101987" y="1589630"/>
                  <a:pt x="107039" y="1627519"/>
                </a:cubicBezTo>
                <a:cubicBezTo>
                  <a:pt x="112091" y="1665408"/>
                  <a:pt x="150823" y="1421232"/>
                  <a:pt x="142403" y="1238520"/>
                </a:cubicBezTo>
                <a:cubicBezTo>
                  <a:pt x="133983" y="1055808"/>
                  <a:pt x="80096" y="612080"/>
                  <a:pt x="56520" y="531249"/>
                </a:cubicBezTo>
                <a:cubicBezTo>
                  <a:pt x="32944" y="450418"/>
                  <a:pt x="-6629" y="839417"/>
                  <a:pt x="949" y="753534"/>
                </a:cubicBezTo>
                <a:cubicBezTo>
                  <a:pt x="8527" y="667651"/>
                  <a:pt x="116301" y="25214"/>
                  <a:pt x="127247" y="79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4" name="フリーフォーム 1283">
            <a:extLst>
              <a:ext uri="{FF2B5EF4-FFF2-40B4-BE49-F238E27FC236}">
                <a16:creationId xmlns:a16="http://schemas.microsoft.com/office/drawing/2014/main" id="{BE3406F7-21CD-6B43-9491-D06FA5FB4436}"/>
              </a:ext>
            </a:extLst>
          </p:cNvPr>
          <p:cNvSpPr/>
          <p:nvPr/>
        </p:nvSpPr>
        <p:spPr>
          <a:xfrm>
            <a:off x="895957" y="7130516"/>
            <a:ext cx="1417886" cy="394484"/>
          </a:xfrm>
          <a:custGeom>
            <a:avLst/>
            <a:gdLst>
              <a:gd name="connsiteX0" fmla="*/ 23495 w 1417886"/>
              <a:gd name="connsiteY0" fmla="*/ 381709 h 394484"/>
              <a:gd name="connsiteX1" fmla="*/ 947999 w 1417886"/>
              <a:gd name="connsiteY1" fmla="*/ 28074 h 394484"/>
              <a:gd name="connsiteX2" fmla="*/ 942947 w 1417886"/>
              <a:gd name="connsiteY2" fmla="*/ 48282 h 394484"/>
              <a:gd name="connsiteX3" fmla="*/ 1417829 w 1417886"/>
              <a:gd name="connsiteY3" fmla="*/ 43230 h 394484"/>
              <a:gd name="connsiteX4" fmla="*/ 973258 w 1417886"/>
              <a:gd name="connsiteY4" fmla="*/ 17970 h 394484"/>
              <a:gd name="connsiteX5" fmla="*/ 710558 w 1417886"/>
              <a:gd name="connsiteY5" fmla="*/ 12918 h 394484"/>
              <a:gd name="connsiteX6" fmla="*/ 250832 w 1417886"/>
              <a:gd name="connsiteY6" fmla="*/ 194788 h 394484"/>
              <a:gd name="connsiteX7" fmla="*/ 164949 w 1417886"/>
              <a:gd name="connsiteY7" fmla="*/ 204892 h 394484"/>
              <a:gd name="connsiteX8" fmla="*/ 786337 w 1417886"/>
              <a:gd name="connsiteY8" fmla="*/ 33126 h 394484"/>
              <a:gd name="connsiteX9" fmla="*/ 316507 w 1417886"/>
              <a:gd name="connsiteY9" fmla="*/ 290775 h 394484"/>
              <a:gd name="connsiteX10" fmla="*/ 23495 w 1417886"/>
              <a:gd name="connsiteY10" fmla="*/ 381709 h 394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17886" h="394484">
                <a:moveTo>
                  <a:pt x="23495" y="381709"/>
                </a:moveTo>
                <a:cubicBezTo>
                  <a:pt x="128744" y="337925"/>
                  <a:pt x="794757" y="83645"/>
                  <a:pt x="947999" y="28074"/>
                </a:cubicBezTo>
                <a:cubicBezTo>
                  <a:pt x="1101241" y="-27497"/>
                  <a:pt x="864642" y="45756"/>
                  <a:pt x="942947" y="48282"/>
                </a:cubicBezTo>
                <a:cubicBezTo>
                  <a:pt x="1021252" y="50808"/>
                  <a:pt x="1412777" y="48282"/>
                  <a:pt x="1417829" y="43230"/>
                </a:cubicBezTo>
                <a:cubicBezTo>
                  <a:pt x="1422881" y="38178"/>
                  <a:pt x="1091137" y="23022"/>
                  <a:pt x="973258" y="17970"/>
                </a:cubicBezTo>
                <a:cubicBezTo>
                  <a:pt x="855380" y="12918"/>
                  <a:pt x="830962" y="-16552"/>
                  <a:pt x="710558" y="12918"/>
                </a:cubicBezTo>
                <a:cubicBezTo>
                  <a:pt x="590154" y="42388"/>
                  <a:pt x="341767" y="162792"/>
                  <a:pt x="250832" y="194788"/>
                </a:cubicBezTo>
                <a:cubicBezTo>
                  <a:pt x="159897" y="226784"/>
                  <a:pt x="75698" y="231836"/>
                  <a:pt x="164949" y="204892"/>
                </a:cubicBezTo>
                <a:cubicBezTo>
                  <a:pt x="254200" y="177948"/>
                  <a:pt x="761077" y="18812"/>
                  <a:pt x="786337" y="33126"/>
                </a:cubicBezTo>
                <a:cubicBezTo>
                  <a:pt x="811597" y="47440"/>
                  <a:pt x="439437" y="234362"/>
                  <a:pt x="316507" y="290775"/>
                </a:cubicBezTo>
                <a:cubicBezTo>
                  <a:pt x="193577" y="347188"/>
                  <a:pt x="-81754" y="425493"/>
                  <a:pt x="23495" y="38170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5" name="フリーフォーム 1284">
            <a:extLst>
              <a:ext uri="{FF2B5EF4-FFF2-40B4-BE49-F238E27FC236}">
                <a16:creationId xmlns:a16="http://schemas.microsoft.com/office/drawing/2014/main" id="{426BC7E2-4EF4-2C0E-F6B4-D3535EC1656F}"/>
              </a:ext>
            </a:extLst>
          </p:cNvPr>
          <p:cNvSpPr/>
          <p:nvPr/>
        </p:nvSpPr>
        <p:spPr>
          <a:xfrm>
            <a:off x="186069" y="7364718"/>
            <a:ext cx="824693" cy="790112"/>
          </a:xfrm>
          <a:custGeom>
            <a:avLst/>
            <a:gdLst>
              <a:gd name="connsiteX0" fmla="*/ 824318 w 824693"/>
              <a:gd name="connsiteY0" fmla="*/ 1001 h 790112"/>
              <a:gd name="connsiteX1" fmla="*/ 81683 w 824693"/>
              <a:gd name="connsiteY1" fmla="*/ 632493 h 790112"/>
              <a:gd name="connsiteX2" fmla="*/ 111995 w 824693"/>
              <a:gd name="connsiteY2" fmla="*/ 581974 h 790112"/>
              <a:gd name="connsiteX3" fmla="*/ 853 w 824693"/>
              <a:gd name="connsiteY3" fmla="*/ 789103 h 790112"/>
              <a:gd name="connsiteX4" fmla="*/ 66528 w 824693"/>
              <a:gd name="connsiteY4" fmla="*/ 652701 h 790112"/>
              <a:gd name="connsiteX5" fmla="*/ 172618 w 824693"/>
              <a:gd name="connsiteY5" fmla="*/ 465779 h 790112"/>
              <a:gd name="connsiteX6" fmla="*/ 182722 w 824693"/>
              <a:gd name="connsiteY6" fmla="*/ 485987 h 790112"/>
              <a:gd name="connsiteX7" fmla="*/ 824318 w 824693"/>
              <a:gd name="connsiteY7" fmla="*/ 1001 h 790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4693" h="790112">
                <a:moveTo>
                  <a:pt x="824318" y="1001"/>
                </a:moveTo>
                <a:cubicBezTo>
                  <a:pt x="807478" y="25419"/>
                  <a:pt x="200403" y="535664"/>
                  <a:pt x="81683" y="632493"/>
                </a:cubicBezTo>
                <a:cubicBezTo>
                  <a:pt x="-37037" y="729322"/>
                  <a:pt x="125467" y="555872"/>
                  <a:pt x="111995" y="581974"/>
                </a:cubicBezTo>
                <a:cubicBezTo>
                  <a:pt x="98523" y="608076"/>
                  <a:pt x="8431" y="777315"/>
                  <a:pt x="853" y="789103"/>
                </a:cubicBezTo>
                <a:cubicBezTo>
                  <a:pt x="-6725" y="800891"/>
                  <a:pt x="37900" y="706588"/>
                  <a:pt x="66528" y="652701"/>
                </a:cubicBezTo>
                <a:cubicBezTo>
                  <a:pt x="95155" y="598814"/>
                  <a:pt x="153252" y="493565"/>
                  <a:pt x="172618" y="465779"/>
                </a:cubicBezTo>
                <a:cubicBezTo>
                  <a:pt x="191984" y="437993"/>
                  <a:pt x="78316" y="565976"/>
                  <a:pt x="182722" y="485987"/>
                </a:cubicBezTo>
                <a:cubicBezTo>
                  <a:pt x="287128" y="405998"/>
                  <a:pt x="841158" y="-23417"/>
                  <a:pt x="824318" y="100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6" name="フリーフォーム 1285">
            <a:extLst>
              <a:ext uri="{FF2B5EF4-FFF2-40B4-BE49-F238E27FC236}">
                <a16:creationId xmlns:a16="http://schemas.microsoft.com/office/drawing/2014/main" id="{53D92AC4-EA22-AE6F-1113-B1DD519E7FCF}"/>
              </a:ext>
            </a:extLst>
          </p:cNvPr>
          <p:cNvSpPr/>
          <p:nvPr/>
        </p:nvSpPr>
        <p:spPr>
          <a:xfrm>
            <a:off x="3444330" y="7468867"/>
            <a:ext cx="98215" cy="1083082"/>
          </a:xfrm>
          <a:custGeom>
            <a:avLst/>
            <a:gdLst>
              <a:gd name="connsiteX0" fmla="*/ 1089 w 98215"/>
              <a:gd name="connsiteY0" fmla="*/ 73670 h 1083082"/>
              <a:gd name="connsiteX1" fmla="*/ 41504 w 98215"/>
              <a:gd name="connsiteY1" fmla="*/ 124189 h 1083082"/>
              <a:gd name="connsiteX2" fmla="*/ 36452 w 98215"/>
              <a:gd name="connsiteY2" fmla="*/ 998174 h 1083082"/>
              <a:gd name="connsiteX3" fmla="*/ 41504 w 98215"/>
              <a:gd name="connsiteY3" fmla="*/ 947655 h 1083082"/>
              <a:gd name="connsiteX4" fmla="*/ 86972 w 98215"/>
              <a:gd name="connsiteY4" fmla="*/ 1079005 h 1083082"/>
              <a:gd name="connsiteX5" fmla="*/ 92024 w 98215"/>
              <a:gd name="connsiteY5" fmla="*/ 765785 h 1083082"/>
              <a:gd name="connsiteX6" fmla="*/ 1089 w 98215"/>
              <a:gd name="connsiteY6" fmla="*/ 73670 h 1083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215" h="1083082">
                <a:moveTo>
                  <a:pt x="1089" y="73670"/>
                </a:moveTo>
                <a:cubicBezTo>
                  <a:pt x="-7331" y="-33263"/>
                  <a:pt x="35610" y="-29895"/>
                  <a:pt x="41504" y="124189"/>
                </a:cubicBezTo>
                <a:cubicBezTo>
                  <a:pt x="47398" y="278273"/>
                  <a:pt x="36452" y="860930"/>
                  <a:pt x="36452" y="998174"/>
                </a:cubicBezTo>
                <a:cubicBezTo>
                  <a:pt x="36452" y="1135418"/>
                  <a:pt x="33084" y="934183"/>
                  <a:pt x="41504" y="947655"/>
                </a:cubicBezTo>
                <a:cubicBezTo>
                  <a:pt x="49924" y="961127"/>
                  <a:pt x="78552" y="1109317"/>
                  <a:pt x="86972" y="1079005"/>
                </a:cubicBezTo>
                <a:cubicBezTo>
                  <a:pt x="95392" y="1048693"/>
                  <a:pt x="104654" y="935867"/>
                  <a:pt x="92024" y="765785"/>
                </a:cubicBezTo>
                <a:cubicBezTo>
                  <a:pt x="79394" y="595703"/>
                  <a:pt x="9509" y="180603"/>
                  <a:pt x="1089" y="7367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7" name="フリーフォーム 1286">
            <a:extLst>
              <a:ext uri="{FF2B5EF4-FFF2-40B4-BE49-F238E27FC236}">
                <a16:creationId xmlns:a16="http://schemas.microsoft.com/office/drawing/2014/main" id="{7A767979-E708-EA2F-0B80-4E24AAAF1C14}"/>
              </a:ext>
            </a:extLst>
          </p:cNvPr>
          <p:cNvSpPr/>
          <p:nvPr/>
        </p:nvSpPr>
        <p:spPr>
          <a:xfrm>
            <a:off x="3600322" y="4643830"/>
            <a:ext cx="956459" cy="1375459"/>
          </a:xfrm>
          <a:custGeom>
            <a:avLst/>
            <a:gdLst>
              <a:gd name="connsiteX0" fmla="*/ 128 w 956459"/>
              <a:gd name="connsiteY0" fmla="*/ 1649 h 1375459"/>
              <a:gd name="connsiteX1" fmla="*/ 645107 w 956459"/>
              <a:gd name="connsiteY1" fmla="*/ 1038513 h 1375459"/>
              <a:gd name="connsiteX2" fmla="*/ 604285 w 956459"/>
              <a:gd name="connsiteY2" fmla="*/ 956870 h 1375459"/>
              <a:gd name="connsiteX3" fmla="*/ 947185 w 956459"/>
              <a:gd name="connsiteY3" fmla="*/ 1356920 h 1375459"/>
              <a:gd name="connsiteX4" fmla="*/ 824721 w 956459"/>
              <a:gd name="connsiteY4" fmla="*/ 1242620 h 1375459"/>
              <a:gd name="connsiteX5" fmla="*/ 465492 w 956459"/>
              <a:gd name="connsiteY5" fmla="*/ 662956 h 1375459"/>
              <a:gd name="connsiteX6" fmla="*/ 587957 w 956459"/>
              <a:gd name="connsiteY6" fmla="*/ 793584 h 1375459"/>
              <a:gd name="connsiteX7" fmla="*/ 128 w 956459"/>
              <a:gd name="connsiteY7" fmla="*/ 1649 h 1375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6459" h="1375459">
                <a:moveTo>
                  <a:pt x="128" y="1649"/>
                </a:moveTo>
                <a:cubicBezTo>
                  <a:pt x="9653" y="42471"/>
                  <a:pt x="544414" y="879310"/>
                  <a:pt x="645107" y="1038513"/>
                </a:cubicBezTo>
                <a:cubicBezTo>
                  <a:pt x="745800" y="1197716"/>
                  <a:pt x="553939" y="903802"/>
                  <a:pt x="604285" y="956870"/>
                </a:cubicBezTo>
                <a:cubicBezTo>
                  <a:pt x="654631" y="1009938"/>
                  <a:pt x="910446" y="1309295"/>
                  <a:pt x="947185" y="1356920"/>
                </a:cubicBezTo>
                <a:cubicBezTo>
                  <a:pt x="983924" y="1404545"/>
                  <a:pt x="905003" y="1358281"/>
                  <a:pt x="824721" y="1242620"/>
                </a:cubicBezTo>
                <a:cubicBezTo>
                  <a:pt x="744439" y="1126959"/>
                  <a:pt x="504953" y="737795"/>
                  <a:pt x="465492" y="662956"/>
                </a:cubicBezTo>
                <a:cubicBezTo>
                  <a:pt x="426031" y="588117"/>
                  <a:pt x="662796" y="896998"/>
                  <a:pt x="587957" y="793584"/>
                </a:cubicBezTo>
                <a:cubicBezTo>
                  <a:pt x="513118" y="690170"/>
                  <a:pt x="-9397" y="-39173"/>
                  <a:pt x="128" y="164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8" name="フリーフォーム 1287">
            <a:extLst>
              <a:ext uri="{FF2B5EF4-FFF2-40B4-BE49-F238E27FC236}">
                <a16:creationId xmlns:a16="http://schemas.microsoft.com/office/drawing/2014/main" id="{2AA1B9B3-41BA-7E2A-8496-9DB4AB0AC0D3}"/>
              </a:ext>
            </a:extLst>
          </p:cNvPr>
          <p:cNvSpPr/>
          <p:nvPr/>
        </p:nvSpPr>
        <p:spPr>
          <a:xfrm>
            <a:off x="5647341" y="4800600"/>
            <a:ext cx="761623" cy="771010"/>
          </a:xfrm>
          <a:custGeom>
            <a:avLst/>
            <a:gdLst>
              <a:gd name="connsiteX0" fmla="*/ 761623 w 761623"/>
              <a:gd name="connsiteY0" fmla="*/ 0 h 771010"/>
              <a:gd name="connsiteX1" fmla="*/ 2345 w 761623"/>
              <a:gd name="connsiteY1" fmla="*/ 767443 h 771010"/>
              <a:gd name="connsiteX2" fmla="*/ 516695 w 761623"/>
              <a:gd name="connsiteY2" fmla="*/ 293914 h 771010"/>
              <a:gd name="connsiteX3" fmla="*/ 304423 w 761623"/>
              <a:gd name="connsiteY3" fmla="*/ 457200 h 771010"/>
              <a:gd name="connsiteX4" fmla="*/ 761623 w 761623"/>
              <a:gd name="connsiteY4" fmla="*/ 0 h 771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1623" h="771010">
                <a:moveTo>
                  <a:pt x="761623" y="0"/>
                </a:moveTo>
                <a:cubicBezTo>
                  <a:pt x="711277" y="51707"/>
                  <a:pt x="43166" y="718457"/>
                  <a:pt x="2345" y="767443"/>
                </a:cubicBezTo>
                <a:cubicBezTo>
                  <a:pt x="-38476" y="816429"/>
                  <a:pt x="466349" y="345621"/>
                  <a:pt x="516695" y="293914"/>
                </a:cubicBezTo>
                <a:cubicBezTo>
                  <a:pt x="567041" y="242207"/>
                  <a:pt x="256798" y="504825"/>
                  <a:pt x="304423" y="457200"/>
                </a:cubicBezTo>
                <a:lnTo>
                  <a:pt x="761623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9" name="フリーフォーム 1288">
            <a:extLst>
              <a:ext uri="{FF2B5EF4-FFF2-40B4-BE49-F238E27FC236}">
                <a16:creationId xmlns:a16="http://schemas.microsoft.com/office/drawing/2014/main" id="{B440CC81-9395-D964-933A-DD2E95C00D23}"/>
              </a:ext>
            </a:extLst>
          </p:cNvPr>
          <p:cNvSpPr/>
          <p:nvPr/>
        </p:nvSpPr>
        <p:spPr>
          <a:xfrm>
            <a:off x="5330720" y="5698092"/>
            <a:ext cx="664975" cy="416432"/>
          </a:xfrm>
          <a:custGeom>
            <a:avLst/>
            <a:gdLst>
              <a:gd name="connsiteX0" fmla="*/ 648786 w 664975"/>
              <a:gd name="connsiteY0" fmla="*/ 13317 h 416432"/>
              <a:gd name="connsiteX1" fmla="*/ 2482 w 664975"/>
              <a:gd name="connsiteY1" fmla="*/ 415462 h 416432"/>
              <a:gd name="connsiteX2" fmla="*/ 433351 w 664975"/>
              <a:gd name="connsiteY2" fmla="*/ 123428 h 416432"/>
              <a:gd name="connsiteX3" fmla="*/ 648786 w 664975"/>
              <a:gd name="connsiteY3" fmla="*/ 13317 h 416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975" h="416432">
                <a:moveTo>
                  <a:pt x="648786" y="13317"/>
                </a:moveTo>
                <a:cubicBezTo>
                  <a:pt x="576975" y="61989"/>
                  <a:pt x="38388" y="397110"/>
                  <a:pt x="2482" y="415462"/>
                </a:cubicBezTo>
                <a:cubicBezTo>
                  <a:pt x="-33424" y="433814"/>
                  <a:pt x="330421" y="186462"/>
                  <a:pt x="433351" y="123428"/>
                </a:cubicBezTo>
                <a:cubicBezTo>
                  <a:pt x="536281" y="60394"/>
                  <a:pt x="720597" y="-35355"/>
                  <a:pt x="648786" y="1331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0" name="フリーフォーム 1289">
            <a:extLst>
              <a:ext uri="{FF2B5EF4-FFF2-40B4-BE49-F238E27FC236}">
                <a16:creationId xmlns:a16="http://schemas.microsoft.com/office/drawing/2014/main" id="{E5375093-7922-C436-BE00-BC846CBAD8A6}"/>
              </a:ext>
            </a:extLst>
          </p:cNvPr>
          <p:cNvSpPr/>
          <p:nvPr/>
        </p:nvSpPr>
        <p:spPr>
          <a:xfrm>
            <a:off x="4326479" y="6429836"/>
            <a:ext cx="180250" cy="982143"/>
          </a:xfrm>
          <a:custGeom>
            <a:avLst/>
            <a:gdLst>
              <a:gd name="connsiteX0" fmla="*/ 1362 w 180250"/>
              <a:gd name="connsiteY0" fmla="*/ 9263 h 982143"/>
              <a:gd name="connsiteX1" fmla="*/ 178497 w 180250"/>
              <a:gd name="connsiteY1" fmla="*/ 976325 h 982143"/>
              <a:gd name="connsiteX2" fmla="*/ 92323 w 180250"/>
              <a:gd name="connsiteY2" fmla="*/ 416195 h 982143"/>
              <a:gd name="connsiteX3" fmla="*/ 97111 w 180250"/>
              <a:gd name="connsiteY3" fmla="*/ 483219 h 982143"/>
              <a:gd name="connsiteX4" fmla="*/ 1362 w 180250"/>
              <a:gd name="connsiteY4" fmla="*/ 9263 h 98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250" h="982143">
                <a:moveTo>
                  <a:pt x="1362" y="9263"/>
                </a:moveTo>
                <a:cubicBezTo>
                  <a:pt x="14926" y="91447"/>
                  <a:pt x="163337" y="908503"/>
                  <a:pt x="178497" y="976325"/>
                </a:cubicBezTo>
                <a:cubicBezTo>
                  <a:pt x="193657" y="1044147"/>
                  <a:pt x="105887" y="498379"/>
                  <a:pt x="92323" y="416195"/>
                </a:cubicBezTo>
                <a:cubicBezTo>
                  <a:pt x="78759" y="334011"/>
                  <a:pt x="114665" y="549445"/>
                  <a:pt x="97111" y="483219"/>
                </a:cubicBezTo>
                <a:cubicBezTo>
                  <a:pt x="79557" y="416993"/>
                  <a:pt x="-12202" y="-72921"/>
                  <a:pt x="1362" y="926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1" name="フリーフォーム 1290">
            <a:extLst>
              <a:ext uri="{FF2B5EF4-FFF2-40B4-BE49-F238E27FC236}">
                <a16:creationId xmlns:a16="http://schemas.microsoft.com/office/drawing/2014/main" id="{5B5BD08C-19BF-D30B-09B1-247D31DA100F}"/>
              </a:ext>
            </a:extLst>
          </p:cNvPr>
          <p:cNvSpPr/>
          <p:nvPr/>
        </p:nvSpPr>
        <p:spPr>
          <a:xfrm>
            <a:off x="5007522" y="5911444"/>
            <a:ext cx="754246" cy="356904"/>
          </a:xfrm>
          <a:custGeom>
            <a:avLst/>
            <a:gdLst>
              <a:gd name="connsiteX0" fmla="*/ 135 w 754246"/>
              <a:gd name="connsiteY0" fmla="*/ 350520 h 356904"/>
              <a:gd name="connsiteX1" fmla="*/ 340042 w 754246"/>
              <a:gd name="connsiteY1" fmla="*/ 307433 h 356904"/>
              <a:gd name="connsiteX2" fmla="*/ 751762 w 754246"/>
              <a:gd name="connsiteY2" fmla="*/ 1038 h 356904"/>
              <a:gd name="connsiteX3" fmla="*/ 512390 w 754246"/>
              <a:gd name="connsiteY3" fmla="*/ 211685 h 356904"/>
              <a:gd name="connsiteX4" fmla="*/ 517177 w 754246"/>
              <a:gd name="connsiteY4" fmla="*/ 326583 h 356904"/>
              <a:gd name="connsiteX5" fmla="*/ 488453 w 754246"/>
              <a:gd name="connsiteY5" fmla="*/ 264347 h 356904"/>
              <a:gd name="connsiteX6" fmla="*/ 320893 w 754246"/>
              <a:gd name="connsiteY6" fmla="*/ 331371 h 356904"/>
              <a:gd name="connsiteX7" fmla="*/ 378342 w 754246"/>
              <a:gd name="connsiteY7" fmla="*/ 245197 h 356904"/>
              <a:gd name="connsiteX8" fmla="*/ 135 w 754246"/>
              <a:gd name="connsiteY8" fmla="*/ 350520 h 356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4246" h="356904">
                <a:moveTo>
                  <a:pt x="135" y="350520"/>
                </a:moveTo>
                <a:cubicBezTo>
                  <a:pt x="-6248" y="360892"/>
                  <a:pt x="214771" y="365680"/>
                  <a:pt x="340042" y="307433"/>
                </a:cubicBezTo>
                <a:cubicBezTo>
                  <a:pt x="465313" y="249186"/>
                  <a:pt x="723037" y="16996"/>
                  <a:pt x="751762" y="1038"/>
                </a:cubicBezTo>
                <a:cubicBezTo>
                  <a:pt x="780487" y="-14920"/>
                  <a:pt x="551488" y="157427"/>
                  <a:pt x="512390" y="211685"/>
                </a:cubicBezTo>
                <a:cubicBezTo>
                  <a:pt x="473293" y="265942"/>
                  <a:pt x="521167" y="317806"/>
                  <a:pt x="517177" y="326583"/>
                </a:cubicBezTo>
                <a:cubicBezTo>
                  <a:pt x="513188" y="335360"/>
                  <a:pt x="521167" y="263549"/>
                  <a:pt x="488453" y="264347"/>
                </a:cubicBezTo>
                <a:cubicBezTo>
                  <a:pt x="455739" y="265145"/>
                  <a:pt x="339245" y="334563"/>
                  <a:pt x="320893" y="331371"/>
                </a:cubicBezTo>
                <a:cubicBezTo>
                  <a:pt x="302541" y="328179"/>
                  <a:pt x="425418" y="240410"/>
                  <a:pt x="378342" y="245197"/>
                </a:cubicBezTo>
                <a:cubicBezTo>
                  <a:pt x="331266" y="249984"/>
                  <a:pt x="6518" y="340148"/>
                  <a:pt x="135" y="35052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2" name="フリーフォーム 1291">
            <a:extLst>
              <a:ext uri="{FF2B5EF4-FFF2-40B4-BE49-F238E27FC236}">
                <a16:creationId xmlns:a16="http://schemas.microsoft.com/office/drawing/2014/main" id="{BD378D28-6925-6321-18F9-1C279665D6D3}"/>
              </a:ext>
            </a:extLst>
          </p:cNvPr>
          <p:cNvSpPr/>
          <p:nvPr/>
        </p:nvSpPr>
        <p:spPr>
          <a:xfrm>
            <a:off x="4250740" y="5816467"/>
            <a:ext cx="719521" cy="586575"/>
          </a:xfrm>
          <a:custGeom>
            <a:avLst/>
            <a:gdLst>
              <a:gd name="connsiteX0" fmla="*/ 502 w 719521"/>
              <a:gd name="connsiteY0" fmla="*/ 266 h 586575"/>
              <a:gd name="connsiteX1" fmla="*/ 440946 w 719521"/>
              <a:gd name="connsiteY1" fmla="*/ 335386 h 586575"/>
              <a:gd name="connsiteX2" fmla="*/ 359559 w 719521"/>
              <a:gd name="connsiteY2" fmla="*/ 306662 h 586575"/>
              <a:gd name="connsiteX3" fmla="*/ 718617 w 719521"/>
              <a:gd name="connsiteY3" fmla="*/ 584333 h 586575"/>
              <a:gd name="connsiteX4" fmla="*/ 455308 w 719521"/>
              <a:gd name="connsiteY4" fmla="*/ 426348 h 586575"/>
              <a:gd name="connsiteX5" fmla="*/ 239874 w 719521"/>
              <a:gd name="connsiteY5" fmla="*/ 225275 h 586575"/>
              <a:gd name="connsiteX6" fmla="*/ 349985 w 719521"/>
              <a:gd name="connsiteY6" fmla="*/ 277937 h 586575"/>
              <a:gd name="connsiteX7" fmla="*/ 502 w 719521"/>
              <a:gd name="connsiteY7" fmla="*/ 266 h 5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9521" h="586575">
                <a:moveTo>
                  <a:pt x="502" y="266"/>
                </a:moveTo>
                <a:cubicBezTo>
                  <a:pt x="15662" y="9841"/>
                  <a:pt x="381103" y="284320"/>
                  <a:pt x="440946" y="335386"/>
                </a:cubicBezTo>
                <a:cubicBezTo>
                  <a:pt x="500789" y="386452"/>
                  <a:pt x="313281" y="265171"/>
                  <a:pt x="359559" y="306662"/>
                </a:cubicBezTo>
                <a:cubicBezTo>
                  <a:pt x="405837" y="348153"/>
                  <a:pt x="702659" y="564385"/>
                  <a:pt x="718617" y="584333"/>
                </a:cubicBezTo>
                <a:cubicBezTo>
                  <a:pt x="734575" y="604281"/>
                  <a:pt x="535098" y="486191"/>
                  <a:pt x="455308" y="426348"/>
                </a:cubicBezTo>
                <a:cubicBezTo>
                  <a:pt x="375518" y="366505"/>
                  <a:pt x="257428" y="250010"/>
                  <a:pt x="239874" y="225275"/>
                </a:cubicBezTo>
                <a:cubicBezTo>
                  <a:pt x="222320" y="200540"/>
                  <a:pt x="381901" y="313843"/>
                  <a:pt x="349985" y="277937"/>
                </a:cubicBezTo>
                <a:cubicBezTo>
                  <a:pt x="318069" y="242031"/>
                  <a:pt x="-14658" y="-9309"/>
                  <a:pt x="502" y="266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3" name="フリーフォーム 1292">
            <a:extLst>
              <a:ext uri="{FF2B5EF4-FFF2-40B4-BE49-F238E27FC236}">
                <a16:creationId xmlns:a16="http://schemas.microsoft.com/office/drawing/2014/main" id="{9D64B3A3-FB66-A67B-454E-2F302C141AA9}"/>
              </a:ext>
            </a:extLst>
          </p:cNvPr>
          <p:cNvSpPr/>
          <p:nvPr/>
        </p:nvSpPr>
        <p:spPr>
          <a:xfrm>
            <a:off x="3902569" y="5516845"/>
            <a:ext cx="199313" cy="967410"/>
          </a:xfrm>
          <a:custGeom>
            <a:avLst/>
            <a:gdLst>
              <a:gd name="connsiteX0" fmla="*/ 3978 w 199313"/>
              <a:gd name="connsiteY0" fmla="*/ 7854 h 967410"/>
              <a:gd name="connsiteX1" fmla="*/ 195475 w 199313"/>
              <a:gd name="connsiteY1" fmla="*/ 955767 h 967410"/>
              <a:gd name="connsiteX2" fmla="*/ 133238 w 199313"/>
              <a:gd name="connsiteY2" fmla="*/ 548835 h 967410"/>
              <a:gd name="connsiteX3" fmla="*/ 147601 w 199313"/>
              <a:gd name="connsiteY3" fmla="*/ 745119 h 967410"/>
              <a:gd name="connsiteX4" fmla="*/ 42277 w 199313"/>
              <a:gd name="connsiteY4" fmla="*/ 371700 h 967410"/>
              <a:gd name="connsiteX5" fmla="*/ 61427 w 199313"/>
              <a:gd name="connsiteY5" fmla="*/ 496173 h 967410"/>
              <a:gd name="connsiteX6" fmla="*/ 3978 w 199313"/>
              <a:gd name="connsiteY6" fmla="*/ 7854 h 967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9313" h="967410">
                <a:moveTo>
                  <a:pt x="3978" y="7854"/>
                </a:moveTo>
                <a:cubicBezTo>
                  <a:pt x="26319" y="84453"/>
                  <a:pt x="173932" y="865604"/>
                  <a:pt x="195475" y="955767"/>
                </a:cubicBezTo>
                <a:cubicBezTo>
                  <a:pt x="217018" y="1045931"/>
                  <a:pt x="141217" y="583943"/>
                  <a:pt x="133238" y="548835"/>
                </a:cubicBezTo>
                <a:cubicBezTo>
                  <a:pt x="125259" y="513727"/>
                  <a:pt x="162761" y="774641"/>
                  <a:pt x="147601" y="745119"/>
                </a:cubicBezTo>
                <a:cubicBezTo>
                  <a:pt x="132441" y="715597"/>
                  <a:pt x="56639" y="413191"/>
                  <a:pt x="42277" y="371700"/>
                </a:cubicBezTo>
                <a:cubicBezTo>
                  <a:pt x="27915" y="330209"/>
                  <a:pt x="62225" y="553622"/>
                  <a:pt x="61427" y="496173"/>
                </a:cubicBezTo>
                <a:cubicBezTo>
                  <a:pt x="60629" y="438724"/>
                  <a:pt x="-18363" y="-68745"/>
                  <a:pt x="3978" y="785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4" name="フリーフォーム 1293">
            <a:extLst>
              <a:ext uri="{FF2B5EF4-FFF2-40B4-BE49-F238E27FC236}">
                <a16:creationId xmlns:a16="http://schemas.microsoft.com/office/drawing/2014/main" id="{78C6113B-AC31-BEF1-54A6-11FBF7CCEC4E}"/>
              </a:ext>
            </a:extLst>
          </p:cNvPr>
          <p:cNvSpPr/>
          <p:nvPr/>
        </p:nvSpPr>
        <p:spPr>
          <a:xfrm>
            <a:off x="4719544" y="5716195"/>
            <a:ext cx="1031217" cy="280631"/>
          </a:xfrm>
          <a:custGeom>
            <a:avLst/>
            <a:gdLst>
              <a:gd name="connsiteX0" fmla="*/ 1030165 w 1031217"/>
              <a:gd name="connsiteY0" fmla="*/ 2 h 280631"/>
              <a:gd name="connsiteX1" fmla="*/ 565784 w 1031217"/>
              <a:gd name="connsiteY1" fmla="*/ 225011 h 280631"/>
              <a:gd name="connsiteX2" fmla="*/ 866 w 1031217"/>
              <a:gd name="connsiteY2" fmla="*/ 277673 h 280631"/>
              <a:gd name="connsiteX3" fmla="*/ 699832 w 1031217"/>
              <a:gd name="connsiteY3" fmla="*/ 162775 h 280631"/>
              <a:gd name="connsiteX4" fmla="*/ 436523 w 1031217"/>
              <a:gd name="connsiteY4" fmla="*/ 229799 h 280631"/>
              <a:gd name="connsiteX5" fmla="*/ 1030165 w 1031217"/>
              <a:gd name="connsiteY5" fmla="*/ 2 h 280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1217" h="280631">
                <a:moveTo>
                  <a:pt x="1030165" y="2"/>
                </a:moveTo>
                <a:cubicBezTo>
                  <a:pt x="1051708" y="-796"/>
                  <a:pt x="737334" y="178733"/>
                  <a:pt x="565784" y="225011"/>
                </a:cubicBezTo>
                <a:cubicBezTo>
                  <a:pt x="394234" y="271289"/>
                  <a:pt x="-21475" y="288046"/>
                  <a:pt x="866" y="277673"/>
                </a:cubicBezTo>
                <a:cubicBezTo>
                  <a:pt x="23207" y="267300"/>
                  <a:pt x="627222" y="170754"/>
                  <a:pt x="699832" y="162775"/>
                </a:cubicBezTo>
                <a:cubicBezTo>
                  <a:pt x="772441" y="154796"/>
                  <a:pt x="386255" y="252938"/>
                  <a:pt x="436523" y="229799"/>
                </a:cubicBezTo>
                <a:cubicBezTo>
                  <a:pt x="486791" y="206660"/>
                  <a:pt x="1008622" y="800"/>
                  <a:pt x="1030165" y="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5" name="フリーフォーム 1294">
            <a:extLst>
              <a:ext uri="{FF2B5EF4-FFF2-40B4-BE49-F238E27FC236}">
                <a16:creationId xmlns:a16="http://schemas.microsoft.com/office/drawing/2014/main" id="{4A0F85C6-6C92-F6D8-6037-538CA3390422}"/>
              </a:ext>
            </a:extLst>
          </p:cNvPr>
          <p:cNvSpPr/>
          <p:nvPr/>
        </p:nvSpPr>
        <p:spPr>
          <a:xfrm>
            <a:off x="4605013" y="5428092"/>
            <a:ext cx="1448546" cy="595510"/>
          </a:xfrm>
          <a:custGeom>
            <a:avLst/>
            <a:gdLst>
              <a:gd name="connsiteX0" fmla="*/ 1446304 w 1448546"/>
              <a:gd name="connsiteY0" fmla="*/ 859 h 595510"/>
              <a:gd name="connsiteX1" fmla="*/ 900537 w 1448546"/>
              <a:gd name="connsiteY1" fmla="*/ 479602 h 595510"/>
              <a:gd name="connsiteX2" fmla="*/ 493605 w 1448546"/>
              <a:gd name="connsiteY2" fmla="*/ 589713 h 595510"/>
              <a:gd name="connsiteX3" fmla="*/ 570204 w 1448546"/>
              <a:gd name="connsiteY3" fmla="*/ 580138 h 595510"/>
              <a:gd name="connsiteX4" fmla="*/ 499 w 1448546"/>
              <a:gd name="connsiteY4" fmla="*/ 580138 h 595510"/>
              <a:gd name="connsiteX5" fmla="*/ 464880 w 1448546"/>
              <a:gd name="connsiteY5" fmla="*/ 546626 h 595510"/>
              <a:gd name="connsiteX6" fmla="*/ 187209 w 1448546"/>
              <a:gd name="connsiteY6" fmla="*/ 513114 h 595510"/>
              <a:gd name="connsiteX7" fmla="*/ 972348 w 1448546"/>
              <a:gd name="connsiteY7" fmla="*/ 312042 h 595510"/>
              <a:gd name="connsiteX8" fmla="*/ 680315 w 1448546"/>
              <a:gd name="connsiteY8" fmla="*/ 359916 h 595510"/>
              <a:gd name="connsiteX9" fmla="*/ 1446304 w 1448546"/>
              <a:gd name="connsiteY9" fmla="*/ 859 h 595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48546" h="595510">
                <a:moveTo>
                  <a:pt x="1446304" y="859"/>
                </a:moveTo>
                <a:cubicBezTo>
                  <a:pt x="1483008" y="20807"/>
                  <a:pt x="1059320" y="381460"/>
                  <a:pt x="900537" y="479602"/>
                </a:cubicBezTo>
                <a:cubicBezTo>
                  <a:pt x="741754" y="577744"/>
                  <a:pt x="548660" y="572957"/>
                  <a:pt x="493605" y="589713"/>
                </a:cubicBezTo>
                <a:cubicBezTo>
                  <a:pt x="438549" y="606469"/>
                  <a:pt x="652388" y="581734"/>
                  <a:pt x="570204" y="580138"/>
                </a:cubicBezTo>
                <a:cubicBezTo>
                  <a:pt x="488020" y="578542"/>
                  <a:pt x="18053" y="585723"/>
                  <a:pt x="499" y="580138"/>
                </a:cubicBezTo>
                <a:cubicBezTo>
                  <a:pt x="-17055" y="574553"/>
                  <a:pt x="433762" y="557797"/>
                  <a:pt x="464880" y="546626"/>
                </a:cubicBezTo>
                <a:cubicBezTo>
                  <a:pt x="495998" y="535455"/>
                  <a:pt x="102631" y="552211"/>
                  <a:pt x="187209" y="513114"/>
                </a:cubicBezTo>
                <a:cubicBezTo>
                  <a:pt x="271787" y="474017"/>
                  <a:pt x="890164" y="337575"/>
                  <a:pt x="972348" y="312042"/>
                </a:cubicBezTo>
                <a:cubicBezTo>
                  <a:pt x="1054532" y="286509"/>
                  <a:pt x="602918" y="405397"/>
                  <a:pt x="680315" y="359916"/>
                </a:cubicBezTo>
                <a:cubicBezTo>
                  <a:pt x="757712" y="314435"/>
                  <a:pt x="1409600" y="-19089"/>
                  <a:pt x="1446304" y="85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7" name="フリーフォーム 1296">
            <a:extLst>
              <a:ext uri="{FF2B5EF4-FFF2-40B4-BE49-F238E27FC236}">
                <a16:creationId xmlns:a16="http://schemas.microsoft.com/office/drawing/2014/main" id="{FD080994-F00A-B54D-4E68-6B957E8B7520}"/>
              </a:ext>
            </a:extLst>
          </p:cNvPr>
          <p:cNvSpPr/>
          <p:nvPr/>
        </p:nvSpPr>
        <p:spPr>
          <a:xfrm>
            <a:off x="4206491" y="165717"/>
            <a:ext cx="1991854" cy="301691"/>
          </a:xfrm>
          <a:custGeom>
            <a:avLst/>
            <a:gdLst>
              <a:gd name="connsiteX0" fmla="*/ 8793 w 1991854"/>
              <a:gd name="connsiteY0" fmla="*/ 296507 h 301691"/>
              <a:gd name="connsiteX1" fmla="*/ 1229667 w 1991854"/>
              <a:gd name="connsiteY1" fmla="*/ 55347 h 301691"/>
              <a:gd name="connsiteX2" fmla="*/ 978458 w 1991854"/>
              <a:gd name="connsiteY2" fmla="*/ 70419 h 301691"/>
              <a:gd name="connsiteX3" fmla="*/ 1983294 w 1991854"/>
              <a:gd name="connsiteY3" fmla="*/ 81 h 301691"/>
              <a:gd name="connsiteX4" fmla="*/ 1405513 w 1991854"/>
              <a:gd name="connsiteY4" fmla="*/ 60371 h 301691"/>
              <a:gd name="connsiteX5" fmla="*/ 420775 w 1991854"/>
              <a:gd name="connsiteY5" fmla="*/ 226169 h 301691"/>
              <a:gd name="connsiteX6" fmla="*/ 666960 w 1991854"/>
              <a:gd name="connsiteY6" fmla="*/ 221145 h 301691"/>
              <a:gd name="connsiteX7" fmla="*/ 8793 w 1991854"/>
              <a:gd name="connsiteY7" fmla="*/ 296507 h 30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1854" h="301691">
                <a:moveTo>
                  <a:pt x="8793" y="296507"/>
                </a:moveTo>
                <a:cubicBezTo>
                  <a:pt x="102577" y="268874"/>
                  <a:pt x="1068056" y="93028"/>
                  <a:pt x="1229667" y="55347"/>
                </a:cubicBezTo>
                <a:cubicBezTo>
                  <a:pt x="1391278" y="17666"/>
                  <a:pt x="978458" y="70419"/>
                  <a:pt x="978458" y="70419"/>
                </a:cubicBezTo>
                <a:lnTo>
                  <a:pt x="1983294" y="81"/>
                </a:lnTo>
                <a:cubicBezTo>
                  <a:pt x="2054470" y="-1594"/>
                  <a:pt x="1665933" y="22690"/>
                  <a:pt x="1405513" y="60371"/>
                </a:cubicBezTo>
                <a:cubicBezTo>
                  <a:pt x="1145093" y="98052"/>
                  <a:pt x="543867" y="199373"/>
                  <a:pt x="420775" y="226169"/>
                </a:cubicBezTo>
                <a:cubicBezTo>
                  <a:pt x="297683" y="252965"/>
                  <a:pt x="733112" y="209422"/>
                  <a:pt x="666960" y="221145"/>
                </a:cubicBezTo>
                <a:cubicBezTo>
                  <a:pt x="600808" y="232868"/>
                  <a:pt x="-84991" y="324140"/>
                  <a:pt x="8793" y="29650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8" name="フリーフォーム 1297">
            <a:extLst>
              <a:ext uri="{FF2B5EF4-FFF2-40B4-BE49-F238E27FC236}">
                <a16:creationId xmlns:a16="http://schemas.microsoft.com/office/drawing/2014/main" id="{49070613-B62D-4B90-253F-774B57DF3591}"/>
              </a:ext>
            </a:extLst>
          </p:cNvPr>
          <p:cNvSpPr/>
          <p:nvPr/>
        </p:nvSpPr>
        <p:spPr>
          <a:xfrm>
            <a:off x="3649709" y="195836"/>
            <a:ext cx="1527919" cy="317857"/>
          </a:xfrm>
          <a:custGeom>
            <a:avLst/>
            <a:gdLst>
              <a:gd name="connsiteX0" fmla="*/ 1525192 w 1527919"/>
              <a:gd name="connsiteY0" fmla="*/ 201074 h 317857"/>
              <a:gd name="connsiteX1" fmla="*/ 500260 w 1527919"/>
              <a:gd name="connsiteY1" fmla="*/ 45324 h 317857"/>
              <a:gd name="connsiteX2" fmla="*/ 2867 w 1527919"/>
              <a:gd name="connsiteY2" fmla="*/ 316630 h 317857"/>
              <a:gd name="connsiteX3" fmla="*/ 304317 w 1527919"/>
              <a:gd name="connsiteY3" fmla="*/ 140784 h 317857"/>
              <a:gd name="connsiteX4" fmla="*/ 475139 w 1527919"/>
              <a:gd name="connsiteY4" fmla="*/ 25228 h 317857"/>
              <a:gd name="connsiteX5" fmla="*/ 399777 w 1527919"/>
              <a:gd name="connsiteY5" fmla="*/ 50349 h 317857"/>
              <a:gd name="connsiteX6" fmla="*/ 736396 w 1527919"/>
              <a:gd name="connsiteY6" fmla="*/ 35276 h 317857"/>
              <a:gd name="connsiteX7" fmla="*/ 846928 w 1527919"/>
              <a:gd name="connsiteY7" fmla="*/ 55373 h 317857"/>
              <a:gd name="connsiteX8" fmla="*/ 801711 w 1527919"/>
              <a:gd name="connsiteY8" fmla="*/ 5131 h 317857"/>
              <a:gd name="connsiteX9" fmla="*/ 1525192 w 1527919"/>
              <a:gd name="connsiteY9" fmla="*/ 201074 h 317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27919" h="317857">
                <a:moveTo>
                  <a:pt x="1525192" y="201074"/>
                </a:moveTo>
                <a:cubicBezTo>
                  <a:pt x="1474950" y="207773"/>
                  <a:pt x="753981" y="26065"/>
                  <a:pt x="500260" y="45324"/>
                </a:cubicBezTo>
                <a:cubicBezTo>
                  <a:pt x="246539" y="64583"/>
                  <a:pt x="35524" y="300720"/>
                  <a:pt x="2867" y="316630"/>
                </a:cubicBezTo>
                <a:cubicBezTo>
                  <a:pt x="-29790" y="332540"/>
                  <a:pt x="225605" y="189351"/>
                  <a:pt x="304317" y="140784"/>
                </a:cubicBezTo>
                <a:cubicBezTo>
                  <a:pt x="383029" y="92217"/>
                  <a:pt x="459229" y="40300"/>
                  <a:pt x="475139" y="25228"/>
                </a:cubicBezTo>
                <a:cubicBezTo>
                  <a:pt x="491049" y="10156"/>
                  <a:pt x="399777" y="50349"/>
                  <a:pt x="399777" y="50349"/>
                </a:cubicBezTo>
                <a:cubicBezTo>
                  <a:pt x="443320" y="52024"/>
                  <a:pt x="661871" y="34439"/>
                  <a:pt x="736396" y="35276"/>
                </a:cubicBezTo>
                <a:cubicBezTo>
                  <a:pt x="810921" y="36113"/>
                  <a:pt x="836042" y="60397"/>
                  <a:pt x="846928" y="55373"/>
                </a:cubicBezTo>
                <a:cubicBezTo>
                  <a:pt x="857814" y="50349"/>
                  <a:pt x="686992" y="-19152"/>
                  <a:pt x="801711" y="5131"/>
                </a:cubicBezTo>
                <a:cubicBezTo>
                  <a:pt x="916430" y="29414"/>
                  <a:pt x="1575434" y="194375"/>
                  <a:pt x="1525192" y="20107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9" name="フリーフォーム 1298">
            <a:extLst>
              <a:ext uri="{FF2B5EF4-FFF2-40B4-BE49-F238E27FC236}">
                <a16:creationId xmlns:a16="http://schemas.microsoft.com/office/drawing/2014/main" id="{4689D5B7-CE8D-AC1F-2BB8-4623FBC96476}"/>
              </a:ext>
            </a:extLst>
          </p:cNvPr>
          <p:cNvSpPr/>
          <p:nvPr/>
        </p:nvSpPr>
        <p:spPr>
          <a:xfrm>
            <a:off x="3070640" y="706592"/>
            <a:ext cx="1431022" cy="531882"/>
          </a:xfrm>
          <a:custGeom>
            <a:avLst/>
            <a:gdLst>
              <a:gd name="connsiteX0" fmla="*/ 1431022 w 1431022"/>
              <a:gd name="connsiteY0" fmla="*/ 72155 h 531882"/>
              <a:gd name="connsiteX1" fmla="*/ 727637 w 1431022"/>
              <a:gd name="connsiteY1" fmla="*/ 62107 h 531882"/>
              <a:gd name="connsiteX2" fmla="*/ 34301 w 1431022"/>
              <a:gd name="connsiteY2" fmla="*/ 514283 h 531882"/>
              <a:gd name="connsiteX3" fmla="*/ 169953 w 1431022"/>
              <a:gd name="connsiteY3" fmla="*/ 398727 h 531882"/>
              <a:gd name="connsiteX4" fmla="*/ 727637 w 1431022"/>
              <a:gd name="connsiteY4" fmla="*/ 16889 h 531882"/>
              <a:gd name="connsiteX5" fmla="*/ 1431022 w 1431022"/>
              <a:gd name="connsiteY5" fmla="*/ 72155 h 531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1022" h="531882">
                <a:moveTo>
                  <a:pt x="1431022" y="72155"/>
                </a:moveTo>
                <a:cubicBezTo>
                  <a:pt x="1431022" y="79691"/>
                  <a:pt x="960424" y="-11581"/>
                  <a:pt x="727637" y="62107"/>
                </a:cubicBezTo>
                <a:cubicBezTo>
                  <a:pt x="494850" y="135795"/>
                  <a:pt x="127248" y="458180"/>
                  <a:pt x="34301" y="514283"/>
                </a:cubicBezTo>
                <a:cubicBezTo>
                  <a:pt x="-58646" y="570386"/>
                  <a:pt x="54397" y="481626"/>
                  <a:pt x="169953" y="398727"/>
                </a:cubicBezTo>
                <a:cubicBezTo>
                  <a:pt x="285509" y="315828"/>
                  <a:pt x="514947" y="73830"/>
                  <a:pt x="727637" y="16889"/>
                </a:cubicBezTo>
                <a:cubicBezTo>
                  <a:pt x="940327" y="-40052"/>
                  <a:pt x="1431022" y="64619"/>
                  <a:pt x="1431022" y="7215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0" name="フリーフォーム 1299">
            <a:extLst>
              <a:ext uri="{FF2B5EF4-FFF2-40B4-BE49-F238E27FC236}">
                <a16:creationId xmlns:a16="http://schemas.microsoft.com/office/drawing/2014/main" id="{125519F2-1823-FEF7-65CB-475C9C9F1F81}"/>
              </a:ext>
            </a:extLst>
          </p:cNvPr>
          <p:cNvSpPr/>
          <p:nvPr/>
        </p:nvSpPr>
        <p:spPr>
          <a:xfrm>
            <a:off x="4229234" y="549946"/>
            <a:ext cx="1849017" cy="299682"/>
          </a:xfrm>
          <a:custGeom>
            <a:avLst/>
            <a:gdLst>
              <a:gd name="connsiteX0" fmla="*/ 11170 w 1849017"/>
              <a:gd name="connsiteY0" fmla="*/ 299140 h 299682"/>
              <a:gd name="connsiteX1" fmla="*/ 870304 w 1849017"/>
              <a:gd name="connsiteY1" fmla="*/ 17786 h 299682"/>
              <a:gd name="connsiteX2" fmla="*/ 1819874 w 1849017"/>
              <a:gd name="connsiteY2" fmla="*/ 27834 h 299682"/>
              <a:gd name="connsiteX3" fmla="*/ 1523447 w 1849017"/>
              <a:gd name="connsiteY3" fmla="*/ 22810 h 299682"/>
              <a:gd name="connsiteX4" fmla="*/ 694458 w 1849017"/>
              <a:gd name="connsiteY4" fmla="*/ 52955 h 299682"/>
              <a:gd name="connsiteX5" fmla="*/ 1000933 w 1849017"/>
              <a:gd name="connsiteY5" fmla="*/ 37883 h 299682"/>
              <a:gd name="connsiteX6" fmla="*/ 423153 w 1849017"/>
              <a:gd name="connsiteY6" fmla="*/ 88124 h 299682"/>
              <a:gd name="connsiteX7" fmla="*/ 11170 w 1849017"/>
              <a:gd name="connsiteY7" fmla="*/ 299140 h 299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49017" h="299682">
                <a:moveTo>
                  <a:pt x="11170" y="299140"/>
                </a:moveTo>
                <a:cubicBezTo>
                  <a:pt x="85695" y="287417"/>
                  <a:pt x="568853" y="63004"/>
                  <a:pt x="870304" y="17786"/>
                </a:cubicBezTo>
                <a:cubicBezTo>
                  <a:pt x="1171755" y="-27432"/>
                  <a:pt x="1819874" y="27834"/>
                  <a:pt x="1819874" y="27834"/>
                </a:cubicBezTo>
                <a:cubicBezTo>
                  <a:pt x="1928731" y="28671"/>
                  <a:pt x="1711016" y="18623"/>
                  <a:pt x="1523447" y="22810"/>
                </a:cubicBezTo>
                <a:cubicBezTo>
                  <a:pt x="1335878" y="26997"/>
                  <a:pt x="781544" y="50443"/>
                  <a:pt x="694458" y="52955"/>
                </a:cubicBezTo>
                <a:cubicBezTo>
                  <a:pt x="607372" y="55467"/>
                  <a:pt x="1046150" y="32022"/>
                  <a:pt x="1000933" y="37883"/>
                </a:cubicBezTo>
                <a:cubicBezTo>
                  <a:pt x="955716" y="43744"/>
                  <a:pt x="593138" y="47093"/>
                  <a:pt x="423153" y="88124"/>
                </a:cubicBezTo>
                <a:cubicBezTo>
                  <a:pt x="253168" y="129155"/>
                  <a:pt x="-63355" y="310863"/>
                  <a:pt x="11170" y="29914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1" name="フリーフォーム 1300">
            <a:extLst>
              <a:ext uri="{FF2B5EF4-FFF2-40B4-BE49-F238E27FC236}">
                <a16:creationId xmlns:a16="http://schemas.microsoft.com/office/drawing/2014/main" id="{2AEB01ED-C7D4-9261-E960-5A5C1D1B287A}"/>
              </a:ext>
            </a:extLst>
          </p:cNvPr>
          <p:cNvSpPr/>
          <p:nvPr/>
        </p:nvSpPr>
        <p:spPr>
          <a:xfrm>
            <a:off x="3232536" y="1242271"/>
            <a:ext cx="1269126" cy="254933"/>
          </a:xfrm>
          <a:custGeom>
            <a:avLst/>
            <a:gdLst>
              <a:gd name="connsiteX0" fmla="*/ 1269126 w 1269126"/>
              <a:gd name="connsiteY0" fmla="*/ 254933 h 254933"/>
              <a:gd name="connsiteX1" fmla="*/ 847095 w 1269126"/>
              <a:gd name="connsiteY1" fmla="*/ 38894 h 254933"/>
              <a:gd name="connsiteX2" fmla="*/ 8057 w 1269126"/>
              <a:gd name="connsiteY2" fmla="*/ 129329 h 254933"/>
              <a:gd name="connsiteX3" fmla="*/ 455209 w 1269126"/>
              <a:gd name="connsiteY3" fmla="*/ 64015 h 254933"/>
              <a:gd name="connsiteX4" fmla="*/ 992796 w 1269126"/>
              <a:gd name="connsiteY4" fmla="*/ 8749 h 254933"/>
              <a:gd name="connsiteX5" fmla="*/ 1269126 w 1269126"/>
              <a:gd name="connsiteY5" fmla="*/ 254933 h 25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9126" h="254933">
                <a:moveTo>
                  <a:pt x="1269126" y="254933"/>
                </a:moveTo>
                <a:cubicBezTo>
                  <a:pt x="1163199" y="157380"/>
                  <a:pt x="1057273" y="59828"/>
                  <a:pt x="847095" y="38894"/>
                </a:cubicBezTo>
                <a:lnTo>
                  <a:pt x="8057" y="129329"/>
                </a:lnTo>
                <a:cubicBezTo>
                  <a:pt x="-57257" y="133516"/>
                  <a:pt x="291086" y="84112"/>
                  <a:pt x="455209" y="64015"/>
                </a:cubicBezTo>
                <a:cubicBezTo>
                  <a:pt x="619332" y="43918"/>
                  <a:pt x="860493" y="-23908"/>
                  <a:pt x="992796" y="8749"/>
                </a:cubicBezTo>
                <a:cubicBezTo>
                  <a:pt x="1125099" y="41406"/>
                  <a:pt x="1187064" y="150682"/>
                  <a:pt x="1269126" y="25493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2" name="フリーフォーム 1301">
            <a:extLst>
              <a:ext uri="{FF2B5EF4-FFF2-40B4-BE49-F238E27FC236}">
                <a16:creationId xmlns:a16="http://schemas.microsoft.com/office/drawing/2014/main" id="{D750B782-229C-E8D7-A692-77488E085437}"/>
              </a:ext>
            </a:extLst>
          </p:cNvPr>
          <p:cNvSpPr/>
          <p:nvPr/>
        </p:nvSpPr>
        <p:spPr>
          <a:xfrm>
            <a:off x="4411565" y="555286"/>
            <a:ext cx="1669031" cy="991996"/>
          </a:xfrm>
          <a:custGeom>
            <a:avLst/>
            <a:gdLst>
              <a:gd name="connsiteX0" fmla="*/ 19758 w 1669031"/>
              <a:gd name="connsiteY0" fmla="*/ 977088 h 991996"/>
              <a:gd name="connsiteX1" fmla="*/ 843723 w 1669031"/>
              <a:gd name="connsiteY1" fmla="*/ 268679 h 991996"/>
              <a:gd name="connsiteX2" fmla="*/ 1657639 w 1669031"/>
              <a:gd name="connsiteY2" fmla="*/ 7422 h 991996"/>
              <a:gd name="connsiteX3" fmla="*/ 1275802 w 1669031"/>
              <a:gd name="connsiteY3" fmla="*/ 107905 h 991996"/>
              <a:gd name="connsiteX4" fmla="*/ 652804 w 1669031"/>
              <a:gd name="connsiteY4" fmla="*/ 479694 h 991996"/>
              <a:gd name="connsiteX5" fmla="*/ 743239 w 1669031"/>
              <a:gd name="connsiteY5" fmla="*/ 419404 h 991996"/>
              <a:gd name="connsiteX6" fmla="*/ 296088 w 1669031"/>
              <a:gd name="connsiteY6" fmla="*/ 725879 h 991996"/>
              <a:gd name="connsiteX7" fmla="*/ 19758 w 1669031"/>
              <a:gd name="connsiteY7" fmla="*/ 977088 h 99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69031" h="991996">
                <a:moveTo>
                  <a:pt x="19758" y="977088"/>
                </a:moveTo>
                <a:cubicBezTo>
                  <a:pt x="111031" y="900888"/>
                  <a:pt x="570743" y="430290"/>
                  <a:pt x="843723" y="268679"/>
                </a:cubicBezTo>
                <a:cubicBezTo>
                  <a:pt x="1116703" y="107068"/>
                  <a:pt x="1585626" y="34218"/>
                  <a:pt x="1657639" y="7422"/>
                </a:cubicBezTo>
                <a:cubicBezTo>
                  <a:pt x="1729652" y="-19374"/>
                  <a:pt x="1443275" y="29193"/>
                  <a:pt x="1275802" y="107905"/>
                </a:cubicBezTo>
                <a:cubicBezTo>
                  <a:pt x="1108330" y="186617"/>
                  <a:pt x="741565" y="427777"/>
                  <a:pt x="652804" y="479694"/>
                </a:cubicBezTo>
                <a:cubicBezTo>
                  <a:pt x="564044" y="531610"/>
                  <a:pt x="743239" y="419404"/>
                  <a:pt x="743239" y="419404"/>
                </a:cubicBezTo>
                <a:cubicBezTo>
                  <a:pt x="683786" y="460435"/>
                  <a:pt x="415831" y="634606"/>
                  <a:pt x="296088" y="725879"/>
                </a:cubicBezTo>
                <a:cubicBezTo>
                  <a:pt x="176345" y="817151"/>
                  <a:pt x="-71515" y="1053288"/>
                  <a:pt x="19758" y="97708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3" name="フリーフォーム 1302">
            <a:extLst>
              <a:ext uri="{FF2B5EF4-FFF2-40B4-BE49-F238E27FC236}">
                <a16:creationId xmlns:a16="http://schemas.microsoft.com/office/drawing/2014/main" id="{6F986E0C-3829-C3A0-FF33-53A716589948}"/>
              </a:ext>
            </a:extLst>
          </p:cNvPr>
          <p:cNvSpPr/>
          <p:nvPr/>
        </p:nvSpPr>
        <p:spPr>
          <a:xfrm>
            <a:off x="3260690" y="1496045"/>
            <a:ext cx="1382362" cy="629189"/>
          </a:xfrm>
          <a:custGeom>
            <a:avLst/>
            <a:gdLst>
              <a:gd name="connsiteX0" fmla="*/ 1376624 w 1382362"/>
              <a:gd name="connsiteY0" fmla="*/ 1159 h 629189"/>
              <a:gd name="connsiteX1" fmla="*/ 919424 w 1382362"/>
              <a:gd name="connsiteY1" fmla="*/ 86570 h 629189"/>
              <a:gd name="connsiteX2" fmla="*/ 321547 w 1382362"/>
              <a:gd name="connsiteY2" fmla="*/ 166957 h 629189"/>
              <a:gd name="connsiteX3" fmla="*/ 828989 w 1382362"/>
              <a:gd name="connsiteY3" fmla="*/ 131788 h 629189"/>
              <a:gd name="connsiteX4" fmla="*/ 160774 w 1382362"/>
              <a:gd name="connsiteY4" fmla="*/ 548795 h 629189"/>
              <a:gd name="connsiteX5" fmla="*/ 0 w 1382362"/>
              <a:gd name="connsiteY5" fmla="*/ 629181 h 629189"/>
              <a:gd name="connsiteX6" fmla="*/ 929473 w 1382362"/>
              <a:gd name="connsiteY6" fmla="*/ 136812 h 629189"/>
              <a:gd name="connsiteX7" fmla="*/ 597877 w 1382362"/>
              <a:gd name="connsiteY7" fmla="*/ 151885 h 629189"/>
              <a:gd name="connsiteX8" fmla="*/ 1376624 w 1382362"/>
              <a:gd name="connsiteY8" fmla="*/ 1159 h 629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82362" h="629189">
                <a:moveTo>
                  <a:pt x="1376624" y="1159"/>
                </a:moveTo>
                <a:cubicBezTo>
                  <a:pt x="1430215" y="-9727"/>
                  <a:pt x="1095270" y="58937"/>
                  <a:pt x="919424" y="86570"/>
                </a:cubicBezTo>
                <a:cubicBezTo>
                  <a:pt x="743578" y="114203"/>
                  <a:pt x="336619" y="159421"/>
                  <a:pt x="321547" y="166957"/>
                </a:cubicBezTo>
                <a:cubicBezTo>
                  <a:pt x="306474" y="174493"/>
                  <a:pt x="855784" y="68148"/>
                  <a:pt x="828989" y="131788"/>
                </a:cubicBezTo>
                <a:cubicBezTo>
                  <a:pt x="802193" y="195428"/>
                  <a:pt x="298939" y="465896"/>
                  <a:pt x="160774" y="548795"/>
                </a:cubicBezTo>
                <a:cubicBezTo>
                  <a:pt x="22609" y="631694"/>
                  <a:pt x="0" y="629181"/>
                  <a:pt x="0" y="629181"/>
                </a:cubicBezTo>
                <a:cubicBezTo>
                  <a:pt x="128116" y="560517"/>
                  <a:pt x="829827" y="216361"/>
                  <a:pt x="929473" y="136812"/>
                </a:cubicBezTo>
                <a:cubicBezTo>
                  <a:pt x="1029119" y="57263"/>
                  <a:pt x="530888" y="171982"/>
                  <a:pt x="597877" y="151885"/>
                </a:cubicBezTo>
                <a:cubicBezTo>
                  <a:pt x="664866" y="131788"/>
                  <a:pt x="1323033" y="12045"/>
                  <a:pt x="1376624" y="115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4" name="フリーフォーム 1303">
            <a:extLst>
              <a:ext uri="{FF2B5EF4-FFF2-40B4-BE49-F238E27FC236}">
                <a16:creationId xmlns:a16="http://schemas.microsoft.com/office/drawing/2014/main" id="{280A28FD-9629-8EB9-846C-85C1EBD39DCF}"/>
              </a:ext>
            </a:extLst>
          </p:cNvPr>
          <p:cNvSpPr/>
          <p:nvPr/>
        </p:nvSpPr>
        <p:spPr>
          <a:xfrm>
            <a:off x="3023399" y="1381333"/>
            <a:ext cx="483407" cy="817810"/>
          </a:xfrm>
          <a:custGeom>
            <a:avLst/>
            <a:gdLst>
              <a:gd name="connsiteX0" fmla="*/ 101638 w 483407"/>
              <a:gd name="connsiteY0" fmla="*/ 315 h 817810"/>
              <a:gd name="connsiteX1" fmla="*/ 116711 w 483407"/>
              <a:gd name="connsiteY1" fmla="*/ 417322 h 817810"/>
              <a:gd name="connsiteX2" fmla="*/ 463379 w 483407"/>
              <a:gd name="connsiteY2" fmla="*/ 804183 h 817810"/>
              <a:gd name="connsiteX3" fmla="*/ 398065 w 483407"/>
              <a:gd name="connsiteY3" fmla="*/ 698676 h 817810"/>
              <a:gd name="connsiteX4" fmla="*/ 36324 w 483407"/>
              <a:gd name="connsiteY4" fmla="*/ 392201 h 817810"/>
              <a:gd name="connsiteX5" fmla="*/ 66469 w 483407"/>
              <a:gd name="connsiteY5" fmla="*/ 467564 h 817810"/>
              <a:gd name="connsiteX6" fmla="*/ 51397 w 483407"/>
              <a:gd name="connsiteY6" fmla="*/ 246500 h 817810"/>
              <a:gd name="connsiteX7" fmla="*/ 1155 w 483407"/>
              <a:gd name="connsiteY7" fmla="*/ 346983 h 817810"/>
              <a:gd name="connsiteX8" fmla="*/ 101638 w 483407"/>
              <a:gd name="connsiteY8" fmla="*/ 315 h 817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3407" h="817810">
                <a:moveTo>
                  <a:pt x="101638" y="315"/>
                </a:moveTo>
                <a:cubicBezTo>
                  <a:pt x="120897" y="12038"/>
                  <a:pt x="56421" y="283344"/>
                  <a:pt x="116711" y="417322"/>
                </a:cubicBezTo>
                <a:cubicBezTo>
                  <a:pt x="177001" y="551300"/>
                  <a:pt x="416487" y="757291"/>
                  <a:pt x="463379" y="804183"/>
                </a:cubicBezTo>
                <a:cubicBezTo>
                  <a:pt x="510271" y="851075"/>
                  <a:pt x="469241" y="767340"/>
                  <a:pt x="398065" y="698676"/>
                </a:cubicBezTo>
                <a:cubicBezTo>
                  <a:pt x="326889" y="630012"/>
                  <a:pt x="91590" y="430720"/>
                  <a:pt x="36324" y="392201"/>
                </a:cubicBezTo>
                <a:cubicBezTo>
                  <a:pt x="-18942" y="353682"/>
                  <a:pt x="63957" y="491847"/>
                  <a:pt x="66469" y="467564"/>
                </a:cubicBezTo>
                <a:cubicBezTo>
                  <a:pt x="68981" y="443281"/>
                  <a:pt x="62283" y="266597"/>
                  <a:pt x="51397" y="246500"/>
                </a:cubicBezTo>
                <a:cubicBezTo>
                  <a:pt x="40511" y="226403"/>
                  <a:pt x="-8056" y="386339"/>
                  <a:pt x="1155" y="346983"/>
                </a:cubicBezTo>
                <a:cubicBezTo>
                  <a:pt x="10366" y="307627"/>
                  <a:pt x="82379" y="-11408"/>
                  <a:pt x="101638" y="31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5" name="フリーフォーム 1304">
            <a:extLst>
              <a:ext uri="{FF2B5EF4-FFF2-40B4-BE49-F238E27FC236}">
                <a16:creationId xmlns:a16="http://schemas.microsoft.com/office/drawing/2014/main" id="{CD56DC9B-17D4-10EB-A34F-E7EEA1DC24E8}"/>
              </a:ext>
            </a:extLst>
          </p:cNvPr>
          <p:cNvSpPr/>
          <p:nvPr/>
        </p:nvSpPr>
        <p:spPr>
          <a:xfrm>
            <a:off x="2822451" y="2017423"/>
            <a:ext cx="659625" cy="1301281"/>
          </a:xfrm>
          <a:custGeom>
            <a:avLst/>
            <a:gdLst>
              <a:gd name="connsiteX0" fmla="*/ 659303 w 659625"/>
              <a:gd name="connsiteY0" fmla="*/ 2296 h 1301281"/>
              <a:gd name="connsiteX1" fmla="*/ 136789 w 659625"/>
              <a:gd name="connsiteY1" fmla="*/ 665487 h 1301281"/>
              <a:gd name="connsiteX2" fmla="*/ 1136 w 659625"/>
              <a:gd name="connsiteY2" fmla="*/ 1298533 h 1301281"/>
              <a:gd name="connsiteX3" fmla="*/ 81523 w 659625"/>
              <a:gd name="connsiteY3" fmla="*/ 871478 h 1301281"/>
              <a:gd name="connsiteX4" fmla="*/ 247320 w 659625"/>
              <a:gd name="connsiteY4" fmla="*/ 303746 h 1301281"/>
              <a:gd name="connsiteX5" fmla="*/ 116692 w 659625"/>
              <a:gd name="connsiteY5" fmla="*/ 559979 h 1301281"/>
              <a:gd name="connsiteX6" fmla="*/ 372925 w 659625"/>
              <a:gd name="connsiteY6" fmla="*/ 243456 h 1301281"/>
              <a:gd name="connsiteX7" fmla="*/ 217175 w 659625"/>
              <a:gd name="connsiteY7" fmla="*/ 439399 h 1301281"/>
              <a:gd name="connsiteX8" fmla="*/ 659303 w 659625"/>
              <a:gd name="connsiteY8" fmla="*/ 2296 h 1301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9625" h="1301281">
                <a:moveTo>
                  <a:pt x="659303" y="2296"/>
                </a:moveTo>
                <a:cubicBezTo>
                  <a:pt x="645905" y="39977"/>
                  <a:pt x="246483" y="449448"/>
                  <a:pt x="136789" y="665487"/>
                </a:cubicBezTo>
                <a:cubicBezTo>
                  <a:pt x="27095" y="881526"/>
                  <a:pt x="10347" y="1264201"/>
                  <a:pt x="1136" y="1298533"/>
                </a:cubicBezTo>
                <a:cubicBezTo>
                  <a:pt x="-8075" y="1332865"/>
                  <a:pt x="40492" y="1037276"/>
                  <a:pt x="81523" y="871478"/>
                </a:cubicBezTo>
                <a:cubicBezTo>
                  <a:pt x="122554" y="705680"/>
                  <a:pt x="241458" y="355663"/>
                  <a:pt x="247320" y="303746"/>
                </a:cubicBezTo>
                <a:cubicBezTo>
                  <a:pt x="253182" y="251829"/>
                  <a:pt x="95758" y="570027"/>
                  <a:pt x="116692" y="559979"/>
                </a:cubicBezTo>
                <a:cubicBezTo>
                  <a:pt x="137626" y="549931"/>
                  <a:pt x="356178" y="263553"/>
                  <a:pt x="372925" y="243456"/>
                </a:cubicBezTo>
                <a:cubicBezTo>
                  <a:pt x="389672" y="223359"/>
                  <a:pt x="169445" y="476243"/>
                  <a:pt x="217175" y="439399"/>
                </a:cubicBezTo>
                <a:cubicBezTo>
                  <a:pt x="264905" y="402555"/>
                  <a:pt x="672701" y="-35385"/>
                  <a:pt x="659303" y="229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6" name="フリーフォーム 1305">
            <a:extLst>
              <a:ext uri="{FF2B5EF4-FFF2-40B4-BE49-F238E27FC236}">
                <a16:creationId xmlns:a16="http://schemas.microsoft.com/office/drawing/2014/main" id="{18FC0C38-7BF2-45A0-0ABB-86D5DA8CB0AF}"/>
              </a:ext>
            </a:extLst>
          </p:cNvPr>
          <p:cNvSpPr/>
          <p:nvPr/>
        </p:nvSpPr>
        <p:spPr>
          <a:xfrm>
            <a:off x="5313828" y="572435"/>
            <a:ext cx="1279949" cy="988152"/>
          </a:xfrm>
          <a:custGeom>
            <a:avLst/>
            <a:gdLst>
              <a:gd name="connsiteX0" fmla="*/ 11798 w 1279949"/>
              <a:gd name="connsiteY0" fmla="*/ 975011 h 988152"/>
              <a:gd name="connsiteX1" fmla="*/ 494119 w 1279949"/>
              <a:gd name="connsiteY1" fmla="*/ 844383 h 988152"/>
              <a:gd name="connsiteX2" fmla="*/ 1252770 w 1279949"/>
              <a:gd name="connsiteY2" fmla="*/ 30466 h 988152"/>
              <a:gd name="connsiteX3" fmla="*/ 1051803 w 1279949"/>
              <a:gd name="connsiteY3" fmla="*/ 241481 h 988152"/>
              <a:gd name="connsiteX4" fmla="*/ 479047 w 1279949"/>
              <a:gd name="connsiteY4" fmla="*/ 889600 h 988152"/>
              <a:gd name="connsiteX5" fmla="*/ 649869 w 1279949"/>
              <a:gd name="connsiteY5" fmla="*/ 678585 h 988152"/>
              <a:gd name="connsiteX6" fmla="*/ 468998 w 1279949"/>
              <a:gd name="connsiteY6" fmla="*/ 844383 h 988152"/>
              <a:gd name="connsiteX7" fmla="*/ 177596 w 1279949"/>
              <a:gd name="connsiteY7" fmla="*/ 969987 h 988152"/>
              <a:gd name="connsiteX8" fmla="*/ 11798 w 1279949"/>
              <a:gd name="connsiteY8" fmla="*/ 975011 h 988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9949" h="988152">
                <a:moveTo>
                  <a:pt x="11798" y="975011"/>
                </a:moveTo>
                <a:cubicBezTo>
                  <a:pt x="64552" y="954077"/>
                  <a:pt x="287290" y="1001807"/>
                  <a:pt x="494119" y="844383"/>
                </a:cubicBezTo>
                <a:cubicBezTo>
                  <a:pt x="700948" y="686959"/>
                  <a:pt x="1159823" y="130950"/>
                  <a:pt x="1252770" y="30466"/>
                </a:cubicBezTo>
                <a:cubicBezTo>
                  <a:pt x="1345717" y="-70018"/>
                  <a:pt x="1180757" y="98292"/>
                  <a:pt x="1051803" y="241481"/>
                </a:cubicBezTo>
                <a:cubicBezTo>
                  <a:pt x="922849" y="384670"/>
                  <a:pt x="546036" y="816749"/>
                  <a:pt x="479047" y="889600"/>
                </a:cubicBezTo>
                <a:cubicBezTo>
                  <a:pt x="412058" y="962451"/>
                  <a:pt x="651544" y="686121"/>
                  <a:pt x="649869" y="678585"/>
                </a:cubicBezTo>
                <a:cubicBezTo>
                  <a:pt x="648194" y="671049"/>
                  <a:pt x="547710" y="795816"/>
                  <a:pt x="468998" y="844383"/>
                </a:cubicBezTo>
                <a:cubicBezTo>
                  <a:pt x="390286" y="892950"/>
                  <a:pt x="259657" y="949890"/>
                  <a:pt x="177596" y="969987"/>
                </a:cubicBezTo>
                <a:cubicBezTo>
                  <a:pt x="95535" y="990084"/>
                  <a:pt x="-40956" y="995945"/>
                  <a:pt x="11798" y="97501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7" name="フリーフォーム 1306">
            <a:extLst>
              <a:ext uri="{FF2B5EF4-FFF2-40B4-BE49-F238E27FC236}">
                <a16:creationId xmlns:a16="http://schemas.microsoft.com/office/drawing/2014/main" id="{B059E7F7-BB37-F7CA-D8B8-FFF69DFEA0E6}"/>
              </a:ext>
            </a:extLst>
          </p:cNvPr>
          <p:cNvSpPr/>
          <p:nvPr/>
        </p:nvSpPr>
        <p:spPr>
          <a:xfrm>
            <a:off x="6115786" y="677825"/>
            <a:ext cx="674530" cy="1304731"/>
          </a:xfrm>
          <a:custGeom>
            <a:avLst/>
            <a:gdLst>
              <a:gd name="connsiteX0" fmla="*/ 601537 w 674530"/>
              <a:gd name="connsiteY0" fmla="*/ 439 h 1304731"/>
              <a:gd name="connsiteX1" fmla="*/ 581440 w 674530"/>
              <a:gd name="connsiteY1" fmla="*/ 779186 h 1304731"/>
              <a:gd name="connsiteX2" fmla="*/ 23757 w 674530"/>
              <a:gd name="connsiteY2" fmla="*/ 1281604 h 1304731"/>
              <a:gd name="connsiteX3" fmla="*/ 159410 w 674530"/>
              <a:gd name="connsiteY3" fmla="*/ 1191168 h 1304731"/>
              <a:gd name="connsiteX4" fmla="*/ 671876 w 674530"/>
              <a:gd name="connsiteY4" fmla="*/ 929911 h 1304731"/>
              <a:gd name="connsiteX5" fmla="*/ 370425 w 674530"/>
              <a:gd name="connsiteY5" fmla="*/ 1040443 h 1304731"/>
              <a:gd name="connsiteX6" fmla="*/ 606561 w 674530"/>
              <a:gd name="connsiteY6" fmla="*/ 854549 h 1304731"/>
              <a:gd name="connsiteX7" fmla="*/ 516126 w 674530"/>
              <a:gd name="connsiteY7" fmla="*/ 929911 h 1304731"/>
              <a:gd name="connsiteX8" fmla="*/ 636706 w 674530"/>
              <a:gd name="connsiteY8" fmla="*/ 362179 h 1304731"/>
              <a:gd name="connsiteX9" fmla="*/ 611585 w 674530"/>
              <a:gd name="connsiteY9" fmla="*/ 663630 h 1304731"/>
              <a:gd name="connsiteX10" fmla="*/ 601537 w 674530"/>
              <a:gd name="connsiteY10" fmla="*/ 439 h 1304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4530" h="1304731">
                <a:moveTo>
                  <a:pt x="601537" y="439"/>
                </a:moveTo>
                <a:cubicBezTo>
                  <a:pt x="596513" y="19698"/>
                  <a:pt x="677737" y="565659"/>
                  <a:pt x="581440" y="779186"/>
                </a:cubicBezTo>
                <a:cubicBezTo>
                  <a:pt x="485143" y="992714"/>
                  <a:pt x="94095" y="1212940"/>
                  <a:pt x="23757" y="1281604"/>
                </a:cubicBezTo>
                <a:cubicBezTo>
                  <a:pt x="-46581" y="1350268"/>
                  <a:pt x="51390" y="1249783"/>
                  <a:pt x="159410" y="1191168"/>
                </a:cubicBezTo>
                <a:cubicBezTo>
                  <a:pt x="267430" y="1132553"/>
                  <a:pt x="636707" y="955032"/>
                  <a:pt x="671876" y="929911"/>
                </a:cubicBezTo>
                <a:cubicBezTo>
                  <a:pt x="707045" y="904790"/>
                  <a:pt x="381311" y="1053003"/>
                  <a:pt x="370425" y="1040443"/>
                </a:cubicBezTo>
                <a:cubicBezTo>
                  <a:pt x="359539" y="1027883"/>
                  <a:pt x="582278" y="872971"/>
                  <a:pt x="606561" y="854549"/>
                </a:cubicBezTo>
                <a:cubicBezTo>
                  <a:pt x="630844" y="836127"/>
                  <a:pt x="511102" y="1011973"/>
                  <a:pt x="516126" y="929911"/>
                </a:cubicBezTo>
                <a:cubicBezTo>
                  <a:pt x="521150" y="847849"/>
                  <a:pt x="620796" y="406559"/>
                  <a:pt x="636706" y="362179"/>
                </a:cubicBezTo>
                <a:cubicBezTo>
                  <a:pt x="652616" y="317799"/>
                  <a:pt x="615772" y="725595"/>
                  <a:pt x="611585" y="663630"/>
                </a:cubicBezTo>
                <a:cubicBezTo>
                  <a:pt x="607398" y="601665"/>
                  <a:pt x="606561" y="-18820"/>
                  <a:pt x="601537" y="43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8" name="フリーフォーム 1307">
            <a:extLst>
              <a:ext uri="{FF2B5EF4-FFF2-40B4-BE49-F238E27FC236}">
                <a16:creationId xmlns:a16="http://schemas.microsoft.com/office/drawing/2014/main" id="{4649FDA9-D05A-6A57-C53F-B13E56023546}"/>
              </a:ext>
            </a:extLst>
          </p:cNvPr>
          <p:cNvSpPr/>
          <p:nvPr/>
        </p:nvSpPr>
        <p:spPr>
          <a:xfrm>
            <a:off x="6104274" y="943106"/>
            <a:ext cx="820118" cy="1126059"/>
          </a:xfrm>
          <a:custGeom>
            <a:avLst/>
            <a:gdLst>
              <a:gd name="connsiteX0" fmla="*/ 803968 w 820118"/>
              <a:gd name="connsiteY0" fmla="*/ 1439 h 1126059"/>
              <a:gd name="connsiteX1" fmla="*/ 748702 w 820118"/>
              <a:gd name="connsiteY1" fmla="*/ 865597 h 1126059"/>
              <a:gd name="connsiteX2" fmla="*/ 814016 w 820118"/>
              <a:gd name="connsiteY2" fmla="*/ 408397 h 1126059"/>
              <a:gd name="connsiteX3" fmla="*/ 718557 w 820118"/>
              <a:gd name="connsiteY3" fmla="*/ 905791 h 1126059"/>
              <a:gd name="connsiteX4" fmla="*/ 577880 w 820118"/>
              <a:gd name="connsiteY4" fmla="*/ 1121830 h 1126059"/>
              <a:gd name="connsiteX5" fmla="*/ 100 w 820118"/>
              <a:gd name="connsiteY5" fmla="*/ 1051492 h 1126059"/>
              <a:gd name="connsiteX6" fmla="*/ 532662 w 820118"/>
              <a:gd name="connsiteY6" fmla="*/ 1081637 h 1126059"/>
              <a:gd name="connsiteX7" fmla="*/ 718557 w 820118"/>
              <a:gd name="connsiteY7" fmla="*/ 1076613 h 1126059"/>
              <a:gd name="connsiteX8" fmla="*/ 819040 w 820118"/>
              <a:gd name="connsiteY8" fmla="*/ 448591 h 1126059"/>
              <a:gd name="connsiteX9" fmla="*/ 773823 w 820118"/>
              <a:gd name="connsiteY9" fmla="*/ 654582 h 1126059"/>
              <a:gd name="connsiteX10" fmla="*/ 803968 w 820118"/>
              <a:gd name="connsiteY10" fmla="*/ 1439 h 1126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0118" h="1126059">
                <a:moveTo>
                  <a:pt x="803968" y="1439"/>
                </a:moveTo>
                <a:cubicBezTo>
                  <a:pt x="799781" y="36608"/>
                  <a:pt x="747027" y="797771"/>
                  <a:pt x="748702" y="865597"/>
                </a:cubicBezTo>
                <a:cubicBezTo>
                  <a:pt x="750377" y="933423"/>
                  <a:pt x="819040" y="401698"/>
                  <a:pt x="814016" y="408397"/>
                </a:cubicBezTo>
                <a:cubicBezTo>
                  <a:pt x="808992" y="415096"/>
                  <a:pt x="757913" y="786886"/>
                  <a:pt x="718557" y="905791"/>
                </a:cubicBezTo>
                <a:cubicBezTo>
                  <a:pt x="679201" y="1024696"/>
                  <a:pt x="697623" y="1097546"/>
                  <a:pt x="577880" y="1121830"/>
                </a:cubicBezTo>
                <a:cubicBezTo>
                  <a:pt x="458137" y="1146114"/>
                  <a:pt x="7636" y="1058191"/>
                  <a:pt x="100" y="1051492"/>
                </a:cubicBezTo>
                <a:cubicBezTo>
                  <a:pt x="-7436" y="1044793"/>
                  <a:pt x="412919" y="1077450"/>
                  <a:pt x="532662" y="1081637"/>
                </a:cubicBezTo>
                <a:cubicBezTo>
                  <a:pt x="652405" y="1085824"/>
                  <a:pt x="670827" y="1182121"/>
                  <a:pt x="718557" y="1076613"/>
                </a:cubicBezTo>
                <a:cubicBezTo>
                  <a:pt x="766287" y="971105"/>
                  <a:pt x="809829" y="518930"/>
                  <a:pt x="819040" y="448591"/>
                </a:cubicBezTo>
                <a:cubicBezTo>
                  <a:pt x="828251" y="378252"/>
                  <a:pt x="775498" y="722408"/>
                  <a:pt x="773823" y="654582"/>
                </a:cubicBezTo>
                <a:cubicBezTo>
                  <a:pt x="772148" y="586756"/>
                  <a:pt x="808155" y="-33730"/>
                  <a:pt x="803968" y="143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9" name="フリーフォーム 1308">
            <a:extLst>
              <a:ext uri="{FF2B5EF4-FFF2-40B4-BE49-F238E27FC236}">
                <a16:creationId xmlns:a16="http://schemas.microsoft.com/office/drawing/2014/main" id="{D0C40E87-CDB3-6847-22C8-689372F7DDD3}"/>
              </a:ext>
            </a:extLst>
          </p:cNvPr>
          <p:cNvSpPr/>
          <p:nvPr/>
        </p:nvSpPr>
        <p:spPr>
          <a:xfrm>
            <a:off x="3232068" y="4689822"/>
            <a:ext cx="794391" cy="964097"/>
          </a:xfrm>
          <a:custGeom>
            <a:avLst/>
            <a:gdLst>
              <a:gd name="connsiteX0" fmla="*/ 320024 w 794391"/>
              <a:gd name="connsiteY0" fmla="*/ 7782 h 964097"/>
              <a:gd name="connsiteX1" fmla="*/ 189396 w 794391"/>
              <a:gd name="connsiteY1" fmla="*/ 213774 h 964097"/>
              <a:gd name="connsiteX2" fmla="*/ 103985 w 794391"/>
              <a:gd name="connsiteY2" fmla="*/ 575514 h 964097"/>
              <a:gd name="connsiteX3" fmla="*/ 159251 w 794391"/>
              <a:gd name="connsiteY3" fmla="*/ 369523 h 964097"/>
              <a:gd name="connsiteX4" fmla="*/ 88912 w 794391"/>
              <a:gd name="connsiteY4" fmla="*/ 650877 h 964097"/>
              <a:gd name="connsiteX5" fmla="*/ 189396 w 794391"/>
              <a:gd name="connsiteY5" fmla="*/ 841796 h 964097"/>
              <a:gd name="connsiteX6" fmla="*/ 114033 w 794391"/>
              <a:gd name="connsiteY6" fmla="*/ 731264 h 964097"/>
              <a:gd name="connsiteX7" fmla="*/ 767176 w 794391"/>
              <a:gd name="connsiteY7" fmla="*/ 957352 h 964097"/>
              <a:gd name="connsiteX8" fmla="*/ 606402 w 794391"/>
              <a:gd name="connsiteY8" fmla="*/ 887013 h 964097"/>
              <a:gd name="connsiteX9" fmla="*/ 18574 w 794391"/>
              <a:gd name="connsiteY9" fmla="*/ 706143 h 964097"/>
              <a:gd name="connsiteX10" fmla="*/ 139154 w 794391"/>
              <a:gd name="connsiteY10" fmla="*/ 369523 h 964097"/>
              <a:gd name="connsiteX11" fmla="*/ 58767 w 794391"/>
              <a:gd name="connsiteY11" fmla="*/ 480055 h 964097"/>
              <a:gd name="connsiteX12" fmla="*/ 320024 w 794391"/>
              <a:gd name="connsiteY12" fmla="*/ 7782 h 96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94391" h="964097">
                <a:moveTo>
                  <a:pt x="320024" y="7782"/>
                </a:moveTo>
                <a:cubicBezTo>
                  <a:pt x="341796" y="-36598"/>
                  <a:pt x="225402" y="119152"/>
                  <a:pt x="189396" y="213774"/>
                </a:cubicBezTo>
                <a:cubicBezTo>
                  <a:pt x="153390" y="308396"/>
                  <a:pt x="109009" y="549556"/>
                  <a:pt x="103985" y="575514"/>
                </a:cubicBezTo>
                <a:cubicBezTo>
                  <a:pt x="98961" y="601472"/>
                  <a:pt x="161763" y="356963"/>
                  <a:pt x="159251" y="369523"/>
                </a:cubicBezTo>
                <a:cubicBezTo>
                  <a:pt x="156739" y="382084"/>
                  <a:pt x="83888" y="572165"/>
                  <a:pt x="88912" y="650877"/>
                </a:cubicBezTo>
                <a:cubicBezTo>
                  <a:pt x="93936" y="729589"/>
                  <a:pt x="185209" y="828398"/>
                  <a:pt x="189396" y="841796"/>
                </a:cubicBezTo>
                <a:cubicBezTo>
                  <a:pt x="193583" y="855194"/>
                  <a:pt x="17736" y="712005"/>
                  <a:pt x="114033" y="731264"/>
                </a:cubicBezTo>
                <a:cubicBezTo>
                  <a:pt x="210330" y="750523"/>
                  <a:pt x="685115" y="931394"/>
                  <a:pt x="767176" y="957352"/>
                </a:cubicBezTo>
                <a:cubicBezTo>
                  <a:pt x="849237" y="983310"/>
                  <a:pt x="731169" y="928881"/>
                  <a:pt x="606402" y="887013"/>
                </a:cubicBezTo>
                <a:cubicBezTo>
                  <a:pt x="481635" y="845145"/>
                  <a:pt x="96449" y="792391"/>
                  <a:pt x="18574" y="706143"/>
                </a:cubicBezTo>
                <a:cubicBezTo>
                  <a:pt x="-59301" y="619895"/>
                  <a:pt x="132455" y="407204"/>
                  <a:pt x="139154" y="369523"/>
                </a:cubicBezTo>
                <a:cubicBezTo>
                  <a:pt x="145853" y="331842"/>
                  <a:pt x="32809" y="534483"/>
                  <a:pt x="58767" y="480055"/>
                </a:cubicBezTo>
                <a:cubicBezTo>
                  <a:pt x="84725" y="425627"/>
                  <a:pt x="298252" y="52162"/>
                  <a:pt x="320024" y="778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0" name="フリーフォーム 1309">
            <a:extLst>
              <a:ext uri="{FF2B5EF4-FFF2-40B4-BE49-F238E27FC236}">
                <a16:creationId xmlns:a16="http://schemas.microsoft.com/office/drawing/2014/main" id="{1B92D89A-0FEA-5F42-7D13-928C369BCF8C}"/>
              </a:ext>
            </a:extLst>
          </p:cNvPr>
          <p:cNvSpPr/>
          <p:nvPr/>
        </p:nvSpPr>
        <p:spPr>
          <a:xfrm>
            <a:off x="3412278" y="4963836"/>
            <a:ext cx="271205" cy="631804"/>
          </a:xfrm>
          <a:custGeom>
            <a:avLst/>
            <a:gdLst>
              <a:gd name="connsiteX0" fmla="*/ 260395 w 271205"/>
              <a:gd name="connsiteY0" fmla="*/ 50 h 631804"/>
              <a:gd name="connsiteX1" fmla="*/ 104645 w 271205"/>
              <a:gd name="connsiteY1" fmla="*/ 236186 h 631804"/>
              <a:gd name="connsiteX2" fmla="*/ 159911 w 271205"/>
              <a:gd name="connsiteY2" fmla="*/ 462274 h 631804"/>
              <a:gd name="connsiteX3" fmla="*/ 79524 w 271205"/>
              <a:gd name="connsiteY3" fmla="*/ 371839 h 631804"/>
              <a:gd name="connsiteX4" fmla="*/ 270443 w 271205"/>
              <a:gd name="connsiteY4" fmla="*/ 628072 h 631804"/>
              <a:gd name="connsiteX5" fmla="*/ 144838 w 271205"/>
              <a:gd name="connsiteY5" fmla="*/ 497443 h 631804"/>
              <a:gd name="connsiteX6" fmla="*/ 104645 w 271205"/>
              <a:gd name="connsiteY6" fmla="*/ 140727 h 631804"/>
              <a:gd name="connsiteX7" fmla="*/ 4162 w 271205"/>
              <a:gd name="connsiteY7" fmla="*/ 256283 h 631804"/>
              <a:gd name="connsiteX8" fmla="*/ 260395 w 271205"/>
              <a:gd name="connsiteY8" fmla="*/ 50 h 631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1205" h="631804">
                <a:moveTo>
                  <a:pt x="260395" y="50"/>
                </a:moveTo>
                <a:cubicBezTo>
                  <a:pt x="277142" y="-3299"/>
                  <a:pt x="121392" y="159149"/>
                  <a:pt x="104645" y="236186"/>
                </a:cubicBezTo>
                <a:cubicBezTo>
                  <a:pt x="87898" y="313223"/>
                  <a:pt x="164098" y="439665"/>
                  <a:pt x="159911" y="462274"/>
                </a:cubicBezTo>
                <a:cubicBezTo>
                  <a:pt x="155724" y="484883"/>
                  <a:pt x="61102" y="344206"/>
                  <a:pt x="79524" y="371839"/>
                </a:cubicBezTo>
                <a:cubicBezTo>
                  <a:pt x="97946" y="399472"/>
                  <a:pt x="259557" y="607138"/>
                  <a:pt x="270443" y="628072"/>
                </a:cubicBezTo>
                <a:cubicBezTo>
                  <a:pt x="281329" y="649006"/>
                  <a:pt x="172471" y="578667"/>
                  <a:pt x="144838" y="497443"/>
                </a:cubicBezTo>
                <a:cubicBezTo>
                  <a:pt x="117205" y="416219"/>
                  <a:pt x="128091" y="180920"/>
                  <a:pt x="104645" y="140727"/>
                </a:cubicBezTo>
                <a:cubicBezTo>
                  <a:pt x="81199" y="100534"/>
                  <a:pt x="-21796" y="276380"/>
                  <a:pt x="4162" y="256283"/>
                </a:cubicBezTo>
                <a:cubicBezTo>
                  <a:pt x="30120" y="236186"/>
                  <a:pt x="243648" y="3399"/>
                  <a:pt x="260395" y="5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1" name="フリーフォーム 1310">
            <a:extLst>
              <a:ext uri="{FF2B5EF4-FFF2-40B4-BE49-F238E27FC236}">
                <a16:creationId xmlns:a16="http://schemas.microsoft.com/office/drawing/2014/main" id="{072DB6B9-DCC3-8581-32B7-D07FC2D69D3B}"/>
              </a:ext>
            </a:extLst>
          </p:cNvPr>
          <p:cNvSpPr/>
          <p:nvPr/>
        </p:nvSpPr>
        <p:spPr>
          <a:xfrm>
            <a:off x="3606089" y="5149365"/>
            <a:ext cx="163977" cy="500320"/>
          </a:xfrm>
          <a:custGeom>
            <a:avLst/>
            <a:gdLst>
              <a:gd name="connsiteX0" fmla="*/ 162043 w 163977"/>
              <a:gd name="connsiteY0" fmla="*/ 415 h 500320"/>
              <a:gd name="connsiteX1" fmla="*/ 106777 w 163977"/>
              <a:gd name="connsiteY1" fmla="*/ 151140 h 500320"/>
              <a:gd name="connsiteX2" fmla="*/ 111801 w 163977"/>
              <a:gd name="connsiteY2" fmla="*/ 492784 h 500320"/>
              <a:gd name="connsiteX3" fmla="*/ 111801 w 163977"/>
              <a:gd name="connsiteY3" fmla="*/ 362156 h 500320"/>
              <a:gd name="connsiteX4" fmla="*/ 46487 w 163977"/>
              <a:gd name="connsiteY4" fmla="*/ 70754 h 500320"/>
              <a:gd name="connsiteX5" fmla="*/ 1269 w 163977"/>
              <a:gd name="connsiteY5" fmla="*/ 342059 h 500320"/>
              <a:gd name="connsiteX6" fmla="*/ 26390 w 163977"/>
              <a:gd name="connsiteY6" fmla="*/ 191334 h 500320"/>
              <a:gd name="connsiteX7" fmla="*/ 162043 w 163977"/>
              <a:gd name="connsiteY7" fmla="*/ 415 h 50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3977" h="500320">
                <a:moveTo>
                  <a:pt x="162043" y="415"/>
                </a:moveTo>
                <a:cubicBezTo>
                  <a:pt x="175441" y="-6284"/>
                  <a:pt x="115151" y="69079"/>
                  <a:pt x="106777" y="151140"/>
                </a:cubicBezTo>
                <a:cubicBezTo>
                  <a:pt x="98403" y="233201"/>
                  <a:pt x="110964" y="457615"/>
                  <a:pt x="111801" y="492784"/>
                </a:cubicBezTo>
                <a:cubicBezTo>
                  <a:pt x="112638" y="527953"/>
                  <a:pt x="122687" y="432494"/>
                  <a:pt x="111801" y="362156"/>
                </a:cubicBezTo>
                <a:cubicBezTo>
                  <a:pt x="100915" y="291818"/>
                  <a:pt x="64909" y="74103"/>
                  <a:pt x="46487" y="70754"/>
                </a:cubicBezTo>
                <a:cubicBezTo>
                  <a:pt x="28065" y="67405"/>
                  <a:pt x="1269" y="342059"/>
                  <a:pt x="1269" y="342059"/>
                </a:cubicBezTo>
                <a:cubicBezTo>
                  <a:pt x="-2081" y="362156"/>
                  <a:pt x="-406" y="244088"/>
                  <a:pt x="26390" y="191334"/>
                </a:cubicBezTo>
                <a:cubicBezTo>
                  <a:pt x="53186" y="138580"/>
                  <a:pt x="148645" y="7114"/>
                  <a:pt x="162043" y="41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2" name="フリーフォーム 1311">
            <a:extLst>
              <a:ext uri="{FF2B5EF4-FFF2-40B4-BE49-F238E27FC236}">
                <a16:creationId xmlns:a16="http://schemas.microsoft.com/office/drawing/2014/main" id="{8639C2FE-C8A6-B711-6283-323BB4890F2C}"/>
              </a:ext>
            </a:extLst>
          </p:cNvPr>
          <p:cNvSpPr/>
          <p:nvPr/>
        </p:nvSpPr>
        <p:spPr>
          <a:xfrm>
            <a:off x="6142288" y="5041373"/>
            <a:ext cx="382898" cy="1055152"/>
          </a:xfrm>
          <a:custGeom>
            <a:avLst/>
            <a:gdLst>
              <a:gd name="connsiteX0" fmla="*/ 379092 w 382898"/>
              <a:gd name="connsiteY0" fmla="*/ 2900 h 1055152"/>
              <a:gd name="connsiteX1" fmla="*/ 238415 w 382898"/>
              <a:gd name="connsiteY1" fmla="*/ 334495 h 1055152"/>
              <a:gd name="connsiteX2" fmla="*/ 153004 w 382898"/>
              <a:gd name="connsiteY2" fmla="*/ 756526 h 1055152"/>
              <a:gd name="connsiteX3" fmla="*/ 178125 w 382898"/>
              <a:gd name="connsiteY3" fmla="*/ 480196 h 1055152"/>
              <a:gd name="connsiteX4" fmla="*/ 12327 w 382898"/>
              <a:gd name="connsiteY4" fmla="*/ 1032856 h 1055152"/>
              <a:gd name="connsiteX5" fmla="*/ 37448 w 382898"/>
              <a:gd name="connsiteY5" fmla="*/ 882130 h 1055152"/>
              <a:gd name="connsiteX6" fmla="*/ 238415 w 382898"/>
              <a:gd name="connsiteY6" fmla="*/ 289278 h 1055152"/>
              <a:gd name="connsiteX7" fmla="*/ 72617 w 382898"/>
              <a:gd name="connsiteY7" fmla="*/ 525414 h 1055152"/>
              <a:gd name="connsiteX8" fmla="*/ 379092 w 382898"/>
              <a:gd name="connsiteY8" fmla="*/ 2900 h 1055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2898" h="1055152">
                <a:moveTo>
                  <a:pt x="379092" y="2900"/>
                </a:moveTo>
                <a:cubicBezTo>
                  <a:pt x="406725" y="-28920"/>
                  <a:pt x="276096" y="208891"/>
                  <a:pt x="238415" y="334495"/>
                </a:cubicBezTo>
                <a:cubicBezTo>
                  <a:pt x="200734" y="460099"/>
                  <a:pt x="163052" y="732242"/>
                  <a:pt x="153004" y="756526"/>
                </a:cubicBezTo>
                <a:cubicBezTo>
                  <a:pt x="142956" y="780810"/>
                  <a:pt x="201571" y="434141"/>
                  <a:pt x="178125" y="480196"/>
                </a:cubicBezTo>
                <a:cubicBezTo>
                  <a:pt x="154679" y="526251"/>
                  <a:pt x="35773" y="965867"/>
                  <a:pt x="12327" y="1032856"/>
                </a:cubicBezTo>
                <a:cubicBezTo>
                  <a:pt x="-11119" y="1099845"/>
                  <a:pt x="-233" y="1006060"/>
                  <a:pt x="37448" y="882130"/>
                </a:cubicBezTo>
                <a:cubicBezTo>
                  <a:pt x="75129" y="758200"/>
                  <a:pt x="232554" y="348731"/>
                  <a:pt x="238415" y="289278"/>
                </a:cubicBezTo>
                <a:cubicBezTo>
                  <a:pt x="244276" y="229825"/>
                  <a:pt x="48334" y="567282"/>
                  <a:pt x="72617" y="525414"/>
                </a:cubicBezTo>
                <a:cubicBezTo>
                  <a:pt x="96900" y="483546"/>
                  <a:pt x="351459" y="34720"/>
                  <a:pt x="379092" y="290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3" name="フリーフォーム 1312">
            <a:extLst>
              <a:ext uri="{FF2B5EF4-FFF2-40B4-BE49-F238E27FC236}">
                <a16:creationId xmlns:a16="http://schemas.microsoft.com/office/drawing/2014/main" id="{7EC37F3B-A3FC-4F43-7685-904D8AAD620D}"/>
              </a:ext>
            </a:extLst>
          </p:cNvPr>
          <p:cNvSpPr/>
          <p:nvPr/>
        </p:nvSpPr>
        <p:spPr>
          <a:xfrm>
            <a:off x="6208465" y="4933224"/>
            <a:ext cx="212452" cy="1055770"/>
          </a:xfrm>
          <a:custGeom>
            <a:avLst/>
            <a:gdLst>
              <a:gd name="connsiteX0" fmla="*/ 212432 w 212452"/>
              <a:gd name="connsiteY0" fmla="*/ 517 h 1055770"/>
              <a:gd name="connsiteX1" fmla="*/ 81803 w 212452"/>
              <a:gd name="connsiteY1" fmla="*/ 528055 h 1055770"/>
              <a:gd name="connsiteX2" fmla="*/ 26537 w 212452"/>
              <a:gd name="connsiteY2" fmla="*/ 1050569 h 1055770"/>
              <a:gd name="connsiteX3" fmla="*/ 36586 w 212452"/>
              <a:gd name="connsiteY3" fmla="*/ 779264 h 1055770"/>
              <a:gd name="connsiteX4" fmla="*/ 51658 w 212452"/>
              <a:gd name="connsiteY4" fmla="*/ 502934 h 1055770"/>
              <a:gd name="connsiteX5" fmla="*/ 1416 w 212452"/>
              <a:gd name="connsiteY5" fmla="*/ 794336 h 1055770"/>
              <a:gd name="connsiteX6" fmla="*/ 116972 w 212452"/>
              <a:gd name="connsiteY6" fmla="*/ 322064 h 1055770"/>
              <a:gd name="connsiteX7" fmla="*/ 71755 w 212452"/>
              <a:gd name="connsiteY7" fmla="*/ 427572 h 1055770"/>
              <a:gd name="connsiteX8" fmla="*/ 212432 w 212452"/>
              <a:gd name="connsiteY8" fmla="*/ 517 h 105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2452" h="1055770">
                <a:moveTo>
                  <a:pt x="212432" y="517"/>
                </a:moveTo>
                <a:cubicBezTo>
                  <a:pt x="214107" y="17264"/>
                  <a:pt x="112785" y="353046"/>
                  <a:pt x="81803" y="528055"/>
                </a:cubicBezTo>
                <a:cubicBezTo>
                  <a:pt x="50821" y="703064"/>
                  <a:pt x="34073" y="1008701"/>
                  <a:pt x="26537" y="1050569"/>
                </a:cubicBezTo>
                <a:cubicBezTo>
                  <a:pt x="19001" y="1092437"/>
                  <a:pt x="32399" y="870536"/>
                  <a:pt x="36586" y="779264"/>
                </a:cubicBezTo>
                <a:cubicBezTo>
                  <a:pt x="40773" y="687992"/>
                  <a:pt x="57520" y="500422"/>
                  <a:pt x="51658" y="502934"/>
                </a:cubicBezTo>
                <a:cubicBezTo>
                  <a:pt x="45796" y="505446"/>
                  <a:pt x="-9470" y="824481"/>
                  <a:pt x="1416" y="794336"/>
                </a:cubicBezTo>
                <a:cubicBezTo>
                  <a:pt x="12302" y="764191"/>
                  <a:pt x="105249" y="383191"/>
                  <a:pt x="116972" y="322064"/>
                </a:cubicBezTo>
                <a:cubicBezTo>
                  <a:pt x="128695" y="260937"/>
                  <a:pt x="56682" y="476139"/>
                  <a:pt x="71755" y="427572"/>
                </a:cubicBezTo>
                <a:cubicBezTo>
                  <a:pt x="86828" y="379005"/>
                  <a:pt x="210757" y="-16230"/>
                  <a:pt x="212432" y="51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4" name="フリーフォーム 1313">
            <a:extLst>
              <a:ext uri="{FF2B5EF4-FFF2-40B4-BE49-F238E27FC236}">
                <a16:creationId xmlns:a16="http://schemas.microsoft.com/office/drawing/2014/main" id="{AD8D5E01-0EF9-284A-341A-422DBA3FA4E3}"/>
              </a:ext>
            </a:extLst>
          </p:cNvPr>
          <p:cNvSpPr/>
          <p:nvPr/>
        </p:nvSpPr>
        <p:spPr>
          <a:xfrm>
            <a:off x="3753027" y="4919436"/>
            <a:ext cx="288397" cy="1119692"/>
          </a:xfrm>
          <a:custGeom>
            <a:avLst/>
            <a:gdLst>
              <a:gd name="connsiteX0" fmla="*/ 65347 w 288397"/>
              <a:gd name="connsiteY0" fmla="*/ 4256 h 1119692"/>
              <a:gd name="connsiteX1" fmla="*/ 281386 w 288397"/>
              <a:gd name="connsiteY1" fmla="*/ 968898 h 1119692"/>
              <a:gd name="connsiteX2" fmla="*/ 236169 w 288397"/>
              <a:gd name="connsiteY2" fmla="*/ 657399 h 1119692"/>
              <a:gd name="connsiteX3" fmla="*/ 241193 w 288397"/>
              <a:gd name="connsiteY3" fmla="*/ 1119623 h 1119692"/>
              <a:gd name="connsiteX4" fmla="*/ 180903 w 288397"/>
              <a:gd name="connsiteY4" fmla="*/ 687544 h 1119692"/>
              <a:gd name="connsiteX5" fmla="*/ 32 w 288397"/>
              <a:gd name="connsiteY5" fmla="*/ 109764 h 1119692"/>
              <a:gd name="connsiteX6" fmla="*/ 195975 w 288397"/>
              <a:gd name="connsiteY6" fmla="*/ 597109 h 1119692"/>
              <a:gd name="connsiteX7" fmla="*/ 65347 w 288397"/>
              <a:gd name="connsiteY7" fmla="*/ 4256 h 1119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8397" h="1119692">
                <a:moveTo>
                  <a:pt x="65347" y="4256"/>
                </a:moveTo>
                <a:cubicBezTo>
                  <a:pt x="79582" y="66221"/>
                  <a:pt x="252916" y="860041"/>
                  <a:pt x="281386" y="968898"/>
                </a:cubicBezTo>
                <a:cubicBezTo>
                  <a:pt x="309856" y="1077755"/>
                  <a:pt x="242868" y="632278"/>
                  <a:pt x="236169" y="657399"/>
                </a:cubicBezTo>
                <a:cubicBezTo>
                  <a:pt x="229470" y="682520"/>
                  <a:pt x="250404" y="1114599"/>
                  <a:pt x="241193" y="1119623"/>
                </a:cubicBezTo>
                <a:cubicBezTo>
                  <a:pt x="231982" y="1124647"/>
                  <a:pt x="221096" y="855854"/>
                  <a:pt x="180903" y="687544"/>
                </a:cubicBezTo>
                <a:cubicBezTo>
                  <a:pt x="140710" y="519234"/>
                  <a:pt x="-2480" y="124837"/>
                  <a:pt x="32" y="109764"/>
                </a:cubicBezTo>
                <a:cubicBezTo>
                  <a:pt x="2544" y="94692"/>
                  <a:pt x="185927" y="617206"/>
                  <a:pt x="195975" y="597109"/>
                </a:cubicBezTo>
                <a:cubicBezTo>
                  <a:pt x="206023" y="577012"/>
                  <a:pt x="51112" y="-57709"/>
                  <a:pt x="65347" y="4256"/>
                </a:cubicBezTo>
                <a:close/>
              </a:path>
            </a:pathLst>
          </a:custGeom>
          <a:solidFill>
            <a:srgbClr val="05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5" name="フリーフォーム 1314">
            <a:extLst>
              <a:ext uri="{FF2B5EF4-FFF2-40B4-BE49-F238E27FC236}">
                <a16:creationId xmlns:a16="http://schemas.microsoft.com/office/drawing/2014/main" id="{43A2B335-0DA3-218C-1AF7-D13063428DD8}"/>
              </a:ext>
            </a:extLst>
          </p:cNvPr>
          <p:cNvSpPr/>
          <p:nvPr/>
        </p:nvSpPr>
        <p:spPr>
          <a:xfrm>
            <a:off x="4214943" y="5692384"/>
            <a:ext cx="601265" cy="1172637"/>
          </a:xfrm>
          <a:custGeom>
            <a:avLst/>
            <a:gdLst>
              <a:gd name="connsiteX0" fmla="*/ 341 w 601265"/>
              <a:gd name="connsiteY0" fmla="*/ 7 h 1172637"/>
              <a:gd name="connsiteX1" fmla="*/ 161114 w 601265"/>
              <a:gd name="connsiteY1" fmla="*/ 708416 h 1172637"/>
              <a:gd name="connsiteX2" fmla="*/ 161114 w 601265"/>
              <a:gd name="connsiteY2" fmla="*/ 607932 h 1172637"/>
              <a:gd name="connsiteX3" fmla="*/ 568072 w 601265"/>
              <a:gd name="connsiteY3" fmla="*/ 1140495 h 1172637"/>
              <a:gd name="connsiteX4" fmla="*/ 517831 w 601265"/>
              <a:gd name="connsiteY4" fmla="*/ 1055084 h 1172637"/>
              <a:gd name="connsiteX5" fmla="*/ 45558 w 601265"/>
              <a:gd name="connsiteY5" fmla="*/ 577787 h 1172637"/>
              <a:gd name="connsiteX6" fmla="*/ 115897 w 601265"/>
              <a:gd name="connsiteY6" fmla="*/ 693343 h 1172637"/>
              <a:gd name="connsiteX7" fmla="*/ 341 w 601265"/>
              <a:gd name="connsiteY7" fmla="*/ 7 h 1172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265" h="1172637">
                <a:moveTo>
                  <a:pt x="341" y="7"/>
                </a:moveTo>
                <a:cubicBezTo>
                  <a:pt x="7877" y="2519"/>
                  <a:pt x="134319" y="607095"/>
                  <a:pt x="161114" y="708416"/>
                </a:cubicBezTo>
                <a:cubicBezTo>
                  <a:pt x="187909" y="809737"/>
                  <a:pt x="93288" y="535919"/>
                  <a:pt x="161114" y="607932"/>
                </a:cubicBezTo>
                <a:cubicBezTo>
                  <a:pt x="228940" y="679945"/>
                  <a:pt x="508619" y="1065970"/>
                  <a:pt x="568072" y="1140495"/>
                </a:cubicBezTo>
                <a:cubicBezTo>
                  <a:pt x="627525" y="1215020"/>
                  <a:pt x="604917" y="1148869"/>
                  <a:pt x="517831" y="1055084"/>
                </a:cubicBezTo>
                <a:cubicBezTo>
                  <a:pt x="430745" y="961299"/>
                  <a:pt x="112547" y="638077"/>
                  <a:pt x="45558" y="577787"/>
                </a:cubicBezTo>
                <a:cubicBezTo>
                  <a:pt x="-21431" y="517497"/>
                  <a:pt x="119247" y="788802"/>
                  <a:pt x="115897" y="693343"/>
                </a:cubicBezTo>
                <a:cubicBezTo>
                  <a:pt x="112547" y="597884"/>
                  <a:pt x="-7195" y="-2505"/>
                  <a:pt x="341" y="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6" name="フリーフォーム 1315">
            <a:extLst>
              <a:ext uri="{FF2B5EF4-FFF2-40B4-BE49-F238E27FC236}">
                <a16:creationId xmlns:a16="http://schemas.microsoft.com/office/drawing/2014/main" id="{01F770F4-A2C4-FA61-AA83-11B0DB123FB6}"/>
              </a:ext>
            </a:extLst>
          </p:cNvPr>
          <p:cNvSpPr/>
          <p:nvPr/>
        </p:nvSpPr>
        <p:spPr>
          <a:xfrm>
            <a:off x="6455857" y="6309823"/>
            <a:ext cx="272687" cy="2047421"/>
          </a:xfrm>
          <a:custGeom>
            <a:avLst/>
            <a:gdLst>
              <a:gd name="connsiteX0" fmla="*/ 209 w 272687"/>
              <a:gd name="connsiteY0" fmla="*/ 542 h 2047421"/>
              <a:gd name="connsiteX1" fmla="*/ 181079 w 272687"/>
              <a:gd name="connsiteY1" fmla="*/ 206533 h 2047421"/>
              <a:gd name="connsiteX2" fmla="*/ 191128 w 272687"/>
              <a:gd name="connsiteY2" fmla="*/ 216581 h 2047421"/>
              <a:gd name="connsiteX3" fmla="*/ 206200 w 272687"/>
              <a:gd name="connsiteY3" fmla="*/ 432621 h 2047421"/>
              <a:gd name="connsiteX4" fmla="*/ 226297 w 272687"/>
              <a:gd name="connsiteY4" fmla="*/ 372331 h 2047421"/>
              <a:gd name="connsiteX5" fmla="*/ 231321 w 272687"/>
              <a:gd name="connsiteY5" fmla="*/ 909918 h 2047421"/>
              <a:gd name="connsiteX6" fmla="*/ 226297 w 272687"/>
              <a:gd name="connsiteY6" fmla="*/ 804410 h 2047421"/>
              <a:gd name="connsiteX7" fmla="*/ 226297 w 272687"/>
              <a:gd name="connsiteY7" fmla="*/ 1261610 h 2047421"/>
              <a:gd name="connsiteX8" fmla="*/ 231321 w 272687"/>
              <a:gd name="connsiteY8" fmla="*/ 1176199 h 2047421"/>
              <a:gd name="connsiteX9" fmla="*/ 221273 w 272687"/>
              <a:gd name="connsiteY9" fmla="*/ 1970019 h 2047421"/>
              <a:gd name="connsiteX10" fmla="*/ 216248 w 272687"/>
              <a:gd name="connsiteY10" fmla="*/ 1824318 h 2047421"/>
              <a:gd name="connsiteX11" fmla="*/ 271514 w 272687"/>
              <a:gd name="connsiteY11" fmla="*/ 266823 h 2047421"/>
              <a:gd name="connsiteX12" fmla="*/ 251418 w 272687"/>
              <a:gd name="connsiteY12" fmla="*/ 402476 h 2047421"/>
              <a:gd name="connsiteX13" fmla="*/ 221273 w 272687"/>
              <a:gd name="connsiteY13" fmla="*/ 276872 h 2047421"/>
              <a:gd name="connsiteX14" fmla="*/ 209 w 272687"/>
              <a:gd name="connsiteY14" fmla="*/ 542 h 2047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2687" h="2047421">
                <a:moveTo>
                  <a:pt x="209" y="542"/>
                </a:moveTo>
                <a:cubicBezTo>
                  <a:pt x="-6490" y="-11181"/>
                  <a:pt x="149259" y="170527"/>
                  <a:pt x="181079" y="206533"/>
                </a:cubicBezTo>
                <a:cubicBezTo>
                  <a:pt x="212899" y="242539"/>
                  <a:pt x="186941" y="178900"/>
                  <a:pt x="191128" y="216581"/>
                </a:cubicBezTo>
                <a:cubicBezTo>
                  <a:pt x="195315" y="254262"/>
                  <a:pt x="200339" y="406663"/>
                  <a:pt x="206200" y="432621"/>
                </a:cubicBezTo>
                <a:cubicBezTo>
                  <a:pt x="212062" y="458579"/>
                  <a:pt x="222110" y="292782"/>
                  <a:pt x="226297" y="372331"/>
                </a:cubicBezTo>
                <a:cubicBezTo>
                  <a:pt x="230484" y="451880"/>
                  <a:pt x="231321" y="837905"/>
                  <a:pt x="231321" y="909918"/>
                </a:cubicBezTo>
                <a:cubicBezTo>
                  <a:pt x="231321" y="981931"/>
                  <a:pt x="227134" y="745795"/>
                  <a:pt x="226297" y="804410"/>
                </a:cubicBezTo>
                <a:cubicBezTo>
                  <a:pt x="225460" y="863025"/>
                  <a:pt x="225460" y="1199645"/>
                  <a:pt x="226297" y="1261610"/>
                </a:cubicBezTo>
                <a:cubicBezTo>
                  <a:pt x="227134" y="1323575"/>
                  <a:pt x="232158" y="1058131"/>
                  <a:pt x="231321" y="1176199"/>
                </a:cubicBezTo>
                <a:cubicBezTo>
                  <a:pt x="230484" y="1294267"/>
                  <a:pt x="223785" y="1861999"/>
                  <a:pt x="221273" y="1970019"/>
                </a:cubicBezTo>
                <a:cubicBezTo>
                  <a:pt x="218761" y="2078039"/>
                  <a:pt x="207875" y="2108184"/>
                  <a:pt x="216248" y="1824318"/>
                </a:cubicBezTo>
                <a:cubicBezTo>
                  <a:pt x="224621" y="1540452"/>
                  <a:pt x="265652" y="503797"/>
                  <a:pt x="271514" y="266823"/>
                </a:cubicBezTo>
                <a:cubicBezTo>
                  <a:pt x="277376" y="29849"/>
                  <a:pt x="259791" y="400801"/>
                  <a:pt x="251418" y="402476"/>
                </a:cubicBezTo>
                <a:cubicBezTo>
                  <a:pt x="243045" y="404151"/>
                  <a:pt x="262304" y="343024"/>
                  <a:pt x="221273" y="276872"/>
                </a:cubicBezTo>
                <a:cubicBezTo>
                  <a:pt x="180242" y="210720"/>
                  <a:pt x="6908" y="12265"/>
                  <a:pt x="209" y="54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7" name="フリーフォーム 1316">
            <a:extLst>
              <a:ext uri="{FF2B5EF4-FFF2-40B4-BE49-F238E27FC236}">
                <a16:creationId xmlns:a16="http://schemas.microsoft.com/office/drawing/2014/main" id="{181F73F1-0779-82A6-CB15-F904A3A227EA}"/>
              </a:ext>
            </a:extLst>
          </p:cNvPr>
          <p:cNvSpPr/>
          <p:nvPr/>
        </p:nvSpPr>
        <p:spPr>
          <a:xfrm>
            <a:off x="6561538" y="6356636"/>
            <a:ext cx="167376" cy="2604585"/>
          </a:xfrm>
          <a:custGeom>
            <a:avLst/>
            <a:gdLst>
              <a:gd name="connsiteX0" fmla="*/ 125640 w 167376"/>
              <a:gd name="connsiteY0" fmla="*/ 3971 h 2604585"/>
              <a:gd name="connsiteX1" fmla="*/ 90471 w 167376"/>
              <a:gd name="connsiteY1" fmla="*/ 1239918 h 2604585"/>
              <a:gd name="connsiteX2" fmla="*/ 85447 w 167376"/>
              <a:gd name="connsiteY2" fmla="*/ 1134410 h 2604585"/>
              <a:gd name="connsiteX3" fmla="*/ 20132 w 167376"/>
              <a:gd name="connsiteY3" fmla="*/ 2018665 h 2604585"/>
              <a:gd name="connsiteX4" fmla="*/ 45253 w 167376"/>
              <a:gd name="connsiteY4" fmla="*/ 1832771 h 2604585"/>
              <a:gd name="connsiteX5" fmla="*/ 36 w 167376"/>
              <a:gd name="connsiteY5" fmla="*/ 2576349 h 2604585"/>
              <a:gd name="connsiteX6" fmla="*/ 40229 w 167376"/>
              <a:gd name="connsiteY6" fmla="*/ 2300019 h 2604585"/>
              <a:gd name="connsiteX7" fmla="*/ 165833 w 167376"/>
              <a:gd name="connsiteY7" fmla="*/ 933443 h 2604585"/>
              <a:gd name="connsiteX8" fmla="*/ 110567 w 167376"/>
              <a:gd name="connsiteY8" fmla="*/ 1204749 h 2604585"/>
              <a:gd name="connsiteX9" fmla="*/ 115592 w 167376"/>
              <a:gd name="connsiteY9" fmla="*/ 631993 h 2604585"/>
              <a:gd name="connsiteX10" fmla="*/ 60326 w 167376"/>
              <a:gd name="connsiteY10" fmla="*/ 837984 h 2604585"/>
              <a:gd name="connsiteX11" fmla="*/ 125640 w 167376"/>
              <a:gd name="connsiteY11" fmla="*/ 3971 h 2604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7376" h="2604585">
                <a:moveTo>
                  <a:pt x="125640" y="3971"/>
                </a:moveTo>
                <a:cubicBezTo>
                  <a:pt x="130664" y="70960"/>
                  <a:pt x="97170" y="1051512"/>
                  <a:pt x="90471" y="1239918"/>
                </a:cubicBezTo>
                <a:cubicBezTo>
                  <a:pt x="83772" y="1428324"/>
                  <a:pt x="97170" y="1004619"/>
                  <a:pt x="85447" y="1134410"/>
                </a:cubicBezTo>
                <a:cubicBezTo>
                  <a:pt x="73724" y="1264201"/>
                  <a:pt x="26831" y="1902272"/>
                  <a:pt x="20132" y="2018665"/>
                </a:cubicBezTo>
                <a:cubicBezTo>
                  <a:pt x="13433" y="2135059"/>
                  <a:pt x="48602" y="1739824"/>
                  <a:pt x="45253" y="1832771"/>
                </a:cubicBezTo>
                <a:cubicBezTo>
                  <a:pt x="41904" y="1925718"/>
                  <a:pt x="873" y="2498474"/>
                  <a:pt x="36" y="2576349"/>
                </a:cubicBezTo>
                <a:cubicBezTo>
                  <a:pt x="-801" y="2654224"/>
                  <a:pt x="12596" y="2573837"/>
                  <a:pt x="40229" y="2300019"/>
                </a:cubicBezTo>
                <a:cubicBezTo>
                  <a:pt x="67862" y="2026201"/>
                  <a:pt x="154110" y="1115988"/>
                  <a:pt x="165833" y="933443"/>
                </a:cubicBezTo>
                <a:cubicBezTo>
                  <a:pt x="177556" y="750898"/>
                  <a:pt x="118940" y="1254991"/>
                  <a:pt x="110567" y="1204749"/>
                </a:cubicBezTo>
                <a:cubicBezTo>
                  <a:pt x="102194" y="1154507"/>
                  <a:pt x="123965" y="693120"/>
                  <a:pt x="115592" y="631993"/>
                </a:cubicBezTo>
                <a:cubicBezTo>
                  <a:pt x="107219" y="570866"/>
                  <a:pt x="55302" y="937630"/>
                  <a:pt x="60326" y="837984"/>
                </a:cubicBezTo>
                <a:cubicBezTo>
                  <a:pt x="65350" y="738338"/>
                  <a:pt x="120616" y="-63018"/>
                  <a:pt x="125640" y="397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8" name="フリーフォーム 1317">
            <a:extLst>
              <a:ext uri="{FF2B5EF4-FFF2-40B4-BE49-F238E27FC236}">
                <a16:creationId xmlns:a16="http://schemas.microsoft.com/office/drawing/2014/main" id="{12F46B96-A98F-B4D1-7673-855807E551BD}"/>
              </a:ext>
            </a:extLst>
          </p:cNvPr>
          <p:cNvSpPr/>
          <p:nvPr/>
        </p:nvSpPr>
        <p:spPr>
          <a:xfrm>
            <a:off x="6662057" y="6546501"/>
            <a:ext cx="1253083" cy="655393"/>
          </a:xfrm>
          <a:custGeom>
            <a:avLst/>
            <a:gdLst>
              <a:gd name="connsiteX0" fmla="*/ 0 w 1253083"/>
              <a:gd name="connsiteY0" fmla="*/ 0 h 655393"/>
              <a:gd name="connsiteX1" fmla="*/ 467248 w 1253083"/>
              <a:gd name="connsiteY1" fmla="*/ 236136 h 655393"/>
              <a:gd name="connsiteX2" fmla="*/ 411983 w 1253083"/>
              <a:gd name="connsiteY2" fmla="*/ 180870 h 655393"/>
              <a:gd name="connsiteX3" fmla="*/ 808892 w 1253083"/>
              <a:gd name="connsiteY3" fmla="*/ 331596 h 655393"/>
              <a:gd name="connsiteX4" fmla="*/ 768699 w 1253083"/>
              <a:gd name="connsiteY4" fmla="*/ 286378 h 655393"/>
              <a:gd name="connsiteX5" fmla="*/ 1235947 w 1253083"/>
              <a:gd name="connsiteY5" fmla="*/ 643095 h 655393"/>
              <a:gd name="connsiteX6" fmla="*/ 1095270 w 1253083"/>
              <a:gd name="connsiteY6" fmla="*/ 542611 h 655393"/>
              <a:gd name="connsiteX7" fmla="*/ 562708 w 1253083"/>
              <a:gd name="connsiteY7" fmla="*/ 246185 h 655393"/>
              <a:gd name="connsiteX8" fmla="*/ 718457 w 1253083"/>
              <a:gd name="connsiteY8" fmla="*/ 316523 h 655393"/>
              <a:gd name="connsiteX9" fmla="*/ 442128 w 1253083"/>
              <a:gd name="connsiteY9" fmla="*/ 200967 h 655393"/>
              <a:gd name="connsiteX10" fmla="*/ 0 w 1253083"/>
              <a:gd name="connsiteY10" fmla="*/ 0 h 655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53083" h="655393">
                <a:moveTo>
                  <a:pt x="0" y="0"/>
                </a:moveTo>
                <a:cubicBezTo>
                  <a:pt x="199292" y="102995"/>
                  <a:pt x="398584" y="205991"/>
                  <a:pt x="467248" y="236136"/>
                </a:cubicBezTo>
                <a:cubicBezTo>
                  <a:pt x="535912" y="266281"/>
                  <a:pt x="355042" y="164960"/>
                  <a:pt x="411983" y="180870"/>
                </a:cubicBezTo>
                <a:cubicBezTo>
                  <a:pt x="468924" y="196780"/>
                  <a:pt x="749440" y="314011"/>
                  <a:pt x="808892" y="331596"/>
                </a:cubicBezTo>
                <a:cubicBezTo>
                  <a:pt x="868344" y="349181"/>
                  <a:pt x="697523" y="234462"/>
                  <a:pt x="768699" y="286378"/>
                </a:cubicBezTo>
                <a:cubicBezTo>
                  <a:pt x="839875" y="338295"/>
                  <a:pt x="1181519" y="600390"/>
                  <a:pt x="1235947" y="643095"/>
                </a:cubicBezTo>
                <a:cubicBezTo>
                  <a:pt x="1290375" y="685800"/>
                  <a:pt x="1207476" y="608763"/>
                  <a:pt x="1095270" y="542611"/>
                </a:cubicBezTo>
                <a:cubicBezTo>
                  <a:pt x="983064" y="476459"/>
                  <a:pt x="625510" y="283866"/>
                  <a:pt x="562708" y="246185"/>
                </a:cubicBezTo>
                <a:cubicBezTo>
                  <a:pt x="499906" y="208504"/>
                  <a:pt x="738554" y="324059"/>
                  <a:pt x="718457" y="316523"/>
                </a:cubicBezTo>
                <a:cubicBezTo>
                  <a:pt x="698360" y="308987"/>
                  <a:pt x="442128" y="200967"/>
                  <a:pt x="442128" y="200967"/>
                </a:cubicBezTo>
                <a:lnTo>
                  <a:pt x="0" y="0"/>
                </a:ln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19" name="フリーフォーム 1318">
            <a:extLst>
              <a:ext uri="{FF2B5EF4-FFF2-40B4-BE49-F238E27FC236}">
                <a16:creationId xmlns:a16="http://schemas.microsoft.com/office/drawing/2014/main" id="{AB07CE25-9555-F300-1EBD-32D799A30620}"/>
              </a:ext>
            </a:extLst>
          </p:cNvPr>
          <p:cNvSpPr/>
          <p:nvPr/>
        </p:nvSpPr>
        <p:spPr>
          <a:xfrm>
            <a:off x="6405612" y="6440988"/>
            <a:ext cx="2220797" cy="693428"/>
          </a:xfrm>
          <a:custGeom>
            <a:avLst/>
            <a:gdLst>
              <a:gd name="connsiteX0" fmla="*/ 212 w 2220797"/>
              <a:gd name="connsiteY0" fmla="*/ 5 h 693428"/>
              <a:gd name="connsiteX1" fmla="*/ 824177 w 2220797"/>
              <a:gd name="connsiteY1" fmla="*/ 472278 h 693428"/>
              <a:gd name="connsiteX2" fmla="*/ 794032 w 2220797"/>
              <a:gd name="connsiteY2" fmla="*/ 442133 h 693428"/>
              <a:gd name="connsiteX3" fmla="*/ 1130652 w 2220797"/>
              <a:gd name="connsiteY3" fmla="*/ 628027 h 693428"/>
              <a:gd name="connsiteX4" fmla="*/ 974902 w 2220797"/>
              <a:gd name="connsiteY4" fmla="*/ 693342 h 693428"/>
              <a:gd name="connsiteX5" fmla="*/ 1437126 w 2220797"/>
              <a:gd name="connsiteY5" fmla="*/ 643100 h 693428"/>
              <a:gd name="connsiteX6" fmla="*/ 1738577 w 2220797"/>
              <a:gd name="connsiteY6" fmla="*/ 612955 h 693428"/>
              <a:gd name="connsiteX7" fmla="*/ 2215874 w 2220797"/>
              <a:gd name="connsiteY7" fmla="*/ 678269 h 693428"/>
              <a:gd name="connsiteX8" fmla="*/ 1999834 w 2220797"/>
              <a:gd name="connsiteY8" fmla="*/ 628027 h 693428"/>
              <a:gd name="connsiteX9" fmla="*/ 1125628 w 2220797"/>
              <a:gd name="connsiteY9" fmla="*/ 452181 h 693428"/>
              <a:gd name="connsiteX10" fmla="*/ 1919447 w 2220797"/>
              <a:gd name="connsiteY10" fmla="*/ 602907 h 693428"/>
              <a:gd name="connsiteX11" fmla="*/ 1482344 w 2220797"/>
              <a:gd name="connsiteY11" fmla="*/ 617979 h 693428"/>
              <a:gd name="connsiteX12" fmla="*/ 1115579 w 2220797"/>
              <a:gd name="connsiteY12" fmla="*/ 612955 h 693428"/>
              <a:gd name="connsiteX13" fmla="*/ 789008 w 2220797"/>
              <a:gd name="connsiteY13" fmla="*/ 411988 h 693428"/>
              <a:gd name="connsiteX14" fmla="*/ 909588 w 2220797"/>
              <a:gd name="connsiteY14" fmla="*/ 482326 h 693428"/>
              <a:gd name="connsiteX15" fmla="*/ 212 w 2220797"/>
              <a:gd name="connsiteY15" fmla="*/ 5 h 693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220797" h="693428">
                <a:moveTo>
                  <a:pt x="212" y="5"/>
                </a:moveTo>
                <a:cubicBezTo>
                  <a:pt x="-14023" y="-1670"/>
                  <a:pt x="691874" y="398590"/>
                  <a:pt x="824177" y="472278"/>
                </a:cubicBezTo>
                <a:cubicBezTo>
                  <a:pt x="956480" y="545966"/>
                  <a:pt x="742953" y="416175"/>
                  <a:pt x="794032" y="442133"/>
                </a:cubicBezTo>
                <a:cubicBezTo>
                  <a:pt x="845111" y="468091"/>
                  <a:pt x="1100507" y="586159"/>
                  <a:pt x="1130652" y="628027"/>
                </a:cubicBezTo>
                <a:cubicBezTo>
                  <a:pt x="1160797" y="669895"/>
                  <a:pt x="923823" y="690830"/>
                  <a:pt x="974902" y="693342"/>
                </a:cubicBezTo>
                <a:cubicBezTo>
                  <a:pt x="1025981" y="695854"/>
                  <a:pt x="1437126" y="643100"/>
                  <a:pt x="1437126" y="643100"/>
                </a:cubicBezTo>
                <a:cubicBezTo>
                  <a:pt x="1564405" y="629702"/>
                  <a:pt x="1608786" y="607094"/>
                  <a:pt x="1738577" y="612955"/>
                </a:cubicBezTo>
                <a:cubicBezTo>
                  <a:pt x="1868368" y="618816"/>
                  <a:pt x="2172331" y="675757"/>
                  <a:pt x="2215874" y="678269"/>
                </a:cubicBezTo>
                <a:cubicBezTo>
                  <a:pt x="2259417" y="680781"/>
                  <a:pt x="1999834" y="628027"/>
                  <a:pt x="1999834" y="628027"/>
                </a:cubicBezTo>
                <a:lnTo>
                  <a:pt x="1125628" y="452181"/>
                </a:lnTo>
                <a:cubicBezTo>
                  <a:pt x="1112230" y="447994"/>
                  <a:pt x="1859994" y="575274"/>
                  <a:pt x="1919447" y="602907"/>
                </a:cubicBezTo>
                <a:cubicBezTo>
                  <a:pt x="1978900" y="630540"/>
                  <a:pt x="1482344" y="617979"/>
                  <a:pt x="1482344" y="617979"/>
                </a:cubicBezTo>
                <a:cubicBezTo>
                  <a:pt x="1348366" y="619654"/>
                  <a:pt x="1231135" y="647287"/>
                  <a:pt x="1115579" y="612955"/>
                </a:cubicBezTo>
                <a:cubicBezTo>
                  <a:pt x="1000023" y="578623"/>
                  <a:pt x="823340" y="433759"/>
                  <a:pt x="789008" y="411988"/>
                </a:cubicBezTo>
                <a:cubicBezTo>
                  <a:pt x="754676" y="390217"/>
                  <a:pt x="1039379" y="545128"/>
                  <a:pt x="909588" y="482326"/>
                </a:cubicBezTo>
                <a:cubicBezTo>
                  <a:pt x="779797" y="419524"/>
                  <a:pt x="14447" y="1680"/>
                  <a:pt x="212" y="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0" name="フリーフォーム 1319">
            <a:extLst>
              <a:ext uri="{FF2B5EF4-FFF2-40B4-BE49-F238E27FC236}">
                <a16:creationId xmlns:a16="http://schemas.microsoft.com/office/drawing/2014/main" id="{BBD66E0A-A6DE-BC0A-CE68-498617B92D88}"/>
              </a:ext>
            </a:extLst>
          </p:cNvPr>
          <p:cNvSpPr/>
          <p:nvPr/>
        </p:nvSpPr>
        <p:spPr>
          <a:xfrm>
            <a:off x="7847621" y="6995205"/>
            <a:ext cx="1694346" cy="1019183"/>
          </a:xfrm>
          <a:custGeom>
            <a:avLst/>
            <a:gdLst>
              <a:gd name="connsiteX0" fmla="*/ 95601 w 1694346"/>
              <a:gd name="connsiteY0" fmla="*/ 23569 h 1019183"/>
              <a:gd name="connsiteX1" fmla="*/ 964783 w 1694346"/>
              <a:gd name="connsiteY1" fmla="*/ 314971 h 1019183"/>
              <a:gd name="connsiteX2" fmla="*/ 859276 w 1694346"/>
              <a:gd name="connsiteY2" fmla="*/ 299898 h 1019183"/>
              <a:gd name="connsiteX3" fmla="*/ 1401887 w 1694346"/>
              <a:gd name="connsiteY3" fmla="*/ 661639 h 1019183"/>
              <a:gd name="connsiteX4" fmla="*/ 1271258 w 1694346"/>
              <a:gd name="connsiteY4" fmla="*/ 531010 h 1019183"/>
              <a:gd name="connsiteX5" fmla="*/ 1673192 w 1694346"/>
              <a:gd name="connsiteY5" fmla="*/ 998259 h 1019183"/>
              <a:gd name="connsiteX6" fmla="*/ 1592805 w 1694346"/>
              <a:gd name="connsiteY6" fmla="*/ 882703 h 1019183"/>
              <a:gd name="connsiteX7" fmla="*/ 1205944 w 1694346"/>
              <a:gd name="connsiteY7" fmla="*/ 390333 h 1019183"/>
              <a:gd name="connsiteX8" fmla="*/ 1251161 w 1694346"/>
              <a:gd name="connsiteY8" fmla="*/ 510914 h 1019183"/>
              <a:gd name="connsiteX9" fmla="*/ 688454 w 1694346"/>
              <a:gd name="connsiteY9" fmla="*/ 159221 h 1019183"/>
              <a:gd name="connsiteX10" fmla="*/ 844203 w 1694346"/>
              <a:gd name="connsiteY10" fmla="*/ 264729 h 1019183"/>
              <a:gd name="connsiteX11" fmla="*/ 226230 w 1694346"/>
              <a:gd name="connsiteY11" fmla="*/ 63762 h 1019183"/>
              <a:gd name="connsiteX12" fmla="*/ 40335 w 1694346"/>
              <a:gd name="connsiteY12" fmla="*/ 23569 h 1019183"/>
              <a:gd name="connsiteX13" fmla="*/ 95601 w 1694346"/>
              <a:gd name="connsiteY13" fmla="*/ 23569 h 1019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694346" h="1019183">
                <a:moveTo>
                  <a:pt x="95601" y="23569"/>
                </a:moveTo>
                <a:cubicBezTo>
                  <a:pt x="249676" y="72136"/>
                  <a:pt x="837504" y="268916"/>
                  <a:pt x="964783" y="314971"/>
                </a:cubicBezTo>
                <a:cubicBezTo>
                  <a:pt x="1092062" y="361026"/>
                  <a:pt x="786425" y="242120"/>
                  <a:pt x="859276" y="299898"/>
                </a:cubicBezTo>
                <a:cubicBezTo>
                  <a:pt x="932127" y="357676"/>
                  <a:pt x="1333223" y="623120"/>
                  <a:pt x="1401887" y="661639"/>
                </a:cubicBezTo>
                <a:cubicBezTo>
                  <a:pt x="1470551" y="700158"/>
                  <a:pt x="1226041" y="474907"/>
                  <a:pt x="1271258" y="531010"/>
                </a:cubicBezTo>
                <a:cubicBezTo>
                  <a:pt x="1316475" y="587113"/>
                  <a:pt x="1619601" y="939644"/>
                  <a:pt x="1673192" y="998259"/>
                </a:cubicBezTo>
                <a:cubicBezTo>
                  <a:pt x="1726783" y="1056874"/>
                  <a:pt x="1670680" y="984024"/>
                  <a:pt x="1592805" y="882703"/>
                </a:cubicBezTo>
                <a:cubicBezTo>
                  <a:pt x="1514930" y="781382"/>
                  <a:pt x="1262885" y="452298"/>
                  <a:pt x="1205944" y="390333"/>
                </a:cubicBezTo>
                <a:cubicBezTo>
                  <a:pt x="1149003" y="328368"/>
                  <a:pt x="1337409" y="549433"/>
                  <a:pt x="1251161" y="510914"/>
                </a:cubicBezTo>
                <a:cubicBezTo>
                  <a:pt x="1164913" y="472395"/>
                  <a:pt x="756280" y="200252"/>
                  <a:pt x="688454" y="159221"/>
                </a:cubicBezTo>
                <a:cubicBezTo>
                  <a:pt x="620628" y="118190"/>
                  <a:pt x="921240" y="280639"/>
                  <a:pt x="844203" y="264729"/>
                </a:cubicBezTo>
                <a:cubicBezTo>
                  <a:pt x="767166" y="248819"/>
                  <a:pt x="360208" y="103955"/>
                  <a:pt x="226230" y="63762"/>
                </a:cubicBezTo>
                <a:cubicBezTo>
                  <a:pt x="92252" y="23569"/>
                  <a:pt x="67131" y="31943"/>
                  <a:pt x="40335" y="23569"/>
                </a:cubicBezTo>
                <a:cubicBezTo>
                  <a:pt x="13539" y="15195"/>
                  <a:pt x="-58474" y="-24998"/>
                  <a:pt x="95601" y="2356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1" name="フリーフォーム 1320">
            <a:extLst>
              <a:ext uri="{FF2B5EF4-FFF2-40B4-BE49-F238E27FC236}">
                <a16:creationId xmlns:a16="http://schemas.microsoft.com/office/drawing/2014/main" id="{A080D48A-4AE8-9D4E-0FA4-91E77E79BA83}"/>
              </a:ext>
            </a:extLst>
          </p:cNvPr>
          <p:cNvSpPr/>
          <p:nvPr/>
        </p:nvSpPr>
        <p:spPr>
          <a:xfrm>
            <a:off x="8128241" y="6881838"/>
            <a:ext cx="1389952" cy="1042140"/>
          </a:xfrm>
          <a:custGeom>
            <a:avLst/>
            <a:gdLst>
              <a:gd name="connsiteX0" fmla="*/ 875 w 1389952"/>
              <a:gd name="connsiteY0" fmla="*/ 1283 h 1042140"/>
              <a:gd name="connsiteX1" fmla="*/ 905227 w 1389952"/>
              <a:gd name="connsiteY1" fmla="*/ 538870 h 1042140"/>
              <a:gd name="connsiteX2" fmla="*/ 910251 w 1389952"/>
              <a:gd name="connsiteY2" fmla="*/ 508725 h 1042140"/>
              <a:gd name="connsiteX3" fmla="*/ 1387548 w 1389952"/>
              <a:gd name="connsiteY3" fmla="*/ 865441 h 1042140"/>
              <a:gd name="connsiteX4" fmla="*/ 1106194 w 1389952"/>
              <a:gd name="connsiteY4" fmla="*/ 714716 h 1042140"/>
              <a:gd name="connsiteX5" fmla="*/ 1367451 w 1389952"/>
              <a:gd name="connsiteY5" fmla="*/ 1041287 h 1042140"/>
              <a:gd name="connsiteX6" fmla="*/ 1076049 w 1389952"/>
              <a:gd name="connsiteY6" fmla="*/ 790078 h 1042140"/>
              <a:gd name="connsiteX7" fmla="*/ 548511 w 1389952"/>
              <a:gd name="connsiteY7" fmla="*/ 227371 h 1042140"/>
              <a:gd name="connsiteX8" fmla="*/ 734405 w 1389952"/>
              <a:gd name="connsiteY8" fmla="*/ 383120 h 1042140"/>
              <a:gd name="connsiteX9" fmla="*/ 875 w 1389952"/>
              <a:gd name="connsiteY9" fmla="*/ 1283 h 1042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89952" h="1042140">
                <a:moveTo>
                  <a:pt x="875" y="1283"/>
                </a:moveTo>
                <a:cubicBezTo>
                  <a:pt x="29345" y="27241"/>
                  <a:pt x="753664" y="454296"/>
                  <a:pt x="905227" y="538870"/>
                </a:cubicBezTo>
                <a:cubicBezTo>
                  <a:pt x="1056790" y="623444"/>
                  <a:pt x="829864" y="454297"/>
                  <a:pt x="910251" y="508725"/>
                </a:cubicBezTo>
                <a:cubicBezTo>
                  <a:pt x="990638" y="563153"/>
                  <a:pt x="1354891" y="831109"/>
                  <a:pt x="1387548" y="865441"/>
                </a:cubicBezTo>
                <a:cubicBezTo>
                  <a:pt x="1420205" y="899773"/>
                  <a:pt x="1109543" y="685408"/>
                  <a:pt x="1106194" y="714716"/>
                </a:cubicBezTo>
                <a:cubicBezTo>
                  <a:pt x="1102845" y="744024"/>
                  <a:pt x="1372475" y="1028727"/>
                  <a:pt x="1367451" y="1041287"/>
                </a:cubicBezTo>
                <a:cubicBezTo>
                  <a:pt x="1362427" y="1053847"/>
                  <a:pt x="1212539" y="925731"/>
                  <a:pt x="1076049" y="790078"/>
                </a:cubicBezTo>
                <a:cubicBezTo>
                  <a:pt x="939559" y="654425"/>
                  <a:pt x="605452" y="295197"/>
                  <a:pt x="548511" y="227371"/>
                </a:cubicBezTo>
                <a:cubicBezTo>
                  <a:pt x="491570" y="159545"/>
                  <a:pt x="821491" y="414940"/>
                  <a:pt x="734405" y="383120"/>
                </a:cubicBezTo>
                <a:cubicBezTo>
                  <a:pt x="647319" y="351300"/>
                  <a:pt x="-27595" y="-24675"/>
                  <a:pt x="875" y="1283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2" name="フリーフォーム 1321">
            <a:extLst>
              <a:ext uri="{FF2B5EF4-FFF2-40B4-BE49-F238E27FC236}">
                <a16:creationId xmlns:a16="http://schemas.microsoft.com/office/drawing/2014/main" id="{A6106BDC-3276-8F3E-7F03-F7D297C2FD92}"/>
              </a:ext>
            </a:extLst>
          </p:cNvPr>
          <p:cNvSpPr/>
          <p:nvPr/>
        </p:nvSpPr>
        <p:spPr>
          <a:xfrm>
            <a:off x="6511326" y="6224882"/>
            <a:ext cx="412430" cy="2086279"/>
          </a:xfrm>
          <a:custGeom>
            <a:avLst/>
            <a:gdLst>
              <a:gd name="connsiteX0" fmla="*/ 6 w 412430"/>
              <a:gd name="connsiteY0" fmla="*/ 72 h 2086279"/>
              <a:gd name="connsiteX1" fmla="*/ 371795 w 412430"/>
              <a:gd name="connsiteY1" fmla="*/ 723553 h 2086279"/>
              <a:gd name="connsiteX2" fmla="*/ 381843 w 412430"/>
              <a:gd name="connsiteY2" fmla="*/ 658239 h 2086279"/>
              <a:gd name="connsiteX3" fmla="*/ 351698 w 412430"/>
              <a:gd name="connsiteY3" fmla="*/ 1547518 h 2086279"/>
              <a:gd name="connsiteX4" fmla="*/ 351698 w 412430"/>
              <a:gd name="connsiteY4" fmla="*/ 1356599 h 2086279"/>
              <a:gd name="connsiteX5" fmla="*/ 246190 w 412430"/>
              <a:gd name="connsiteY5" fmla="*/ 2085105 h 2086279"/>
              <a:gd name="connsiteX6" fmla="*/ 341650 w 412430"/>
              <a:gd name="connsiteY6" fmla="*/ 1502300 h 2086279"/>
              <a:gd name="connsiteX7" fmla="*/ 386867 w 412430"/>
              <a:gd name="connsiteY7" fmla="*/ 587900 h 2086279"/>
              <a:gd name="connsiteX8" fmla="*/ 381843 w 412430"/>
              <a:gd name="connsiteY8" fmla="*/ 678336 h 2086279"/>
              <a:gd name="connsiteX9" fmla="*/ 6 w 412430"/>
              <a:gd name="connsiteY9" fmla="*/ 72 h 2086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2430" h="2086279">
                <a:moveTo>
                  <a:pt x="6" y="72"/>
                </a:moveTo>
                <a:cubicBezTo>
                  <a:pt x="-1669" y="7608"/>
                  <a:pt x="308156" y="613859"/>
                  <a:pt x="371795" y="723553"/>
                </a:cubicBezTo>
                <a:cubicBezTo>
                  <a:pt x="435435" y="833248"/>
                  <a:pt x="385192" y="520912"/>
                  <a:pt x="381843" y="658239"/>
                </a:cubicBezTo>
                <a:cubicBezTo>
                  <a:pt x="378494" y="795566"/>
                  <a:pt x="356722" y="1431125"/>
                  <a:pt x="351698" y="1547518"/>
                </a:cubicBezTo>
                <a:cubicBezTo>
                  <a:pt x="346674" y="1663911"/>
                  <a:pt x="369283" y="1267001"/>
                  <a:pt x="351698" y="1356599"/>
                </a:cubicBezTo>
                <a:cubicBezTo>
                  <a:pt x="334113" y="1446197"/>
                  <a:pt x="247865" y="2060822"/>
                  <a:pt x="246190" y="2085105"/>
                </a:cubicBezTo>
                <a:cubicBezTo>
                  <a:pt x="244515" y="2109388"/>
                  <a:pt x="318204" y="1751834"/>
                  <a:pt x="341650" y="1502300"/>
                </a:cubicBezTo>
                <a:cubicBezTo>
                  <a:pt x="365096" y="1252766"/>
                  <a:pt x="380168" y="725227"/>
                  <a:pt x="386867" y="587900"/>
                </a:cubicBezTo>
                <a:cubicBezTo>
                  <a:pt x="393566" y="450573"/>
                  <a:pt x="443808" y="781331"/>
                  <a:pt x="381843" y="678336"/>
                </a:cubicBezTo>
                <a:cubicBezTo>
                  <a:pt x="319878" y="575341"/>
                  <a:pt x="1681" y="-7464"/>
                  <a:pt x="6" y="7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3" name="フリーフォーム 1322">
            <a:extLst>
              <a:ext uri="{FF2B5EF4-FFF2-40B4-BE49-F238E27FC236}">
                <a16:creationId xmlns:a16="http://schemas.microsoft.com/office/drawing/2014/main" id="{0448F1BC-CD34-3F06-B847-56C1EF2E24D9}"/>
              </a:ext>
            </a:extLst>
          </p:cNvPr>
          <p:cNvSpPr/>
          <p:nvPr/>
        </p:nvSpPr>
        <p:spPr>
          <a:xfrm>
            <a:off x="5518229" y="6058796"/>
            <a:ext cx="406224" cy="1741621"/>
          </a:xfrm>
          <a:custGeom>
            <a:avLst/>
            <a:gdLst>
              <a:gd name="connsiteX0" fmla="*/ 405274 w 406224"/>
              <a:gd name="connsiteY0" fmla="*/ 5384 h 1741621"/>
              <a:gd name="connsiteX1" fmla="*/ 239476 w 406224"/>
              <a:gd name="connsiteY1" fmla="*/ 899688 h 1741621"/>
              <a:gd name="connsiteX2" fmla="*/ 304791 w 406224"/>
              <a:gd name="connsiteY2" fmla="*/ 764035 h 1741621"/>
              <a:gd name="connsiteX3" fmla="*/ 8364 w 406224"/>
              <a:gd name="connsiteY3" fmla="*/ 1708580 h 1741621"/>
              <a:gd name="connsiteX4" fmla="*/ 98800 w 406224"/>
              <a:gd name="connsiteY4" fmla="*/ 1447323 h 1741621"/>
              <a:gd name="connsiteX5" fmla="*/ 279670 w 406224"/>
              <a:gd name="connsiteY5" fmla="*/ 678624 h 1741621"/>
              <a:gd name="connsiteX6" fmla="*/ 214356 w 406224"/>
              <a:gd name="connsiteY6" fmla="*/ 884615 h 1741621"/>
              <a:gd name="connsiteX7" fmla="*/ 370105 w 406224"/>
              <a:gd name="connsiteY7" fmla="*/ 125964 h 1741621"/>
              <a:gd name="connsiteX8" fmla="*/ 309815 w 406224"/>
              <a:gd name="connsiteY8" fmla="*/ 507802 h 1741621"/>
              <a:gd name="connsiteX9" fmla="*/ 405274 w 406224"/>
              <a:gd name="connsiteY9" fmla="*/ 5384 h 1741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6224" h="1741621">
                <a:moveTo>
                  <a:pt x="405274" y="5384"/>
                </a:moveTo>
                <a:cubicBezTo>
                  <a:pt x="393551" y="70698"/>
                  <a:pt x="256223" y="773246"/>
                  <a:pt x="239476" y="899688"/>
                </a:cubicBezTo>
                <a:cubicBezTo>
                  <a:pt x="222729" y="1026130"/>
                  <a:pt x="343310" y="629220"/>
                  <a:pt x="304791" y="764035"/>
                </a:cubicBezTo>
                <a:cubicBezTo>
                  <a:pt x="266272" y="898850"/>
                  <a:pt x="42696" y="1594699"/>
                  <a:pt x="8364" y="1708580"/>
                </a:cubicBezTo>
                <a:cubicBezTo>
                  <a:pt x="-25968" y="1822461"/>
                  <a:pt x="53582" y="1618982"/>
                  <a:pt x="98800" y="1447323"/>
                </a:cubicBezTo>
                <a:cubicBezTo>
                  <a:pt x="144018" y="1275664"/>
                  <a:pt x="260411" y="772409"/>
                  <a:pt x="279670" y="678624"/>
                </a:cubicBezTo>
                <a:cubicBezTo>
                  <a:pt x="298929" y="584839"/>
                  <a:pt x="199284" y="976725"/>
                  <a:pt x="214356" y="884615"/>
                </a:cubicBezTo>
                <a:cubicBezTo>
                  <a:pt x="229428" y="792505"/>
                  <a:pt x="354195" y="188766"/>
                  <a:pt x="370105" y="125964"/>
                </a:cubicBezTo>
                <a:cubicBezTo>
                  <a:pt x="386015" y="63162"/>
                  <a:pt x="303116" y="525387"/>
                  <a:pt x="309815" y="507802"/>
                </a:cubicBezTo>
                <a:cubicBezTo>
                  <a:pt x="316514" y="490217"/>
                  <a:pt x="416997" y="-59930"/>
                  <a:pt x="405274" y="538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4" name="フリーフォーム 1323">
            <a:extLst>
              <a:ext uri="{FF2B5EF4-FFF2-40B4-BE49-F238E27FC236}">
                <a16:creationId xmlns:a16="http://schemas.microsoft.com/office/drawing/2014/main" id="{D46C496F-892F-89FB-5F93-80D2F945D387}"/>
              </a:ext>
            </a:extLst>
          </p:cNvPr>
          <p:cNvSpPr/>
          <p:nvPr/>
        </p:nvSpPr>
        <p:spPr>
          <a:xfrm>
            <a:off x="5568573" y="6541341"/>
            <a:ext cx="189341" cy="1218867"/>
          </a:xfrm>
          <a:custGeom>
            <a:avLst/>
            <a:gdLst>
              <a:gd name="connsiteX0" fmla="*/ 189132 w 189341"/>
              <a:gd name="connsiteY0" fmla="*/ 136 h 1218867"/>
              <a:gd name="connsiteX1" fmla="*/ 48456 w 189341"/>
              <a:gd name="connsiteY1" fmla="*/ 698496 h 1218867"/>
              <a:gd name="connsiteX2" fmla="*/ 23335 w 189341"/>
              <a:gd name="connsiteY2" fmla="*/ 959754 h 1218867"/>
              <a:gd name="connsiteX3" fmla="*/ 23335 w 189341"/>
              <a:gd name="connsiteY3" fmla="*/ 859270 h 1218867"/>
              <a:gd name="connsiteX4" fmla="*/ 88649 w 189341"/>
              <a:gd name="connsiteY4" fmla="*/ 1205938 h 1218867"/>
              <a:gd name="connsiteX5" fmla="*/ 83625 w 189341"/>
              <a:gd name="connsiteY5" fmla="*/ 1100430 h 1218867"/>
              <a:gd name="connsiteX6" fmla="*/ 18311 w 189341"/>
              <a:gd name="connsiteY6" fmla="*/ 683424 h 1218867"/>
              <a:gd name="connsiteX7" fmla="*/ 13286 w 189341"/>
              <a:gd name="connsiteY7" fmla="*/ 758786 h 1218867"/>
              <a:gd name="connsiteX8" fmla="*/ 189132 w 189341"/>
              <a:gd name="connsiteY8" fmla="*/ 136 h 1218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9341" h="1218867">
                <a:moveTo>
                  <a:pt x="189132" y="136"/>
                </a:moveTo>
                <a:cubicBezTo>
                  <a:pt x="194994" y="-9912"/>
                  <a:pt x="76089" y="538560"/>
                  <a:pt x="48456" y="698496"/>
                </a:cubicBezTo>
                <a:cubicBezTo>
                  <a:pt x="20823" y="858432"/>
                  <a:pt x="27522" y="932958"/>
                  <a:pt x="23335" y="959754"/>
                </a:cubicBezTo>
                <a:cubicBezTo>
                  <a:pt x="19148" y="986550"/>
                  <a:pt x="12449" y="818239"/>
                  <a:pt x="23335" y="859270"/>
                </a:cubicBezTo>
                <a:cubicBezTo>
                  <a:pt x="34221" y="900301"/>
                  <a:pt x="78601" y="1165745"/>
                  <a:pt x="88649" y="1205938"/>
                </a:cubicBezTo>
                <a:cubicBezTo>
                  <a:pt x="98697" y="1246131"/>
                  <a:pt x="95348" y="1187516"/>
                  <a:pt x="83625" y="1100430"/>
                </a:cubicBezTo>
                <a:cubicBezTo>
                  <a:pt x="71902" y="1013344"/>
                  <a:pt x="30034" y="740364"/>
                  <a:pt x="18311" y="683424"/>
                </a:cubicBezTo>
                <a:cubicBezTo>
                  <a:pt x="6588" y="626484"/>
                  <a:pt x="-13509" y="869318"/>
                  <a:pt x="13286" y="758786"/>
                </a:cubicBezTo>
                <a:cubicBezTo>
                  <a:pt x="40081" y="648254"/>
                  <a:pt x="183270" y="10184"/>
                  <a:pt x="189132" y="13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5" name="フリーフォーム 1324">
            <a:extLst>
              <a:ext uri="{FF2B5EF4-FFF2-40B4-BE49-F238E27FC236}">
                <a16:creationId xmlns:a16="http://schemas.microsoft.com/office/drawing/2014/main" id="{8D2E7C66-D0DD-9B2D-8F02-BC871C6372B1}"/>
              </a:ext>
            </a:extLst>
          </p:cNvPr>
          <p:cNvSpPr/>
          <p:nvPr/>
        </p:nvSpPr>
        <p:spPr>
          <a:xfrm>
            <a:off x="6087644" y="5931873"/>
            <a:ext cx="494145" cy="885948"/>
          </a:xfrm>
          <a:custGeom>
            <a:avLst/>
            <a:gdLst>
              <a:gd name="connsiteX0" fmla="*/ 1657 w 494145"/>
              <a:gd name="connsiteY0" fmla="*/ 1679 h 885948"/>
              <a:gd name="connsiteX1" fmla="*/ 343301 w 494145"/>
              <a:gd name="connsiteY1" fmla="*/ 634725 h 885948"/>
              <a:gd name="connsiteX2" fmla="*/ 262914 w 494145"/>
              <a:gd name="connsiteY2" fmla="*/ 514145 h 885948"/>
              <a:gd name="connsiteX3" fmla="*/ 494026 w 494145"/>
              <a:gd name="connsiteY3" fmla="*/ 885934 h 885948"/>
              <a:gd name="connsiteX4" fmla="*/ 227745 w 494145"/>
              <a:gd name="connsiteY4" fmla="*/ 499072 h 885948"/>
              <a:gd name="connsiteX5" fmla="*/ 212672 w 494145"/>
              <a:gd name="connsiteY5" fmla="*/ 659846 h 885948"/>
              <a:gd name="connsiteX6" fmla="*/ 353349 w 494145"/>
              <a:gd name="connsiteY6" fmla="*/ 750281 h 885948"/>
              <a:gd name="connsiteX7" fmla="*/ 222721 w 494145"/>
              <a:gd name="connsiteY7" fmla="*/ 700039 h 885948"/>
              <a:gd name="connsiteX8" fmla="*/ 237793 w 494145"/>
              <a:gd name="connsiteY8" fmla="*/ 448830 h 885948"/>
              <a:gd name="connsiteX9" fmla="*/ 212672 w 494145"/>
              <a:gd name="connsiteY9" fmla="*/ 448830 h 885948"/>
              <a:gd name="connsiteX10" fmla="*/ 1657 w 494145"/>
              <a:gd name="connsiteY10" fmla="*/ 1679 h 885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4145" h="885948">
                <a:moveTo>
                  <a:pt x="1657" y="1679"/>
                </a:moveTo>
                <a:cubicBezTo>
                  <a:pt x="23429" y="32662"/>
                  <a:pt x="299758" y="549314"/>
                  <a:pt x="343301" y="634725"/>
                </a:cubicBezTo>
                <a:cubicBezTo>
                  <a:pt x="386844" y="720136"/>
                  <a:pt x="237793" y="472277"/>
                  <a:pt x="262914" y="514145"/>
                </a:cubicBezTo>
                <a:cubicBezTo>
                  <a:pt x="288035" y="556013"/>
                  <a:pt x="499888" y="888446"/>
                  <a:pt x="494026" y="885934"/>
                </a:cubicBezTo>
                <a:cubicBezTo>
                  <a:pt x="488164" y="883422"/>
                  <a:pt x="274637" y="536753"/>
                  <a:pt x="227745" y="499072"/>
                </a:cubicBezTo>
                <a:cubicBezTo>
                  <a:pt x="180853" y="461391"/>
                  <a:pt x="191738" y="617978"/>
                  <a:pt x="212672" y="659846"/>
                </a:cubicBezTo>
                <a:cubicBezTo>
                  <a:pt x="233606" y="701714"/>
                  <a:pt x="351674" y="743582"/>
                  <a:pt x="353349" y="750281"/>
                </a:cubicBezTo>
                <a:cubicBezTo>
                  <a:pt x="355024" y="756980"/>
                  <a:pt x="241980" y="750281"/>
                  <a:pt x="222721" y="700039"/>
                </a:cubicBezTo>
                <a:cubicBezTo>
                  <a:pt x="203462" y="649797"/>
                  <a:pt x="239468" y="490698"/>
                  <a:pt x="237793" y="448830"/>
                </a:cubicBezTo>
                <a:cubicBezTo>
                  <a:pt x="236118" y="406962"/>
                  <a:pt x="246166" y="520006"/>
                  <a:pt x="212672" y="448830"/>
                </a:cubicBezTo>
                <a:cubicBezTo>
                  <a:pt x="179178" y="377654"/>
                  <a:pt x="-20115" y="-29304"/>
                  <a:pt x="1657" y="167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6" name="フリーフォーム 1325">
            <a:extLst>
              <a:ext uri="{FF2B5EF4-FFF2-40B4-BE49-F238E27FC236}">
                <a16:creationId xmlns:a16="http://schemas.microsoft.com/office/drawing/2014/main" id="{431C2FEF-8BA9-6DC9-1B98-C088F5B7D943}"/>
              </a:ext>
            </a:extLst>
          </p:cNvPr>
          <p:cNvSpPr/>
          <p:nvPr/>
        </p:nvSpPr>
        <p:spPr>
          <a:xfrm>
            <a:off x="6350543" y="6667076"/>
            <a:ext cx="250692" cy="1091839"/>
          </a:xfrm>
          <a:custGeom>
            <a:avLst/>
            <a:gdLst>
              <a:gd name="connsiteX0" fmla="*/ 15 w 250692"/>
              <a:gd name="connsiteY0" fmla="*/ 5 h 1091839"/>
              <a:gd name="connsiteX1" fmla="*/ 175861 w 250692"/>
              <a:gd name="connsiteY1" fmla="*/ 472278 h 1091839"/>
              <a:gd name="connsiteX2" fmla="*/ 155765 w 250692"/>
              <a:gd name="connsiteY2" fmla="*/ 743583 h 1091839"/>
              <a:gd name="connsiteX3" fmla="*/ 190934 w 250692"/>
              <a:gd name="connsiteY3" fmla="*/ 617979 h 1091839"/>
              <a:gd name="connsiteX4" fmla="*/ 246200 w 250692"/>
              <a:gd name="connsiteY4" fmla="*/ 1080203 h 1091839"/>
              <a:gd name="connsiteX5" fmla="*/ 246200 w 250692"/>
              <a:gd name="connsiteY5" fmla="*/ 884260 h 1091839"/>
              <a:gd name="connsiteX6" fmla="*/ 236152 w 250692"/>
              <a:gd name="connsiteY6" fmla="*/ 155755 h 1091839"/>
              <a:gd name="connsiteX7" fmla="*/ 206006 w 250692"/>
              <a:gd name="connsiteY7" fmla="*/ 602906 h 1091839"/>
              <a:gd name="connsiteX8" fmla="*/ 165813 w 250692"/>
              <a:gd name="connsiteY8" fmla="*/ 462229 h 1091839"/>
              <a:gd name="connsiteX9" fmla="*/ 15 w 250692"/>
              <a:gd name="connsiteY9" fmla="*/ 5 h 1091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0692" h="1091839">
                <a:moveTo>
                  <a:pt x="15" y="5"/>
                </a:moveTo>
                <a:cubicBezTo>
                  <a:pt x="1690" y="1680"/>
                  <a:pt x="149903" y="348348"/>
                  <a:pt x="175861" y="472278"/>
                </a:cubicBezTo>
                <a:cubicBezTo>
                  <a:pt x="201819" y="596208"/>
                  <a:pt x="153253" y="719300"/>
                  <a:pt x="155765" y="743583"/>
                </a:cubicBezTo>
                <a:cubicBezTo>
                  <a:pt x="158277" y="767866"/>
                  <a:pt x="175862" y="561876"/>
                  <a:pt x="190934" y="617979"/>
                </a:cubicBezTo>
                <a:cubicBezTo>
                  <a:pt x="206007" y="674082"/>
                  <a:pt x="236989" y="1035823"/>
                  <a:pt x="246200" y="1080203"/>
                </a:cubicBezTo>
                <a:cubicBezTo>
                  <a:pt x="255411" y="1124583"/>
                  <a:pt x="247875" y="1038335"/>
                  <a:pt x="246200" y="884260"/>
                </a:cubicBezTo>
                <a:cubicBezTo>
                  <a:pt x="244525" y="730185"/>
                  <a:pt x="242851" y="202647"/>
                  <a:pt x="236152" y="155755"/>
                </a:cubicBezTo>
                <a:cubicBezTo>
                  <a:pt x="229453" y="108863"/>
                  <a:pt x="217729" y="551827"/>
                  <a:pt x="206006" y="602906"/>
                </a:cubicBezTo>
                <a:cubicBezTo>
                  <a:pt x="194283" y="653985"/>
                  <a:pt x="197633" y="556851"/>
                  <a:pt x="165813" y="462229"/>
                </a:cubicBezTo>
                <a:cubicBezTo>
                  <a:pt x="133993" y="367607"/>
                  <a:pt x="-1660" y="-1670"/>
                  <a:pt x="15" y="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7" name="フリーフォーム 1326">
            <a:extLst>
              <a:ext uri="{FF2B5EF4-FFF2-40B4-BE49-F238E27FC236}">
                <a16:creationId xmlns:a16="http://schemas.microsoft.com/office/drawing/2014/main" id="{10E14FAD-C661-45C5-2CE1-21E1665917F1}"/>
              </a:ext>
            </a:extLst>
          </p:cNvPr>
          <p:cNvSpPr/>
          <p:nvPr/>
        </p:nvSpPr>
        <p:spPr>
          <a:xfrm>
            <a:off x="4988642" y="7219589"/>
            <a:ext cx="1532746" cy="452341"/>
          </a:xfrm>
          <a:custGeom>
            <a:avLst/>
            <a:gdLst>
              <a:gd name="connsiteX0" fmla="*/ 365 w 1532746"/>
              <a:gd name="connsiteY0" fmla="*/ 452327 h 452341"/>
              <a:gd name="connsiteX1" fmla="*/ 412347 w 1532746"/>
              <a:gd name="connsiteY1" fmla="*/ 381989 h 452341"/>
              <a:gd name="connsiteX2" fmla="*/ 578145 w 1532746"/>
              <a:gd name="connsiteY2" fmla="*/ 231264 h 452341"/>
              <a:gd name="connsiteX3" fmla="*/ 527903 w 1532746"/>
              <a:gd name="connsiteY3" fmla="*/ 311651 h 452341"/>
              <a:gd name="connsiteX4" fmla="*/ 1266457 w 1532746"/>
              <a:gd name="connsiteY4" fmla="*/ 221215 h 452341"/>
              <a:gd name="connsiteX5" fmla="*/ 970031 w 1532746"/>
              <a:gd name="connsiteY5" fmla="*/ 271457 h 452341"/>
              <a:gd name="connsiteX6" fmla="*/ 1376989 w 1532746"/>
              <a:gd name="connsiteY6" fmla="*/ 160925 h 452341"/>
              <a:gd name="connsiteX7" fmla="*/ 1532738 w 1532746"/>
              <a:gd name="connsiteY7" fmla="*/ 152 h 452341"/>
              <a:gd name="connsiteX8" fmla="*/ 1371965 w 1532746"/>
              <a:gd name="connsiteY8" fmla="*/ 191070 h 452341"/>
              <a:gd name="connsiteX9" fmla="*/ 809257 w 1532746"/>
              <a:gd name="connsiteY9" fmla="*/ 296578 h 452341"/>
              <a:gd name="connsiteX10" fmla="*/ 367129 w 1532746"/>
              <a:gd name="connsiteY10" fmla="*/ 326723 h 452341"/>
              <a:gd name="connsiteX11" fmla="*/ 512831 w 1532746"/>
              <a:gd name="connsiteY11" fmla="*/ 271457 h 452341"/>
              <a:gd name="connsiteX12" fmla="*/ 342009 w 1532746"/>
              <a:gd name="connsiteY12" fmla="*/ 376965 h 452341"/>
              <a:gd name="connsiteX13" fmla="*/ 365 w 1532746"/>
              <a:gd name="connsiteY13" fmla="*/ 452327 h 45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32746" h="452341">
                <a:moveTo>
                  <a:pt x="365" y="452327"/>
                </a:moveTo>
                <a:cubicBezTo>
                  <a:pt x="12088" y="453164"/>
                  <a:pt x="316050" y="418833"/>
                  <a:pt x="412347" y="381989"/>
                </a:cubicBezTo>
                <a:cubicBezTo>
                  <a:pt x="508644" y="345145"/>
                  <a:pt x="558886" y="242987"/>
                  <a:pt x="578145" y="231264"/>
                </a:cubicBezTo>
                <a:cubicBezTo>
                  <a:pt x="597404" y="219541"/>
                  <a:pt x="413184" y="313326"/>
                  <a:pt x="527903" y="311651"/>
                </a:cubicBezTo>
                <a:cubicBezTo>
                  <a:pt x="642622" y="309976"/>
                  <a:pt x="1192769" y="227914"/>
                  <a:pt x="1266457" y="221215"/>
                </a:cubicBezTo>
                <a:cubicBezTo>
                  <a:pt x="1340145" y="214516"/>
                  <a:pt x="951609" y="281505"/>
                  <a:pt x="970031" y="271457"/>
                </a:cubicBezTo>
                <a:cubicBezTo>
                  <a:pt x="988453" y="261409"/>
                  <a:pt x="1283205" y="206142"/>
                  <a:pt x="1376989" y="160925"/>
                </a:cubicBezTo>
                <a:cubicBezTo>
                  <a:pt x="1470773" y="115708"/>
                  <a:pt x="1533575" y="-4872"/>
                  <a:pt x="1532738" y="152"/>
                </a:cubicBezTo>
                <a:cubicBezTo>
                  <a:pt x="1531901" y="5176"/>
                  <a:pt x="1492545" y="141666"/>
                  <a:pt x="1371965" y="191070"/>
                </a:cubicBezTo>
                <a:cubicBezTo>
                  <a:pt x="1251385" y="240474"/>
                  <a:pt x="976730" y="273969"/>
                  <a:pt x="809257" y="296578"/>
                </a:cubicBezTo>
                <a:cubicBezTo>
                  <a:pt x="641784" y="319187"/>
                  <a:pt x="416533" y="330910"/>
                  <a:pt x="367129" y="326723"/>
                </a:cubicBezTo>
                <a:cubicBezTo>
                  <a:pt x="317725" y="322536"/>
                  <a:pt x="517018" y="263083"/>
                  <a:pt x="512831" y="271457"/>
                </a:cubicBezTo>
                <a:cubicBezTo>
                  <a:pt x="508644" y="279831"/>
                  <a:pt x="421559" y="346820"/>
                  <a:pt x="342009" y="376965"/>
                </a:cubicBezTo>
                <a:cubicBezTo>
                  <a:pt x="262460" y="407110"/>
                  <a:pt x="-11358" y="451490"/>
                  <a:pt x="365" y="45232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8" name="フリーフォーム 1327">
            <a:extLst>
              <a:ext uri="{FF2B5EF4-FFF2-40B4-BE49-F238E27FC236}">
                <a16:creationId xmlns:a16="http://schemas.microsoft.com/office/drawing/2014/main" id="{647901B4-140C-4E6F-0AED-C7529318A6E2}"/>
              </a:ext>
            </a:extLst>
          </p:cNvPr>
          <p:cNvSpPr/>
          <p:nvPr/>
        </p:nvSpPr>
        <p:spPr>
          <a:xfrm>
            <a:off x="4647215" y="6244201"/>
            <a:ext cx="633189" cy="570352"/>
          </a:xfrm>
          <a:custGeom>
            <a:avLst/>
            <a:gdLst>
              <a:gd name="connsiteX0" fmla="*/ 148 w 633189"/>
              <a:gd name="connsiteY0" fmla="*/ 850 h 570352"/>
              <a:gd name="connsiteX1" fmla="*/ 301598 w 633189"/>
              <a:gd name="connsiteY1" fmla="*/ 407808 h 570352"/>
              <a:gd name="connsiteX2" fmla="*/ 351840 w 633189"/>
              <a:gd name="connsiteY2" fmla="*/ 407808 h 570352"/>
              <a:gd name="connsiteX3" fmla="*/ 623145 w 633189"/>
              <a:gd name="connsiteY3" fmla="*/ 563557 h 570352"/>
              <a:gd name="connsiteX4" fmla="*/ 547783 w 633189"/>
              <a:gd name="connsiteY4" fmla="*/ 523364 h 570352"/>
              <a:gd name="connsiteX5" fmla="*/ 291550 w 633189"/>
              <a:gd name="connsiteY5" fmla="*/ 352542 h 570352"/>
              <a:gd name="connsiteX6" fmla="*/ 261405 w 633189"/>
              <a:gd name="connsiteY6" fmla="*/ 302300 h 570352"/>
              <a:gd name="connsiteX7" fmla="*/ 148 w 633189"/>
              <a:gd name="connsiteY7" fmla="*/ 850 h 57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3189" h="570352">
                <a:moveTo>
                  <a:pt x="148" y="850"/>
                </a:moveTo>
                <a:cubicBezTo>
                  <a:pt x="6847" y="18435"/>
                  <a:pt x="242983" y="339982"/>
                  <a:pt x="301598" y="407808"/>
                </a:cubicBezTo>
                <a:cubicBezTo>
                  <a:pt x="360213" y="475634"/>
                  <a:pt x="298249" y="381850"/>
                  <a:pt x="351840" y="407808"/>
                </a:cubicBezTo>
                <a:cubicBezTo>
                  <a:pt x="405431" y="433766"/>
                  <a:pt x="590488" y="544298"/>
                  <a:pt x="623145" y="563557"/>
                </a:cubicBezTo>
                <a:cubicBezTo>
                  <a:pt x="655802" y="582816"/>
                  <a:pt x="603049" y="558533"/>
                  <a:pt x="547783" y="523364"/>
                </a:cubicBezTo>
                <a:cubicBezTo>
                  <a:pt x="492517" y="488195"/>
                  <a:pt x="339280" y="389386"/>
                  <a:pt x="291550" y="352542"/>
                </a:cubicBezTo>
                <a:cubicBezTo>
                  <a:pt x="243820" y="315698"/>
                  <a:pt x="307460" y="360915"/>
                  <a:pt x="261405" y="302300"/>
                </a:cubicBezTo>
                <a:cubicBezTo>
                  <a:pt x="215350" y="243685"/>
                  <a:pt x="-6551" y="-16735"/>
                  <a:pt x="148" y="85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29" name="フリーフォーム 1328">
            <a:extLst>
              <a:ext uri="{FF2B5EF4-FFF2-40B4-BE49-F238E27FC236}">
                <a16:creationId xmlns:a16="http://schemas.microsoft.com/office/drawing/2014/main" id="{778AD410-E4C1-155B-9027-C7F35F13B40B}"/>
              </a:ext>
            </a:extLst>
          </p:cNvPr>
          <p:cNvSpPr/>
          <p:nvPr/>
        </p:nvSpPr>
        <p:spPr>
          <a:xfrm>
            <a:off x="4564842" y="7139220"/>
            <a:ext cx="2109492" cy="751933"/>
          </a:xfrm>
          <a:custGeom>
            <a:avLst/>
            <a:gdLst>
              <a:gd name="connsiteX0" fmla="*/ 77496 w 2109492"/>
              <a:gd name="connsiteY0" fmla="*/ 738688 h 751933"/>
              <a:gd name="connsiteX1" fmla="*/ 1017017 w 2109492"/>
              <a:gd name="connsiteY1" fmla="*/ 502551 h 751933"/>
              <a:gd name="connsiteX2" fmla="*/ 1067259 w 2109492"/>
              <a:gd name="connsiteY2" fmla="*/ 552793 h 751933"/>
              <a:gd name="connsiteX3" fmla="*/ 1584749 w 2109492"/>
              <a:gd name="connsiteY3" fmla="*/ 502551 h 751933"/>
              <a:gd name="connsiteX4" fmla="*/ 1398855 w 2109492"/>
              <a:gd name="connsiteY4" fmla="*/ 527672 h 751933"/>
              <a:gd name="connsiteX5" fmla="*/ 1740499 w 2109492"/>
              <a:gd name="connsiteY5" fmla="*/ 361875 h 751933"/>
              <a:gd name="connsiteX6" fmla="*/ 1559628 w 2109492"/>
              <a:gd name="connsiteY6" fmla="*/ 381971 h 751933"/>
              <a:gd name="connsiteX7" fmla="*/ 1795765 w 2109492"/>
              <a:gd name="connsiteY7" fmla="*/ 306609 h 751933"/>
              <a:gd name="connsiteX8" fmla="*/ 1926393 w 2109492"/>
              <a:gd name="connsiteY8" fmla="*/ 326705 h 751933"/>
              <a:gd name="connsiteX9" fmla="*/ 2097215 w 2109492"/>
              <a:gd name="connsiteY9" fmla="*/ 5158 h 751933"/>
              <a:gd name="connsiteX10" fmla="*/ 2026877 w 2109492"/>
              <a:gd name="connsiteY10" fmla="*/ 160907 h 751933"/>
              <a:gd name="connsiteX11" fmla="*/ 2097215 w 2109492"/>
              <a:gd name="connsiteY11" fmla="*/ 577914 h 751933"/>
              <a:gd name="connsiteX12" fmla="*/ 2082143 w 2109492"/>
              <a:gd name="connsiteY12" fmla="*/ 276464 h 751933"/>
              <a:gd name="connsiteX13" fmla="*/ 1835958 w 2109492"/>
              <a:gd name="connsiteY13" fmla="*/ 482455 h 751933"/>
              <a:gd name="connsiteX14" fmla="*/ 1835958 w 2109492"/>
              <a:gd name="connsiteY14" fmla="*/ 341778 h 751933"/>
              <a:gd name="connsiteX15" fmla="*/ 1514411 w 2109492"/>
              <a:gd name="connsiteY15" fmla="*/ 442261 h 751933"/>
              <a:gd name="connsiteX16" fmla="*/ 1132573 w 2109492"/>
              <a:gd name="connsiteY16" fmla="*/ 517624 h 751933"/>
              <a:gd name="connsiteX17" fmla="*/ 1308420 w 2109492"/>
              <a:gd name="connsiteY17" fmla="*/ 427189 h 751933"/>
              <a:gd name="connsiteX18" fmla="*/ 720591 w 2109492"/>
              <a:gd name="connsiteY18" fmla="*/ 552793 h 751933"/>
              <a:gd name="connsiteX19" fmla="*/ 127738 w 2109492"/>
              <a:gd name="connsiteY19" fmla="*/ 703518 h 751933"/>
              <a:gd name="connsiteX20" fmla="*/ 77496 w 2109492"/>
              <a:gd name="connsiteY20" fmla="*/ 738688 h 751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109492" h="751933">
                <a:moveTo>
                  <a:pt x="77496" y="738688"/>
                </a:moveTo>
                <a:cubicBezTo>
                  <a:pt x="225709" y="705194"/>
                  <a:pt x="852057" y="533533"/>
                  <a:pt x="1017017" y="502551"/>
                </a:cubicBezTo>
                <a:cubicBezTo>
                  <a:pt x="1181977" y="471569"/>
                  <a:pt x="972637" y="552793"/>
                  <a:pt x="1067259" y="552793"/>
                </a:cubicBezTo>
                <a:cubicBezTo>
                  <a:pt x="1161881" y="552793"/>
                  <a:pt x="1529483" y="506738"/>
                  <a:pt x="1584749" y="502551"/>
                </a:cubicBezTo>
                <a:cubicBezTo>
                  <a:pt x="1640015" y="498364"/>
                  <a:pt x="1372897" y="551118"/>
                  <a:pt x="1398855" y="527672"/>
                </a:cubicBezTo>
                <a:cubicBezTo>
                  <a:pt x="1424813" y="504226"/>
                  <a:pt x="1713704" y="386158"/>
                  <a:pt x="1740499" y="361875"/>
                </a:cubicBezTo>
                <a:cubicBezTo>
                  <a:pt x="1767294" y="337592"/>
                  <a:pt x="1550417" y="391182"/>
                  <a:pt x="1559628" y="381971"/>
                </a:cubicBezTo>
                <a:cubicBezTo>
                  <a:pt x="1568839" y="372760"/>
                  <a:pt x="1734638" y="315820"/>
                  <a:pt x="1795765" y="306609"/>
                </a:cubicBezTo>
                <a:cubicBezTo>
                  <a:pt x="1856893" y="297398"/>
                  <a:pt x="1876151" y="376947"/>
                  <a:pt x="1926393" y="326705"/>
                </a:cubicBezTo>
                <a:cubicBezTo>
                  <a:pt x="1976635" y="276463"/>
                  <a:pt x="2080468" y="32791"/>
                  <a:pt x="2097215" y="5158"/>
                </a:cubicBezTo>
                <a:cubicBezTo>
                  <a:pt x="2113962" y="-22475"/>
                  <a:pt x="2026877" y="65448"/>
                  <a:pt x="2026877" y="160907"/>
                </a:cubicBezTo>
                <a:cubicBezTo>
                  <a:pt x="2026877" y="256366"/>
                  <a:pt x="2088004" y="558655"/>
                  <a:pt x="2097215" y="577914"/>
                </a:cubicBezTo>
                <a:cubicBezTo>
                  <a:pt x="2106426" y="597173"/>
                  <a:pt x="2125686" y="292374"/>
                  <a:pt x="2082143" y="276464"/>
                </a:cubicBezTo>
                <a:cubicBezTo>
                  <a:pt x="2038600" y="260554"/>
                  <a:pt x="1876989" y="471569"/>
                  <a:pt x="1835958" y="482455"/>
                </a:cubicBezTo>
                <a:cubicBezTo>
                  <a:pt x="1794927" y="493341"/>
                  <a:pt x="1889549" y="348477"/>
                  <a:pt x="1835958" y="341778"/>
                </a:cubicBezTo>
                <a:cubicBezTo>
                  <a:pt x="1782367" y="335079"/>
                  <a:pt x="1631642" y="412953"/>
                  <a:pt x="1514411" y="442261"/>
                </a:cubicBezTo>
                <a:cubicBezTo>
                  <a:pt x="1397180" y="471569"/>
                  <a:pt x="1166905" y="520136"/>
                  <a:pt x="1132573" y="517624"/>
                </a:cubicBezTo>
                <a:cubicBezTo>
                  <a:pt x="1098241" y="515112"/>
                  <a:pt x="1377084" y="421328"/>
                  <a:pt x="1308420" y="427189"/>
                </a:cubicBezTo>
                <a:cubicBezTo>
                  <a:pt x="1239756" y="433050"/>
                  <a:pt x="917371" y="506738"/>
                  <a:pt x="720591" y="552793"/>
                </a:cubicBezTo>
                <a:cubicBezTo>
                  <a:pt x="523811" y="598848"/>
                  <a:pt x="234920" y="671698"/>
                  <a:pt x="127738" y="703518"/>
                </a:cubicBezTo>
                <a:cubicBezTo>
                  <a:pt x="20556" y="735338"/>
                  <a:pt x="-70717" y="772182"/>
                  <a:pt x="77496" y="738688"/>
                </a:cubicBezTo>
                <a:close/>
              </a:path>
            </a:pathLst>
          </a:custGeom>
          <a:solidFill>
            <a:srgbClr val="05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0" name="フリーフォーム 1329">
            <a:extLst>
              <a:ext uri="{FF2B5EF4-FFF2-40B4-BE49-F238E27FC236}">
                <a16:creationId xmlns:a16="http://schemas.microsoft.com/office/drawing/2014/main" id="{07E1DFEC-027A-5C4C-F67A-BB89D66A04A6}"/>
              </a:ext>
            </a:extLst>
          </p:cNvPr>
          <p:cNvSpPr/>
          <p:nvPr/>
        </p:nvSpPr>
        <p:spPr>
          <a:xfrm>
            <a:off x="4259440" y="6149566"/>
            <a:ext cx="234755" cy="1626782"/>
          </a:xfrm>
          <a:custGeom>
            <a:avLst/>
            <a:gdLst>
              <a:gd name="connsiteX0" fmla="*/ 1061 w 234755"/>
              <a:gd name="connsiteY0" fmla="*/ 25 h 1626782"/>
              <a:gd name="connsiteX1" fmla="*/ 51303 w 234755"/>
              <a:gd name="connsiteY1" fmla="*/ 839063 h 1626782"/>
              <a:gd name="connsiteX2" fmla="*/ 36230 w 234755"/>
              <a:gd name="connsiteY2" fmla="*/ 708434 h 1626782"/>
              <a:gd name="connsiteX3" fmla="*/ 232173 w 234755"/>
              <a:gd name="connsiteY3" fmla="*/ 1622834 h 1626782"/>
              <a:gd name="connsiteX4" fmla="*/ 151786 w 234755"/>
              <a:gd name="connsiteY4" fmla="*/ 1050078 h 1626782"/>
              <a:gd name="connsiteX5" fmla="*/ 202028 w 234755"/>
              <a:gd name="connsiteY5" fmla="*/ 1306311 h 1626782"/>
              <a:gd name="connsiteX6" fmla="*/ 36230 w 234755"/>
              <a:gd name="connsiteY6" fmla="*/ 638096 h 1626782"/>
              <a:gd name="connsiteX7" fmla="*/ 106569 w 234755"/>
              <a:gd name="connsiteY7" fmla="*/ 869208 h 1626782"/>
              <a:gd name="connsiteX8" fmla="*/ 1061 w 234755"/>
              <a:gd name="connsiteY8" fmla="*/ 25 h 162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4755" h="1626782">
                <a:moveTo>
                  <a:pt x="1061" y="25"/>
                </a:moveTo>
                <a:cubicBezTo>
                  <a:pt x="-8150" y="-4999"/>
                  <a:pt x="45442" y="720995"/>
                  <a:pt x="51303" y="839063"/>
                </a:cubicBezTo>
                <a:cubicBezTo>
                  <a:pt x="57164" y="957131"/>
                  <a:pt x="6085" y="577806"/>
                  <a:pt x="36230" y="708434"/>
                </a:cubicBezTo>
                <a:cubicBezTo>
                  <a:pt x="66375" y="839062"/>
                  <a:pt x="212914" y="1565893"/>
                  <a:pt x="232173" y="1622834"/>
                </a:cubicBezTo>
                <a:cubicBezTo>
                  <a:pt x="251432" y="1679775"/>
                  <a:pt x="156810" y="1102832"/>
                  <a:pt x="151786" y="1050078"/>
                </a:cubicBezTo>
                <a:cubicBezTo>
                  <a:pt x="146762" y="997324"/>
                  <a:pt x="221287" y="1374975"/>
                  <a:pt x="202028" y="1306311"/>
                </a:cubicBezTo>
                <a:cubicBezTo>
                  <a:pt x="182769" y="1237647"/>
                  <a:pt x="52140" y="710947"/>
                  <a:pt x="36230" y="638096"/>
                </a:cubicBezTo>
                <a:cubicBezTo>
                  <a:pt x="20320" y="565245"/>
                  <a:pt x="108244" y="968854"/>
                  <a:pt x="106569" y="869208"/>
                </a:cubicBezTo>
                <a:cubicBezTo>
                  <a:pt x="104894" y="769562"/>
                  <a:pt x="10272" y="5049"/>
                  <a:pt x="1061" y="25"/>
                </a:cubicBezTo>
                <a:close/>
              </a:path>
            </a:pathLst>
          </a:custGeom>
          <a:solidFill>
            <a:srgbClr val="05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1" name="フリーフォーム 1330">
            <a:extLst>
              <a:ext uri="{FF2B5EF4-FFF2-40B4-BE49-F238E27FC236}">
                <a16:creationId xmlns:a16="http://schemas.microsoft.com/office/drawing/2014/main" id="{2E63EF3F-4080-4ABC-286C-25592A8B07F4}"/>
              </a:ext>
            </a:extLst>
          </p:cNvPr>
          <p:cNvSpPr/>
          <p:nvPr/>
        </p:nvSpPr>
        <p:spPr>
          <a:xfrm>
            <a:off x="3935186" y="5860534"/>
            <a:ext cx="269330" cy="1630906"/>
          </a:xfrm>
          <a:custGeom>
            <a:avLst/>
            <a:gdLst>
              <a:gd name="connsiteX0" fmla="*/ 23865 w 269330"/>
              <a:gd name="connsiteY0" fmla="*/ 2679 h 1630906"/>
              <a:gd name="connsiteX1" fmla="*/ 59034 w 269330"/>
              <a:gd name="connsiteY1" fmla="*/ 932152 h 1630906"/>
              <a:gd name="connsiteX2" fmla="*/ 59034 w 269330"/>
              <a:gd name="connsiteY2" fmla="*/ 816596 h 1630906"/>
              <a:gd name="connsiteX3" fmla="*/ 254977 w 269330"/>
              <a:gd name="connsiteY3" fmla="*/ 1600367 h 1630906"/>
              <a:gd name="connsiteX4" fmla="*/ 229856 w 269330"/>
              <a:gd name="connsiteY4" fmla="*/ 1409448 h 1630906"/>
              <a:gd name="connsiteX5" fmla="*/ 33913 w 269330"/>
              <a:gd name="connsiteY5" fmla="*/ 831668 h 1630906"/>
              <a:gd name="connsiteX6" fmla="*/ 3768 w 269330"/>
              <a:gd name="connsiteY6" fmla="*/ 565387 h 1630906"/>
              <a:gd name="connsiteX7" fmla="*/ 3768 w 269330"/>
              <a:gd name="connsiteY7" fmla="*/ 645774 h 1630906"/>
              <a:gd name="connsiteX8" fmla="*/ 23865 w 269330"/>
              <a:gd name="connsiteY8" fmla="*/ 2679 h 1630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330" h="1630906">
                <a:moveTo>
                  <a:pt x="23865" y="2679"/>
                </a:moveTo>
                <a:cubicBezTo>
                  <a:pt x="33076" y="50409"/>
                  <a:pt x="53173" y="796499"/>
                  <a:pt x="59034" y="932152"/>
                </a:cubicBezTo>
                <a:cubicBezTo>
                  <a:pt x="64896" y="1067805"/>
                  <a:pt x="26377" y="705227"/>
                  <a:pt x="59034" y="816596"/>
                </a:cubicBezTo>
                <a:cubicBezTo>
                  <a:pt x="91691" y="927965"/>
                  <a:pt x="226507" y="1501558"/>
                  <a:pt x="254977" y="1600367"/>
                </a:cubicBezTo>
                <a:cubicBezTo>
                  <a:pt x="283447" y="1699176"/>
                  <a:pt x="266700" y="1537564"/>
                  <a:pt x="229856" y="1409448"/>
                </a:cubicBezTo>
                <a:cubicBezTo>
                  <a:pt x="193012" y="1281332"/>
                  <a:pt x="71594" y="972345"/>
                  <a:pt x="33913" y="831668"/>
                </a:cubicBezTo>
                <a:cubicBezTo>
                  <a:pt x="-3768" y="690991"/>
                  <a:pt x="8792" y="596369"/>
                  <a:pt x="3768" y="565387"/>
                </a:cubicBezTo>
                <a:cubicBezTo>
                  <a:pt x="-1256" y="534405"/>
                  <a:pt x="-1256" y="732022"/>
                  <a:pt x="3768" y="645774"/>
                </a:cubicBezTo>
                <a:cubicBezTo>
                  <a:pt x="8792" y="559526"/>
                  <a:pt x="14654" y="-45051"/>
                  <a:pt x="23865" y="267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2" name="フリーフォーム 1331">
            <a:extLst>
              <a:ext uri="{FF2B5EF4-FFF2-40B4-BE49-F238E27FC236}">
                <a16:creationId xmlns:a16="http://schemas.microsoft.com/office/drawing/2014/main" id="{E0A50D2A-3256-850A-A938-C3DFD00B7810}"/>
              </a:ext>
            </a:extLst>
          </p:cNvPr>
          <p:cNvSpPr/>
          <p:nvPr/>
        </p:nvSpPr>
        <p:spPr>
          <a:xfrm>
            <a:off x="4405793" y="6515396"/>
            <a:ext cx="501628" cy="1252776"/>
          </a:xfrm>
          <a:custGeom>
            <a:avLst/>
            <a:gdLst>
              <a:gd name="connsiteX0" fmla="*/ 409 w 501628"/>
              <a:gd name="connsiteY0" fmla="*/ 960 h 1252776"/>
              <a:gd name="connsiteX1" fmla="*/ 110941 w 501628"/>
              <a:gd name="connsiteY1" fmla="*/ 292362 h 1252776"/>
              <a:gd name="connsiteX2" fmla="*/ 115965 w 501628"/>
              <a:gd name="connsiteY2" fmla="*/ 206951 h 1252776"/>
              <a:gd name="connsiteX3" fmla="*/ 141086 w 501628"/>
              <a:gd name="connsiteY3" fmla="*/ 769659 h 1252776"/>
              <a:gd name="connsiteX4" fmla="*/ 141086 w 501628"/>
              <a:gd name="connsiteY4" fmla="*/ 659127 h 1252776"/>
              <a:gd name="connsiteX5" fmla="*/ 161183 w 501628"/>
              <a:gd name="connsiteY5" fmla="*/ 1010819 h 1252776"/>
              <a:gd name="connsiteX6" fmla="*/ 492778 w 501628"/>
              <a:gd name="connsiteY6" fmla="*/ 1241931 h 1252776"/>
              <a:gd name="connsiteX7" fmla="*/ 382247 w 501628"/>
              <a:gd name="connsiteY7" fmla="*/ 1176617 h 1252776"/>
              <a:gd name="connsiteX8" fmla="*/ 126014 w 501628"/>
              <a:gd name="connsiteY8" fmla="*/ 950529 h 1252776"/>
              <a:gd name="connsiteX9" fmla="*/ 216449 w 501628"/>
              <a:gd name="connsiteY9" fmla="*/ 1251980 h 1252776"/>
              <a:gd name="connsiteX10" fmla="*/ 136062 w 501628"/>
              <a:gd name="connsiteY10" fmla="*/ 839997 h 1252776"/>
              <a:gd name="connsiteX11" fmla="*/ 156159 w 501628"/>
              <a:gd name="connsiteY11" fmla="*/ 247145 h 1252776"/>
              <a:gd name="connsiteX12" fmla="*/ 156159 w 501628"/>
              <a:gd name="connsiteY12" fmla="*/ 407918 h 1252776"/>
              <a:gd name="connsiteX13" fmla="*/ 409 w 501628"/>
              <a:gd name="connsiteY13" fmla="*/ 960 h 125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1628" h="1252776">
                <a:moveTo>
                  <a:pt x="409" y="960"/>
                </a:moveTo>
                <a:cubicBezTo>
                  <a:pt x="-7127" y="-18299"/>
                  <a:pt x="91682" y="258030"/>
                  <a:pt x="110941" y="292362"/>
                </a:cubicBezTo>
                <a:cubicBezTo>
                  <a:pt x="130200" y="326694"/>
                  <a:pt x="110941" y="127402"/>
                  <a:pt x="115965" y="206951"/>
                </a:cubicBezTo>
                <a:cubicBezTo>
                  <a:pt x="120989" y="286501"/>
                  <a:pt x="136899" y="694296"/>
                  <a:pt x="141086" y="769659"/>
                </a:cubicBezTo>
                <a:cubicBezTo>
                  <a:pt x="145273" y="845022"/>
                  <a:pt x="137737" y="618934"/>
                  <a:pt x="141086" y="659127"/>
                </a:cubicBezTo>
                <a:cubicBezTo>
                  <a:pt x="144435" y="699320"/>
                  <a:pt x="102568" y="913685"/>
                  <a:pt x="161183" y="1010819"/>
                </a:cubicBezTo>
                <a:cubicBezTo>
                  <a:pt x="219798" y="1107953"/>
                  <a:pt x="455934" y="1214298"/>
                  <a:pt x="492778" y="1241931"/>
                </a:cubicBezTo>
                <a:cubicBezTo>
                  <a:pt x="529622" y="1269564"/>
                  <a:pt x="443374" y="1225184"/>
                  <a:pt x="382247" y="1176617"/>
                </a:cubicBezTo>
                <a:cubicBezTo>
                  <a:pt x="321120" y="1128050"/>
                  <a:pt x="153647" y="937969"/>
                  <a:pt x="126014" y="950529"/>
                </a:cubicBezTo>
                <a:cubicBezTo>
                  <a:pt x="98381" y="963090"/>
                  <a:pt x="214774" y="1270402"/>
                  <a:pt x="216449" y="1251980"/>
                </a:cubicBezTo>
                <a:cubicBezTo>
                  <a:pt x="218124" y="1233558"/>
                  <a:pt x="146110" y="1007469"/>
                  <a:pt x="136062" y="839997"/>
                </a:cubicBezTo>
                <a:cubicBezTo>
                  <a:pt x="126014" y="672525"/>
                  <a:pt x="152809" y="319158"/>
                  <a:pt x="156159" y="247145"/>
                </a:cubicBezTo>
                <a:cubicBezTo>
                  <a:pt x="159509" y="175132"/>
                  <a:pt x="181280" y="443087"/>
                  <a:pt x="156159" y="407918"/>
                </a:cubicBezTo>
                <a:cubicBezTo>
                  <a:pt x="131038" y="372749"/>
                  <a:pt x="7945" y="20219"/>
                  <a:pt x="409" y="96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3" name="フリーフォーム 1332">
            <a:extLst>
              <a:ext uri="{FF2B5EF4-FFF2-40B4-BE49-F238E27FC236}">
                <a16:creationId xmlns:a16="http://schemas.microsoft.com/office/drawing/2014/main" id="{66503D57-B4D9-D94A-8BEB-59159D747958}"/>
              </a:ext>
            </a:extLst>
          </p:cNvPr>
          <p:cNvSpPr/>
          <p:nvPr/>
        </p:nvSpPr>
        <p:spPr>
          <a:xfrm>
            <a:off x="3496826" y="7299603"/>
            <a:ext cx="1079099" cy="1062651"/>
          </a:xfrm>
          <a:custGeom>
            <a:avLst/>
            <a:gdLst>
              <a:gd name="connsiteX0" fmla="*/ 0 w 1079099"/>
              <a:gd name="connsiteY0" fmla="*/ 25645 h 1062651"/>
              <a:gd name="connsiteX1" fmla="*/ 40194 w 1079099"/>
              <a:gd name="connsiteY1" fmla="*/ 55790 h 1062651"/>
              <a:gd name="connsiteX2" fmla="*/ 517490 w 1079099"/>
              <a:gd name="connsiteY2" fmla="*/ 367289 h 1062651"/>
              <a:gd name="connsiteX3" fmla="*/ 442128 w 1079099"/>
              <a:gd name="connsiteY3" fmla="*/ 337144 h 1062651"/>
              <a:gd name="connsiteX4" fmla="*/ 849086 w 1079099"/>
              <a:gd name="connsiteY4" fmla="*/ 402459 h 1062651"/>
              <a:gd name="connsiteX5" fmla="*/ 1075174 w 1079099"/>
              <a:gd name="connsiteY5" fmla="*/ 407483 h 1062651"/>
              <a:gd name="connsiteX6" fmla="*/ 959618 w 1079099"/>
              <a:gd name="connsiteY6" fmla="*/ 417531 h 1062651"/>
              <a:gd name="connsiteX7" fmla="*/ 557684 w 1079099"/>
              <a:gd name="connsiteY7" fmla="*/ 422555 h 1062651"/>
              <a:gd name="connsiteX8" fmla="*/ 828989 w 1079099"/>
              <a:gd name="connsiteY8" fmla="*/ 487870 h 1062651"/>
              <a:gd name="connsiteX9" fmla="*/ 783772 w 1079099"/>
              <a:gd name="connsiteY9" fmla="*/ 648643 h 1062651"/>
              <a:gd name="connsiteX10" fmla="*/ 753627 w 1079099"/>
              <a:gd name="connsiteY10" fmla="*/ 754151 h 1062651"/>
              <a:gd name="connsiteX11" fmla="*/ 733530 w 1079099"/>
              <a:gd name="connsiteY11" fmla="*/ 1060626 h 1062651"/>
              <a:gd name="connsiteX12" fmla="*/ 743578 w 1079099"/>
              <a:gd name="connsiteY12" fmla="*/ 869707 h 1062651"/>
              <a:gd name="connsiteX13" fmla="*/ 879231 w 1079099"/>
              <a:gd name="connsiteY13" fmla="*/ 533087 h 1062651"/>
              <a:gd name="connsiteX14" fmla="*/ 869183 w 1079099"/>
              <a:gd name="connsiteY14" fmla="*/ 442652 h 1062651"/>
              <a:gd name="connsiteX15" fmla="*/ 944545 w 1079099"/>
              <a:gd name="connsiteY15" fmla="*/ 332120 h 1062651"/>
              <a:gd name="connsiteX16" fmla="*/ 567732 w 1079099"/>
              <a:gd name="connsiteY16" fmla="*/ 337144 h 1062651"/>
              <a:gd name="connsiteX17" fmla="*/ 547636 w 1079099"/>
              <a:gd name="connsiteY17" fmla="*/ 221588 h 1062651"/>
              <a:gd name="connsiteX18" fmla="*/ 743578 w 1079099"/>
              <a:gd name="connsiteY18" fmla="*/ 524 h 1062651"/>
              <a:gd name="connsiteX19" fmla="*/ 462225 w 1079099"/>
              <a:gd name="connsiteY19" fmla="*/ 161298 h 1062651"/>
              <a:gd name="connsiteX20" fmla="*/ 577781 w 1079099"/>
              <a:gd name="connsiteY20" fmla="*/ 201492 h 1062651"/>
              <a:gd name="connsiteX21" fmla="*/ 452176 w 1079099"/>
              <a:gd name="connsiteY21" fmla="*/ 286902 h 1062651"/>
              <a:gd name="connsiteX22" fmla="*/ 221064 w 1079099"/>
              <a:gd name="connsiteY22" fmla="*/ 126129 h 1062651"/>
              <a:gd name="connsiteX23" fmla="*/ 0 w 1079099"/>
              <a:gd name="connsiteY23" fmla="*/ 25645 h 1062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079099" h="1062651">
                <a:moveTo>
                  <a:pt x="0" y="25645"/>
                </a:moveTo>
                <a:lnTo>
                  <a:pt x="40194" y="55790"/>
                </a:lnTo>
                <a:lnTo>
                  <a:pt x="517490" y="367289"/>
                </a:lnTo>
                <a:cubicBezTo>
                  <a:pt x="584479" y="414181"/>
                  <a:pt x="386862" y="331282"/>
                  <a:pt x="442128" y="337144"/>
                </a:cubicBezTo>
                <a:cubicBezTo>
                  <a:pt x="497394" y="343006"/>
                  <a:pt x="743578" y="390736"/>
                  <a:pt x="849086" y="402459"/>
                </a:cubicBezTo>
                <a:cubicBezTo>
                  <a:pt x="954594" y="414182"/>
                  <a:pt x="1056752" y="404971"/>
                  <a:pt x="1075174" y="407483"/>
                </a:cubicBezTo>
                <a:cubicBezTo>
                  <a:pt x="1093596" y="409995"/>
                  <a:pt x="1045866" y="415019"/>
                  <a:pt x="959618" y="417531"/>
                </a:cubicBezTo>
                <a:cubicBezTo>
                  <a:pt x="873370" y="420043"/>
                  <a:pt x="579456" y="410832"/>
                  <a:pt x="557684" y="422555"/>
                </a:cubicBezTo>
                <a:cubicBezTo>
                  <a:pt x="535913" y="434278"/>
                  <a:pt x="791308" y="450189"/>
                  <a:pt x="828989" y="487870"/>
                </a:cubicBezTo>
                <a:cubicBezTo>
                  <a:pt x="866670" y="525551"/>
                  <a:pt x="796332" y="604263"/>
                  <a:pt x="783772" y="648643"/>
                </a:cubicBezTo>
                <a:cubicBezTo>
                  <a:pt x="771212" y="693023"/>
                  <a:pt x="762001" y="685487"/>
                  <a:pt x="753627" y="754151"/>
                </a:cubicBezTo>
                <a:cubicBezTo>
                  <a:pt x="745253" y="822815"/>
                  <a:pt x="735205" y="1041367"/>
                  <a:pt x="733530" y="1060626"/>
                </a:cubicBezTo>
                <a:cubicBezTo>
                  <a:pt x="731855" y="1079885"/>
                  <a:pt x="719295" y="957630"/>
                  <a:pt x="743578" y="869707"/>
                </a:cubicBezTo>
                <a:cubicBezTo>
                  <a:pt x="767862" y="781784"/>
                  <a:pt x="858297" y="604263"/>
                  <a:pt x="879231" y="533087"/>
                </a:cubicBezTo>
                <a:cubicBezTo>
                  <a:pt x="900165" y="461911"/>
                  <a:pt x="858297" y="476146"/>
                  <a:pt x="869183" y="442652"/>
                </a:cubicBezTo>
                <a:cubicBezTo>
                  <a:pt x="880069" y="409158"/>
                  <a:pt x="994787" y="349705"/>
                  <a:pt x="944545" y="332120"/>
                </a:cubicBezTo>
                <a:cubicBezTo>
                  <a:pt x="894303" y="314535"/>
                  <a:pt x="633884" y="355566"/>
                  <a:pt x="567732" y="337144"/>
                </a:cubicBezTo>
                <a:cubicBezTo>
                  <a:pt x="501581" y="318722"/>
                  <a:pt x="518328" y="277691"/>
                  <a:pt x="547636" y="221588"/>
                </a:cubicBezTo>
                <a:cubicBezTo>
                  <a:pt x="576944" y="165485"/>
                  <a:pt x="757813" y="10572"/>
                  <a:pt x="743578" y="524"/>
                </a:cubicBezTo>
                <a:cubicBezTo>
                  <a:pt x="729343" y="-9524"/>
                  <a:pt x="489858" y="127803"/>
                  <a:pt x="462225" y="161298"/>
                </a:cubicBezTo>
                <a:cubicBezTo>
                  <a:pt x="434592" y="194793"/>
                  <a:pt x="579456" y="180558"/>
                  <a:pt x="577781" y="201492"/>
                </a:cubicBezTo>
                <a:cubicBezTo>
                  <a:pt x="576106" y="222426"/>
                  <a:pt x="511629" y="299462"/>
                  <a:pt x="452176" y="286902"/>
                </a:cubicBezTo>
                <a:cubicBezTo>
                  <a:pt x="392723" y="274342"/>
                  <a:pt x="298101" y="162973"/>
                  <a:pt x="221064" y="126129"/>
                </a:cubicBezTo>
                <a:cubicBezTo>
                  <a:pt x="144027" y="89285"/>
                  <a:pt x="66989" y="77562"/>
                  <a:pt x="0" y="2564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4" name="フリーフォーム 1333">
            <a:extLst>
              <a:ext uri="{FF2B5EF4-FFF2-40B4-BE49-F238E27FC236}">
                <a16:creationId xmlns:a16="http://schemas.microsoft.com/office/drawing/2014/main" id="{89A10977-FFD8-E3E9-C5E5-BED45198BB8A}"/>
              </a:ext>
            </a:extLst>
          </p:cNvPr>
          <p:cNvSpPr/>
          <p:nvPr/>
        </p:nvSpPr>
        <p:spPr>
          <a:xfrm>
            <a:off x="4375715" y="7700061"/>
            <a:ext cx="1274222" cy="343720"/>
          </a:xfrm>
          <a:custGeom>
            <a:avLst/>
            <a:gdLst>
              <a:gd name="connsiteX0" fmla="*/ 342 w 1274222"/>
              <a:gd name="connsiteY0" fmla="*/ 273306 h 343720"/>
              <a:gd name="connsiteX1" fmla="*/ 678606 w 1274222"/>
              <a:gd name="connsiteY1" fmla="*/ 207992 h 343720"/>
              <a:gd name="connsiteX2" fmla="*/ 1241314 w 1274222"/>
              <a:gd name="connsiteY2" fmla="*/ 7025 h 343720"/>
              <a:gd name="connsiteX3" fmla="*/ 1211169 w 1274222"/>
              <a:gd name="connsiteY3" fmla="*/ 42194 h 343720"/>
              <a:gd name="connsiteX4" fmla="*/ 970008 w 1274222"/>
              <a:gd name="connsiteY4" fmla="*/ 343644 h 343720"/>
              <a:gd name="connsiteX5" fmla="*/ 1145854 w 1274222"/>
              <a:gd name="connsiteY5" fmla="*/ 72339 h 343720"/>
              <a:gd name="connsiteX6" fmla="*/ 804210 w 1274222"/>
              <a:gd name="connsiteY6" fmla="*/ 147702 h 343720"/>
              <a:gd name="connsiteX7" fmla="*/ 357059 w 1274222"/>
              <a:gd name="connsiteY7" fmla="*/ 207992 h 343720"/>
              <a:gd name="connsiteX8" fmla="*/ 769041 w 1274222"/>
              <a:gd name="connsiteY8" fmla="*/ 162774 h 343720"/>
              <a:gd name="connsiteX9" fmla="*/ 342 w 1274222"/>
              <a:gd name="connsiteY9" fmla="*/ 273306 h 343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4222" h="343720">
                <a:moveTo>
                  <a:pt x="342" y="273306"/>
                </a:moveTo>
                <a:cubicBezTo>
                  <a:pt x="-14731" y="280842"/>
                  <a:pt x="471777" y="252372"/>
                  <a:pt x="678606" y="207992"/>
                </a:cubicBezTo>
                <a:cubicBezTo>
                  <a:pt x="885435" y="163612"/>
                  <a:pt x="1241314" y="7025"/>
                  <a:pt x="1241314" y="7025"/>
                </a:cubicBezTo>
                <a:cubicBezTo>
                  <a:pt x="1330074" y="-20608"/>
                  <a:pt x="1211169" y="42194"/>
                  <a:pt x="1211169" y="42194"/>
                </a:cubicBezTo>
                <a:cubicBezTo>
                  <a:pt x="1165951" y="98297"/>
                  <a:pt x="980894" y="338620"/>
                  <a:pt x="970008" y="343644"/>
                </a:cubicBezTo>
                <a:cubicBezTo>
                  <a:pt x="959122" y="348668"/>
                  <a:pt x="1173487" y="104996"/>
                  <a:pt x="1145854" y="72339"/>
                </a:cubicBezTo>
                <a:cubicBezTo>
                  <a:pt x="1118221" y="39682"/>
                  <a:pt x="935676" y="125093"/>
                  <a:pt x="804210" y="147702"/>
                </a:cubicBezTo>
                <a:cubicBezTo>
                  <a:pt x="672744" y="170311"/>
                  <a:pt x="362920" y="205480"/>
                  <a:pt x="357059" y="207992"/>
                </a:cubicBezTo>
                <a:cubicBezTo>
                  <a:pt x="351198" y="210504"/>
                  <a:pt x="826819" y="157750"/>
                  <a:pt x="769041" y="162774"/>
                </a:cubicBezTo>
                <a:cubicBezTo>
                  <a:pt x="711263" y="167798"/>
                  <a:pt x="15415" y="265770"/>
                  <a:pt x="342" y="27330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5" name="フリーフォーム 1334">
            <a:extLst>
              <a:ext uri="{FF2B5EF4-FFF2-40B4-BE49-F238E27FC236}">
                <a16:creationId xmlns:a16="http://schemas.microsoft.com/office/drawing/2014/main" id="{BF2D21D1-881B-0701-4F0E-63D64807013D}"/>
              </a:ext>
            </a:extLst>
          </p:cNvPr>
          <p:cNvSpPr/>
          <p:nvPr/>
        </p:nvSpPr>
        <p:spPr>
          <a:xfrm>
            <a:off x="3506818" y="7310164"/>
            <a:ext cx="396733" cy="1177244"/>
          </a:xfrm>
          <a:custGeom>
            <a:avLst/>
            <a:gdLst>
              <a:gd name="connsiteX0" fmla="*/ 115613 w 396733"/>
              <a:gd name="connsiteY0" fmla="*/ 12 h 1177244"/>
              <a:gd name="connsiteX1" fmla="*/ 50298 w 396733"/>
              <a:gd name="connsiteY1" fmla="*/ 492381 h 1177244"/>
              <a:gd name="connsiteX2" fmla="*/ 170879 w 396733"/>
              <a:gd name="connsiteY2" fmla="*/ 728517 h 1177244"/>
              <a:gd name="connsiteX3" fmla="*/ 145758 w 396733"/>
              <a:gd name="connsiteY3" fmla="*/ 673251 h 1177244"/>
              <a:gd name="connsiteX4" fmla="*/ 391942 w 396733"/>
              <a:gd name="connsiteY4" fmla="*/ 1170645 h 1177244"/>
              <a:gd name="connsiteX5" fmla="*/ 286435 w 396733"/>
              <a:gd name="connsiteY5" fmla="*/ 934509 h 1177244"/>
              <a:gd name="connsiteX6" fmla="*/ 20153 w 396733"/>
              <a:gd name="connsiteY6" fmla="*/ 587840 h 1177244"/>
              <a:gd name="connsiteX7" fmla="*/ 40250 w 396733"/>
              <a:gd name="connsiteY7" fmla="*/ 743590 h 1177244"/>
              <a:gd name="connsiteX8" fmla="*/ 85468 w 396733"/>
              <a:gd name="connsiteY8" fmla="*/ 261269 h 1177244"/>
              <a:gd name="connsiteX9" fmla="*/ 57 w 396733"/>
              <a:gd name="connsiteY9" fmla="*/ 507454 h 1177244"/>
              <a:gd name="connsiteX10" fmla="*/ 115613 w 396733"/>
              <a:gd name="connsiteY10" fmla="*/ 12 h 1177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6733" h="1177244">
                <a:moveTo>
                  <a:pt x="115613" y="12"/>
                </a:moveTo>
                <a:cubicBezTo>
                  <a:pt x="123986" y="-2500"/>
                  <a:pt x="41087" y="370964"/>
                  <a:pt x="50298" y="492381"/>
                </a:cubicBezTo>
                <a:cubicBezTo>
                  <a:pt x="59509" y="613799"/>
                  <a:pt x="154969" y="698372"/>
                  <a:pt x="170879" y="728517"/>
                </a:cubicBezTo>
                <a:cubicBezTo>
                  <a:pt x="186789" y="758662"/>
                  <a:pt x="108914" y="599563"/>
                  <a:pt x="145758" y="673251"/>
                </a:cubicBezTo>
                <a:cubicBezTo>
                  <a:pt x="182602" y="746939"/>
                  <a:pt x="368496" y="1127102"/>
                  <a:pt x="391942" y="1170645"/>
                </a:cubicBezTo>
                <a:cubicBezTo>
                  <a:pt x="415388" y="1214188"/>
                  <a:pt x="348400" y="1031643"/>
                  <a:pt x="286435" y="934509"/>
                </a:cubicBezTo>
                <a:cubicBezTo>
                  <a:pt x="224470" y="837375"/>
                  <a:pt x="61184" y="619660"/>
                  <a:pt x="20153" y="587840"/>
                </a:cubicBezTo>
                <a:cubicBezTo>
                  <a:pt x="-20878" y="556020"/>
                  <a:pt x="29364" y="798018"/>
                  <a:pt x="40250" y="743590"/>
                </a:cubicBezTo>
                <a:cubicBezTo>
                  <a:pt x="51136" y="689162"/>
                  <a:pt x="92167" y="300625"/>
                  <a:pt x="85468" y="261269"/>
                </a:cubicBezTo>
                <a:cubicBezTo>
                  <a:pt x="78769" y="221913"/>
                  <a:pt x="-2455" y="549322"/>
                  <a:pt x="57" y="507454"/>
                </a:cubicBezTo>
                <a:cubicBezTo>
                  <a:pt x="2569" y="465586"/>
                  <a:pt x="107240" y="2524"/>
                  <a:pt x="115613" y="12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6" name="フリーフォーム 1335">
            <a:extLst>
              <a:ext uri="{FF2B5EF4-FFF2-40B4-BE49-F238E27FC236}">
                <a16:creationId xmlns:a16="http://schemas.microsoft.com/office/drawing/2014/main" id="{D0E13C3F-3E21-C0EB-BD62-4A7C58DF4F04}"/>
              </a:ext>
            </a:extLst>
          </p:cNvPr>
          <p:cNvSpPr/>
          <p:nvPr/>
        </p:nvSpPr>
        <p:spPr>
          <a:xfrm>
            <a:off x="3666910" y="7494292"/>
            <a:ext cx="593807" cy="952703"/>
          </a:xfrm>
          <a:custGeom>
            <a:avLst/>
            <a:gdLst>
              <a:gd name="connsiteX0" fmla="*/ 738 w 593807"/>
              <a:gd name="connsiteY0" fmla="*/ 1778 h 952703"/>
              <a:gd name="connsiteX1" fmla="*/ 508180 w 593807"/>
              <a:gd name="connsiteY1" fmla="*/ 293181 h 952703"/>
              <a:gd name="connsiteX2" fmla="*/ 452914 w 593807"/>
              <a:gd name="connsiteY2" fmla="*/ 413761 h 952703"/>
              <a:gd name="connsiteX3" fmla="*/ 508180 w 593807"/>
              <a:gd name="connsiteY3" fmla="*/ 433857 h 952703"/>
              <a:gd name="connsiteX4" fmla="*/ 503156 w 593807"/>
              <a:gd name="connsiteY4" fmla="*/ 599655 h 952703"/>
              <a:gd name="connsiteX5" fmla="*/ 593591 w 593807"/>
              <a:gd name="connsiteY5" fmla="*/ 951348 h 952703"/>
              <a:gd name="connsiteX6" fmla="*/ 528277 w 593807"/>
              <a:gd name="connsiteY6" fmla="*/ 705163 h 952703"/>
              <a:gd name="connsiteX7" fmla="*/ 523253 w 593807"/>
              <a:gd name="connsiteY7" fmla="*/ 313277 h 952703"/>
              <a:gd name="connsiteX8" fmla="*/ 397648 w 593807"/>
              <a:gd name="connsiteY8" fmla="*/ 177624 h 952703"/>
              <a:gd name="connsiteX9" fmla="*/ 738 w 593807"/>
              <a:gd name="connsiteY9" fmla="*/ 1778 h 952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3807" h="952703">
                <a:moveTo>
                  <a:pt x="738" y="1778"/>
                </a:moveTo>
                <a:cubicBezTo>
                  <a:pt x="19160" y="21037"/>
                  <a:pt x="432817" y="224517"/>
                  <a:pt x="508180" y="293181"/>
                </a:cubicBezTo>
                <a:cubicBezTo>
                  <a:pt x="583543" y="361845"/>
                  <a:pt x="452914" y="390315"/>
                  <a:pt x="452914" y="413761"/>
                </a:cubicBezTo>
                <a:cubicBezTo>
                  <a:pt x="452914" y="437207"/>
                  <a:pt x="499806" y="402875"/>
                  <a:pt x="508180" y="433857"/>
                </a:cubicBezTo>
                <a:cubicBezTo>
                  <a:pt x="516554" y="464839"/>
                  <a:pt x="488921" y="513406"/>
                  <a:pt x="503156" y="599655"/>
                </a:cubicBezTo>
                <a:cubicBezTo>
                  <a:pt x="517391" y="685904"/>
                  <a:pt x="589404" y="933763"/>
                  <a:pt x="593591" y="951348"/>
                </a:cubicBezTo>
                <a:cubicBezTo>
                  <a:pt x="597778" y="968933"/>
                  <a:pt x="540000" y="811508"/>
                  <a:pt x="528277" y="705163"/>
                </a:cubicBezTo>
                <a:cubicBezTo>
                  <a:pt x="516554" y="598818"/>
                  <a:pt x="545024" y="401200"/>
                  <a:pt x="523253" y="313277"/>
                </a:cubicBezTo>
                <a:cubicBezTo>
                  <a:pt x="501482" y="225354"/>
                  <a:pt x="481384" y="230378"/>
                  <a:pt x="397648" y="177624"/>
                </a:cubicBezTo>
                <a:cubicBezTo>
                  <a:pt x="313912" y="124870"/>
                  <a:pt x="-17684" y="-17481"/>
                  <a:pt x="738" y="1778"/>
                </a:cubicBezTo>
                <a:close/>
              </a:path>
            </a:pathLst>
          </a:custGeom>
          <a:solidFill>
            <a:srgbClr val="05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7" name="フリーフォーム 1336">
            <a:extLst>
              <a:ext uri="{FF2B5EF4-FFF2-40B4-BE49-F238E27FC236}">
                <a16:creationId xmlns:a16="http://schemas.microsoft.com/office/drawing/2014/main" id="{95F04BDB-5765-36AF-27DD-FAAABB8E9D45}"/>
              </a:ext>
            </a:extLst>
          </p:cNvPr>
          <p:cNvSpPr/>
          <p:nvPr/>
        </p:nvSpPr>
        <p:spPr>
          <a:xfrm>
            <a:off x="6303918" y="7507308"/>
            <a:ext cx="402183" cy="2455270"/>
          </a:xfrm>
          <a:custGeom>
            <a:avLst/>
            <a:gdLst>
              <a:gd name="connsiteX0" fmla="*/ 6447 w 402183"/>
              <a:gd name="connsiteY0" fmla="*/ 194754 h 2455270"/>
              <a:gd name="connsiteX1" fmla="*/ 137075 w 402183"/>
              <a:gd name="connsiteY1" fmla="*/ 481132 h 2455270"/>
              <a:gd name="connsiteX2" fmla="*/ 222486 w 402183"/>
              <a:gd name="connsiteY2" fmla="*/ 350503 h 2455270"/>
              <a:gd name="connsiteX3" fmla="*/ 132051 w 402183"/>
              <a:gd name="connsiteY3" fmla="*/ 802679 h 2455270"/>
              <a:gd name="connsiteX4" fmla="*/ 1423 w 402183"/>
              <a:gd name="connsiteY4" fmla="*/ 2390318 h 2455270"/>
              <a:gd name="connsiteX5" fmla="*/ 66737 w 402183"/>
              <a:gd name="connsiteY5" fmla="*/ 2139110 h 2455270"/>
              <a:gd name="connsiteX6" fmla="*/ 132051 w 402183"/>
              <a:gd name="connsiteY6" fmla="*/ 2048674 h 2455270"/>
              <a:gd name="connsiteX7" fmla="*/ 398333 w 402183"/>
              <a:gd name="connsiteY7" fmla="*/ 79197 h 2455270"/>
              <a:gd name="connsiteX8" fmla="*/ 282777 w 402183"/>
              <a:gd name="connsiteY8" fmla="*/ 380648 h 2455270"/>
              <a:gd name="connsiteX9" fmla="*/ 182293 w 402183"/>
              <a:gd name="connsiteY9" fmla="*/ 315334 h 2455270"/>
              <a:gd name="connsiteX10" fmla="*/ 227511 w 402183"/>
              <a:gd name="connsiteY10" fmla="*/ 591663 h 2455270"/>
              <a:gd name="connsiteX11" fmla="*/ 6447 w 402183"/>
              <a:gd name="connsiteY11" fmla="*/ 194754 h 2455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2183" h="2455270">
                <a:moveTo>
                  <a:pt x="6447" y="194754"/>
                </a:moveTo>
                <a:cubicBezTo>
                  <a:pt x="-8626" y="176332"/>
                  <a:pt x="101068" y="455174"/>
                  <a:pt x="137075" y="481132"/>
                </a:cubicBezTo>
                <a:cubicBezTo>
                  <a:pt x="173082" y="507090"/>
                  <a:pt x="223323" y="296912"/>
                  <a:pt x="222486" y="350503"/>
                </a:cubicBezTo>
                <a:cubicBezTo>
                  <a:pt x="221649" y="404094"/>
                  <a:pt x="168895" y="462710"/>
                  <a:pt x="132051" y="802679"/>
                </a:cubicBezTo>
                <a:cubicBezTo>
                  <a:pt x="95207" y="1142648"/>
                  <a:pt x="12309" y="2167580"/>
                  <a:pt x="1423" y="2390318"/>
                </a:cubicBezTo>
                <a:cubicBezTo>
                  <a:pt x="-9463" y="2613057"/>
                  <a:pt x="44966" y="2196051"/>
                  <a:pt x="66737" y="2139110"/>
                </a:cubicBezTo>
                <a:cubicBezTo>
                  <a:pt x="88508" y="2082169"/>
                  <a:pt x="76785" y="2391993"/>
                  <a:pt x="132051" y="2048674"/>
                </a:cubicBezTo>
                <a:cubicBezTo>
                  <a:pt x="187317" y="1705355"/>
                  <a:pt x="373212" y="357201"/>
                  <a:pt x="398333" y="79197"/>
                </a:cubicBezTo>
                <a:cubicBezTo>
                  <a:pt x="423454" y="-198807"/>
                  <a:pt x="318784" y="341292"/>
                  <a:pt x="282777" y="380648"/>
                </a:cubicBezTo>
                <a:cubicBezTo>
                  <a:pt x="246770" y="420004"/>
                  <a:pt x="191504" y="280165"/>
                  <a:pt x="182293" y="315334"/>
                </a:cubicBezTo>
                <a:cubicBezTo>
                  <a:pt x="173082" y="350503"/>
                  <a:pt x="252632" y="606736"/>
                  <a:pt x="227511" y="591663"/>
                </a:cubicBezTo>
                <a:cubicBezTo>
                  <a:pt x="202390" y="576591"/>
                  <a:pt x="21520" y="213176"/>
                  <a:pt x="6447" y="19475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8" name="フリーフォーム 1337">
            <a:extLst>
              <a:ext uri="{FF2B5EF4-FFF2-40B4-BE49-F238E27FC236}">
                <a16:creationId xmlns:a16="http://schemas.microsoft.com/office/drawing/2014/main" id="{F4561FCC-929A-95DB-3904-4D82A8E48BC5}"/>
              </a:ext>
            </a:extLst>
          </p:cNvPr>
          <p:cNvSpPr/>
          <p:nvPr/>
        </p:nvSpPr>
        <p:spPr>
          <a:xfrm>
            <a:off x="4991193" y="5944486"/>
            <a:ext cx="928244" cy="1574718"/>
          </a:xfrm>
          <a:custGeom>
            <a:avLst/>
            <a:gdLst>
              <a:gd name="connsiteX0" fmla="*/ 922262 w 928244"/>
              <a:gd name="connsiteY0" fmla="*/ 4138 h 1574718"/>
              <a:gd name="connsiteX1" fmla="*/ 53080 w 928244"/>
              <a:gd name="connsiteY1" fmla="*/ 581918 h 1574718"/>
              <a:gd name="connsiteX2" fmla="*/ 374627 w 928244"/>
              <a:gd name="connsiteY2" fmla="*/ 330710 h 1574718"/>
              <a:gd name="connsiteX3" fmla="*/ 500231 w 928244"/>
              <a:gd name="connsiteY3" fmla="*/ 315637 h 1574718"/>
              <a:gd name="connsiteX4" fmla="*/ 540425 w 928244"/>
              <a:gd name="connsiteY4" fmla="*/ 647233 h 1574718"/>
              <a:gd name="connsiteX5" fmla="*/ 696174 w 928244"/>
              <a:gd name="connsiteY5" fmla="*/ 396024 h 1574718"/>
              <a:gd name="connsiteX6" fmla="*/ 2838 w 928244"/>
              <a:gd name="connsiteY6" fmla="*/ 1566657 h 1574718"/>
              <a:gd name="connsiteX7" fmla="*/ 460038 w 928244"/>
              <a:gd name="connsiteY7" fmla="*/ 883369 h 1574718"/>
              <a:gd name="connsiteX8" fmla="*/ 696174 w 928244"/>
              <a:gd name="connsiteY8" fmla="*/ 305589 h 1574718"/>
              <a:gd name="connsiteX9" fmla="*/ 565545 w 928244"/>
              <a:gd name="connsiteY9" fmla="*/ 426169 h 1574718"/>
              <a:gd name="connsiteX10" fmla="*/ 635884 w 928244"/>
              <a:gd name="connsiteY10" fmla="*/ 190033 h 1574718"/>
              <a:gd name="connsiteX11" fmla="*/ 444965 w 928244"/>
              <a:gd name="connsiteY11" fmla="*/ 315637 h 1574718"/>
              <a:gd name="connsiteX12" fmla="*/ 922262 w 928244"/>
              <a:gd name="connsiteY12" fmla="*/ 4138 h 1574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8244" h="1574718">
                <a:moveTo>
                  <a:pt x="922262" y="4138"/>
                </a:moveTo>
                <a:cubicBezTo>
                  <a:pt x="856948" y="48518"/>
                  <a:pt x="144352" y="527489"/>
                  <a:pt x="53080" y="581918"/>
                </a:cubicBezTo>
                <a:cubicBezTo>
                  <a:pt x="-38192" y="636347"/>
                  <a:pt x="300102" y="375090"/>
                  <a:pt x="374627" y="330710"/>
                </a:cubicBezTo>
                <a:cubicBezTo>
                  <a:pt x="449152" y="286330"/>
                  <a:pt x="472598" y="262883"/>
                  <a:pt x="500231" y="315637"/>
                </a:cubicBezTo>
                <a:cubicBezTo>
                  <a:pt x="527864" y="368391"/>
                  <a:pt x="507768" y="633835"/>
                  <a:pt x="540425" y="647233"/>
                </a:cubicBezTo>
                <a:cubicBezTo>
                  <a:pt x="573082" y="660631"/>
                  <a:pt x="785772" y="242787"/>
                  <a:pt x="696174" y="396024"/>
                </a:cubicBezTo>
                <a:cubicBezTo>
                  <a:pt x="606576" y="549261"/>
                  <a:pt x="42194" y="1485433"/>
                  <a:pt x="2838" y="1566657"/>
                </a:cubicBezTo>
                <a:cubicBezTo>
                  <a:pt x="-36518" y="1647881"/>
                  <a:pt x="344482" y="1093547"/>
                  <a:pt x="460038" y="883369"/>
                </a:cubicBezTo>
                <a:cubicBezTo>
                  <a:pt x="575594" y="673191"/>
                  <a:pt x="678589" y="381789"/>
                  <a:pt x="696174" y="305589"/>
                </a:cubicBezTo>
                <a:cubicBezTo>
                  <a:pt x="713759" y="229389"/>
                  <a:pt x="575593" y="445428"/>
                  <a:pt x="565545" y="426169"/>
                </a:cubicBezTo>
                <a:cubicBezTo>
                  <a:pt x="555497" y="406910"/>
                  <a:pt x="655981" y="208455"/>
                  <a:pt x="635884" y="190033"/>
                </a:cubicBezTo>
                <a:cubicBezTo>
                  <a:pt x="615787" y="171611"/>
                  <a:pt x="392211" y="344945"/>
                  <a:pt x="444965" y="315637"/>
                </a:cubicBezTo>
                <a:cubicBezTo>
                  <a:pt x="497719" y="286329"/>
                  <a:pt x="987576" y="-40242"/>
                  <a:pt x="922262" y="4138"/>
                </a:cubicBezTo>
                <a:close/>
              </a:path>
            </a:pathLst>
          </a:custGeom>
          <a:solidFill>
            <a:srgbClr val="05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39" name="太陽 1338">
            <a:extLst>
              <a:ext uri="{FF2B5EF4-FFF2-40B4-BE49-F238E27FC236}">
                <a16:creationId xmlns:a16="http://schemas.microsoft.com/office/drawing/2014/main" id="{3DC2FFCC-B9BF-4ECA-E51A-EF8A346E921C}"/>
              </a:ext>
            </a:extLst>
          </p:cNvPr>
          <p:cNvSpPr/>
          <p:nvPr/>
        </p:nvSpPr>
        <p:spPr>
          <a:xfrm>
            <a:off x="5853755" y="6795228"/>
            <a:ext cx="298908" cy="298908"/>
          </a:xfrm>
          <a:prstGeom prst="su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0" name="フリーフォーム 1339">
            <a:extLst>
              <a:ext uri="{FF2B5EF4-FFF2-40B4-BE49-F238E27FC236}">
                <a16:creationId xmlns:a16="http://schemas.microsoft.com/office/drawing/2014/main" id="{54BDF066-6563-6C66-2D0A-8945CB4169A0}"/>
              </a:ext>
            </a:extLst>
          </p:cNvPr>
          <p:cNvSpPr/>
          <p:nvPr/>
        </p:nvSpPr>
        <p:spPr>
          <a:xfrm>
            <a:off x="5752532" y="7827420"/>
            <a:ext cx="215591" cy="824211"/>
          </a:xfrm>
          <a:custGeom>
            <a:avLst/>
            <a:gdLst>
              <a:gd name="connsiteX0" fmla="*/ 149 w 215591"/>
              <a:gd name="connsiteY0" fmla="*/ 246 h 824211"/>
              <a:gd name="connsiteX1" fmla="*/ 175995 w 215591"/>
              <a:gd name="connsiteY1" fmla="*/ 221310 h 824211"/>
              <a:gd name="connsiteX2" fmla="*/ 90584 w 215591"/>
              <a:gd name="connsiteY2" fmla="*/ 502664 h 824211"/>
              <a:gd name="connsiteX3" fmla="*/ 196092 w 215591"/>
              <a:gd name="connsiteY3" fmla="*/ 402180 h 824211"/>
              <a:gd name="connsiteX4" fmla="*/ 20246 w 215591"/>
              <a:gd name="connsiteY4" fmla="*/ 824211 h 824211"/>
              <a:gd name="connsiteX5" fmla="*/ 20246 w 215591"/>
              <a:gd name="connsiteY5" fmla="*/ 824211 h 824211"/>
              <a:gd name="connsiteX6" fmla="*/ 211165 w 215591"/>
              <a:gd name="connsiteY6" fmla="*/ 351938 h 824211"/>
              <a:gd name="connsiteX7" fmla="*/ 145850 w 215591"/>
              <a:gd name="connsiteY7" fmla="*/ 181116 h 824211"/>
              <a:gd name="connsiteX8" fmla="*/ 149 w 215591"/>
              <a:gd name="connsiteY8" fmla="*/ 246 h 824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591" h="824211">
                <a:moveTo>
                  <a:pt x="149" y="246"/>
                </a:moveTo>
                <a:cubicBezTo>
                  <a:pt x="5173" y="6945"/>
                  <a:pt x="160923" y="137574"/>
                  <a:pt x="175995" y="221310"/>
                </a:cubicBezTo>
                <a:cubicBezTo>
                  <a:pt x="191067" y="305046"/>
                  <a:pt x="87235" y="472519"/>
                  <a:pt x="90584" y="502664"/>
                </a:cubicBezTo>
                <a:cubicBezTo>
                  <a:pt x="93933" y="532809"/>
                  <a:pt x="207815" y="348589"/>
                  <a:pt x="196092" y="402180"/>
                </a:cubicBezTo>
                <a:cubicBezTo>
                  <a:pt x="184369" y="455771"/>
                  <a:pt x="20246" y="824211"/>
                  <a:pt x="20246" y="824211"/>
                </a:cubicBezTo>
                <a:lnTo>
                  <a:pt x="20246" y="824211"/>
                </a:lnTo>
                <a:cubicBezTo>
                  <a:pt x="52066" y="745499"/>
                  <a:pt x="190231" y="459121"/>
                  <a:pt x="211165" y="351938"/>
                </a:cubicBezTo>
                <a:cubicBezTo>
                  <a:pt x="232099" y="244756"/>
                  <a:pt x="173483" y="237219"/>
                  <a:pt x="145850" y="181116"/>
                </a:cubicBezTo>
                <a:cubicBezTo>
                  <a:pt x="118217" y="125013"/>
                  <a:pt x="-4875" y="-6453"/>
                  <a:pt x="149" y="246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1" name="フリーフォーム 1340">
            <a:extLst>
              <a:ext uri="{FF2B5EF4-FFF2-40B4-BE49-F238E27FC236}">
                <a16:creationId xmlns:a16="http://schemas.microsoft.com/office/drawing/2014/main" id="{E5EE5432-1F2A-3D4E-05D1-D6C67B74D38D}"/>
              </a:ext>
            </a:extLst>
          </p:cNvPr>
          <p:cNvSpPr/>
          <p:nvPr/>
        </p:nvSpPr>
        <p:spPr>
          <a:xfrm>
            <a:off x="4286750" y="8650774"/>
            <a:ext cx="1999093" cy="129655"/>
          </a:xfrm>
          <a:custGeom>
            <a:avLst/>
            <a:gdLst>
              <a:gd name="connsiteX0" fmla="*/ 174718 w 1999093"/>
              <a:gd name="connsiteY0" fmla="*/ 51099 h 129655"/>
              <a:gd name="connsiteX1" fmla="*/ 1285061 w 1999093"/>
              <a:gd name="connsiteY1" fmla="*/ 46074 h 129655"/>
              <a:gd name="connsiteX2" fmla="*/ 1561391 w 1999093"/>
              <a:gd name="connsiteY2" fmla="*/ 857 h 129655"/>
              <a:gd name="connsiteX3" fmla="*/ 1400617 w 1999093"/>
              <a:gd name="connsiteY3" fmla="*/ 91292 h 129655"/>
              <a:gd name="connsiteX4" fmla="*/ 1998494 w 1999093"/>
              <a:gd name="connsiteY4" fmla="*/ 86268 h 129655"/>
              <a:gd name="connsiteX5" fmla="*/ 1506125 w 1999093"/>
              <a:gd name="connsiteY5" fmla="*/ 126461 h 129655"/>
              <a:gd name="connsiteX6" fmla="*/ 1184577 w 1999093"/>
              <a:gd name="connsiteY6" fmla="*/ 121437 h 129655"/>
              <a:gd name="connsiteX7" fmla="*/ 1435786 w 1999093"/>
              <a:gd name="connsiteY7" fmla="*/ 76219 h 129655"/>
              <a:gd name="connsiteX8" fmla="*/ 757523 w 1999093"/>
              <a:gd name="connsiteY8" fmla="*/ 20953 h 129655"/>
              <a:gd name="connsiteX9" fmla="*/ 541483 w 1999093"/>
              <a:gd name="connsiteY9" fmla="*/ 41050 h 129655"/>
              <a:gd name="connsiteX10" fmla="*/ 39065 w 1999093"/>
              <a:gd name="connsiteY10" fmla="*/ 51099 h 129655"/>
              <a:gd name="connsiteX11" fmla="*/ 174718 w 1999093"/>
              <a:gd name="connsiteY11" fmla="*/ 51099 h 12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99093" h="129655">
                <a:moveTo>
                  <a:pt x="174718" y="51099"/>
                </a:moveTo>
                <a:lnTo>
                  <a:pt x="1285061" y="46074"/>
                </a:lnTo>
                <a:cubicBezTo>
                  <a:pt x="1516173" y="37700"/>
                  <a:pt x="1542132" y="-6679"/>
                  <a:pt x="1561391" y="857"/>
                </a:cubicBezTo>
                <a:cubicBezTo>
                  <a:pt x="1580650" y="8393"/>
                  <a:pt x="1327767" y="77057"/>
                  <a:pt x="1400617" y="91292"/>
                </a:cubicBezTo>
                <a:cubicBezTo>
                  <a:pt x="1473467" y="105527"/>
                  <a:pt x="1980909" y="80407"/>
                  <a:pt x="1998494" y="86268"/>
                </a:cubicBezTo>
                <a:cubicBezTo>
                  <a:pt x="2016079" y="92129"/>
                  <a:pt x="1641778" y="120600"/>
                  <a:pt x="1506125" y="126461"/>
                </a:cubicBezTo>
                <a:cubicBezTo>
                  <a:pt x="1370472" y="132323"/>
                  <a:pt x="1196300" y="129811"/>
                  <a:pt x="1184577" y="121437"/>
                </a:cubicBezTo>
                <a:cubicBezTo>
                  <a:pt x="1172854" y="113063"/>
                  <a:pt x="1506962" y="92966"/>
                  <a:pt x="1435786" y="76219"/>
                </a:cubicBezTo>
                <a:cubicBezTo>
                  <a:pt x="1364610" y="59472"/>
                  <a:pt x="906574" y="26814"/>
                  <a:pt x="757523" y="20953"/>
                </a:cubicBezTo>
                <a:cubicBezTo>
                  <a:pt x="608473" y="15091"/>
                  <a:pt x="661226" y="36026"/>
                  <a:pt x="541483" y="41050"/>
                </a:cubicBezTo>
                <a:cubicBezTo>
                  <a:pt x="421740" y="46074"/>
                  <a:pt x="101030" y="49424"/>
                  <a:pt x="39065" y="51099"/>
                </a:cubicBezTo>
                <a:cubicBezTo>
                  <a:pt x="-22900" y="52774"/>
                  <a:pt x="-32948" y="51937"/>
                  <a:pt x="174718" y="5109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3" name="フリーフォーム 1342">
            <a:extLst>
              <a:ext uri="{FF2B5EF4-FFF2-40B4-BE49-F238E27FC236}">
                <a16:creationId xmlns:a16="http://schemas.microsoft.com/office/drawing/2014/main" id="{56813C8A-E5BB-0211-0E0F-23C3B543EC09}"/>
              </a:ext>
            </a:extLst>
          </p:cNvPr>
          <p:cNvSpPr/>
          <p:nvPr/>
        </p:nvSpPr>
        <p:spPr>
          <a:xfrm>
            <a:off x="4417567" y="5026517"/>
            <a:ext cx="1306314" cy="89062"/>
          </a:xfrm>
          <a:custGeom>
            <a:avLst/>
            <a:gdLst>
              <a:gd name="connsiteX0" fmla="*/ 8383 w 1306314"/>
              <a:gd name="connsiteY0" fmla="*/ 15383 h 89062"/>
              <a:gd name="connsiteX1" fmla="*/ 586233 w 1306314"/>
              <a:gd name="connsiteY1" fmla="*/ 72533 h 89062"/>
              <a:gd name="connsiteX2" fmla="*/ 468758 w 1306314"/>
              <a:gd name="connsiteY2" fmla="*/ 78883 h 89062"/>
              <a:gd name="connsiteX3" fmla="*/ 789433 w 1306314"/>
              <a:gd name="connsiteY3" fmla="*/ 75708 h 89062"/>
              <a:gd name="connsiteX4" fmla="*/ 646558 w 1306314"/>
              <a:gd name="connsiteY4" fmla="*/ 85233 h 89062"/>
              <a:gd name="connsiteX5" fmla="*/ 1294258 w 1306314"/>
              <a:gd name="connsiteY5" fmla="*/ 2683 h 89062"/>
              <a:gd name="connsiteX6" fmla="*/ 1084708 w 1306314"/>
              <a:gd name="connsiteY6" fmla="*/ 18558 h 89062"/>
              <a:gd name="connsiteX7" fmla="*/ 433833 w 1306314"/>
              <a:gd name="connsiteY7" fmla="*/ 69358 h 89062"/>
              <a:gd name="connsiteX8" fmla="*/ 605283 w 1306314"/>
              <a:gd name="connsiteY8" fmla="*/ 75708 h 89062"/>
              <a:gd name="connsiteX9" fmla="*/ 265558 w 1306314"/>
              <a:gd name="connsiteY9" fmla="*/ 63008 h 89062"/>
              <a:gd name="connsiteX10" fmla="*/ 8383 w 1306314"/>
              <a:gd name="connsiteY10" fmla="*/ 15383 h 89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06314" h="89062">
                <a:moveTo>
                  <a:pt x="8383" y="15383"/>
                </a:moveTo>
                <a:cubicBezTo>
                  <a:pt x="61829" y="16970"/>
                  <a:pt x="509504" y="61950"/>
                  <a:pt x="586233" y="72533"/>
                </a:cubicBezTo>
                <a:cubicBezTo>
                  <a:pt x="662962" y="83116"/>
                  <a:pt x="468758" y="78883"/>
                  <a:pt x="468758" y="78883"/>
                </a:cubicBezTo>
                <a:lnTo>
                  <a:pt x="789433" y="75708"/>
                </a:lnTo>
                <a:cubicBezTo>
                  <a:pt x="819066" y="76766"/>
                  <a:pt x="562421" y="97404"/>
                  <a:pt x="646558" y="85233"/>
                </a:cubicBezTo>
                <a:cubicBezTo>
                  <a:pt x="730696" y="73062"/>
                  <a:pt x="1221233" y="13795"/>
                  <a:pt x="1294258" y="2683"/>
                </a:cubicBezTo>
                <a:cubicBezTo>
                  <a:pt x="1367283" y="-8429"/>
                  <a:pt x="1084708" y="18558"/>
                  <a:pt x="1084708" y="18558"/>
                </a:cubicBezTo>
                <a:lnTo>
                  <a:pt x="433833" y="69358"/>
                </a:lnTo>
                <a:cubicBezTo>
                  <a:pt x="353929" y="78883"/>
                  <a:pt x="605283" y="75708"/>
                  <a:pt x="605283" y="75708"/>
                </a:cubicBezTo>
                <a:cubicBezTo>
                  <a:pt x="577237" y="74650"/>
                  <a:pt x="360279" y="71475"/>
                  <a:pt x="265558" y="63008"/>
                </a:cubicBezTo>
                <a:cubicBezTo>
                  <a:pt x="170837" y="54541"/>
                  <a:pt x="-45063" y="13796"/>
                  <a:pt x="8383" y="1538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8" name="フリーフォーム 1347">
            <a:extLst>
              <a:ext uri="{FF2B5EF4-FFF2-40B4-BE49-F238E27FC236}">
                <a16:creationId xmlns:a16="http://schemas.microsoft.com/office/drawing/2014/main" id="{CCCED6F2-30E8-0BD3-BA32-D20CCDF2C8F3}"/>
              </a:ext>
            </a:extLst>
          </p:cNvPr>
          <p:cNvSpPr/>
          <p:nvPr/>
        </p:nvSpPr>
        <p:spPr>
          <a:xfrm>
            <a:off x="2134875" y="8335354"/>
            <a:ext cx="6704915" cy="2284055"/>
          </a:xfrm>
          <a:custGeom>
            <a:avLst/>
            <a:gdLst>
              <a:gd name="connsiteX0" fmla="*/ 131247 w 6704915"/>
              <a:gd name="connsiteY0" fmla="*/ 2226629 h 2284055"/>
              <a:gd name="connsiteX1" fmla="*/ 184255 w 6704915"/>
              <a:gd name="connsiteY1" fmla="*/ 2226629 h 2284055"/>
              <a:gd name="connsiteX2" fmla="*/ 4332186 w 6704915"/>
              <a:gd name="connsiteY2" fmla="*/ 676124 h 2284055"/>
              <a:gd name="connsiteX3" fmla="*/ 3272012 w 6704915"/>
              <a:gd name="connsiteY3" fmla="*/ 1206211 h 2284055"/>
              <a:gd name="connsiteX4" fmla="*/ 6704325 w 6704915"/>
              <a:gd name="connsiteY4" fmla="*/ 263 h 2284055"/>
              <a:gd name="connsiteX5" fmla="*/ 3550308 w 6704915"/>
              <a:gd name="connsiteY5" fmla="*/ 1325481 h 2284055"/>
              <a:gd name="connsiteX6" fmla="*/ 3696082 w 6704915"/>
              <a:gd name="connsiteY6" fmla="*/ 1630281 h 2284055"/>
              <a:gd name="connsiteX7" fmla="*/ 3762342 w 6704915"/>
              <a:gd name="connsiteY7" fmla="*/ 1749550 h 2284055"/>
              <a:gd name="connsiteX8" fmla="*/ 2596151 w 6704915"/>
              <a:gd name="connsiteY8" fmla="*/ 2160368 h 2284055"/>
              <a:gd name="connsiteX9" fmla="*/ 3258760 w 6704915"/>
              <a:gd name="connsiteY9" fmla="*/ 1643533 h 2284055"/>
              <a:gd name="connsiteX10" fmla="*/ 3576812 w 6704915"/>
              <a:gd name="connsiteY10" fmla="*/ 967672 h 2284055"/>
              <a:gd name="connsiteX11" fmla="*/ 2463629 w 6704915"/>
              <a:gd name="connsiteY11" fmla="*/ 1497759 h 2284055"/>
              <a:gd name="connsiteX12" fmla="*/ 131247 w 6704915"/>
              <a:gd name="connsiteY12" fmla="*/ 2226629 h 2284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04915" h="2284055">
                <a:moveTo>
                  <a:pt x="131247" y="2226629"/>
                </a:moveTo>
                <a:cubicBezTo>
                  <a:pt x="-192328" y="2355838"/>
                  <a:pt x="184255" y="2226629"/>
                  <a:pt x="184255" y="2226629"/>
                </a:cubicBezTo>
                <a:lnTo>
                  <a:pt x="4332186" y="676124"/>
                </a:lnTo>
                <a:cubicBezTo>
                  <a:pt x="4846812" y="506054"/>
                  <a:pt x="2876656" y="1318854"/>
                  <a:pt x="3272012" y="1206211"/>
                </a:cubicBezTo>
                <a:cubicBezTo>
                  <a:pt x="3667368" y="1093568"/>
                  <a:pt x="6657942" y="-19615"/>
                  <a:pt x="6704325" y="263"/>
                </a:cubicBezTo>
                <a:cubicBezTo>
                  <a:pt x="6750708" y="20141"/>
                  <a:pt x="4051682" y="1053811"/>
                  <a:pt x="3550308" y="1325481"/>
                </a:cubicBezTo>
                <a:cubicBezTo>
                  <a:pt x="3048934" y="1597151"/>
                  <a:pt x="3660743" y="1559603"/>
                  <a:pt x="3696082" y="1630281"/>
                </a:cubicBezTo>
                <a:cubicBezTo>
                  <a:pt x="3731421" y="1700959"/>
                  <a:pt x="3945664" y="1661202"/>
                  <a:pt x="3762342" y="1749550"/>
                </a:cubicBezTo>
                <a:cubicBezTo>
                  <a:pt x="3579020" y="1837898"/>
                  <a:pt x="2680081" y="2178037"/>
                  <a:pt x="2596151" y="2160368"/>
                </a:cubicBezTo>
                <a:cubicBezTo>
                  <a:pt x="2512221" y="2142699"/>
                  <a:pt x="3095317" y="1842316"/>
                  <a:pt x="3258760" y="1643533"/>
                </a:cubicBezTo>
                <a:cubicBezTo>
                  <a:pt x="3422204" y="1444750"/>
                  <a:pt x="3709334" y="991968"/>
                  <a:pt x="3576812" y="967672"/>
                </a:cubicBezTo>
                <a:cubicBezTo>
                  <a:pt x="3444290" y="943376"/>
                  <a:pt x="3035681" y="1287933"/>
                  <a:pt x="2463629" y="1497759"/>
                </a:cubicBezTo>
                <a:cubicBezTo>
                  <a:pt x="1891577" y="1707585"/>
                  <a:pt x="1018038" y="1967107"/>
                  <a:pt x="131247" y="222662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49" name="フリーフォーム 1348">
            <a:extLst>
              <a:ext uri="{FF2B5EF4-FFF2-40B4-BE49-F238E27FC236}">
                <a16:creationId xmlns:a16="http://schemas.microsoft.com/office/drawing/2014/main" id="{20F9AC21-6BAF-AD5C-EDC1-1392512BC920}"/>
              </a:ext>
            </a:extLst>
          </p:cNvPr>
          <p:cNvSpPr/>
          <p:nvPr/>
        </p:nvSpPr>
        <p:spPr>
          <a:xfrm>
            <a:off x="7189981" y="708103"/>
            <a:ext cx="1158895" cy="7439645"/>
          </a:xfrm>
          <a:custGeom>
            <a:avLst/>
            <a:gdLst>
              <a:gd name="connsiteX0" fmla="*/ 1158889 w 1158895"/>
              <a:gd name="connsiteY0" fmla="*/ 7514 h 7439645"/>
              <a:gd name="connsiteX1" fmla="*/ 483028 w 1158895"/>
              <a:gd name="connsiteY1" fmla="*/ 4393984 h 7439645"/>
              <a:gd name="connsiteX2" fmla="*/ 602297 w 1158895"/>
              <a:gd name="connsiteY2" fmla="*/ 3691619 h 7439645"/>
              <a:gd name="connsiteX3" fmla="*/ 19202 w 1158895"/>
              <a:gd name="connsiteY3" fmla="*/ 7282958 h 7439645"/>
              <a:gd name="connsiteX4" fmla="*/ 191480 w 1158895"/>
              <a:gd name="connsiteY4" fmla="*/ 6315549 h 7439645"/>
              <a:gd name="connsiteX5" fmla="*/ 695062 w 1158895"/>
              <a:gd name="connsiteY5" fmla="*/ 2021845 h 7439645"/>
              <a:gd name="connsiteX6" fmla="*/ 496280 w 1158895"/>
              <a:gd name="connsiteY6" fmla="*/ 3307306 h 7439645"/>
              <a:gd name="connsiteX7" fmla="*/ 1158889 w 1158895"/>
              <a:gd name="connsiteY7" fmla="*/ 7514 h 7439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58895" h="7439645">
                <a:moveTo>
                  <a:pt x="1158889" y="7514"/>
                </a:moveTo>
                <a:cubicBezTo>
                  <a:pt x="1156680" y="188627"/>
                  <a:pt x="575793" y="3779967"/>
                  <a:pt x="483028" y="4393984"/>
                </a:cubicBezTo>
                <a:cubicBezTo>
                  <a:pt x="390263" y="5008001"/>
                  <a:pt x="679601" y="3210123"/>
                  <a:pt x="602297" y="3691619"/>
                </a:cubicBezTo>
                <a:cubicBezTo>
                  <a:pt x="524993" y="4173115"/>
                  <a:pt x="87671" y="6845636"/>
                  <a:pt x="19202" y="7282958"/>
                </a:cubicBezTo>
                <a:cubicBezTo>
                  <a:pt x="-49267" y="7720280"/>
                  <a:pt x="78837" y="7192401"/>
                  <a:pt x="191480" y="6315549"/>
                </a:cubicBezTo>
                <a:cubicBezTo>
                  <a:pt x="304123" y="5438697"/>
                  <a:pt x="644262" y="2523219"/>
                  <a:pt x="695062" y="2021845"/>
                </a:cubicBezTo>
                <a:cubicBezTo>
                  <a:pt x="745862" y="1520471"/>
                  <a:pt x="425602" y="3638610"/>
                  <a:pt x="496280" y="3307306"/>
                </a:cubicBezTo>
                <a:cubicBezTo>
                  <a:pt x="566958" y="2976002"/>
                  <a:pt x="1161098" y="-173599"/>
                  <a:pt x="1158889" y="75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1" name="フリーフォーム 1350">
            <a:extLst>
              <a:ext uri="{FF2B5EF4-FFF2-40B4-BE49-F238E27FC236}">
                <a16:creationId xmlns:a16="http://schemas.microsoft.com/office/drawing/2014/main" id="{651B8B0D-E279-FFCC-A260-4F83899AC4A6}"/>
              </a:ext>
            </a:extLst>
          </p:cNvPr>
          <p:cNvSpPr/>
          <p:nvPr/>
        </p:nvSpPr>
        <p:spPr>
          <a:xfrm>
            <a:off x="7090593" y="860503"/>
            <a:ext cx="1158895" cy="7439645"/>
          </a:xfrm>
          <a:custGeom>
            <a:avLst/>
            <a:gdLst>
              <a:gd name="connsiteX0" fmla="*/ 1158889 w 1158895"/>
              <a:gd name="connsiteY0" fmla="*/ 7514 h 7439645"/>
              <a:gd name="connsiteX1" fmla="*/ 483028 w 1158895"/>
              <a:gd name="connsiteY1" fmla="*/ 4393984 h 7439645"/>
              <a:gd name="connsiteX2" fmla="*/ 602297 w 1158895"/>
              <a:gd name="connsiteY2" fmla="*/ 3691619 h 7439645"/>
              <a:gd name="connsiteX3" fmla="*/ 19202 w 1158895"/>
              <a:gd name="connsiteY3" fmla="*/ 7282958 h 7439645"/>
              <a:gd name="connsiteX4" fmla="*/ 191480 w 1158895"/>
              <a:gd name="connsiteY4" fmla="*/ 6315549 h 7439645"/>
              <a:gd name="connsiteX5" fmla="*/ 695062 w 1158895"/>
              <a:gd name="connsiteY5" fmla="*/ 2021845 h 7439645"/>
              <a:gd name="connsiteX6" fmla="*/ 496280 w 1158895"/>
              <a:gd name="connsiteY6" fmla="*/ 3307306 h 7439645"/>
              <a:gd name="connsiteX7" fmla="*/ 1158889 w 1158895"/>
              <a:gd name="connsiteY7" fmla="*/ 7514 h 7439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58895" h="7439645">
                <a:moveTo>
                  <a:pt x="1158889" y="7514"/>
                </a:moveTo>
                <a:cubicBezTo>
                  <a:pt x="1156680" y="188627"/>
                  <a:pt x="575793" y="3779967"/>
                  <a:pt x="483028" y="4393984"/>
                </a:cubicBezTo>
                <a:cubicBezTo>
                  <a:pt x="390263" y="5008001"/>
                  <a:pt x="679601" y="3210123"/>
                  <a:pt x="602297" y="3691619"/>
                </a:cubicBezTo>
                <a:cubicBezTo>
                  <a:pt x="524993" y="4173115"/>
                  <a:pt x="87671" y="6845636"/>
                  <a:pt x="19202" y="7282958"/>
                </a:cubicBezTo>
                <a:cubicBezTo>
                  <a:pt x="-49267" y="7720280"/>
                  <a:pt x="78837" y="7192401"/>
                  <a:pt x="191480" y="6315549"/>
                </a:cubicBezTo>
                <a:cubicBezTo>
                  <a:pt x="304123" y="5438697"/>
                  <a:pt x="644262" y="2523219"/>
                  <a:pt x="695062" y="2021845"/>
                </a:cubicBezTo>
                <a:cubicBezTo>
                  <a:pt x="745862" y="1520471"/>
                  <a:pt x="425602" y="3638610"/>
                  <a:pt x="496280" y="3307306"/>
                </a:cubicBezTo>
                <a:cubicBezTo>
                  <a:pt x="566958" y="2976002"/>
                  <a:pt x="1161098" y="-173599"/>
                  <a:pt x="1158889" y="751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2" name="フリーフォーム 1351">
            <a:extLst>
              <a:ext uri="{FF2B5EF4-FFF2-40B4-BE49-F238E27FC236}">
                <a16:creationId xmlns:a16="http://schemas.microsoft.com/office/drawing/2014/main" id="{DBB0A1AE-896D-27A2-3993-EEDA4A6A619F}"/>
              </a:ext>
            </a:extLst>
          </p:cNvPr>
          <p:cNvSpPr/>
          <p:nvPr/>
        </p:nvSpPr>
        <p:spPr>
          <a:xfrm>
            <a:off x="1018492" y="-261421"/>
            <a:ext cx="1802565" cy="7682554"/>
          </a:xfrm>
          <a:custGeom>
            <a:avLst/>
            <a:gdLst>
              <a:gd name="connsiteX0" fmla="*/ 1698204 w 1802565"/>
              <a:gd name="connsiteY0" fmla="*/ 287925 h 7682554"/>
              <a:gd name="connsiteX1" fmla="*/ 1698204 w 1802565"/>
              <a:gd name="connsiteY1" fmla="*/ 367438 h 7682554"/>
              <a:gd name="connsiteX2" fmla="*/ 863317 w 1802565"/>
              <a:gd name="connsiteY2" fmla="*/ 3799751 h 7682554"/>
              <a:gd name="connsiteX3" fmla="*/ 942830 w 1802565"/>
              <a:gd name="connsiteY3" fmla="*/ 3587717 h 7682554"/>
              <a:gd name="connsiteX4" fmla="*/ 850065 w 1802565"/>
              <a:gd name="connsiteY4" fmla="*/ 5867091 h 7682554"/>
              <a:gd name="connsiteX5" fmla="*/ 770551 w 1802565"/>
              <a:gd name="connsiteY5" fmla="*/ 5575543 h 7682554"/>
              <a:gd name="connsiteX6" fmla="*/ 1925 w 1802565"/>
              <a:gd name="connsiteY6" fmla="*/ 7669386 h 7682554"/>
              <a:gd name="connsiteX7" fmla="*/ 545265 w 1802565"/>
              <a:gd name="connsiteY7" fmla="*/ 6330917 h 7682554"/>
              <a:gd name="connsiteX8" fmla="*/ 346482 w 1802565"/>
              <a:gd name="connsiteY8" fmla="*/ 3693734 h 7682554"/>
              <a:gd name="connsiteX9" fmla="*/ 213960 w 1802565"/>
              <a:gd name="connsiteY9" fmla="*/ 4687647 h 7682554"/>
              <a:gd name="connsiteX10" fmla="*/ 677786 w 1802565"/>
              <a:gd name="connsiteY10" fmla="*/ 2487786 h 7682554"/>
              <a:gd name="connsiteX11" fmla="*/ 558517 w 1802565"/>
              <a:gd name="connsiteY11" fmla="*/ 3587717 h 7682554"/>
              <a:gd name="connsiteX12" fmla="*/ 1154865 w 1802565"/>
              <a:gd name="connsiteY12" fmla="*/ 1334847 h 7682554"/>
              <a:gd name="connsiteX13" fmla="*/ 863317 w 1802565"/>
              <a:gd name="connsiteY13" fmla="*/ 2063717 h 7682554"/>
              <a:gd name="connsiteX14" fmla="*/ 1698204 w 1802565"/>
              <a:gd name="connsiteY14" fmla="*/ 287925 h 768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02565" h="7682554">
                <a:moveTo>
                  <a:pt x="1698204" y="287925"/>
                </a:moveTo>
                <a:cubicBezTo>
                  <a:pt x="1837352" y="5212"/>
                  <a:pt x="1837352" y="-217866"/>
                  <a:pt x="1698204" y="367438"/>
                </a:cubicBezTo>
                <a:cubicBezTo>
                  <a:pt x="1559056" y="952742"/>
                  <a:pt x="989213" y="3263038"/>
                  <a:pt x="863317" y="3799751"/>
                </a:cubicBezTo>
                <a:cubicBezTo>
                  <a:pt x="737421" y="4336464"/>
                  <a:pt x="945039" y="3243160"/>
                  <a:pt x="942830" y="3587717"/>
                </a:cubicBezTo>
                <a:cubicBezTo>
                  <a:pt x="940621" y="3932274"/>
                  <a:pt x="878778" y="5535787"/>
                  <a:pt x="850065" y="5867091"/>
                </a:cubicBezTo>
                <a:cubicBezTo>
                  <a:pt x="821352" y="6198395"/>
                  <a:pt x="911908" y="5275161"/>
                  <a:pt x="770551" y="5575543"/>
                </a:cubicBezTo>
                <a:cubicBezTo>
                  <a:pt x="629194" y="5875926"/>
                  <a:pt x="39473" y="7543490"/>
                  <a:pt x="1925" y="7669386"/>
                </a:cubicBezTo>
                <a:cubicBezTo>
                  <a:pt x="-35623" y="7795282"/>
                  <a:pt x="487839" y="6993526"/>
                  <a:pt x="545265" y="6330917"/>
                </a:cubicBezTo>
                <a:cubicBezTo>
                  <a:pt x="602691" y="5668308"/>
                  <a:pt x="401699" y="3967612"/>
                  <a:pt x="346482" y="3693734"/>
                </a:cubicBezTo>
                <a:cubicBezTo>
                  <a:pt x="291265" y="3419856"/>
                  <a:pt x="158743" y="4888638"/>
                  <a:pt x="213960" y="4687647"/>
                </a:cubicBezTo>
                <a:cubicBezTo>
                  <a:pt x="269177" y="4486656"/>
                  <a:pt x="620360" y="2671108"/>
                  <a:pt x="677786" y="2487786"/>
                </a:cubicBezTo>
                <a:cubicBezTo>
                  <a:pt x="735212" y="2304464"/>
                  <a:pt x="479004" y="3779874"/>
                  <a:pt x="558517" y="3587717"/>
                </a:cubicBezTo>
                <a:cubicBezTo>
                  <a:pt x="638030" y="3395561"/>
                  <a:pt x="1104065" y="1588847"/>
                  <a:pt x="1154865" y="1334847"/>
                </a:cubicBezTo>
                <a:cubicBezTo>
                  <a:pt x="1205665" y="1080847"/>
                  <a:pt x="772761" y="2242621"/>
                  <a:pt x="863317" y="2063717"/>
                </a:cubicBezTo>
                <a:cubicBezTo>
                  <a:pt x="953873" y="1884813"/>
                  <a:pt x="1559056" y="570638"/>
                  <a:pt x="1698204" y="287925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3" name="フリーフォーム 1352">
            <a:extLst>
              <a:ext uri="{FF2B5EF4-FFF2-40B4-BE49-F238E27FC236}">
                <a16:creationId xmlns:a16="http://schemas.microsoft.com/office/drawing/2014/main" id="{8A71E459-DC40-39C5-13A1-954A366F3D21}"/>
              </a:ext>
            </a:extLst>
          </p:cNvPr>
          <p:cNvSpPr/>
          <p:nvPr/>
        </p:nvSpPr>
        <p:spPr>
          <a:xfrm>
            <a:off x="1170892" y="-109021"/>
            <a:ext cx="1802565" cy="7682554"/>
          </a:xfrm>
          <a:custGeom>
            <a:avLst/>
            <a:gdLst>
              <a:gd name="connsiteX0" fmla="*/ 1698204 w 1802565"/>
              <a:gd name="connsiteY0" fmla="*/ 287925 h 7682554"/>
              <a:gd name="connsiteX1" fmla="*/ 1698204 w 1802565"/>
              <a:gd name="connsiteY1" fmla="*/ 367438 h 7682554"/>
              <a:gd name="connsiteX2" fmla="*/ 863317 w 1802565"/>
              <a:gd name="connsiteY2" fmla="*/ 3799751 h 7682554"/>
              <a:gd name="connsiteX3" fmla="*/ 942830 w 1802565"/>
              <a:gd name="connsiteY3" fmla="*/ 3587717 h 7682554"/>
              <a:gd name="connsiteX4" fmla="*/ 850065 w 1802565"/>
              <a:gd name="connsiteY4" fmla="*/ 5867091 h 7682554"/>
              <a:gd name="connsiteX5" fmla="*/ 770551 w 1802565"/>
              <a:gd name="connsiteY5" fmla="*/ 5575543 h 7682554"/>
              <a:gd name="connsiteX6" fmla="*/ 1925 w 1802565"/>
              <a:gd name="connsiteY6" fmla="*/ 7669386 h 7682554"/>
              <a:gd name="connsiteX7" fmla="*/ 545265 w 1802565"/>
              <a:gd name="connsiteY7" fmla="*/ 6330917 h 7682554"/>
              <a:gd name="connsiteX8" fmla="*/ 346482 w 1802565"/>
              <a:gd name="connsiteY8" fmla="*/ 3693734 h 7682554"/>
              <a:gd name="connsiteX9" fmla="*/ 213960 w 1802565"/>
              <a:gd name="connsiteY9" fmla="*/ 4687647 h 7682554"/>
              <a:gd name="connsiteX10" fmla="*/ 677786 w 1802565"/>
              <a:gd name="connsiteY10" fmla="*/ 2487786 h 7682554"/>
              <a:gd name="connsiteX11" fmla="*/ 558517 w 1802565"/>
              <a:gd name="connsiteY11" fmla="*/ 3587717 h 7682554"/>
              <a:gd name="connsiteX12" fmla="*/ 1154865 w 1802565"/>
              <a:gd name="connsiteY12" fmla="*/ 1334847 h 7682554"/>
              <a:gd name="connsiteX13" fmla="*/ 863317 w 1802565"/>
              <a:gd name="connsiteY13" fmla="*/ 2063717 h 7682554"/>
              <a:gd name="connsiteX14" fmla="*/ 1698204 w 1802565"/>
              <a:gd name="connsiteY14" fmla="*/ 287925 h 7682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02565" h="7682554">
                <a:moveTo>
                  <a:pt x="1698204" y="287925"/>
                </a:moveTo>
                <a:cubicBezTo>
                  <a:pt x="1837352" y="5212"/>
                  <a:pt x="1837352" y="-217866"/>
                  <a:pt x="1698204" y="367438"/>
                </a:cubicBezTo>
                <a:cubicBezTo>
                  <a:pt x="1559056" y="952742"/>
                  <a:pt x="989213" y="3263038"/>
                  <a:pt x="863317" y="3799751"/>
                </a:cubicBezTo>
                <a:cubicBezTo>
                  <a:pt x="737421" y="4336464"/>
                  <a:pt x="945039" y="3243160"/>
                  <a:pt x="942830" y="3587717"/>
                </a:cubicBezTo>
                <a:cubicBezTo>
                  <a:pt x="940621" y="3932274"/>
                  <a:pt x="878778" y="5535787"/>
                  <a:pt x="850065" y="5867091"/>
                </a:cubicBezTo>
                <a:cubicBezTo>
                  <a:pt x="821352" y="6198395"/>
                  <a:pt x="911908" y="5275161"/>
                  <a:pt x="770551" y="5575543"/>
                </a:cubicBezTo>
                <a:cubicBezTo>
                  <a:pt x="629194" y="5875926"/>
                  <a:pt x="39473" y="7543490"/>
                  <a:pt x="1925" y="7669386"/>
                </a:cubicBezTo>
                <a:cubicBezTo>
                  <a:pt x="-35623" y="7795282"/>
                  <a:pt x="487839" y="6993526"/>
                  <a:pt x="545265" y="6330917"/>
                </a:cubicBezTo>
                <a:cubicBezTo>
                  <a:pt x="602691" y="5668308"/>
                  <a:pt x="401699" y="3967612"/>
                  <a:pt x="346482" y="3693734"/>
                </a:cubicBezTo>
                <a:cubicBezTo>
                  <a:pt x="291265" y="3419856"/>
                  <a:pt x="158743" y="4888638"/>
                  <a:pt x="213960" y="4687647"/>
                </a:cubicBezTo>
                <a:cubicBezTo>
                  <a:pt x="269177" y="4486656"/>
                  <a:pt x="620360" y="2671108"/>
                  <a:pt x="677786" y="2487786"/>
                </a:cubicBezTo>
                <a:cubicBezTo>
                  <a:pt x="735212" y="2304464"/>
                  <a:pt x="479004" y="3779874"/>
                  <a:pt x="558517" y="3587717"/>
                </a:cubicBezTo>
                <a:cubicBezTo>
                  <a:pt x="638030" y="3395561"/>
                  <a:pt x="1104065" y="1588847"/>
                  <a:pt x="1154865" y="1334847"/>
                </a:cubicBezTo>
                <a:cubicBezTo>
                  <a:pt x="1205665" y="1080847"/>
                  <a:pt x="772761" y="2242621"/>
                  <a:pt x="863317" y="2063717"/>
                </a:cubicBezTo>
                <a:cubicBezTo>
                  <a:pt x="953873" y="1884813"/>
                  <a:pt x="1559056" y="570638"/>
                  <a:pt x="1698204" y="2879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4" name="フリーフォーム 1353">
            <a:extLst>
              <a:ext uri="{FF2B5EF4-FFF2-40B4-BE49-F238E27FC236}">
                <a16:creationId xmlns:a16="http://schemas.microsoft.com/office/drawing/2014/main" id="{CAFFC1A1-B76F-B61F-3A34-F4C9D9C32D79}"/>
              </a:ext>
            </a:extLst>
          </p:cNvPr>
          <p:cNvSpPr/>
          <p:nvPr/>
        </p:nvSpPr>
        <p:spPr>
          <a:xfrm>
            <a:off x="2728697" y="7711276"/>
            <a:ext cx="2303872" cy="2921990"/>
          </a:xfrm>
          <a:custGeom>
            <a:avLst/>
            <a:gdLst>
              <a:gd name="connsiteX0" fmla="*/ 239790 w 2303872"/>
              <a:gd name="connsiteY0" fmla="*/ 94254 h 2921990"/>
              <a:gd name="connsiteX1" fmla="*/ 372312 w 2303872"/>
              <a:gd name="connsiteY1" fmla="*/ 226776 h 2921990"/>
              <a:gd name="connsiteX2" fmla="*/ 1193946 w 2303872"/>
              <a:gd name="connsiteY2" fmla="*/ 1618254 h 2921990"/>
              <a:gd name="connsiteX3" fmla="*/ 1008416 w 2303872"/>
              <a:gd name="connsiteY3" fmla="*/ 1260446 h 2921990"/>
              <a:gd name="connsiteX4" fmla="*/ 2280625 w 2303872"/>
              <a:gd name="connsiteY4" fmla="*/ 2890463 h 2921990"/>
              <a:gd name="connsiteX5" fmla="*/ 1697529 w 2303872"/>
              <a:gd name="connsiteY5" fmla="*/ 2201350 h 2921990"/>
              <a:gd name="connsiteX6" fmla="*/ 67512 w 2303872"/>
              <a:gd name="connsiteY6" fmla="*/ 571333 h 2921990"/>
              <a:gd name="connsiteX7" fmla="*/ 306051 w 2303872"/>
              <a:gd name="connsiteY7" fmla="*/ 1167681 h 2921990"/>
              <a:gd name="connsiteX8" fmla="*/ 239790 w 2303872"/>
              <a:gd name="connsiteY8" fmla="*/ 94254 h 2921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03872" h="2921990">
                <a:moveTo>
                  <a:pt x="239790" y="94254"/>
                </a:moveTo>
                <a:cubicBezTo>
                  <a:pt x="250833" y="-62563"/>
                  <a:pt x="213286" y="-27224"/>
                  <a:pt x="372312" y="226776"/>
                </a:cubicBezTo>
                <a:cubicBezTo>
                  <a:pt x="531338" y="480776"/>
                  <a:pt x="1087929" y="1445976"/>
                  <a:pt x="1193946" y="1618254"/>
                </a:cubicBezTo>
                <a:cubicBezTo>
                  <a:pt x="1299963" y="1790532"/>
                  <a:pt x="827303" y="1048411"/>
                  <a:pt x="1008416" y="1260446"/>
                </a:cubicBezTo>
                <a:cubicBezTo>
                  <a:pt x="1189529" y="1472481"/>
                  <a:pt x="2165773" y="2733646"/>
                  <a:pt x="2280625" y="2890463"/>
                </a:cubicBezTo>
                <a:cubicBezTo>
                  <a:pt x="2395477" y="3047280"/>
                  <a:pt x="2066381" y="2587872"/>
                  <a:pt x="1697529" y="2201350"/>
                </a:cubicBezTo>
                <a:cubicBezTo>
                  <a:pt x="1328677" y="1814828"/>
                  <a:pt x="299425" y="743611"/>
                  <a:pt x="67512" y="571333"/>
                </a:cubicBezTo>
                <a:cubicBezTo>
                  <a:pt x="-164401" y="399055"/>
                  <a:pt x="272921" y="1240568"/>
                  <a:pt x="306051" y="1167681"/>
                </a:cubicBezTo>
                <a:cubicBezTo>
                  <a:pt x="339181" y="1094794"/>
                  <a:pt x="228747" y="251071"/>
                  <a:pt x="239790" y="9425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7" name="フリーフォーム 1356">
            <a:extLst>
              <a:ext uri="{FF2B5EF4-FFF2-40B4-BE49-F238E27FC236}">
                <a16:creationId xmlns:a16="http://schemas.microsoft.com/office/drawing/2014/main" id="{83FFF10C-53AE-A5E6-9F5A-AE2ADF38CD55}"/>
              </a:ext>
            </a:extLst>
          </p:cNvPr>
          <p:cNvSpPr/>
          <p:nvPr/>
        </p:nvSpPr>
        <p:spPr>
          <a:xfrm>
            <a:off x="5143593" y="6096886"/>
            <a:ext cx="928244" cy="1574718"/>
          </a:xfrm>
          <a:custGeom>
            <a:avLst/>
            <a:gdLst>
              <a:gd name="connsiteX0" fmla="*/ 922262 w 928244"/>
              <a:gd name="connsiteY0" fmla="*/ 4138 h 1574718"/>
              <a:gd name="connsiteX1" fmla="*/ 53080 w 928244"/>
              <a:gd name="connsiteY1" fmla="*/ 581918 h 1574718"/>
              <a:gd name="connsiteX2" fmla="*/ 374627 w 928244"/>
              <a:gd name="connsiteY2" fmla="*/ 330710 h 1574718"/>
              <a:gd name="connsiteX3" fmla="*/ 500231 w 928244"/>
              <a:gd name="connsiteY3" fmla="*/ 315637 h 1574718"/>
              <a:gd name="connsiteX4" fmla="*/ 540425 w 928244"/>
              <a:gd name="connsiteY4" fmla="*/ 647233 h 1574718"/>
              <a:gd name="connsiteX5" fmla="*/ 696174 w 928244"/>
              <a:gd name="connsiteY5" fmla="*/ 396024 h 1574718"/>
              <a:gd name="connsiteX6" fmla="*/ 2838 w 928244"/>
              <a:gd name="connsiteY6" fmla="*/ 1566657 h 1574718"/>
              <a:gd name="connsiteX7" fmla="*/ 460038 w 928244"/>
              <a:gd name="connsiteY7" fmla="*/ 883369 h 1574718"/>
              <a:gd name="connsiteX8" fmla="*/ 696174 w 928244"/>
              <a:gd name="connsiteY8" fmla="*/ 305589 h 1574718"/>
              <a:gd name="connsiteX9" fmla="*/ 565545 w 928244"/>
              <a:gd name="connsiteY9" fmla="*/ 426169 h 1574718"/>
              <a:gd name="connsiteX10" fmla="*/ 635884 w 928244"/>
              <a:gd name="connsiteY10" fmla="*/ 190033 h 1574718"/>
              <a:gd name="connsiteX11" fmla="*/ 444965 w 928244"/>
              <a:gd name="connsiteY11" fmla="*/ 315637 h 1574718"/>
              <a:gd name="connsiteX12" fmla="*/ 922262 w 928244"/>
              <a:gd name="connsiteY12" fmla="*/ 4138 h 1574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8244" h="1574718">
                <a:moveTo>
                  <a:pt x="922262" y="4138"/>
                </a:moveTo>
                <a:cubicBezTo>
                  <a:pt x="856948" y="48518"/>
                  <a:pt x="144352" y="527489"/>
                  <a:pt x="53080" y="581918"/>
                </a:cubicBezTo>
                <a:cubicBezTo>
                  <a:pt x="-38192" y="636347"/>
                  <a:pt x="300102" y="375090"/>
                  <a:pt x="374627" y="330710"/>
                </a:cubicBezTo>
                <a:cubicBezTo>
                  <a:pt x="449152" y="286330"/>
                  <a:pt x="472598" y="262883"/>
                  <a:pt x="500231" y="315637"/>
                </a:cubicBezTo>
                <a:cubicBezTo>
                  <a:pt x="527864" y="368391"/>
                  <a:pt x="507768" y="633835"/>
                  <a:pt x="540425" y="647233"/>
                </a:cubicBezTo>
                <a:cubicBezTo>
                  <a:pt x="573082" y="660631"/>
                  <a:pt x="785772" y="242787"/>
                  <a:pt x="696174" y="396024"/>
                </a:cubicBezTo>
                <a:cubicBezTo>
                  <a:pt x="606576" y="549261"/>
                  <a:pt x="42194" y="1485433"/>
                  <a:pt x="2838" y="1566657"/>
                </a:cubicBezTo>
                <a:cubicBezTo>
                  <a:pt x="-36518" y="1647881"/>
                  <a:pt x="344482" y="1093547"/>
                  <a:pt x="460038" y="883369"/>
                </a:cubicBezTo>
                <a:cubicBezTo>
                  <a:pt x="575594" y="673191"/>
                  <a:pt x="678589" y="381789"/>
                  <a:pt x="696174" y="305589"/>
                </a:cubicBezTo>
                <a:cubicBezTo>
                  <a:pt x="713759" y="229389"/>
                  <a:pt x="575593" y="445428"/>
                  <a:pt x="565545" y="426169"/>
                </a:cubicBezTo>
                <a:cubicBezTo>
                  <a:pt x="555497" y="406910"/>
                  <a:pt x="655981" y="208455"/>
                  <a:pt x="635884" y="190033"/>
                </a:cubicBezTo>
                <a:cubicBezTo>
                  <a:pt x="615787" y="171611"/>
                  <a:pt x="392211" y="344945"/>
                  <a:pt x="444965" y="315637"/>
                </a:cubicBezTo>
                <a:cubicBezTo>
                  <a:pt x="497719" y="286329"/>
                  <a:pt x="987576" y="-40242"/>
                  <a:pt x="922262" y="413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8" name="フリーフォーム 1357">
            <a:extLst>
              <a:ext uri="{FF2B5EF4-FFF2-40B4-BE49-F238E27FC236}">
                <a16:creationId xmlns:a16="http://schemas.microsoft.com/office/drawing/2014/main" id="{58495437-7918-9103-C503-F9D315AD0C22}"/>
              </a:ext>
            </a:extLst>
          </p:cNvPr>
          <p:cNvSpPr/>
          <p:nvPr/>
        </p:nvSpPr>
        <p:spPr>
          <a:xfrm>
            <a:off x="4757413" y="5580492"/>
            <a:ext cx="1448546" cy="595510"/>
          </a:xfrm>
          <a:custGeom>
            <a:avLst/>
            <a:gdLst>
              <a:gd name="connsiteX0" fmla="*/ 1446304 w 1448546"/>
              <a:gd name="connsiteY0" fmla="*/ 859 h 595510"/>
              <a:gd name="connsiteX1" fmla="*/ 900537 w 1448546"/>
              <a:gd name="connsiteY1" fmla="*/ 479602 h 595510"/>
              <a:gd name="connsiteX2" fmla="*/ 493605 w 1448546"/>
              <a:gd name="connsiteY2" fmla="*/ 589713 h 595510"/>
              <a:gd name="connsiteX3" fmla="*/ 570204 w 1448546"/>
              <a:gd name="connsiteY3" fmla="*/ 580138 h 595510"/>
              <a:gd name="connsiteX4" fmla="*/ 499 w 1448546"/>
              <a:gd name="connsiteY4" fmla="*/ 580138 h 595510"/>
              <a:gd name="connsiteX5" fmla="*/ 464880 w 1448546"/>
              <a:gd name="connsiteY5" fmla="*/ 546626 h 595510"/>
              <a:gd name="connsiteX6" fmla="*/ 187209 w 1448546"/>
              <a:gd name="connsiteY6" fmla="*/ 513114 h 595510"/>
              <a:gd name="connsiteX7" fmla="*/ 972348 w 1448546"/>
              <a:gd name="connsiteY7" fmla="*/ 312042 h 595510"/>
              <a:gd name="connsiteX8" fmla="*/ 680315 w 1448546"/>
              <a:gd name="connsiteY8" fmla="*/ 359916 h 595510"/>
              <a:gd name="connsiteX9" fmla="*/ 1446304 w 1448546"/>
              <a:gd name="connsiteY9" fmla="*/ 859 h 595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48546" h="595510">
                <a:moveTo>
                  <a:pt x="1446304" y="859"/>
                </a:moveTo>
                <a:cubicBezTo>
                  <a:pt x="1483008" y="20807"/>
                  <a:pt x="1059320" y="381460"/>
                  <a:pt x="900537" y="479602"/>
                </a:cubicBezTo>
                <a:cubicBezTo>
                  <a:pt x="741754" y="577744"/>
                  <a:pt x="548660" y="572957"/>
                  <a:pt x="493605" y="589713"/>
                </a:cubicBezTo>
                <a:cubicBezTo>
                  <a:pt x="438549" y="606469"/>
                  <a:pt x="652388" y="581734"/>
                  <a:pt x="570204" y="580138"/>
                </a:cubicBezTo>
                <a:cubicBezTo>
                  <a:pt x="488020" y="578542"/>
                  <a:pt x="18053" y="585723"/>
                  <a:pt x="499" y="580138"/>
                </a:cubicBezTo>
                <a:cubicBezTo>
                  <a:pt x="-17055" y="574553"/>
                  <a:pt x="433762" y="557797"/>
                  <a:pt x="464880" y="546626"/>
                </a:cubicBezTo>
                <a:cubicBezTo>
                  <a:pt x="495998" y="535455"/>
                  <a:pt x="102631" y="552211"/>
                  <a:pt x="187209" y="513114"/>
                </a:cubicBezTo>
                <a:cubicBezTo>
                  <a:pt x="271787" y="474017"/>
                  <a:pt x="890164" y="337575"/>
                  <a:pt x="972348" y="312042"/>
                </a:cubicBezTo>
                <a:cubicBezTo>
                  <a:pt x="1054532" y="286509"/>
                  <a:pt x="602918" y="405397"/>
                  <a:pt x="680315" y="359916"/>
                </a:cubicBezTo>
                <a:cubicBezTo>
                  <a:pt x="757712" y="314435"/>
                  <a:pt x="1409600" y="-19089"/>
                  <a:pt x="1446304" y="859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9" name="フリーフォーム 1358">
            <a:extLst>
              <a:ext uri="{FF2B5EF4-FFF2-40B4-BE49-F238E27FC236}">
                <a16:creationId xmlns:a16="http://schemas.microsoft.com/office/drawing/2014/main" id="{DFDAEAFF-768C-7AE0-AF45-88C315E86D38}"/>
              </a:ext>
            </a:extLst>
          </p:cNvPr>
          <p:cNvSpPr/>
          <p:nvPr/>
        </p:nvSpPr>
        <p:spPr>
          <a:xfrm>
            <a:off x="3685565" y="6262743"/>
            <a:ext cx="433530" cy="551194"/>
          </a:xfrm>
          <a:custGeom>
            <a:avLst/>
            <a:gdLst>
              <a:gd name="connsiteX0" fmla="*/ 432821 w 433530"/>
              <a:gd name="connsiteY0" fmla="*/ 1 h 551194"/>
              <a:gd name="connsiteX1" fmla="*/ 264284 w 433530"/>
              <a:gd name="connsiteY1" fmla="*/ 294043 h 551194"/>
              <a:gd name="connsiteX2" fmla="*/ 292971 w 433530"/>
              <a:gd name="connsiteY2" fmla="*/ 258184 h 551194"/>
              <a:gd name="connsiteX3" fmla="*/ 2515 w 433530"/>
              <a:gd name="connsiteY3" fmla="*/ 548641 h 551194"/>
              <a:gd name="connsiteX4" fmla="*/ 156708 w 433530"/>
              <a:gd name="connsiteY4" fmla="*/ 390862 h 551194"/>
              <a:gd name="connsiteX5" fmla="*/ 239183 w 433530"/>
              <a:gd name="connsiteY5" fmla="*/ 233083 h 551194"/>
              <a:gd name="connsiteX6" fmla="*/ 188981 w 433530"/>
              <a:gd name="connsiteY6" fmla="*/ 297629 h 551194"/>
              <a:gd name="connsiteX7" fmla="*/ 432821 w 433530"/>
              <a:gd name="connsiteY7" fmla="*/ 1 h 551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3530" h="551194">
                <a:moveTo>
                  <a:pt x="432821" y="1"/>
                </a:moveTo>
                <a:cubicBezTo>
                  <a:pt x="445371" y="-597"/>
                  <a:pt x="287592" y="251013"/>
                  <a:pt x="264284" y="294043"/>
                </a:cubicBezTo>
                <a:cubicBezTo>
                  <a:pt x="240976" y="337073"/>
                  <a:pt x="336599" y="215751"/>
                  <a:pt x="292971" y="258184"/>
                </a:cubicBezTo>
                <a:cubicBezTo>
                  <a:pt x="249343" y="300617"/>
                  <a:pt x="25225" y="526528"/>
                  <a:pt x="2515" y="548641"/>
                </a:cubicBezTo>
                <a:cubicBezTo>
                  <a:pt x="-20195" y="570754"/>
                  <a:pt x="117263" y="443455"/>
                  <a:pt x="156708" y="390862"/>
                </a:cubicBezTo>
                <a:cubicBezTo>
                  <a:pt x="196153" y="338269"/>
                  <a:pt x="233804" y="248622"/>
                  <a:pt x="239183" y="233083"/>
                </a:cubicBezTo>
                <a:cubicBezTo>
                  <a:pt x="244562" y="217544"/>
                  <a:pt x="157904" y="331097"/>
                  <a:pt x="188981" y="297629"/>
                </a:cubicBezTo>
                <a:cubicBezTo>
                  <a:pt x="220058" y="264161"/>
                  <a:pt x="420271" y="599"/>
                  <a:pt x="432821" y="1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0" name="フリーフォーム 1359">
            <a:extLst>
              <a:ext uri="{FF2B5EF4-FFF2-40B4-BE49-F238E27FC236}">
                <a16:creationId xmlns:a16="http://schemas.microsoft.com/office/drawing/2014/main" id="{6ECCE5DB-E387-3A75-367D-5067CE006754}"/>
              </a:ext>
            </a:extLst>
          </p:cNvPr>
          <p:cNvSpPr/>
          <p:nvPr/>
        </p:nvSpPr>
        <p:spPr>
          <a:xfrm>
            <a:off x="3056683" y="4792466"/>
            <a:ext cx="428320" cy="1325184"/>
          </a:xfrm>
          <a:custGeom>
            <a:avLst/>
            <a:gdLst>
              <a:gd name="connsiteX0" fmla="*/ 423803 w 428320"/>
              <a:gd name="connsiteY0" fmla="*/ 6075 h 1325184"/>
              <a:gd name="connsiteX1" fmla="*/ 291998 w 428320"/>
              <a:gd name="connsiteY1" fmla="*/ 805145 h 1325184"/>
              <a:gd name="connsiteX2" fmla="*/ 382614 w 428320"/>
              <a:gd name="connsiteY2" fmla="*/ 582723 h 1325184"/>
              <a:gd name="connsiteX3" fmla="*/ 3674 w 428320"/>
              <a:gd name="connsiteY3" fmla="*/ 1324129 h 1325184"/>
              <a:gd name="connsiteX4" fmla="*/ 184906 w 428320"/>
              <a:gd name="connsiteY4" fmla="*/ 393253 h 1325184"/>
              <a:gd name="connsiteX5" fmla="*/ 94290 w 428320"/>
              <a:gd name="connsiteY5" fmla="*/ 434442 h 1325184"/>
              <a:gd name="connsiteX6" fmla="*/ 423803 w 428320"/>
              <a:gd name="connsiteY6" fmla="*/ 6075 h 1325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8320" h="1325184">
                <a:moveTo>
                  <a:pt x="423803" y="6075"/>
                </a:moveTo>
                <a:cubicBezTo>
                  <a:pt x="456754" y="67859"/>
                  <a:pt x="298863" y="709037"/>
                  <a:pt x="291998" y="805145"/>
                </a:cubicBezTo>
                <a:cubicBezTo>
                  <a:pt x="285133" y="901253"/>
                  <a:pt x="430668" y="496226"/>
                  <a:pt x="382614" y="582723"/>
                </a:cubicBezTo>
                <a:cubicBezTo>
                  <a:pt x="334560" y="669220"/>
                  <a:pt x="36625" y="1355707"/>
                  <a:pt x="3674" y="1324129"/>
                </a:cubicBezTo>
                <a:cubicBezTo>
                  <a:pt x="-29277" y="1292551"/>
                  <a:pt x="169803" y="541534"/>
                  <a:pt x="184906" y="393253"/>
                </a:cubicBezTo>
                <a:cubicBezTo>
                  <a:pt x="200009" y="244972"/>
                  <a:pt x="55847" y="496226"/>
                  <a:pt x="94290" y="434442"/>
                </a:cubicBezTo>
                <a:cubicBezTo>
                  <a:pt x="132733" y="372658"/>
                  <a:pt x="390852" y="-55709"/>
                  <a:pt x="423803" y="607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2" name="フリーフォーム 1361">
            <a:extLst>
              <a:ext uri="{FF2B5EF4-FFF2-40B4-BE49-F238E27FC236}">
                <a16:creationId xmlns:a16="http://schemas.microsoft.com/office/drawing/2014/main" id="{9990F2C9-3BFC-186F-058A-08CA44926371}"/>
              </a:ext>
            </a:extLst>
          </p:cNvPr>
          <p:cNvSpPr/>
          <p:nvPr/>
        </p:nvSpPr>
        <p:spPr>
          <a:xfrm>
            <a:off x="-340569" y="6982225"/>
            <a:ext cx="9153792" cy="2749291"/>
          </a:xfrm>
          <a:custGeom>
            <a:avLst/>
            <a:gdLst>
              <a:gd name="connsiteX0" fmla="*/ 75526 w 9153792"/>
              <a:gd name="connsiteY0" fmla="*/ 2744871 h 2749291"/>
              <a:gd name="connsiteX1" fmla="*/ 261056 w 9153792"/>
              <a:gd name="connsiteY1" fmla="*/ 2718366 h 2749291"/>
              <a:gd name="connsiteX2" fmla="*/ 7019665 w 9153792"/>
              <a:gd name="connsiteY2" fmla="*/ 863062 h 2749291"/>
              <a:gd name="connsiteX3" fmla="*/ 4554760 w 9153792"/>
              <a:gd name="connsiteY3" fmla="*/ 1353392 h 2749291"/>
              <a:gd name="connsiteX4" fmla="*/ 9153265 w 9153792"/>
              <a:gd name="connsiteY4" fmla="*/ 1671 h 2749291"/>
              <a:gd name="connsiteX5" fmla="*/ 4846308 w 9153792"/>
              <a:gd name="connsiteY5" fmla="*/ 1088349 h 2749291"/>
              <a:gd name="connsiteX6" fmla="*/ 2951247 w 9153792"/>
              <a:gd name="connsiteY6" fmla="*/ 1724453 h 2749291"/>
              <a:gd name="connsiteX7" fmla="*/ 4461995 w 9153792"/>
              <a:gd name="connsiteY7" fmla="*/ 1446158 h 2749291"/>
              <a:gd name="connsiteX8" fmla="*/ 579108 w 9153792"/>
              <a:gd name="connsiteY8" fmla="*/ 2559340 h 2749291"/>
              <a:gd name="connsiteX9" fmla="*/ 75526 w 9153792"/>
              <a:gd name="connsiteY9" fmla="*/ 2744871 h 2749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53792" h="2749291">
                <a:moveTo>
                  <a:pt x="75526" y="2744871"/>
                </a:moveTo>
                <a:lnTo>
                  <a:pt x="261056" y="2718366"/>
                </a:lnTo>
                <a:lnTo>
                  <a:pt x="7019665" y="863062"/>
                </a:lnTo>
                <a:cubicBezTo>
                  <a:pt x="7735282" y="635566"/>
                  <a:pt x="4199160" y="1496957"/>
                  <a:pt x="4554760" y="1353392"/>
                </a:cubicBezTo>
                <a:cubicBezTo>
                  <a:pt x="4910360" y="1209827"/>
                  <a:pt x="9104674" y="45845"/>
                  <a:pt x="9153265" y="1671"/>
                </a:cubicBezTo>
                <a:cubicBezTo>
                  <a:pt x="9201856" y="-42503"/>
                  <a:pt x="5879978" y="801219"/>
                  <a:pt x="4846308" y="1088349"/>
                </a:cubicBezTo>
                <a:cubicBezTo>
                  <a:pt x="3812638" y="1375479"/>
                  <a:pt x="3015299" y="1664818"/>
                  <a:pt x="2951247" y="1724453"/>
                </a:cubicBezTo>
                <a:cubicBezTo>
                  <a:pt x="2887195" y="1784088"/>
                  <a:pt x="4857351" y="1307010"/>
                  <a:pt x="4461995" y="1446158"/>
                </a:cubicBezTo>
                <a:cubicBezTo>
                  <a:pt x="4066639" y="1585306"/>
                  <a:pt x="1305769" y="2345097"/>
                  <a:pt x="579108" y="2559340"/>
                </a:cubicBezTo>
                <a:cubicBezTo>
                  <a:pt x="-147553" y="2773583"/>
                  <a:pt x="-22762" y="2752600"/>
                  <a:pt x="75526" y="274487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3" name="テキスト ボックス 1362">
            <a:extLst>
              <a:ext uri="{FF2B5EF4-FFF2-40B4-BE49-F238E27FC236}">
                <a16:creationId xmlns:a16="http://schemas.microsoft.com/office/drawing/2014/main" id="{E66256AB-FB02-D2D7-76B4-FBE0E999A9FC}"/>
              </a:ext>
            </a:extLst>
          </p:cNvPr>
          <p:cNvSpPr txBox="1"/>
          <p:nvPr/>
        </p:nvSpPr>
        <p:spPr>
          <a:xfrm rot="20487874">
            <a:off x="2531330" y="10440252"/>
            <a:ext cx="67762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ja-JP" sz="5400" b="0" i="1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Ro Hon Mincho Std B" panose="02020700000000000000" pitchFamily="18" charset="-128"/>
                <a:ea typeface="Ro Hon Mincho Std B" panose="02020700000000000000" pitchFamily="18" charset="-128"/>
              </a:rPr>
              <a:t>Taylor Alison Swift</a:t>
            </a:r>
            <a:endParaRPr kumimoji="1" lang="ja-JP" altLang="en-US" sz="5400" i="1">
              <a:solidFill>
                <a:schemeClr val="bg1">
                  <a:lumMod val="50000"/>
                </a:schemeClr>
              </a:solidFill>
              <a:latin typeface="Ro Hon Mincho Std B" panose="02020700000000000000" pitchFamily="18" charset="-128"/>
              <a:ea typeface="Ro Hon Mincho Std 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3619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C36379DA-D9B5-656F-2F06-A90344678BCE}"/>
              </a:ext>
            </a:extLst>
          </p:cNvPr>
          <p:cNvSpPr/>
          <p:nvPr/>
        </p:nvSpPr>
        <p:spPr>
          <a:xfrm>
            <a:off x="3571280" y="4512663"/>
            <a:ext cx="1103413" cy="1567140"/>
          </a:xfrm>
          <a:custGeom>
            <a:avLst/>
            <a:gdLst>
              <a:gd name="connsiteX0" fmla="*/ 102086 w 1103413"/>
              <a:gd name="connsiteY0" fmla="*/ 19923 h 1567140"/>
              <a:gd name="connsiteX1" fmla="*/ 914010 w 1103413"/>
              <a:gd name="connsiteY1" fmla="*/ 1367875 h 1567140"/>
              <a:gd name="connsiteX2" fmla="*/ 772120 w 1103413"/>
              <a:gd name="connsiteY2" fmla="*/ 981620 h 1567140"/>
              <a:gd name="connsiteX3" fmla="*/ 1103196 w 1103413"/>
              <a:gd name="connsiteY3" fmla="*/ 1564944 h 1567140"/>
              <a:gd name="connsiteX4" fmla="*/ 827299 w 1103413"/>
              <a:gd name="connsiteY4" fmla="*/ 1194454 h 1567140"/>
              <a:gd name="connsiteX5" fmla="*/ 15375 w 1103413"/>
              <a:gd name="connsiteY5" fmla="*/ 122399 h 1567140"/>
              <a:gd name="connsiteX6" fmla="*/ 283389 w 1103413"/>
              <a:gd name="connsiteY6" fmla="*/ 532303 h 1567140"/>
              <a:gd name="connsiteX7" fmla="*/ 102086 w 1103413"/>
              <a:gd name="connsiteY7" fmla="*/ 19923 h 1567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3413" h="1567140">
                <a:moveTo>
                  <a:pt x="102086" y="19923"/>
                </a:moveTo>
                <a:cubicBezTo>
                  <a:pt x="207190" y="159185"/>
                  <a:pt x="802338" y="1207592"/>
                  <a:pt x="914010" y="1367875"/>
                </a:cubicBezTo>
                <a:cubicBezTo>
                  <a:pt x="1025682" y="1528158"/>
                  <a:pt x="740589" y="948775"/>
                  <a:pt x="772120" y="981620"/>
                </a:cubicBezTo>
                <a:cubicBezTo>
                  <a:pt x="803651" y="1014465"/>
                  <a:pt x="1094000" y="1529472"/>
                  <a:pt x="1103196" y="1564944"/>
                </a:cubicBezTo>
                <a:cubicBezTo>
                  <a:pt x="1112393" y="1600416"/>
                  <a:pt x="827299" y="1194454"/>
                  <a:pt x="827299" y="1194454"/>
                </a:cubicBezTo>
                <a:cubicBezTo>
                  <a:pt x="645996" y="954030"/>
                  <a:pt x="106027" y="232758"/>
                  <a:pt x="15375" y="122399"/>
                </a:cubicBezTo>
                <a:cubicBezTo>
                  <a:pt x="-75277" y="12040"/>
                  <a:pt x="263682" y="548068"/>
                  <a:pt x="283389" y="532303"/>
                </a:cubicBezTo>
                <a:cubicBezTo>
                  <a:pt x="303096" y="516538"/>
                  <a:pt x="-3018" y="-119339"/>
                  <a:pt x="102086" y="1992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871881F2-2D99-A9F3-5E19-B5DCFC0D94DB}"/>
              </a:ext>
            </a:extLst>
          </p:cNvPr>
          <p:cNvSpPr/>
          <p:nvPr/>
        </p:nvSpPr>
        <p:spPr>
          <a:xfrm>
            <a:off x="6313162" y="2922555"/>
            <a:ext cx="970894" cy="2830195"/>
          </a:xfrm>
          <a:custGeom>
            <a:avLst/>
            <a:gdLst>
              <a:gd name="connsiteX0" fmla="*/ 970507 w 970894"/>
              <a:gd name="connsiteY0" fmla="*/ 57128 h 2830195"/>
              <a:gd name="connsiteX1" fmla="*/ 536955 w 970894"/>
              <a:gd name="connsiteY1" fmla="*/ 1081886 h 2830195"/>
              <a:gd name="connsiteX2" fmla="*/ 237410 w 970894"/>
              <a:gd name="connsiteY2" fmla="*/ 1948990 h 2830195"/>
              <a:gd name="connsiteX3" fmla="*/ 371417 w 970894"/>
              <a:gd name="connsiteY3" fmla="*/ 1586383 h 2830195"/>
              <a:gd name="connsiteX4" fmla="*/ 40341 w 970894"/>
              <a:gd name="connsiteY4" fmla="*/ 2816093 h 2830195"/>
              <a:gd name="connsiteX5" fmla="*/ 87638 w 970894"/>
              <a:gd name="connsiteY5" fmla="*/ 2161824 h 2830195"/>
              <a:gd name="connsiteX6" fmla="*/ 229528 w 970894"/>
              <a:gd name="connsiteY6" fmla="*/ 790224 h 2830195"/>
              <a:gd name="connsiteX7" fmla="*/ 928 w 970894"/>
              <a:gd name="connsiteY7" fmla="*/ 1948 h 2830195"/>
              <a:gd name="connsiteX8" fmla="*/ 150700 w 970894"/>
              <a:gd name="connsiteY8" fmla="*/ 553742 h 2830195"/>
              <a:gd name="connsiteX9" fmla="*/ 197997 w 970894"/>
              <a:gd name="connsiteY9" fmla="*/ 120190 h 2830195"/>
              <a:gd name="connsiteX10" fmla="*/ 276824 w 970894"/>
              <a:gd name="connsiteY10" fmla="*/ 593155 h 2830195"/>
              <a:gd name="connsiteX11" fmla="*/ 647314 w 970894"/>
              <a:gd name="connsiteY11" fmla="*/ 199017 h 2830195"/>
              <a:gd name="connsiteX12" fmla="*/ 458128 w 970894"/>
              <a:gd name="connsiteY12" fmla="*/ 837521 h 2830195"/>
              <a:gd name="connsiteX13" fmla="*/ 970507 w 970894"/>
              <a:gd name="connsiteY13" fmla="*/ 57128 h 283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0894" h="2830195">
                <a:moveTo>
                  <a:pt x="970507" y="57128"/>
                </a:moveTo>
                <a:cubicBezTo>
                  <a:pt x="983645" y="97855"/>
                  <a:pt x="659138" y="766576"/>
                  <a:pt x="536955" y="1081886"/>
                </a:cubicBezTo>
                <a:cubicBezTo>
                  <a:pt x="414772" y="1397196"/>
                  <a:pt x="265000" y="1864907"/>
                  <a:pt x="237410" y="1948990"/>
                </a:cubicBezTo>
                <a:cubicBezTo>
                  <a:pt x="209820" y="2033073"/>
                  <a:pt x="404262" y="1441866"/>
                  <a:pt x="371417" y="1586383"/>
                </a:cubicBezTo>
                <a:cubicBezTo>
                  <a:pt x="338572" y="1730900"/>
                  <a:pt x="87637" y="2720186"/>
                  <a:pt x="40341" y="2816093"/>
                </a:cubicBezTo>
                <a:cubicBezTo>
                  <a:pt x="-6956" y="2912000"/>
                  <a:pt x="56107" y="2499469"/>
                  <a:pt x="87638" y="2161824"/>
                </a:cubicBezTo>
                <a:cubicBezTo>
                  <a:pt x="119169" y="1824179"/>
                  <a:pt x="243980" y="1150203"/>
                  <a:pt x="229528" y="790224"/>
                </a:cubicBezTo>
                <a:cubicBezTo>
                  <a:pt x="215076" y="430245"/>
                  <a:pt x="14066" y="41362"/>
                  <a:pt x="928" y="1948"/>
                </a:cubicBezTo>
                <a:cubicBezTo>
                  <a:pt x="-12210" y="-37466"/>
                  <a:pt x="117855" y="534035"/>
                  <a:pt x="150700" y="553742"/>
                </a:cubicBezTo>
                <a:cubicBezTo>
                  <a:pt x="183545" y="573449"/>
                  <a:pt x="176976" y="113621"/>
                  <a:pt x="197997" y="120190"/>
                </a:cubicBezTo>
                <a:cubicBezTo>
                  <a:pt x="219018" y="126759"/>
                  <a:pt x="201938" y="580017"/>
                  <a:pt x="276824" y="593155"/>
                </a:cubicBezTo>
                <a:cubicBezTo>
                  <a:pt x="351710" y="606293"/>
                  <a:pt x="617097" y="158289"/>
                  <a:pt x="647314" y="199017"/>
                </a:cubicBezTo>
                <a:cubicBezTo>
                  <a:pt x="677531" y="239745"/>
                  <a:pt x="406890" y="855914"/>
                  <a:pt x="458128" y="837521"/>
                </a:cubicBezTo>
                <a:cubicBezTo>
                  <a:pt x="509366" y="819128"/>
                  <a:pt x="957369" y="16401"/>
                  <a:pt x="970507" y="57128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4166BD30-4A74-BE7D-ACD1-1B99A514273B}"/>
              </a:ext>
            </a:extLst>
          </p:cNvPr>
          <p:cNvSpPr/>
          <p:nvPr/>
        </p:nvSpPr>
        <p:spPr>
          <a:xfrm>
            <a:off x="5368145" y="2927589"/>
            <a:ext cx="757141" cy="288811"/>
          </a:xfrm>
          <a:custGeom>
            <a:avLst/>
            <a:gdLst>
              <a:gd name="connsiteX0" fmla="*/ 14 w 757141"/>
              <a:gd name="connsiteY0" fmla="*/ 288577 h 288811"/>
              <a:gd name="connsiteX1" fmla="*/ 465096 w 757141"/>
              <a:gd name="connsiteY1" fmla="*/ 67859 h 288811"/>
              <a:gd name="connsiteX2" fmla="*/ 370503 w 757141"/>
              <a:gd name="connsiteY2" fmla="*/ 75742 h 288811"/>
              <a:gd name="connsiteX3" fmla="*/ 670048 w 757141"/>
              <a:gd name="connsiteY3" fmla="*/ 75742 h 288811"/>
              <a:gd name="connsiteX4" fmla="*/ 756758 w 757141"/>
              <a:gd name="connsiteY4" fmla="*/ 67859 h 288811"/>
              <a:gd name="connsiteX5" fmla="*/ 646400 w 757141"/>
              <a:gd name="connsiteY5" fmla="*/ 20563 h 288811"/>
              <a:gd name="connsiteX6" fmla="*/ 449331 w 757141"/>
              <a:gd name="connsiteY6" fmla="*/ 20563 h 288811"/>
              <a:gd name="connsiteX7" fmla="*/ 14 w 757141"/>
              <a:gd name="connsiteY7" fmla="*/ 288577 h 28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7141" h="288811">
                <a:moveTo>
                  <a:pt x="14" y="288577"/>
                </a:moveTo>
                <a:cubicBezTo>
                  <a:pt x="2641" y="296460"/>
                  <a:pt x="403348" y="103331"/>
                  <a:pt x="465096" y="67859"/>
                </a:cubicBezTo>
                <a:cubicBezTo>
                  <a:pt x="526844" y="32387"/>
                  <a:pt x="336344" y="74428"/>
                  <a:pt x="370503" y="75742"/>
                </a:cubicBezTo>
                <a:cubicBezTo>
                  <a:pt x="404662" y="77056"/>
                  <a:pt x="605672" y="77056"/>
                  <a:pt x="670048" y="75742"/>
                </a:cubicBezTo>
                <a:cubicBezTo>
                  <a:pt x="734424" y="74428"/>
                  <a:pt x="760699" y="77055"/>
                  <a:pt x="756758" y="67859"/>
                </a:cubicBezTo>
                <a:cubicBezTo>
                  <a:pt x="752817" y="58663"/>
                  <a:pt x="697638" y="28446"/>
                  <a:pt x="646400" y="20563"/>
                </a:cubicBezTo>
                <a:cubicBezTo>
                  <a:pt x="595162" y="12680"/>
                  <a:pt x="550493" y="-21478"/>
                  <a:pt x="449331" y="20563"/>
                </a:cubicBezTo>
                <a:cubicBezTo>
                  <a:pt x="348169" y="62604"/>
                  <a:pt x="-2613" y="280694"/>
                  <a:pt x="14" y="28857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6EDC9A34-2E1E-BD13-C169-CB7A6DA3F8E6}"/>
              </a:ext>
            </a:extLst>
          </p:cNvPr>
          <p:cNvSpPr/>
          <p:nvPr/>
        </p:nvSpPr>
        <p:spPr>
          <a:xfrm>
            <a:off x="2904283" y="4640066"/>
            <a:ext cx="428320" cy="1325184"/>
          </a:xfrm>
          <a:custGeom>
            <a:avLst/>
            <a:gdLst>
              <a:gd name="connsiteX0" fmla="*/ 423803 w 428320"/>
              <a:gd name="connsiteY0" fmla="*/ 6075 h 1325184"/>
              <a:gd name="connsiteX1" fmla="*/ 291998 w 428320"/>
              <a:gd name="connsiteY1" fmla="*/ 805145 h 1325184"/>
              <a:gd name="connsiteX2" fmla="*/ 382614 w 428320"/>
              <a:gd name="connsiteY2" fmla="*/ 582723 h 1325184"/>
              <a:gd name="connsiteX3" fmla="*/ 3674 w 428320"/>
              <a:gd name="connsiteY3" fmla="*/ 1324129 h 1325184"/>
              <a:gd name="connsiteX4" fmla="*/ 184906 w 428320"/>
              <a:gd name="connsiteY4" fmla="*/ 393253 h 1325184"/>
              <a:gd name="connsiteX5" fmla="*/ 94290 w 428320"/>
              <a:gd name="connsiteY5" fmla="*/ 434442 h 1325184"/>
              <a:gd name="connsiteX6" fmla="*/ 423803 w 428320"/>
              <a:gd name="connsiteY6" fmla="*/ 6075 h 1325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8320" h="1325184">
                <a:moveTo>
                  <a:pt x="423803" y="6075"/>
                </a:moveTo>
                <a:cubicBezTo>
                  <a:pt x="456754" y="67859"/>
                  <a:pt x="298863" y="709037"/>
                  <a:pt x="291998" y="805145"/>
                </a:cubicBezTo>
                <a:cubicBezTo>
                  <a:pt x="285133" y="901253"/>
                  <a:pt x="430668" y="496226"/>
                  <a:pt x="382614" y="582723"/>
                </a:cubicBezTo>
                <a:cubicBezTo>
                  <a:pt x="334560" y="669220"/>
                  <a:pt x="36625" y="1355707"/>
                  <a:pt x="3674" y="1324129"/>
                </a:cubicBezTo>
                <a:cubicBezTo>
                  <a:pt x="-29277" y="1292551"/>
                  <a:pt x="169803" y="541534"/>
                  <a:pt x="184906" y="393253"/>
                </a:cubicBezTo>
                <a:cubicBezTo>
                  <a:pt x="200009" y="244972"/>
                  <a:pt x="55847" y="496226"/>
                  <a:pt x="94290" y="434442"/>
                </a:cubicBezTo>
                <a:cubicBezTo>
                  <a:pt x="132733" y="372658"/>
                  <a:pt x="390852" y="-55709"/>
                  <a:pt x="423803" y="607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43A800DA-8FA7-1DF6-72C5-6B609D7AFCEB}"/>
              </a:ext>
            </a:extLst>
          </p:cNvPr>
          <p:cNvSpPr/>
          <p:nvPr/>
        </p:nvSpPr>
        <p:spPr>
          <a:xfrm>
            <a:off x="6652731" y="4298081"/>
            <a:ext cx="250826" cy="1569707"/>
          </a:xfrm>
          <a:custGeom>
            <a:avLst/>
            <a:gdLst>
              <a:gd name="connsiteX0" fmla="*/ 69345 w 250826"/>
              <a:gd name="connsiteY0" fmla="*/ 109162 h 1569707"/>
              <a:gd name="connsiteX1" fmla="*/ 234101 w 250826"/>
              <a:gd name="connsiteY1" fmla="*/ 1204795 h 1569707"/>
              <a:gd name="connsiteX2" fmla="*/ 234101 w 250826"/>
              <a:gd name="connsiteY2" fmla="*/ 1023562 h 1569707"/>
              <a:gd name="connsiteX3" fmla="*/ 135247 w 250826"/>
              <a:gd name="connsiteY3" fmla="*/ 1567260 h 1569707"/>
              <a:gd name="connsiteX4" fmla="*/ 11680 w 250826"/>
              <a:gd name="connsiteY4" fmla="*/ 768189 h 1569707"/>
              <a:gd name="connsiteX5" fmla="*/ 11680 w 250826"/>
              <a:gd name="connsiteY5" fmla="*/ 1213033 h 1569707"/>
              <a:gd name="connsiteX6" fmla="*/ 69345 w 250826"/>
              <a:gd name="connsiteY6" fmla="*/ 166827 h 1569707"/>
              <a:gd name="connsiteX7" fmla="*/ 69345 w 250826"/>
              <a:gd name="connsiteY7" fmla="*/ 109162 h 1569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826" h="1569707">
                <a:moveTo>
                  <a:pt x="69345" y="109162"/>
                </a:moveTo>
                <a:cubicBezTo>
                  <a:pt x="96804" y="282157"/>
                  <a:pt x="206642" y="1052395"/>
                  <a:pt x="234101" y="1204795"/>
                </a:cubicBezTo>
                <a:cubicBezTo>
                  <a:pt x="261560" y="1357195"/>
                  <a:pt x="250577" y="963151"/>
                  <a:pt x="234101" y="1023562"/>
                </a:cubicBezTo>
                <a:cubicBezTo>
                  <a:pt x="217625" y="1083973"/>
                  <a:pt x="172317" y="1609822"/>
                  <a:pt x="135247" y="1567260"/>
                </a:cubicBezTo>
                <a:cubicBezTo>
                  <a:pt x="98177" y="1524698"/>
                  <a:pt x="32274" y="827227"/>
                  <a:pt x="11680" y="768189"/>
                </a:cubicBezTo>
                <a:cubicBezTo>
                  <a:pt x="-8915" y="709151"/>
                  <a:pt x="2069" y="1313260"/>
                  <a:pt x="11680" y="1213033"/>
                </a:cubicBezTo>
                <a:cubicBezTo>
                  <a:pt x="21291" y="1112806"/>
                  <a:pt x="61107" y="354924"/>
                  <a:pt x="69345" y="166827"/>
                </a:cubicBezTo>
                <a:cubicBezTo>
                  <a:pt x="77583" y="-21270"/>
                  <a:pt x="41886" y="-63833"/>
                  <a:pt x="69345" y="10916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ECEDC5D1-42FA-9E2A-2FE3-DC49071101EB}"/>
              </a:ext>
            </a:extLst>
          </p:cNvPr>
          <p:cNvSpPr/>
          <p:nvPr/>
        </p:nvSpPr>
        <p:spPr>
          <a:xfrm>
            <a:off x="5514274" y="4573674"/>
            <a:ext cx="1096849" cy="1091183"/>
          </a:xfrm>
          <a:custGeom>
            <a:avLst/>
            <a:gdLst>
              <a:gd name="connsiteX0" fmla="*/ 1088004 w 1096849"/>
              <a:gd name="connsiteY0" fmla="*/ 18990 h 1091183"/>
              <a:gd name="connsiteX1" fmla="*/ 54784 w 1096849"/>
              <a:gd name="connsiteY1" fmla="*/ 1036712 h 1091183"/>
              <a:gd name="connsiteX2" fmla="*/ 189102 w 1096849"/>
              <a:gd name="connsiteY2" fmla="*/ 892062 h 1091183"/>
              <a:gd name="connsiteX3" fmla="*/ 586892 w 1096849"/>
              <a:gd name="connsiteY3" fmla="*/ 375451 h 1091183"/>
              <a:gd name="connsiteX4" fmla="*/ 276926 w 1096849"/>
              <a:gd name="connsiteY4" fmla="*/ 628590 h 1091183"/>
              <a:gd name="connsiteX5" fmla="*/ 540397 w 1096849"/>
              <a:gd name="connsiteY5" fmla="*/ 390950 h 1091183"/>
              <a:gd name="connsiteX6" fmla="*/ 1088004 w 1096849"/>
              <a:gd name="connsiteY6" fmla="*/ 18990 h 1091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6849" h="1091183">
                <a:moveTo>
                  <a:pt x="1088004" y="18990"/>
                </a:moveTo>
                <a:cubicBezTo>
                  <a:pt x="1007068" y="126617"/>
                  <a:pt x="204601" y="891200"/>
                  <a:pt x="54784" y="1036712"/>
                </a:cubicBezTo>
                <a:cubicBezTo>
                  <a:pt x="-95033" y="1182224"/>
                  <a:pt x="100417" y="1002272"/>
                  <a:pt x="189102" y="892062"/>
                </a:cubicBezTo>
                <a:cubicBezTo>
                  <a:pt x="277787" y="781852"/>
                  <a:pt x="572255" y="419363"/>
                  <a:pt x="586892" y="375451"/>
                </a:cubicBezTo>
                <a:cubicBezTo>
                  <a:pt x="601529" y="331539"/>
                  <a:pt x="284675" y="626007"/>
                  <a:pt x="276926" y="628590"/>
                </a:cubicBezTo>
                <a:cubicBezTo>
                  <a:pt x="269177" y="631173"/>
                  <a:pt x="409522" y="489967"/>
                  <a:pt x="540397" y="390950"/>
                </a:cubicBezTo>
                <a:cubicBezTo>
                  <a:pt x="671271" y="291933"/>
                  <a:pt x="1168940" y="-88637"/>
                  <a:pt x="1088004" y="1899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B2CDF71E-782D-0621-128E-6B2E831DBAC3}"/>
              </a:ext>
            </a:extLst>
          </p:cNvPr>
          <p:cNvSpPr/>
          <p:nvPr/>
        </p:nvSpPr>
        <p:spPr>
          <a:xfrm>
            <a:off x="4595180" y="5497827"/>
            <a:ext cx="1110039" cy="399642"/>
          </a:xfrm>
          <a:custGeom>
            <a:avLst/>
            <a:gdLst>
              <a:gd name="connsiteX0" fmla="*/ 7817 w 1110039"/>
              <a:gd name="connsiteY0" fmla="*/ 283041 h 399642"/>
              <a:gd name="connsiteX1" fmla="*/ 1082366 w 1110039"/>
              <a:gd name="connsiteY1" fmla="*/ 4071 h 399642"/>
              <a:gd name="connsiteX2" fmla="*/ 808562 w 1110039"/>
              <a:gd name="connsiteY2" fmla="*/ 117726 h 399642"/>
              <a:gd name="connsiteX3" fmla="*/ 989376 w 1110039"/>
              <a:gd name="connsiteY3" fmla="*/ 128058 h 399642"/>
              <a:gd name="connsiteX4" fmla="*/ 560589 w 1110039"/>
              <a:gd name="connsiteY4" fmla="*/ 386363 h 399642"/>
              <a:gd name="connsiteX5" fmla="*/ 772400 w 1110039"/>
              <a:gd name="connsiteY5" fmla="*/ 360532 h 399642"/>
              <a:gd name="connsiteX6" fmla="*/ 286786 w 1110039"/>
              <a:gd name="connsiteY6" fmla="*/ 345034 h 399642"/>
              <a:gd name="connsiteX7" fmla="*/ 581254 w 1110039"/>
              <a:gd name="connsiteY7" fmla="*/ 200383 h 399642"/>
              <a:gd name="connsiteX8" fmla="*/ 7817 w 1110039"/>
              <a:gd name="connsiteY8" fmla="*/ 283041 h 39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0039" h="399642">
                <a:moveTo>
                  <a:pt x="7817" y="283041"/>
                </a:moveTo>
                <a:cubicBezTo>
                  <a:pt x="91335" y="250322"/>
                  <a:pt x="948909" y="31623"/>
                  <a:pt x="1082366" y="4071"/>
                </a:cubicBezTo>
                <a:cubicBezTo>
                  <a:pt x="1215823" y="-23481"/>
                  <a:pt x="824060" y="97062"/>
                  <a:pt x="808562" y="117726"/>
                </a:cubicBezTo>
                <a:cubicBezTo>
                  <a:pt x="793064" y="138390"/>
                  <a:pt x="1030705" y="83285"/>
                  <a:pt x="989376" y="128058"/>
                </a:cubicBezTo>
                <a:cubicBezTo>
                  <a:pt x="948047" y="172831"/>
                  <a:pt x="596752" y="347617"/>
                  <a:pt x="560589" y="386363"/>
                </a:cubicBezTo>
                <a:cubicBezTo>
                  <a:pt x="524426" y="425109"/>
                  <a:pt x="818034" y="367420"/>
                  <a:pt x="772400" y="360532"/>
                </a:cubicBezTo>
                <a:cubicBezTo>
                  <a:pt x="726766" y="353644"/>
                  <a:pt x="318644" y="371725"/>
                  <a:pt x="286786" y="345034"/>
                </a:cubicBezTo>
                <a:cubicBezTo>
                  <a:pt x="254928" y="318343"/>
                  <a:pt x="626027" y="209854"/>
                  <a:pt x="581254" y="200383"/>
                </a:cubicBezTo>
                <a:cubicBezTo>
                  <a:pt x="536481" y="190912"/>
                  <a:pt x="-75701" y="315760"/>
                  <a:pt x="7817" y="28304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24DE839A-647D-01B1-1297-3ACD3E22D62E}"/>
              </a:ext>
            </a:extLst>
          </p:cNvPr>
          <p:cNvSpPr/>
          <p:nvPr/>
        </p:nvSpPr>
        <p:spPr>
          <a:xfrm>
            <a:off x="3295267" y="2873853"/>
            <a:ext cx="639326" cy="2400353"/>
          </a:xfrm>
          <a:custGeom>
            <a:avLst/>
            <a:gdLst>
              <a:gd name="connsiteX0" fmla="*/ 222848 w 639326"/>
              <a:gd name="connsiteY0" fmla="*/ 8832 h 2400353"/>
              <a:gd name="connsiteX1" fmla="*/ 197018 w 639326"/>
              <a:gd name="connsiteY1" fmla="*/ 1026554 h 2400353"/>
              <a:gd name="connsiteX2" fmla="*/ 150523 w 639326"/>
              <a:gd name="connsiteY2" fmla="*/ 912900 h 2400353"/>
              <a:gd name="connsiteX3" fmla="*/ 295174 w 639326"/>
              <a:gd name="connsiteY3" fmla="*/ 1806635 h 2400353"/>
              <a:gd name="connsiteX4" fmla="*/ 295174 w 639326"/>
              <a:gd name="connsiteY4" fmla="*/ 1687815 h 2400353"/>
              <a:gd name="connsiteX5" fmla="*/ 636136 w 639326"/>
              <a:gd name="connsiteY5" fmla="*/ 2390405 h 2400353"/>
              <a:gd name="connsiteX6" fmla="*/ 439825 w 639326"/>
              <a:gd name="connsiteY6" fmla="*/ 2028778 h 2400353"/>
              <a:gd name="connsiteX7" fmla="*/ 16204 w 639326"/>
              <a:gd name="connsiteY7" fmla="*/ 1052384 h 2400353"/>
              <a:gd name="connsiteX8" fmla="*/ 88530 w 639326"/>
              <a:gd name="connsiteY8" fmla="*/ 1145374 h 2400353"/>
              <a:gd name="connsiteX9" fmla="*/ 93696 w 639326"/>
              <a:gd name="connsiteY9" fmla="*/ 334296 h 2400353"/>
              <a:gd name="connsiteX10" fmla="*/ 57533 w 639326"/>
              <a:gd name="connsiteY10" fmla="*/ 520276 h 2400353"/>
              <a:gd name="connsiteX11" fmla="*/ 222848 w 639326"/>
              <a:gd name="connsiteY11" fmla="*/ 8832 h 2400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39326" h="2400353">
                <a:moveTo>
                  <a:pt x="222848" y="8832"/>
                </a:moveTo>
                <a:cubicBezTo>
                  <a:pt x="246096" y="93212"/>
                  <a:pt x="209072" y="875876"/>
                  <a:pt x="197018" y="1026554"/>
                </a:cubicBezTo>
                <a:cubicBezTo>
                  <a:pt x="184964" y="1177232"/>
                  <a:pt x="134164" y="782887"/>
                  <a:pt x="150523" y="912900"/>
                </a:cubicBezTo>
                <a:cubicBezTo>
                  <a:pt x="166882" y="1042913"/>
                  <a:pt x="271066" y="1677483"/>
                  <a:pt x="295174" y="1806635"/>
                </a:cubicBezTo>
                <a:cubicBezTo>
                  <a:pt x="319282" y="1935787"/>
                  <a:pt x="238347" y="1590520"/>
                  <a:pt x="295174" y="1687815"/>
                </a:cubicBezTo>
                <a:cubicBezTo>
                  <a:pt x="352001" y="1785110"/>
                  <a:pt x="612028" y="2333578"/>
                  <a:pt x="636136" y="2390405"/>
                </a:cubicBezTo>
                <a:cubicBezTo>
                  <a:pt x="660244" y="2447232"/>
                  <a:pt x="543147" y="2251781"/>
                  <a:pt x="439825" y="2028778"/>
                </a:cubicBezTo>
                <a:cubicBezTo>
                  <a:pt x="336503" y="1805775"/>
                  <a:pt x="74753" y="1199618"/>
                  <a:pt x="16204" y="1052384"/>
                </a:cubicBezTo>
                <a:cubicBezTo>
                  <a:pt x="-42345" y="905150"/>
                  <a:pt x="75615" y="1265055"/>
                  <a:pt x="88530" y="1145374"/>
                </a:cubicBezTo>
                <a:cubicBezTo>
                  <a:pt x="101445" y="1025693"/>
                  <a:pt x="98862" y="438479"/>
                  <a:pt x="93696" y="334296"/>
                </a:cubicBezTo>
                <a:cubicBezTo>
                  <a:pt x="88530" y="230113"/>
                  <a:pt x="34286" y="569354"/>
                  <a:pt x="57533" y="520276"/>
                </a:cubicBezTo>
                <a:cubicBezTo>
                  <a:pt x="80780" y="471198"/>
                  <a:pt x="199600" y="-75548"/>
                  <a:pt x="222848" y="8832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57B9B3AD-8D1B-2815-2CD0-D59A1C11075F}"/>
              </a:ext>
            </a:extLst>
          </p:cNvPr>
          <p:cNvSpPr/>
          <p:nvPr/>
        </p:nvSpPr>
        <p:spPr>
          <a:xfrm>
            <a:off x="3481347" y="3246024"/>
            <a:ext cx="736502" cy="2317720"/>
          </a:xfrm>
          <a:custGeom>
            <a:avLst/>
            <a:gdLst>
              <a:gd name="connsiteX0" fmla="*/ 124592 w 736502"/>
              <a:gd name="connsiteY0" fmla="*/ 8620 h 2317720"/>
              <a:gd name="connsiteX1" fmla="*/ 212416 w 736502"/>
              <a:gd name="connsiteY1" fmla="*/ 1052173 h 2317720"/>
              <a:gd name="connsiteX2" fmla="*/ 176253 w 736502"/>
              <a:gd name="connsiteY2" fmla="*/ 861027 h 2317720"/>
              <a:gd name="connsiteX3" fmla="*/ 403561 w 736502"/>
              <a:gd name="connsiteY3" fmla="*/ 1429298 h 2317720"/>
              <a:gd name="connsiteX4" fmla="*/ 372565 w 736502"/>
              <a:gd name="connsiteY4" fmla="*/ 1320810 h 2317720"/>
              <a:gd name="connsiteX5" fmla="*/ 713528 w 736502"/>
              <a:gd name="connsiteY5" fmla="*/ 2261040 h 2317720"/>
              <a:gd name="connsiteX6" fmla="*/ 630870 w 736502"/>
              <a:gd name="connsiteY6" fmla="*/ 2085393 h 2317720"/>
              <a:gd name="connsiteX7" fmla="*/ 31602 w 736502"/>
              <a:gd name="connsiteY7" fmla="*/ 1041840 h 2317720"/>
              <a:gd name="connsiteX8" fmla="*/ 78097 w 736502"/>
              <a:gd name="connsiteY8" fmla="*/ 1248484 h 2317720"/>
              <a:gd name="connsiteX9" fmla="*/ 31602 w 736502"/>
              <a:gd name="connsiteY9" fmla="*/ 390912 h 2317720"/>
              <a:gd name="connsiteX10" fmla="*/ 26436 w 736502"/>
              <a:gd name="connsiteY10" fmla="*/ 545895 h 2317720"/>
              <a:gd name="connsiteX11" fmla="*/ 124592 w 736502"/>
              <a:gd name="connsiteY11" fmla="*/ 8620 h 231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6502" h="2317720">
                <a:moveTo>
                  <a:pt x="124592" y="8620"/>
                </a:moveTo>
                <a:cubicBezTo>
                  <a:pt x="155589" y="93000"/>
                  <a:pt x="203806" y="910105"/>
                  <a:pt x="212416" y="1052173"/>
                </a:cubicBezTo>
                <a:cubicBezTo>
                  <a:pt x="221026" y="1194241"/>
                  <a:pt x="144396" y="798173"/>
                  <a:pt x="176253" y="861027"/>
                </a:cubicBezTo>
                <a:cubicBezTo>
                  <a:pt x="208110" y="923881"/>
                  <a:pt x="370842" y="1352668"/>
                  <a:pt x="403561" y="1429298"/>
                </a:cubicBezTo>
                <a:cubicBezTo>
                  <a:pt x="436280" y="1505928"/>
                  <a:pt x="320904" y="1182186"/>
                  <a:pt x="372565" y="1320810"/>
                </a:cubicBezTo>
                <a:cubicBezTo>
                  <a:pt x="424226" y="1459434"/>
                  <a:pt x="670477" y="2133610"/>
                  <a:pt x="713528" y="2261040"/>
                </a:cubicBezTo>
                <a:cubicBezTo>
                  <a:pt x="756579" y="2388470"/>
                  <a:pt x="744524" y="2288593"/>
                  <a:pt x="630870" y="2085393"/>
                </a:cubicBezTo>
                <a:cubicBezTo>
                  <a:pt x="517216" y="1882193"/>
                  <a:pt x="123731" y="1181325"/>
                  <a:pt x="31602" y="1041840"/>
                </a:cubicBezTo>
                <a:cubicBezTo>
                  <a:pt x="-60527" y="902355"/>
                  <a:pt x="78097" y="1356972"/>
                  <a:pt x="78097" y="1248484"/>
                </a:cubicBezTo>
                <a:cubicBezTo>
                  <a:pt x="78097" y="1139996"/>
                  <a:pt x="40212" y="508010"/>
                  <a:pt x="31602" y="390912"/>
                </a:cubicBezTo>
                <a:cubicBezTo>
                  <a:pt x="22992" y="273814"/>
                  <a:pt x="11799" y="606166"/>
                  <a:pt x="26436" y="545895"/>
                </a:cubicBezTo>
                <a:cubicBezTo>
                  <a:pt x="41073" y="485624"/>
                  <a:pt x="93595" y="-75760"/>
                  <a:pt x="124592" y="862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1FB534D3-1217-F2A2-F896-14FC0C983879}"/>
              </a:ext>
            </a:extLst>
          </p:cNvPr>
          <p:cNvSpPr/>
          <p:nvPr/>
        </p:nvSpPr>
        <p:spPr>
          <a:xfrm>
            <a:off x="6420398" y="3215768"/>
            <a:ext cx="156069" cy="1723353"/>
          </a:xfrm>
          <a:custGeom>
            <a:avLst/>
            <a:gdLst>
              <a:gd name="connsiteX0" fmla="*/ 109555 w 156069"/>
              <a:gd name="connsiteY0" fmla="*/ 2713 h 1723353"/>
              <a:gd name="connsiteX1" fmla="*/ 26897 w 156069"/>
              <a:gd name="connsiteY1" fmla="*/ 1113425 h 1723353"/>
              <a:gd name="connsiteX2" fmla="*/ 63060 w 156069"/>
              <a:gd name="connsiteY2" fmla="*/ 1025601 h 1723353"/>
              <a:gd name="connsiteX3" fmla="*/ 1066 w 156069"/>
              <a:gd name="connsiteY3" fmla="*/ 1717859 h 1723353"/>
              <a:gd name="connsiteX4" fmla="*/ 125053 w 156069"/>
              <a:gd name="connsiteY4" fmla="*/ 591649 h 1723353"/>
              <a:gd name="connsiteX5" fmla="*/ 156049 w 156069"/>
              <a:gd name="connsiteY5" fmla="*/ 793127 h 1723353"/>
              <a:gd name="connsiteX6" fmla="*/ 109555 w 156069"/>
              <a:gd name="connsiteY6" fmla="*/ 2713 h 172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069" h="1723353">
                <a:moveTo>
                  <a:pt x="109555" y="2713"/>
                </a:moveTo>
                <a:cubicBezTo>
                  <a:pt x="88030" y="56096"/>
                  <a:pt x="34646" y="942944"/>
                  <a:pt x="26897" y="1113425"/>
                </a:cubicBezTo>
                <a:cubicBezTo>
                  <a:pt x="19148" y="1283906"/>
                  <a:pt x="67365" y="924862"/>
                  <a:pt x="63060" y="1025601"/>
                </a:cubicBezTo>
                <a:cubicBezTo>
                  <a:pt x="58755" y="1126340"/>
                  <a:pt x="-9266" y="1790184"/>
                  <a:pt x="1066" y="1717859"/>
                </a:cubicBezTo>
                <a:cubicBezTo>
                  <a:pt x="11398" y="1645534"/>
                  <a:pt x="99223" y="745771"/>
                  <a:pt x="125053" y="591649"/>
                </a:cubicBezTo>
                <a:cubicBezTo>
                  <a:pt x="150883" y="437527"/>
                  <a:pt x="155188" y="886117"/>
                  <a:pt x="156049" y="793127"/>
                </a:cubicBezTo>
                <a:cubicBezTo>
                  <a:pt x="156910" y="700137"/>
                  <a:pt x="131080" y="-50670"/>
                  <a:pt x="109555" y="271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FF6E15C7-26C8-964D-AB6C-37D93CD70568}"/>
              </a:ext>
            </a:extLst>
          </p:cNvPr>
          <p:cNvSpPr/>
          <p:nvPr/>
        </p:nvSpPr>
        <p:spPr>
          <a:xfrm>
            <a:off x="4926225" y="1545206"/>
            <a:ext cx="1696370" cy="1987760"/>
          </a:xfrm>
          <a:custGeom>
            <a:avLst/>
            <a:gdLst>
              <a:gd name="connsiteX0" fmla="*/ 2 w 1696370"/>
              <a:gd name="connsiteY0" fmla="*/ 3508 h 1987760"/>
              <a:gd name="connsiteX1" fmla="*/ 774359 w 1696370"/>
              <a:gd name="connsiteY1" fmla="*/ 876718 h 1987760"/>
              <a:gd name="connsiteX2" fmla="*/ 708456 w 1696370"/>
              <a:gd name="connsiteY2" fmla="*/ 679010 h 1987760"/>
              <a:gd name="connsiteX3" fmla="*/ 1351007 w 1696370"/>
              <a:gd name="connsiteY3" fmla="*/ 1461605 h 1987760"/>
              <a:gd name="connsiteX4" fmla="*/ 1128586 w 1696370"/>
              <a:gd name="connsiteY4" fmla="*/ 1033237 h 1987760"/>
              <a:gd name="connsiteX5" fmla="*/ 1680521 w 1696370"/>
              <a:gd name="connsiteY5" fmla="*/ 1964113 h 1987760"/>
              <a:gd name="connsiteX6" fmla="*/ 1466337 w 1696370"/>
              <a:gd name="connsiteY6" fmla="*/ 1576935 h 1987760"/>
              <a:gd name="connsiteX7" fmla="*/ 650791 w 1696370"/>
              <a:gd name="connsiteY7" fmla="*/ 168264 h 1987760"/>
              <a:gd name="connsiteX8" fmla="*/ 782597 w 1696370"/>
              <a:gd name="connsiteY8" fmla="*/ 555443 h 1987760"/>
              <a:gd name="connsiteX9" fmla="*/ 2 w 1696370"/>
              <a:gd name="connsiteY9" fmla="*/ 3508 h 1987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96370" h="1987760">
                <a:moveTo>
                  <a:pt x="2" y="3508"/>
                </a:moveTo>
                <a:cubicBezTo>
                  <a:pt x="-1371" y="57054"/>
                  <a:pt x="656283" y="764134"/>
                  <a:pt x="774359" y="876718"/>
                </a:cubicBezTo>
                <a:cubicBezTo>
                  <a:pt x="892435" y="989302"/>
                  <a:pt x="612348" y="581529"/>
                  <a:pt x="708456" y="679010"/>
                </a:cubicBezTo>
                <a:cubicBezTo>
                  <a:pt x="804564" y="776491"/>
                  <a:pt x="1280985" y="1402567"/>
                  <a:pt x="1351007" y="1461605"/>
                </a:cubicBezTo>
                <a:cubicBezTo>
                  <a:pt x="1421029" y="1520643"/>
                  <a:pt x="1073667" y="949486"/>
                  <a:pt x="1128586" y="1033237"/>
                </a:cubicBezTo>
                <a:cubicBezTo>
                  <a:pt x="1183505" y="1116988"/>
                  <a:pt x="1624229" y="1873497"/>
                  <a:pt x="1680521" y="1964113"/>
                </a:cubicBezTo>
                <a:cubicBezTo>
                  <a:pt x="1736813" y="2054729"/>
                  <a:pt x="1637959" y="1876243"/>
                  <a:pt x="1466337" y="1576935"/>
                </a:cubicBezTo>
                <a:cubicBezTo>
                  <a:pt x="1294715" y="1277627"/>
                  <a:pt x="764748" y="338513"/>
                  <a:pt x="650791" y="168264"/>
                </a:cubicBezTo>
                <a:cubicBezTo>
                  <a:pt x="536834" y="-1985"/>
                  <a:pt x="885570" y="584275"/>
                  <a:pt x="782597" y="555443"/>
                </a:cubicBezTo>
                <a:cubicBezTo>
                  <a:pt x="679624" y="526611"/>
                  <a:pt x="1375" y="-50038"/>
                  <a:pt x="2" y="350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 hidden="1">
            <a:extLst>
              <a:ext uri="{FF2B5EF4-FFF2-40B4-BE49-F238E27FC236}">
                <a16:creationId xmlns:a16="http://schemas.microsoft.com/office/drawing/2014/main" id="{374B524B-F759-A076-CBB6-496025088788}"/>
              </a:ext>
            </a:extLst>
          </p:cNvPr>
          <p:cNvSpPr/>
          <p:nvPr/>
        </p:nvSpPr>
        <p:spPr>
          <a:xfrm>
            <a:off x="3262181" y="1589816"/>
            <a:ext cx="1823701" cy="1664182"/>
          </a:xfrm>
          <a:custGeom>
            <a:avLst/>
            <a:gdLst>
              <a:gd name="connsiteX0" fmla="*/ 1820565 w 1823701"/>
              <a:gd name="connsiteY0" fmla="*/ 87 h 1664182"/>
              <a:gd name="connsiteX1" fmla="*/ 642554 w 1823701"/>
              <a:gd name="connsiteY1" fmla="*/ 461406 h 1664182"/>
              <a:gd name="connsiteX2" fmla="*/ 1079160 w 1823701"/>
              <a:gd name="connsiteY2" fmla="*/ 411979 h 1664182"/>
              <a:gd name="connsiteX3" fmla="*/ 148284 w 1823701"/>
              <a:gd name="connsiteY3" fmla="*/ 906249 h 1664182"/>
              <a:gd name="connsiteX4" fmla="*/ 24716 w 1823701"/>
              <a:gd name="connsiteY4" fmla="*/ 1227525 h 1664182"/>
              <a:gd name="connsiteX5" fmla="*/ 57668 w 1823701"/>
              <a:gd name="connsiteY5" fmla="*/ 1054530 h 1664182"/>
              <a:gd name="connsiteX6" fmla="*/ 82381 w 1823701"/>
              <a:gd name="connsiteY6" fmla="*/ 1664130 h 1664182"/>
              <a:gd name="connsiteX7" fmla="*/ 164760 w 1823701"/>
              <a:gd name="connsiteY7" fmla="*/ 1087481 h 1664182"/>
              <a:gd name="connsiteX8" fmla="*/ 477797 w 1823701"/>
              <a:gd name="connsiteY8" fmla="*/ 716779 h 1664182"/>
              <a:gd name="connsiteX9" fmla="*/ 3 w 1823701"/>
              <a:gd name="connsiteY9" fmla="*/ 741492 h 1664182"/>
              <a:gd name="connsiteX10" fmla="*/ 486035 w 1823701"/>
              <a:gd name="connsiteY10" fmla="*/ 469643 h 1664182"/>
              <a:gd name="connsiteX11" fmla="*/ 222424 w 1823701"/>
              <a:gd name="connsiteY11" fmla="*/ 502595 h 1664182"/>
              <a:gd name="connsiteX12" fmla="*/ 1820565 w 1823701"/>
              <a:gd name="connsiteY12" fmla="*/ 87 h 166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23701" h="1664182">
                <a:moveTo>
                  <a:pt x="1820565" y="87"/>
                </a:moveTo>
                <a:cubicBezTo>
                  <a:pt x="1890587" y="-6778"/>
                  <a:pt x="766121" y="392757"/>
                  <a:pt x="642554" y="461406"/>
                </a:cubicBezTo>
                <a:cubicBezTo>
                  <a:pt x="518986" y="530055"/>
                  <a:pt x="1161538" y="337839"/>
                  <a:pt x="1079160" y="411979"/>
                </a:cubicBezTo>
                <a:cubicBezTo>
                  <a:pt x="996782" y="486119"/>
                  <a:pt x="324025" y="770325"/>
                  <a:pt x="148284" y="906249"/>
                </a:cubicBezTo>
                <a:cubicBezTo>
                  <a:pt x="-27457" y="1042173"/>
                  <a:pt x="39819" y="1202812"/>
                  <a:pt x="24716" y="1227525"/>
                </a:cubicBezTo>
                <a:cubicBezTo>
                  <a:pt x="9613" y="1252238"/>
                  <a:pt x="48057" y="981763"/>
                  <a:pt x="57668" y="1054530"/>
                </a:cubicBezTo>
                <a:cubicBezTo>
                  <a:pt x="67279" y="1127297"/>
                  <a:pt x="64532" y="1658638"/>
                  <a:pt x="82381" y="1664130"/>
                </a:cubicBezTo>
                <a:cubicBezTo>
                  <a:pt x="100230" y="1669622"/>
                  <a:pt x="98857" y="1245373"/>
                  <a:pt x="164760" y="1087481"/>
                </a:cubicBezTo>
                <a:cubicBezTo>
                  <a:pt x="230663" y="929589"/>
                  <a:pt x="505256" y="774444"/>
                  <a:pt x="477797" y="716779"/>
                </a:cubicBezTo>
                <a:cubicBezTo>
                  <a:pt x="450337" y="659114"/>
                  <a:pt x="-1370" y="782681"/>
                  <a:pt x="3" y="741492"/>
                </a:cubicBezTo>
                <a:cubicBezTo>
                  <a:pt x="1376" y="700303"/>
                  <a:pt x="448965" y="509459"/>
                  <a:pt x="486035" y="469643"/>
                </a:cubicBezTo>
                <a:cubicBezTo>
                  <a:pt x="523105" y="429827"/>
                  <a:pt x="5494" y="580854"/>
                  <a:pt x="222424" y="502595"/>
                </a:cubicBezTo>
                <a:cubicBezTo>
                  <a:pt x="439354" y="424336"/>
                  <a:pt x="1750543" y="6952"/>
                  <a:pt x="1820565" y="8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 descr="テイラー・スウィフト、今度は豊胸疑惑が浮上！｜最新の映画ニュースならMOVIE WALKER PRESS" hidden="1">
            <a:extLst>
              <a:ext uri="{FF2B5EF4-FFF2-40B4-BE49-F238E27FC236}">
                <a16:creationId xmlns:a16="http://schemas.microsoft.com/office/drawing/2014/main" id="{FAC99F2F-7D16-2257-BFB1-C4340E5EA8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601200" cy="128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44CC2A3-1A3F-8F18-A399-38A1E8CF2128}"/>
              </a:ext>
            </a:extLst>
          </p:cNvPr>
          <p:cNvGrpSpPr/>
          <p:nvPr/>
        </p:nvGrpSpPr>
        <p:grpSpPr>
          <a:xfrm>
            <a:off x="2781264" y="59296"/>
            <a:ext cx="4555043" cy="5952490"/>
            <a:chOff x="2781264" y="59296"/>
            <a:chExt cx="4555043" cy="5952490"/>
          </a:xfrm>
        </p:grpSpPr>
        <p:sp>
          <p:nvSpPr>
            <p:cNvPr id="34" name="フリーフォーム 33">
              <a:extLst>
                <a:ext uri="{FF2B5EF4-FFF2-40B4-BE49-F238E27FC236}">
                  <a16:creationId xmlns:a16="http://schemas.microsoft.com/office/drawing/2014/main" id="{3DC8CB65-AB78-7893-F8DA-90EE29403D31}"/>
                </a:ext>
              </a:extLst>
            </p:cNvPr>
            <p:cNvSpPr/>
            <p:nvPr/>
          </p:nvSpPr>
          <p:spPr>
            <a:xfrm>
              <a:off x="5600708" y="3295588"/>
              <a:ext cx="412419" cy="247718"/>
            </a:xfrm>
            <a:custGeom>
              <a:avLst/>
              <a:gdLst>
                <a:gd name="connsiteX0" fmla="*/ 409567 w 412419"/>
                <a:gd name="connsiteY0" fmla="*/ 34987 h 247718"/>
                <a:gd name="connsiteX1" fmla="*/ 358767 w 412419"/>
                <a:gd name="connsiteY1" fmla="*/ 130237 h 247718"/>
                <a:gd name="connsiteX2" fmla="*/ 339717 w 412419"/>
                <a:gd name="connsiteY2" fmla="*/ 187387 h 247718"/>
                <a:gd name="connsiteX3" fmla="*/ 253992 w 412419"/>
                <a:gd name="connsiteY3" fmla="*/ 241362 h 247718"/>
                <a:gd name="connsiteX4" fmla="*/ 104767 w 412419"/>
                <a:gd name="connsiteY4" fmla="*/ 241362 h 247718"/>
                <a:gd name="connsiteX5" fmla="*/ 69842 w 412419"/>
                <a:gd name="connsiteY5" fmla="*/ 193737 h 247718"/>
                <a:gd name="connsiteX6" fmla="*/ 60317 w 412419"/>
                <a:gd name="connsiteY6" fmla="*/ 136587 h 247718"/>
                <a:gd name="connsiteX7" fmla="*/ 3167 w 412419"/>
                <a:gd name="connsiteY7" fmla="*/ 104837 h 247718"/>
                <a:gd name="connsiteX8" fmla="*/ 168267 w 412419"/>
                <a:gd name="connsiteY8" fmla="*/ 6412 h 247718"/>
                <a:gd name="connsiteX9" fmla="*/ 107942 w 412419"/>
                <a:gd name="connsiteY9" fmla="*/ 28637 h 247718"/>
                <a:gd name="connsiteX10" fmla="*/ 263517 w 412419"/>
                <a:gd name="connsiteY10" fmla="*/ 62 h 247718"/>
                <a:gd name="connsiteX11" fmla="*/ 409567 w 412419"/>
                <a:gd name="connsiteY11" fmla="*/ 34987 h 247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2419" h="247718">
                  <a:moveTo>
                    <a:pt x="409567" y="34987"/>
                  </a:moveTo>
                  <a:cubicBezTo>
                    <a:pt x="425442" y="56683"/>
                    <a:pt x="370409" y="104837"/>
                    <a:pt x="358767" y="130237"/>
                  </a:cubicBezTo>
                  <a:cubicBezTo>
                    <a:pt x="347125" y="155637"/>
                    <a:pt x="357179" y="168866"/>
                    <a:pt x="339717" y="187387"/>
                  </a:cubicBezTo>
                  <a:cubicBezTo>
                    <a:pt x="322254" y="205908"/>
                    <a:pt x="293150" y="232366"/>
                    <a:pt x="253992" y="241362"/>
                  </a:cubicBezTo>
                  <a:cubicBezTo>
                    <a:pt x="214834" y="250358"/>
                    <a:pt x="135459" y="249299"/>
                    <a:pt x="104767" y="241362"/>
                  </a:cubicBezTo>
                  <a:cubicBezTo>
                    <a:pt x="74075" y="233425"/>
                    <a:pt x="77250" y="211199"/>
                    <a:pt x="69842" y="193737"/>
                  </a:cubicBezTo>
                  <a:cubicBezTo>
                    <a:pt x="62434" y="176275"/>
                    <a:pt x="71429" y="151403"/>
                    <a:pt x="60317" y="136587"/>
                  </a:cubicBezTo>
                  <a:cubicBezTo>
                    <a:pt x="49205" y="121771"/>
                    <a:pt x="-14825" y="126533"/>
                    <a:pt x="3167" y="104837"/>
                  </a:cubicBezTo>
                  <a:cubicBezTo>
                    <a:pt x="21159" y="83141"/>
                    <a:pt x="150804" y="19112"/>
                    <a:pt x="168267" y="6412"/>
                  </a:cubicBezTo>
                  <a:cubicBezTo>
                    <a:pt x="185729" y="-6288"/>
                    <a:pt x="92067" y="29695"/>
                    <a:pt x="107942" y="28637"/>
                  </a:cubicBezTo>
                  <a:cubicBezTo>
                    <a:pt x="123817" y="27579"/>
                    <a:pt x="215363" y="-1525"/>
                    <a:pt x="263517" y="62"/>
                  </a:cubicBezTo>
                  <a:cubicBezTo>
                    <a:pt x="311671" y="1649"/>
                    <a:pt x="393692" y="13291"/>
                    <a:pt x="409567" y="34987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>
              <a:extLst>
                <a:ext uri="{FF2B5EF4-FFF2-40B4-BE49-F238E27FC236}">
                  <a16:creationId xmlns:a16="http://schemas.microsoft.com/office/drawing/2014/main" id="{6D1F3B82-AC58-9A3F-7BB8-C31D135A21CD}"/>
                </a:ext>
              </a:extLst>
            </p:cNvPr>
            <p:cNvSpPr/>
            <p:nvPr/>
          </p:nvSpPr>
          <p:spPr>
            <a:xfrm>
              <a:off x="4003656" y="3362270"/>
              <a:ext cx="400717" cy="175207"/>
            </a:xfrm>
            <a:custGeom>
              <a:avLst/>
              <a:gdLst>
                <a:gd name="connsiteX0" fmla="*/ 396894 w 400717"/>
                <a:gd name="connsiteY0" fmla="*/ 28630 h 175207"/>
                <a:gd name="connsiteX1" fmla="*/ 371494 w 400717"/>
                <a:gd name="connsiteY1" fmla="*/ 92130 h 175207"/>
                <a:gd name="connsiteX2" fmla="*/ 336569 w 400717"/>
                <a:gd name="connsiteY2" fmla="*/ 142930 h 175207"/>
                <a:gd name="connsiteX3" fmla="*/ 180994 w 400717"/>
                <a:gd name="connsiteY3" fmla="*/ 174680 h 175207"/>
                <a:gd name="connsiteX4" fmla="*/ 136544 w 400717"/>
                <a:gd name="connsiteY4" fmla="*/ 117530 h 175207"/>
                <a:gd name="connsiteX5" fmla="*/ 117494 w 400717"/>
                <a:gd name="connsiteY5" fmla="*/ 76255 h 175207"/>
                <a:gd name="connsiteX6" fmla="*/ 19 w 400717"/>
                <a:gd name="connsiteY6" fmla="*/ 47680 h 175207"/>
                <a:gd name="connsiteX7" fmla="*/ 127019 w 400717"/>
                <a:gd name="connsiteY7" fmla="*/ 28630 h 175207"/>
                <a:gd name="connsiteX8" fmla="*/ 47644 w 400717"/>
                <a:gd name="connsiteY8" fmla="*/ 3230 h 175207"/>
                <a:gd name="connsiteX9" fmla="*/ 323869 w 400717"/>
                <a:gd name="connsiteY9" fmla="*/ 28630 h 175207"/>
                <a:gd name="connsiteX10" fmla="*/ 285769 w 400717"/>
                <a:gd name="connsiteY10" fmla="*/ 55 h 175207"/>
                <a:gd name="connsiteX11" fmla="*/ 396894 w 400717"/>
                <a:gd name="connsiteY11" fmla="*/ 28630 h 175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0717" h="175207">
                  <a:moveTo>
                    <a:pt x="396894" y="28630"/>
                  </a:moveTo>
                  <a:cubicBezTo>
                    <a:pt x="411182" y="43976"/>
                    <a:pt x="381548" y="73080"/>
                    <a:pt x="371494" y="92130"/>
                  </a:cubicBezTo>
                  <a:cubicBezTo>
                    <a:pt x="361440" y="111180"/>
                    <a:pt x="368319" y="129172"/>
                    <a:pt x="336569" y="142930"/>
                  </a:cubicBezTo>
                  <a:cubicBezTo>
                    <a:pt x="304819" y="156688"/>
                    <a:pt x="214332" y="178913"/>
                    <a:pt x="180994" y="174680"/>
                  </a:cubicBezTo>
                  <a:cubicBezTo>
                    <a:pt x="147656" y="170447"/>
                    <a:pt x="147127" y="133934"/>
                    <a:pt x="136544" y="117530"/>
                  </a:cubicBezTo>
                  <a:cubicBezTo>
                    <a:pt x="125961" y="101126"/>
                    <a:pt x="140248" y="87897"/>
                    <a:pt x="117494" y="76255"/>
                  </a:cubicBezTo>
                  <a:cubicBezTo>
                    <a:pt x="94740" y="64613"/>
                    <a:pt x="-1569" y="55618"/>
                    <a:pt x="19" y="47680"/>
                  </a:cubicBezTo>
                  <a:cubicBezTo>
                    <a:pt x="1607" y="39742"/>
                    <a:pt x="119081" y="36038"/>
                    <a:pt x="127019" y="28630"/>
                  </a:cubicBezTo>
                  <a:cubicBezTo>
                    <a:pt x="134956" y="21222"/>
                    <a:pt x="14836" y="3230"/>
                    <a:pt x="47644" y="3230"/>
                  </a:cubicBezTo>
                  <a:cubicBezTo>
                    <a:pt x="80452" y="3230"/>
                    <a:pt x="284182" y="29159"/>
                    <a:pt x="323869" y="28630"/>
                  </a:cubicBezTo>
                  <a:cubicBezTo>
                    <a:pt x="363556" y="28101"/>
                    <a:pt x="278890" y="1113"/>
                    <a:pt x="285769" y="55"/>
                  </a:cubicBezTo>
                  <a:cubicBezTo>
                    <a:pt x="292648" y="-1003"/>
                    <a:pt x="382606" y="13284"/>
                    <a:pt x="396894" y="2863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 4">
              <a:extLst>
                <a:ext uri="{FF2B5EF4-FFF2-40B4-BE49-F238E27FC236}">
                  <a16:creationId xmlns:a16="http://schemas.microsoft.com/office/drawing/2014/main" id="{1FD79A82-1EC5-36AE-226C-81C369A2F571}"/>
                </a:ext>
              </a:extLst>
            </p:cNvPr>
            <p:cNvSpPr/>
            <p:nvPr/>
          </p:nvSpPr>
          <p:spPr>
            <a:xfrm>
              <a:off x="3723003" y="3260157"/>
              <a:ext cx="816751" cy="318899"/>
            </a:xfrm>
            <a:custGeom>
              <a:avLst/>
              <a:gdLst>
                <a:gd name="connsiteX0" fmla="*/ 814072 w 816751"/>
                <a:gd name="connsiteY0" fmla="*/ 245043 h 318899"/>
                <a:gd name="connsiteX1" fmla="*/ 674372 w 816751"/>
                <a:gd name="connsiteY1" fmla="*/ 146618 h 318899"/>
                <a:gd name="connsiteX2" fmla="*/ 518797 w 816751"/>
                <a:gd name="connsiteY2" fmla="*/ 152968 h 318899"/>
                <a:gd name="connsiteX3" fmla="*/ 544197 w 816751"/>
                <a:gd name="connsiteY3" fmla="*/ 130743 h 318899"/>
                <a:gd name="connsiteX4" fmla="*/ 331472 w 816751"/>
                <a:gd name="connsiteY4" fmla="*/ 143443 h 318899"/>
                <a:gd name="connsiteX5" fmla="*/ 375922 w 816751"/>
                <a:gd name="connsiteY5" fmla="*/ 114868 h 318899"/>
                <a:gd name="connsiteX6" fmla="*/ 258447 w 816751"/>
                <a:gd name="connsiteY6" fmla="*/ 219643 h 318899"/>
                <a:gd name="connsiteX7" fmla="*/ 328297 w 816751"/>
                <a:gd name="connsiteY7" fmla="*/ 248218 h 318899"/>
                <a:gd name="connsiteX8" fmla="*/ 264797 w 816751"/>
                <a:gd name="connsiteY8" fmla="*/ 238693 h 318899"/>
                <a:gd name="connsiteX9" fmla="*/ 410847 w 816751"/>
                <a:gd name="connsiteY9" fmla="*/ 257743 h 318899"/>
                <a:gd name="connsiteX10" fmla="*/ 417197 w 816751"/>
                <a:gd name="connsiteY10" fmla="*/ 241868 h 318899"/>
                <a:gd name="connsiteX11" fmla="*/ 490222 w 816751"/>
                <a:gd name="connsiteY11" fmla="*/ 292668 h 318899"/>
                <a:gd name="connsiteX12" fmla="*/ 471172 w 816751"/>
                <a:gd name="connsiteY12" fmla="*/ 264093 h 318899"/>
                <a:gd name="connsiteX13" fmla="*/ 534672 w 816751"/>
                <a:gd name="connsiteY13" fmla="*/ 314893 h 318899"/>
                <a:gd name="connsiteX14" fmla="*/ 515622 w 816751"/>
                <a:gd name="connsiteY14" fmla="*/ 276793 h 318899"/>
                <a:gd name="connsiteX15" fmla="*/ 661672 w 816751"/>
                <a:gd name="connsiteY15" fmla="*/ 314893 h 318899"/>
                <a:gd name="connsiteX16" fmla="*/ 509272 w 816751"/>
                <a:gd name="connsiteY16" fmla="*/ 279968 h 318899"/>
                <a:gd name="connsiteX17" fmla="*/ 477522 w 816751"/>
                <a:gd name="connsiteY17" fmla="*/ 318068 h 318899"/>
                <a:gd name="connsiteX18" fmla="*/ 347347 w 816751"/>
                <a:gd name="connsiteY18" fmla="*/ 299018 h 318899"/>
                <a:gd name="connsiteX19" fmla="*/ 7622 w 816751"/>
                <a:gd name="connsiteY19" fmla="*/ 219643 h 318899"/>
                <a:gd name="connsiteX20" fmla="*/ 109222 w 816751"/>
                <a:gd name="connsiteY20" fmla="*/ 216468 h 318899"/>
                <a:gd name="connsiteX21" fmla="*/ 90172 w 816751"/>
                <a:gd name="connsiteY21" fmla="*/ 159318 h 318899"/>
                <a:gd name="connsiteX22" fmla="*/ 115572 w 816751"/>
                <a:gd name="connsiteY22" fmla="*/ 181543 h 318899"/>
                <a:gd name="connsiteX23" fmla="*/ 134622 w 816751"/>
                <a:gd name="connsiteY23" fmla="*/ 79943 h 318899"/>
                <a:gd name="connsiteX24" fmla="*/ 242572 w 816751"/>
                <a:gd name="connsiteY24" fmla="*/ 70418 h 318899"/>
                <a:gd name="connsiteX25" fmla="*/ 445772 w 816751"/>
                <a:gd name="connsiteY25" fmla="*/ 64068 h 318899"/>
                <a:gd name="connsiteX26" fmla="*/ 407672 w 816751"/>
                <a:gd name="connsiteY26" fmla="*/ 64068 h 318899"/>
                <a:gd name="connsiteX27" fmla="*/ 556897 w 816751"/>
                <a:gd name="connsiteY27" fmla="*/ 121218 h 318899"/>
                <a:gd name="connsiteX28" fmla="*/ 633097 w 816751"/>
                <a:gd name="connsiteY28" fmla="*/ 568 h 318899"/>
                <a:gd name="connsiteX29" fmla="*/ 604522 w 816751"/>
                <a:gd name="connsiteY29" fmla="*/ 76768 h 318899"/>
                <a:gd name="connsiteX30" fmla="*/ 645797 w 816751"/>
                <a:gd name="connsiteY30" fmla="*/ 98993 h 318899"/>
                <a:gd name="connsiteX31" fmla="*/ 693422 w 816751"/>
                <a:gd name="connsiteY31" fmla="*/ 124393 h 318899"/>
                <a:gd name="connsiteX32" fmla="*/ 763272 w 816751"/>
                <a:gd name="connsiteY32" fmla="*/ 156143 h 318899"/>
                <a:gd name="connsiteX33" fmla="*/ 814072 w 816751"/>
                <a:gd name="connsiteY33" fmla="*/ 245043 h 3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16751" h="318899">
                  <a:moveTo>
                    <a:pt x="814072" y="245043"/>
                  </a:moveTo>
                  <a:cubicBezTo>
                    <a:pt x="799255" y="243456"/>
                    <a:pt x="723585" y="161964"/>
                    <a:pt x="674372" y="146618"/>
                  </a:cubicBezTo>
                  <a:cubicBezTo>
                    <a:pt x="625159" y="131272"/>
                    <a:pt x="540493" y="155614"/>
                    <a:pt x="518797" y="152968"/>
                  </a:cubicBezTo>
                  <a:cubicBezTo>
                    <a:pt x="497101" y="150322"/>
                    <a:pt x="575418" y="132330"/>
                    <a:pt x="544197" y="130743"/>
                  </a:cubicBezTo>
                  <a:cubicBezTo>
                    <a:pt x="512976" y="129156"/>
                    <a:pt x="359518" y="146089"/>
                    <a:pt x="331472" y="143443"/>
                  </a:cubicBezTo>
                  <a:cubicBezTo>
                    <a:pt x="303426" y="140797"/>
                    <a:pt x="388093" y="102168"/>
                    <a:pt x="375922" y="114868"/>
                  </a:cubicBezTo>
                  <a:cubicBezTo>
                    <a:pt x="363751" y="127568"/>
                    <a:pt x="266384" y="197418"/>
                    <a:pt x="258447" y="219643"/>
                  </a:cubicBezTo>
                  <a:cubicBezTo>
                    <a:pt x="250509" y="241868"/>
                    <a:pt x="327239" y="245043"/>
                    <a:pt x="328297" y="248218"/>
                  </a:cubicBezTo>
                  <a:cubicBezTo>
                    <a:pt x="329355" y="251393"/>
                    <a:pt x="251039" y="237106"/>
                    <a:pt x="264797" y="238693"/>
                  </a:cubicBezTo>
                  <a:cubicBezTo>
                    <a:pt x="278555" y="240280"/>
                    <a:pt x="410847" y="257743"/>
                    <a:pt x="410847" y="257743"/>
                  </a:cubicBezTo>
                  <a:cubicBezTo>
                    <a:pt x="436247" y="258272"/>
                    <a:pt x="403968" y="236047"/>
                    <a:pt x="417197" y="241868"/>
                  </a:cubicBezTo>
                  <a:cubicBezTo>
                    <a:pt x="430426" y="247689"/>
                    <a:pt x="481226" y="288964"/>
                    <a:pt x="490222" y="292668"/>
                  </a:cubicBezTo>
                  <a:cubicBezTo>
                    <a:pt x="499218" y="296372"/>
                    <a:pt x="463764" y="260389"/>
                    <a:pt x="471172" y="264093"/>
                  </a:cubicBezTo>
                  <a:cubicBezTo>
                    <a:pt x="478580" y="267797"/>
                    <a:pt x="527264" y="312776"/>
                    <a:pt x="534672" y="314893"/>
                  </a:cubicBezTo>
                  <a:cubicBezTo>
                    <a:pt x="542080" y="317010"/>
                    <a:pt x="494455" y="276793"/>
                    <a:pt x="515622" y="276793"/>
                  </a:cubicBezTo>
                  <a:cubicBezTo>
                    <a:pt x="536789" y="276793"/>
                    <a:pt x="662730" y="314364"/>
                    <a:pt x="661672" y="314893"/>
                  </a:cubicBezTo>
                  <a:cubicBezTo>
                    <a:pt x="660614" y="315422"/>
                    <a:pt x="539964" y="279439"/>
                    <a:pt x="509272" y="279968"/>
                  </a:cubicBezTo>
                  <a:cubicBezTo>
                    <a:pt x="478580" y="280497"/>
                    <a:pt x="504510" y="314893"/>
                    <a:pt x="477522" y="318068"/>
                  </a:cubicBezTo>
                  <a:cubicBezTo>
                    <a:pt x="450534" y="321243"/>
                    <a:pt x="425664" y="315422"/>
                    <a:pt x="347347" y="299018"/>
                  </a:cubicBezTo>
                  <a:cubicBezTo>
                    <a:pt x="269030" y="282614"/>
                    <a:pt x="47309" y="233401"/>
                    <a:pt x="7622" y="219643"/>
                  </a:cubicBezTo>
                  <a:cubicBezTo>
                    <a:pt x="-32065" y="205885"/>
                    <a:pt x="95464" y="226522"/>
                    <a:pt x="109222" y="216468"/>
                  </a:cubicBezTo>
                  <a:cubicBezTo>
                    <a:pt x="122980" y="206414"/>
                    <a:pt x="89114" y="165139"/>
                    <a:pt x="90172" y="159318"/>
                  </a:cubicBezTo>
                  <a:cubicBezTo>
                    <a:pt x="91230" y="153497"/>
                    <a:pt x="108164" y="194772"/>
                    <a:pt x="115572" y="181543"/>
                  </a:cubicBezTo>
                  <a:cubicBezTo>
                    <a:pt x="122980" y="168314"/>
                    <a:pt x="113455" y="98464"/>
                    <a:pt x="134622" y="79943"/>
                  </a:cubicBezTo>
                  <a:cubicBezTo>
                    <a:pt x="155789" y="61422"/>
                    <a:pt x="190714" y="73064"/>
                    <a:pt x="242572" y="70418"/>
                  </a:cubicBezTo>
                  <a:cubicBezTo>
                    <a:pt x="294430" y="67772"/>
                    <a:pt x="418255" y="65126"/>
                    <a:pt x="445772" y="64068"/>
                  </a:cubicBezTo>
                  <a:cubicBezTo>
                    <a:pt x="473289" y="63010"/>
                    <a:pt x="389151" y="54543"/>
                    <a:pt x="407672" y="64068"/>
                  </a:cubicBezTo>
                  <a:cubicBezTo>
                    <a:pt x="426193" y="73593"/>
                    <a:pt x="519326" y="131801"/>
                    <a:pt x="556897" y="121218"/>
                  </a:cubicBezTo>
                  <a:cubicBezTo>
                    <a:pt x="594468" y="110635"/>
                    <a:pt x="625159" y="7976"/>
                    <a:pt x="633097" y="568"/>
                  </a:cubicBezTo>
                  <a:cubicBezTo>
                    <a:pt x="641034" y="-6840"/>
                    <a:pt x="602405" y="60364"/>
                    <a:pt x="604522" y="76768"/>
                  </a:cubicBezTo>
                  <a:cubicBezTo>
                    <a:pt x="606639" y="93172"/>
                    <a:pt x="645797" y="98993"/>
                    <a:pt x="645797" y="98993"/>
                  </a:cubicBezTo>
                  <a:cubicBezTo>
                    <a:pt x="660614" y="106930"/>
                    <a:pt x="673843" y="114868"/>
                    <a:pt x="693422" y="124393"/>
                  </a:cubicBezTo>
                  <a:cubicBezTo>
                    <a:pt x="713001" y="133918"/>
                    <a:pt x="748455" y="139739"/>
                    <a:pt x="763272" y="156143"/>
                  </a:cubicBezTo>
                  <a:cubicBezTo>
                    <a:pt x="778089" y="172547"/>
                    <a:pt x="828889" y="246630"/>
                    <a:pt x="814072" y="2450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 5">
              <a:extLst>
                <a:ext uri="{FF2B5EF4-FFF2-40B4-BE49-F238E27FC236}">
                  <a16:creationId xmlns:a16="http://schemas.microsoft.com/office/drawing/2014/main" id="{D2DBB74E-89AD-1900-E6D1-E2542916588B}"/>
                </a:ext>
              </a:extLst>
            </p:cNvPr>
            <p:cNvSpPr/>
            <p:nvPr/>
          </p:nvSpPr>
          <p:spPr>
            <a:xfrm>
              <a:off x="4104002" y="3174573"/>
              <a:ext cx="572789" cy="333887"/>
            </a:xfrm>
            <a:custGeom>
              <a:avLst/>
              <a:gdLst>
                <a:gd name="connsiteX0" fmla="*/ 4448 w 572789"/>
                <a:gd name="connsiteY0" fmla="*/ 63927 h 333887"/>
                <a:gd name="connsiteX1" fmla="*/ 347348 w 572789"/>
                <a:gd name="connsiteY1" fmla="*/ 203627 h 333887"/>
                <a:gd name="connsiteX2" fmla="*/ 287023 w 572789"/>
                <a:gd name="connsiteY2" fmla="*/ 168702 h 333887"/>
                <a:gd name="connsiteX3" fmla="*/ 471173 w 572789"/>
                <a:gd name="connsiteY3" fmla="*/ 270302 h 333887"/>
                <a:gd name="connsiteX4" fmla="*/ 401323 w 572789"/>
                <a:gd name="connsiteY4" fmla="*/ 244902 h 333887"/>
                <a:gd name="connsiteX5" fmla="*/ 572773 w 572789"/>
                <a:gd name="connsiteY5" fmla="*/ 333802 h 333887"/>
                <a:gd name="connsiteX6" fmla="*/ 410848 w 572789"/>
                <a:gd name="connsiteY6" fmla="*/ 257602 h 333887"/>
                <a:gd name="connsiteX7" fmla="*/ 261623 w 572789"/>
                <a:gd name="connsiteY7" fmla="*/ 89327 h 333887"/>
                <a:gd name="connsiteX8" fmla="*/ 252098 w 572789"/>
                <a:gd name="connsiteY8" fmla="*/ 175052 h 333887"/>
                <a:gd name="connsiteX9" fmla="*/ 217173 w 572789"/>
                <a:gd name="connsiteY9" fmla="*/ 427 h 333887"/>
                <a:gd name="connsiteX10" fmla="*/ 210823 w 572789"/>
                <a:gd name="connsiteY10" fmla="*/ 171877 h 333887"/>
                <a:gd name="connsiteX11" fmla="*/ 144148 w 572789"/>
                <a:gd name="connsiteY11" fmla="*/ 427 h 333887"/>
                <a:gd name="connsiteX12" fmla="*/ 150498 w 572789"/>
                <a:gd name="connsiteY12" fmla="*/ 121077 h 333887"/>
                <a:gd name="connsiteX13" fmla="*/ 4448 w 572789"/>
                <a:gd name="connsiteY13" fmla="*/ 63927 h 33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2789" h="333887">
                  <a:moveTo>
                    <a:pt x="4448" y="63927"/>
                  </a:moveTo>
                  <a:cubicBezTo>
                    <a:pt x="37256" y="77685"/>
                    <a:pt x="300252" y="186165"/>
                    <a:pt x="347348" y="203627"/>
                  </a:cubicBezTo>
                  <a:cubicBezTo>
                    <a:pt x="394444" y="221089"/>
                    <a:pt x="266386" y="157590"/>
                    <a:pt x="287023" y="168702"/>
                  </a:cubicBezTo>
                  <a:cubicBezTo>
                    <a:pt x="307660" y="179814"/>
                    <a:pt x="452123" y="257602"/>
                    <a:pt x="471173" y="270302"/>
                  </a:cubicBezTo>
                  <a:cubicBezTo>
                    <a:pt x="490223" y="283002"/>
                    <a:pt x="384390" y="234319"/>
                    <a:pt x="401323" y="244902"/>
                  </a:cubicBezTo>
                  <a:cubicBezTo>
                    <a:pt x="418256" y="255485"/>
                    <a:pt x="571185" y="331685"/>
                    <a:pt x="572773" y="333802"/>
                  </a:cubicBezTo>
                  <a:cubicBezTo>
                    <a:pt x="574361" y="335919"/>
                    <a:pt x="462706" y="298348"/>
                    <a:pt x="410848" y="257602"/>
                  </a:cubicBezTo>
                  <a:cubicBezTo>
                    <a:pt x="358990" y="216856"/>
                    <a:pt x="288081" y="103085"/>
                    <a:pt x="261623" y="89327"/>
                  </a:cubicBezTo>
                  <a:cubicBezTo>
                    <a:pt x="235165" y="75569"/>
                    <a:pt x="259506" y="189869"/>
                    <a:pt x="252098" y="175052"/>
                  </a:cubicBezTo>
                  <a:cubicBezTo>
                    <a:pt x="244690" y="160235"/>
                    <a:pt x="224052" y="956"/>
                    <a:pt x="217173" y="427"/>
                  </a:cubicBezTo>
                  <a:cubicBezTo>
                    <a:pt x="210294" y="-102"/>
                    <a:pt x="222994" y="171877"/>
                    <a:pt x="210823" y="171877"/>
                  </a:cubicBezTo>
                  <a:cubicBezTo>
                    <a:pt x="198652" y="171877"/>
                    <a:pt x="154202" y="8894"/>
                    <a:pt x="144148" y="427"/>
                  </a:cubicBezTo>
                  <a:cubicBezTo>
                    <a:pt x="134094" y="-8040"/>
                    <a:pt x="170606" y="112081"/>
                    <a:pt x="150498" y="121077"/>
                  </a:cubicBezTo>
                  <a:cubicBezTo>
                    <a:pt x="130390" y="130073"/>
                    <a:pt x="-28360" y="50169"/>
                    <a:pt x="4448" y="639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55FF9373-0680-36E0-81C0-5CDEE2B050B8}"/>
                </a:ext>
              </a:extLst>
            </p:cNvPr>
            <p:cNvSpPr/>
            <p:nvPr/>
          </p:nvSpPr>
          <p:spPr>
            <a:xfrm>
              <a:off x="3702017" y="3218086"/>
              <a:ext cx="463811" cy="397837"/>
            </a:xfrm>
            <a:custGeom>
              <a:avLst/>
              <a:gdLst>
                <a:gd name="connsiteX0" fmla="*/ 463583 w 463811"/>
                <a:gd name="connsiteY0" fmla="*/ 1364 h 397837"/>
                <a:gd name="connsiteX1" fmla="*/ 158783 w 463811"/>
                <a:gd name="connsiteY1" fmla="*/ 74389 h 397837"/>
                <a:gd name="connsiteX2" fmla="*/ 127033 w 463811"/>
                <a:gd name="connsiteY2" fmla="*/ 10889 h 397837"/>
                <a:gd name="connsiteX3" fmla="*/ 152433 w 463811"/>
                <a:gd name="connsiteY3" fmla="*/ 96614 h 397837"/>
                <a:gd name="connsiteX4" fmla="*/ 85758 w 463811"/>
                <a:gd name="connsiteY4" fmla="*/ 239489 h 397837"/>
                <a:gd name="connsiteX5" fmla="*/ 104808 w 463811"/>
                <a:gd name="connsiteY5" fmla="*/ 74389 h 397837"/>
                <a:gd name="connsiteX6" fmla="*/ 95283 w 463811"/>
                <a:gd name="connsiteY6" fmla="*/ 236314 h 397837"/>
                <a:gd name="connsiteX7" fmla="*/ 200058 w 463811"/>
                <a:gd name="connsiteY7" fmla="*/ 395064 h 397837"/>
                <a:gd name="connsiteX8" fmla="*/ 133383 w 463811"/>
                <a:gd name="connsiteY8" fmla="*/ 325214 h 397837"/>
                <a:gd name="connsiteX9" fmla="*/ 33 w 463811"/>
                <a:gd name="connsiteY9" fmla="*/ 172814 h 397837"/>
                <a:gd name="connsiteX10" fmla="*/ 120683 w 463811"/>
                <a:gd name="connsiteY10" fmla="*/ 274414 h 397837"/>
                <a:gd name="connsiteX11" fmla="*/ 152433 w 463811"/>
                <a:gd name="connsiteY11" fmla="*/ 90264 h 397837"/>
                <a:gd name="connsiteX12" fmla="*/ 231808 w 463811"/>
                <a:gd name="connsiteY12" fmla="*/ 52164 h 397837"/>
                <a:gd name="connsiteX13" fmla="*/ 209583 w 463811"/>
                <a:gd name="connsiteY13" fmla="*/ 26764 h 397837"/>
                <a:gd name="connsiteX14" fmla="*/ 463583 w 463811"/>
                <a:gd name="connsiteY14" fmla="*/ 1364 h 397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3811" h="397837">
                  <a:moveTo>
                    <a:pt x="463583" y="1364"/>
                  </a:moveTo>
                  <a:cubicBezTo>
                    <a:pt x="455116" y="9302"/>
                    <a:pt x="214875" y="72802"/>
                    <a:pt x="158783" y="74389"/>
                  </a:cubicBezTo>
                  <a:cubicBezTo>
                    <a:pt x="102691" y="75976"/>
                    <a:pt x="128091" y="7185"/>
                    <a:pt x="127033" y="10889"/>
                  </a:cubicBezTo>
                  <a:cubicBezTo>
                    <a:pt x="125975" y="14593"/>
                    <a:pt x="159312" y="58514"/>
                    <a:pt x="152433" y="96614"/>
                  </a:cubicBezTo>
                  <a:cubicBezTo>
                    <a:pt x="145554" y="134714"/>
                    <a:pt x="93695" y="243193"/>
                    <a:pt x="85758" y="239489"/>
                  </a:cubicBezTo>
                  <a:cubicBezTo>
                    <a:pt x="77821" y="235785"/>
                    <a:pt x="103221" y="74918"/>
                    <a:pt x="104808" y="74389"/>
                  </a:cubicBezTo>
                  <a:cubicBezTo>
                    <a:pt x="106395" y="73860"/>
                    <a:pt x="79408" y="182868"/>
                    <a:pt x="95283" y="236314"/>
                  </a:cubicBezTo>
                  <a:cubicBezTo>
                    <a:pt x="111158" y="289760"/>
                    <a:pt x="193708" y="380247"/>
                    <a:pt x="200058" y="395064"/>
                  </a:cubicBezTo>
                  <a:cubicBezTo>
                    <a:pt x="206408" y="409881"/>
                    <a:pt x="166720" y="362256"/>
                    <a:pt x="133383" y="325214"/>
                  </a:cubicBezTo>
                  <a:cubicBezTo>
                    <a:pt x="100046" y="288172"/>
                    <a:pt x="2150" y="181281"/>
                    <a:pt x="33" y="172814"/>
                  </a:cubicBezTo>
                  <a:cubicBezTo>
                    <a:pt x="-2084" y="164347"/>
                    <a:pt x="95283" y="288172"/>
                    <a:pt x="120683" y="274414"/>
                  </a:cubicBezTo>
                  <a:cubicBezTo>
                    <a:pt x="146083" y="260656"/>
                    <a:pt x="133912" y="127306"/>
                    <a:pt x="152433" y="90264"/>
                  </a:cubicBezTo>
                  <a:cubicBezTo>
                    <a:pt x="170954" y="53222"/>
                    <a:pt x="222283" y="62747"/>
                    <a:pt x="231808" y="52164"/>
                  </a:cubicBezTo>
                  <a:cubicBezTo>
                    <a:pt x="241333" y="41581"/>
                    <a:pt x="176245" y="30997"/>
                    <a:pt x="209583" y="26764"/>
                  </a:cubicBezTo>
                  <a:cubicBezTo>
                    <a:pt x="242921" y="22531"/>
                    <a:pt x="472050" y="-6574"/>
                    <a:pt x="463583" y="13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21ABEA2B-E336-F577-8A10-17002602D23C}"/>
                </a:ext>
              </a:extLst>
            </p:cNvPr>
            <p:cNvSpPr/>
            <p:nvPr/>
          </p:nvSpPr>
          <p:spPr>
            <a:xfrm>
              <a:off x="4400547" y="3279539"/>
              <a:ext cx="273885" cy="328091"/>
            </a:xfrm>
            <a:custGeom>
              <a:avLst/>
              <a:gdLst>
                <a:gd name="connsiteX0" fmla="*/ 3 w 273885"/>
                <a:gd name="connsiteY0" fmla="*/ 236 h 328091"/>
                <a:gd name="connsiteX1" fmla="*/ 88903 w 273885"/>
                <a:gd name="connsiteY1" fmla="*/ 79611 h 328091"/>
                <a:gd name="connsiteX2" fmla="*/ 120653 w 273885"/>
                <a:gd name="connsiteY2" fmla="*/ 114536 h 328091"/>
                <a:gd name="connsiteX3" fmla="*/ 82553 w 273885"/>
                <a:gd name="connsiteY3" fmla="*/ 66911 h 328091"/>
                <a:gd name="connsiteX4" fmla="*/ 155578 w 273885"/>
                <a:gd name="connsiteY4" fmla="*/ 168511 h 328091"/>
                <a:gd name="connsiteX5" fmla="*/ 111128 w 273885"/>
                <a:gd name="connsiteY5" fmla="*/ 146286 h 328091"/>
                <a:gd name="connsiteX6" fmla="*/ 168278 w 273885"/>
                <a:gd name="connsiteY6" fmla="*/ 235186 h 328091"/>
                <a:gd name="connsiteX7" fmla="*/ 273053 w 273885"/>
                <a:gd name="connsiteY7" fmla="*/ 327261 h 328091"/>
                <a:gd name="connsiteX8" fmla="*/ 209553 w 273885"/>
                <a:gd name="connsiteY8" fmla="*/ 270111 h 328091"/>
                <a:gd name="connsiteX9" fmla="*/ 73028 w 273885"/>
                <a:gd name="connsiteY9" fmla="*/ 101836 h 328091"/>
                <a:gd name="connsiteX10" fmla="*/ 130178 w 273885"/>
                <a:gd name="connsiteY10" fmla="*/ 139936 h 328091"/>
                <a:gd name="connsiteX11" fmla="*/ 92078 w 273885"/>
                <a:gd name="connsiteY11" fmla="*/ 57386 h 328091"/>
                <a:gd name="connsiteX12" fmla="*/ 3 w 273885"/>
                <a:gd name="connsiteY12" fmla="*/ 236 h 32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3885" h="328091">
                  <a:moveTo>
                    <a:pt x="3" y="236"/>
                  </a:moveTo>
                  <a:cubicBezTo>
                    <a:pt x="-526" y="3940"/>
                    <a:pt x="68795" y="60561"/>
                    <a:pt x="88903" y="79611"/>
                  </a:cubicBezTo>
                  <a:cubicBezTo>
                    <a:pt x="109011" y="98661"/>
                    <a:pt x="121711" y="116653"/>
                    <a:pt x="120653" y="114536"/>
                  </a:cubicBezTo>
                  <a:cubicBezTo>
                    <a:pt x="119595" y="112419"/>
                    <a:pt x="76732" y="57915"/>
                    <a:pt x="82553" y="66911"/>
                  </a:cubicBezTo>
                  <a:cubicBezTo>
                    <a:pt x="88374" y="75907"/>
                    <a:pt x="150816" y="155282"/>
                    <a:pt x="155578" y="168511"/>
                  </a:cubicBezTo>
                  <a:cubicBezTo>
                    <a:pt x="160340" y="181740"/>
                    <a:pt x="109011" y="135174"/>
                    <a:pt x="111128" y="146286"/>
                  </a:cubicBezTo>
                  <a:cubicBezTo>
                    <a:pt x="113245" y="157398"/>
                    <a:pt x="141291" y="205024"/>
                    <a:pt x="168278" y="235186"/>
                  </a:cubicBezTo>
                  <a:cubicBezTo>
                    <a:pt x="195266" y="265349"/>
                    <a:pt x="266174" y="321440"/>
                    <a:pt x="273053" y="327261"/>
                  </a:cubicBezTo>
                  <a:cubicBezTo>
                    <a:pt x="279932" y="333082"/>
                    <a:pt x="242890" y="307682"/>
                    <a:pt x="209553" y="270111"/>
                  </a:cubicBezTo>
                  <a:cubicBezTo>
                    <a:pt x="176216" y="232540"/>
                    <a:pt x="86257" y="123532"/>
                    <a:pt x="73028" y="101836"/>
                  </a:cubicBezTo>
                  <a:cubicBezTo>
                    <a:pt x="59799" y="80140"/>
                    <a:pt x="127003" y="147344"/>
                    <a:pt x="130178" y="139936"/>
                  </a:cubicBezTo>
                  <a:cubicBezTo>
                    <a:pt x="133353" y="132528"/>
                    <a:pt x="111128" y="77494"/>
                    <a:pt x="92078" y="57386"/>
                  </a:cubicBezTo>
                  <a:cubicBezTo>
                    <a:pt x="73028" y="37278"/>
                    <a:pt x="532" y="-3468"/>
                    <a:pt x="3" y="2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84D9212B-4396-71FE-8B01-61675C795F5B}"/>
                </a:ext>
              </a:extLst>
            </p:cNvPr>
            <p:cNvSpPr/>
            <p:nvPr/>
          </p:nvSpPr>
          <p:spPr>
            <a:xfrm>
              <a:off x="4076700" y="3470206"/>
              <a:ext cx="492270" cy="108195"/>
            </a:xfrm>
            <a:custGeom>
              <a:avLst/>
              <a:gdLst>
                <a:gd name="connsiteX0" fmla="*/ 0 w 492270"/>
                <a:gd name="connsiteY0" fmla="*/ 73094 h 108195"/>
                <a:gd name="connsiteX1" fmla="*/ 352425 w 492270"/>
                <a:gd name="connsiteY1" fmla="*/ 60394 h 108195"/>
                <a:gd name="connsiteX2" fmla="*/ 231775 w 492270"/>
                <a:gd name="connsiteY2" fmla="*/ 85794 h 108195"/>
                <a:gd name="connsiteX3" fmla="*/ 425450 w 492270"/>
                <a:gd name="connsiteY3" fmla="*/ 57219 h 108195"/>
                <a:gd name="connsiteX4" fmla="*/ 460375 w 492270"/>
                <a:gd name="connsiteY4" fmla="*/ 54044 h 108195"/>
                <a:gd name="connsiteX5" fmla="*/ 422275 w 492270"/>
                <a:gd name="connsiteY5" fmla="*/ 69 h 108195"/>
                <a:gd name="connsiteX6" fmla="*/ 492125 w 492270"/>
                <a:gd name="connsiteY6" fmla="*/ 66744 h 108195"/>
                <a:gd name="connsiteX7" fmla="*/ 400050 w 492270"/>
                <a:gd name="connsiteY7" fmla="*/ 85794 h 108195"/>
                <a:gd name="connsiteX8" fmla="*/ 292100 w 492270"/>
                <a:gd name="connsiteY8" fmla="*/ 108019 h 108195"/>
                <a:gd name="connsiteX9" fmla="*/ 346075 w 492270"/>
                <a:gd name="connsiteY9" fmla="*/ 73094 h 108195"/>
                <a:gd name="connsiteX10" fmla="*/ 266700 w 492270"/>
                <a:gd name="connsiteY10" fmla="*/ 79444 h 108195"/>
                <a:gd name="connsiteX11" fmla="*/ 0 w 492270"/>
                <a:gd name="connsiteY11" fmla="*/ 73094 h 108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2270" h="108195">
                  <a:moveTo>
                    <a:pt x="0" y="73094"/>
                  </a:moveTo>
                  <a:cubicBezTo>
                    <a:pt x="156898" y="65685"/>
                    <a:pt x="313796" y="58277"/>
                    <a:pt x="352425" y="60394"/>
                  </a:cubicBezTo>
                  <a:cubicBezTo>
                    <a:pt x="391054" y="62511"/>
                    <a:pt x="219604" y="86323"/>
                    <a:pt x="231775" y="85794"/>
                  </a:cubicBezTo>
                  <a:cubicBezTo>
                    <a:pt x="243946" y="85265"/>
                    <a:pt x="387350" y="62511"/>
                    <a:pt x="425450" y="57219"/>
                  </a:cubicBezTo>
                  <a:cubicBezTo>
                    <a:pt x="463550" y="51927"/>
                    <a:pt x="460904" y="63569"/>
                    <a:pt x="460375" y="54044"/>
                  </a:cubicBezTo>
                  <a:cubicBezTo>
                    <a:pt x="459846" y="44519"/>
                    <a:pt x="416983" y="-2048"/>
                    <a:pt x="422275" y="69"/>
                  </a:cubicBezTo>
                  <a:cubicBezTo>
                    <a:pt x="427567" y="2186"/>
                    <a:pt x="495829" y="52457"/>
                    <a:pt x="492125" y="66744"/>
                  </a:cubicBezTo>
                  <a:cubicBezTo>
                    <a:pt x="488421" y="81031"/>
                    <a:pt x="400050" y="85794"/>
                    <a:pt x="400050" y="85794"/>
                  </a:cubicBezTo>
                  <a:cubicBezTo>
                    <a:pt x="366712" y="92673"/>
                    <a:pt x="301096" y="110136"/>
                    <a:pt x="292100" y="108019"/>
                  </a:cubicBezTo>
                  <a:cubicBezTo>
                    <a:pt x="283104" y="105902"/>
                    <a:pt x="350308" y="77856"/>
                    <a:pt x="346075" y="73094"/>
                  </a:cubicBezTo>
                  <a:cubicBezTo>
                    <a:pt x="341842" y="68332"/>
                    <a:pt x="266700" y="79444"/>
                    <a:pt x="266700" y="79444"/>
                  </a:cubicBezTo>
                  <a:lnTo>
                    <a:pt x="0" y="7309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3867F3F5-ADF2-9136-47B9-DEBC9F73AC34}"/>
                </a:ext>
              </a:extLst>
            </p:cNvPr>
            <p:cNvSpPr/>
            <p:nvPr/>
          </p:nvSpPr>
          <p:spPr>
            <a:xfrm>
              <a:off x="4241788" y="3367725"/>
              <a:ext cx="288196" cy="144162"/>
            </a:xfrm>
            <a:custGeom>
              <a:avLst/>
              <a:gdLst>
                <a:gd name="connsiteX0" fmla="*/ 12 w 288196"/>
                <a:gd name="connsiteY0" fmla="*/ 7300 h 144162"/>
                <a:gd name="connsiteX1" fmla="*/ 174637 w 288196"/>
                <a:gd name="connsiteY1" fmla="*/ 73975 h 144162"/>
                <a:gd name="connsiteX2" fmla="*/ 117487 w 288196"/>
                <a:gd name="connsiteY2" fmla="*/ 51750 h 144162"/>
                <a:gd name="connsiteX3" fmla="*/ 241312 w 288196"/>
                <a:gd name="connsiteY3" fmla="*/ 96200 h 144162"/>
                <a:gd name="connsiteX4" fmla="*/ 174637 w 288196"/>
                <a:gd name="connsiteY4" fmla="*/ 73975 h 144162"/>
                <a:gd name="connsiteX5" fmla="*/ 285762 w 288196"/>
                <a:gd name="connsiteY5" fmla="*/ 143825 h 144162"/>
                <a:gd name="connsiteX6" fmla="*/ 238137 w 288196"/>
                <a:gd name="connsiteY6" fmla="*/ 96200 h 144162"/>
                <a:gd name="connsiteX7" fmla="*/ 88912 w 288196"/>
                <a:gd name="connsiteY7" fmla="*/ 950 h 144162"/>
                <a:gd name="connsiteX8" fmla="*/ 165112 w 288196"/>
                <a:gd name="connsiteY8" fmla="*/ 45400 h 144162"/>
                <a:gd name="connsiteX9" fmla="*/ 12 w 288196"/>
                <a:gd name="connsiteY9" fmla="*/ 7300 h 144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8196" h="144162">
                  <a:moveTo>
                    <a:pt x="12" y="7300"/>
                  </a:moveTo>
                  <a:cubicBezTo>
                    <a:pt x="1599" y="12062"/>
                    <a:pt x="155058" y="66567"/>
                    <a:pt x="174637" y="73975"/>
                  </a:cubicBezTo>
                  <a:cubicBezTo>
                    <a:pt x="194216" y="81383"/>
                    <a:pt x="106375" y="48046"/>
                    <a:pt x="117487" y="51750"/>
                  </a:cubicBezTo>
                  <a:cubicBezTo>
                    <a:pt x="128599" y="55454"/>
                    <a:pt x="231787" y="92496"/>
                    <a:pt x="241312" y="96200"/>
                  </a:cubicBezTo>
                  <a:cubicBezTo>
                    <a:pt x="250837" y="99904"/>
                    <a:pt x="167229" y="66038"/>
                    <a:pt x="174637" y="73975"/>
                  </a:cubicBezTo>
                  <a:cubicBezTo>
                    <a:pt x="182045" y="81913"/>
                    <a:pt x="275179" y="140121"/>
                    <a:pt x="285762" y="143825"/>
                  </a:cubicBezTo>
                  <a:cubicBezTo>
                    <a:pt x="296345" y="147529"/>
                    <a:pt x="270945" y="120013"/>
                    <a:pt x="238137" y="96200"/>
                  </a:cubicBezTo>
                  <a:cubicBezTo>
                    <a:pt x="205329" y="72387"/>
                    <a:pt x="101083" y="9417"/>
                    <a:pt x="88912" y="950"/>
                  </a:cubicBezTo>
                  <a:cubicBezTo>
                    <a:pt x="76741" y="-7517"/>
                    <a:pt x="182045" y="43283"/>
                    <a:pt x="165112" y="45400"/>
                  </a:cubicBezTo>
                  <a:cubicBezTo>
                    <a:pt x="148179" y="47517"/>
                    <a:pt x="-1575" y="2538"/>
                    <a:pt x="12" y="73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332092D6-7094-251A-D14C-A673B445DFEF}"/>
                </a:ext>
              </a:extLst>
            </p:cNvPr>
            <p:cNvSpPr/>
            <p:nvPr/>
          </p:nvSpPr>
          <p:spPr>
            <a:xfrm>
              <a:off x="4038598" y="3330500"/>
              <a:ext cx="317502" cy="222524"/>
            </a:xfrm>
            <a:custGeom>
              <a:avLst/>
              <a:gdLst>
                <a:gd name="connsiteX0" fmla="*/ 2 w 317502"/>
                <a:gd name="connsiteY0" fmla="*/ 75 h 222524"/>
                <a:gd name="connsiteX1" fmla="*/ 95252 w 317502"/>
                <a:gd name="connsiteY1" fmla="*/ 117550 h 222524"/>
                <a:gd name="connsiteX2" fmla="*/ 79377 w 317502"/>
                <a:gd name="connsiteY2" fmla="*/ 136600 h 222524"/>
                <a:gd name="connsiteX3" fmla="*/ 114302 w 317502"/>
                <a:gd name="connsiteY3" fmla="*/ 193750 h 222524"/>
                <a:gd name="connsiteX4" fmla="*/ 107952 w 317502"/>
                <a:gd name="connsiteY4" fmla="*/ 193750 h 222524"/>
                <a:gd name="connsiteX5" fmla="*/ 234952 w 317502"/>
                <a:gd name="connsiteY5" fmla="*/ 222325 h 222524"/>
                <a:gd name="connsiteX6" fmla="*/ 317502 w 317502"/>
                <a:gd name="connsiteY6" fmla="*/ 206450 h 222524"/>
                <a:gd name="connsiteX7" fmla="*/ 234952 w 317502"/>
                <a:gd name="connsiteY7" fmla="*/ 206450 h 222524"/>
                <a:gd name="connsiteX8" fmla="*/ 133352 w 317502"/>
                <a:gd name="connsiteY8" fmla="*/ 190575 h 222524"/>
                <a:gd name="connsiteX9" fmla="*/ 101602 w 317502"/>
                <a:gd name="connsiteY9" fmla="*/ 165175 h 222524"/>
                <a:gd name="connsiteX10" fmla="*/ 69852 w 317502"/>
                <a:gd name="connsiteY10" fmla="*/ 82625 h 222524"/>
                <a:gd name="connsiteX11" fmla="*/ 92077 w 317502"/>
                <a:gd name="connsiteY11" fmla="*/ 136600 h 222524"/>
                <a:gd name="connsiteX12" fmla="*/ 2 w 317502"/>
                <a:gd name="connsiteY12" fmla="*/ 75 h 222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7502" h="222524">
                  <a:moveTo>
                    <a:pt x="2" y="75"/>
                  </a:moveTo>
                  <a:cubicBezTo>
                    <a:pt x="531" y="-3100"/>
                    <a:pt x="82023" y="94796"/>
                    <a:pt x="95252" y="117550"/>
                  </a:cubicBezTo>
                  <a:cubicBezTo>
                    <a:pt x="108481" y="140304"/>
                    <a:pt x="76202" y="123900"/>
                    <a:pt x="79377" y="136600"/>
                  </a:cubicBezTo>
                  <a:cubicBezTo>
                    <a:pt x="82552" y="149300"/>
                    <a:pt x="114302" y="193750"/>
                    <a:pt x="114302" y="193750"/>
                  </a:cubicBezTo>
                  <a:cubicBezTo>
                    <a:pt x="119065" y="203275"/>
                    <a:pt x="87844" y="188988"/>
                    <a:pt x="107952" y="193750"/>
                  </a:cubicBezTo>
                  <a:cubicBezTo>
                    <a:pt x="128060" y="198512"/>
                    <a:pt x="200027" y="220208"/>
                    <a:pt x="234952" y="222325"/>
                  </a:cubicBezTo>
                  <a:cubicBezTo>
                    <a:pt x="269877" y="224442"/>
                    <a:pt x="317502" y="209096"/>
                    <a:pt x="317502" y="206450"/>
                  </a:cubicBezTo>
                  <a:cubicBezTo>
                    <a:pt x="317502" y="203804"/>
                    <a:pt x="265644" y="209096"/>
                    <a:pt x="234952" y="206450"/>
                  </a:cubicBezTo>
                  <a:cubicBezTo>
                    <a:pt x="204260" y="203804"/>
                    <a:pt x="155577" y="197454"/>
                    <a:pt x="133352" y="190575"/>
                  </a:cubicBezTo>
                  <a:cubicBezTo>
                    <a:pt x="111127" y="183696"/>
                    <a:pt x="112185" y="183167"/>
                    <a:pt x="101602" y="165175"/>
                  </a:cubicBezTo>
                  <a:cubicBezTo>
                    <a:pt x="91019" y="147183"/>
                    <a:pt x="71439" y="87387"/>
                    <a:pt x="69852" y="82625"/>
                  </a:cubicBezTo>
                  <a:cubicBezTo>
                    <a:pt x="68265" y="77863"/>
                    <a:pt x="104777" y="147183"/>
                    <a:pt x="92077" y="136600"/>
                  </a:cubicBezTo>
                  <a:cubicBezTo>
                    <a:pt x="79377" y="126017"/>
                    <a:pt x="-527" y="3250"/>
                    <a:pt x="2" y="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>
              <a:extLst>
                <a:ext uri="{FF2B5EF4-FFF2-40B4-BE49-F238E27FC236}">
                  <a16:creationId xmlns:a16="http://schemas.microsoft.com/office/drawing/2014/main" id="{9E6FD7C1-2EE4-7AB8-C4E5-3E1510974D75}"/>
                </a:ext>
              </a:extLst>
            </p:cNvPr>
            <p:cNvSpPr/>
            <p:nvPr/>
          </p:nvSpPr>
          <p:spPr>
            <a:xfrm>
              <a:off x="4270008" y="3393759"/>
              <a:ext cx="159249" cy="152751"/>
            </a:xfrm>
            <a:custGeom>
              <a:avLst/>
              <a:gdLst>
                <a:gd name="connsiteX0" fmla="*/ 155942 w 159249"/>
                <a:gd name="connsiteY0" fmla="*/ 316 h 152751"/>
                <a:gd name="connsiteX1" fmla="*/ 136892 w 159249"/>
                <a:gd name="connsiteY1" fmla="*/ 60641 h 152751"/>
                <a:gd name="connsiteX2" fmla="*/ 92442 w 159249"/>
                <a:gd name="connsiteY2" fmla="*/ 89216 h 152751"/>
                <a:gd name="connsiteX3" fmla="*/ 108317 w 159249"/>
                <a:gd name="connsiteY3" fmla="*/ 111441 h 152751"/>
                <a:gd name="connsiteX4" fmla="*/ 367 w 159249"/>
                <a:gd name="connsiteY4" fmla="*/ 152716 h 152751"/>
                <a:gd name="connsiteX5" fmla="*/ 73392 w 159249"/>
                <a:gd name="connsiteY5" fmla="*/ 117791 h 152751"/>
                <a:gd name="connsiteX6" fmla="*/ 82917 w 159249"/>
                <a:gd name="connsiteY6" fmla="*/ 73341 h 152751"/>
                <a:gd name="connsiteX7" fmla="*/ 70217 w 159249"/>
                <a:gd name="connsiteY7" fmla="*/ 89216 h 152751"/>
                <a:gd name="connsiteX8" fmla="*/ 155942 w 159249"/>
                <a:gd name="connsiteY8" fmla="*/ 316 h 15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249" h="152751">
                  <a:moveTo>
                    <a:pt x="155942" y="316"/>
                  </a:moveTo>
                  <a:cubicBezTo>
                    <a:pt x="167054" y="-4446"/>
                    <a:pt x="147475" y="45824"/>
                    <a:pt x="136892" y="60641"/>
                  </a:cubicBezTo>
                  <a:cubicBezTo>
                    <a:pt x="126309" y="75458"/>
                    <a:pt x="97205" y="80749"/>
                    <a:pt x="92442" y="89216"/>
                  </a:cubicBezTo>
                  <a:cubicBezTo>
                    <a:pt x="87679" y="97683"/>
                    <a:pt x="123663" y="100858"/>
                    <a:pt x="108317" y="111441"/>
                  </a:cubicBezTo>
                  <a:cubicBezTo>
                    <a:pt x="92971" y="122024"/>
                    <a:pt x="6188" y="151658"/>
                    <a:pt x="367" y="152716"/>
                  </a:cubicBezTo>
                  <a:cubicBezTo>
                    <a:pt x="-5454" y="153774"/>
                    <a:pt x="59634" y="131020"/>
                    <a:pt x="73392" y="117791"/>
                  </a:cubicBezTo>
                  <a:cubicBezTo>
                    <a:pt x="87150" y="104562"/>
                    <a:pt x="82917" y="73341"/>
                    <a:pt x="82917" y="73341"/>
                  </a:cubicBezTo>
                  <a:cubicBezTo>
                    <a:pt x="82388" y="68579"/>
                    <a:pt x="60692" y="97153"/>
                    <a:pt x="70217" y="89216"/>
                  </a:cubicBezTo>
                  <a:cubicBezTo>
                    <a:pt x="79742" y="81279"/>
                    <a:pt x="144830" y="5078"/>
                    <a:pt x="155942" y="3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2C7395BE-A8D6-C0A1-DE4A-A0F9314876FD}"/>
                </a:ext>
              </a:extLst>
            </p:cNvPr>
            <p:cNvSpPr/>
            <p:nvPr/>
          </p:nvSpPr>
          <p:spPr>
            <a:xfrm>
              <a:off x="4161727" y="3517085"/>
              <a:ext cx="485193" cy="68267"/>
            </a:xfrm>
            <a:custGeom>
              <a:avLst/>
              <a:gdLst>
                <a:gd name="connsiteX0" fmla="*/ 698 w 485193"/>
                <a:gd name="connsiteY0" fmla="*/ 19865 h 68267"/>
                <a:gd name="connsiteX1" fmla="*/ 388048 w 485193"/>
                <a:gd name="connsiteY1" fmla="*/ 57965 h 68267"/>
                <a:gd name="connsiteX2" fmla="*/ 467423 w 485193"/>
                <a:gd name="connsiteY2" fmla="*/ 57965 h 68267"/>
                <a:gd name="connsiteX3" fmla="*/ 162623 w 485193"/>
                <a:gd name="connsiteY3" fmla="*/ 61140 h 68267"/>
                <a:gd name="connsiteX4" fmla="*/ 476948 w 485193"/>
                <a:gd name="connsiteY4" fmla="*/ 64315 h 68267"/>
                <a:gd name="connsiteX5" fmla="*/ 397573 w 485193"/>
                <a:gd name="connsiteY5" fmla="*/ 815 h 68267"/>
                <a:gd name="connsiteX6" fmla="*/ 442023 w 485193"/>
                <a:gd name="connsiteY6" fmla="*/ 29390 h 68267"/>
                <a:gd name="connsiteX7" fmla="*/ 362648 w 485193"/>
                <a:gd name="connsiteY7" fmla="*/ 45265 h 68267"/>
                <a:gd name="connsiteX8" fmla="*/ 188023 w 485193"/>
                <a:gd name="connsiteY8" fmla="*/ 42090 h 68267"/>
                <a:gd name="connsiteX9" fmla="*/ 289623 w 485193"/>
                <a:gd name="connsiteY9" fmla="*/ 51615 h 68267"/>
                <a:gd name="connsiteX10" fmla="*/ 698 w 485193"/>
                <a:gd name="connsiteY10" fmla="*/ 19865 h 6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5193" h="68267">
                  <a:moveTo>
                    <a:pt x="698" y="19865"/>
                  </a:moveTo>
                  <a:cubicBezTo>
                    <a:pt x="17102" y="20923"/>
                    <a:pt x="310261" y="51615"/>
                    <a:pt x="388048" y="57965"/>
                  </a:cubicBezTo>
                  <a:cubicBezTo>
                    <a:pt x="465835" y="64315"/>
                    <a:pt x="467423" y="57965"/>
                    <a:pt x="467423" y="57965"/>
                  </a:cubicBezTo>
                  <a:lnTo>
                    <a:pt x="162623" y="61140"/>
                  </a:lnTo>
                  <a:cubicBezTo>
                    <a:pt x="164211" y="62198"/>
                    <a:pt x="437790" y="74369"/>
                    <a:pt x="476948" y="64315"/>
                  </a:cubicBezTo>
                  <a:cubicBezTo>
                    <a:pt x="516106" y="54261"/>
                    <a:pt x="403394" y="6636"/>
                    <a:pt x="397573" y="815"/>
                  </a:cubicBezTo>
                  <a:cubicBezTo>
                    <a:pt x="391752" y="-5006"/>
                    <a:pt x="447844" y="21982"/>
                    <a:pt x="442023" y="29390"/>
                  </a:cubicBezTo>
                  <a:cubicBezTo>
                    <a:pt x="436202" y="36798"/>
                    <a:pt x="404981" y="43148"/>
                    <a:pt x="362648" y="45265"/>
                  </a:cubicBezTo>
                  <a:cubicBezTo>
                    <a:pt x="320315" y="47382"/>
                    <a:pt x="200194" y="41032"/>
                    <a:pt x="188023" y="42090"/>
                  </a:cubicBezTo>
                  <a:lnTo>
                    <a:pt x="289623" y="51615"/>
                  </a:lnTo>
                  <a:cubicBezTo>
                    <a:pt x="262106" y="47911"/>
                    <a:pt x="-15706" y="18807"/>
                    <a:pt x="698" y="198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>
              <a:extLst>
                <a:ext uri="{FF2B5EF4-FFF2-40B4-BE49-F238E27FC236}">
                  <a16:creationId xmlns:a16="http://schemas.microsoft.com/office/drawing/2014/main" id="{5737014D-4818-644F-2C0B-3D9C730028DC}"/>
                </a:ext>
              </a:extLst>
            </p:cNvPr>
            <p:cNvSpPr/>
            <p:nvPr/>
          </p:nvSpPr>
          <p:spPr>
            <a:xfrm>
              <a:off x="4043102" y="3307467"/>
              <a:ext cx="369673" cy="75892"/>
            </a:xfrm>
            <a:custGeom>
              <a:avLst/>
              <a:gdLst>
                <a:gd name="connsiteX0" fmla="*/ 1848 w 369673"/>
                <a:gd name="connsiteY0" fmla="*/ 883 h 75892"/>
                <a:gd name="connsiteX1" fmla="*/ 144723 w 369673"/>
                <a:gd name="connsiteY1" fmla="*/ 32633 h 75892"/>
                <a:gd name="connsiteX2" fmla="*/ 214573 w 369673"/>
                <a:gd name="connsiteY2" fmla="*/ 19933 h 75892"/>
                <a:gd name="connsiteX3" fmla="*/ 182823 w 369673"/>
                <a:gd name="connsiteY3" fmla="*/ 35808 h 75892"/>
                <a:gd name="connsiteX4" fmla="*/ 243148 w 369673"/>
                <a:gd name="connsiteY4" fmla="*/ 48508 h 75892"/>
                <a:gd name="connsiteX5" fmla="*/ 205048 w 369673"/>
                <a:gd name="connsiteY5" fmla="*/ 29458 h 75892"/>
                <a:gd name="connsiteX6" fmla="*/ 366973 w 369673"/>
                <a:gd name="connsiteY6" fmla="*/ 70733 h 75892"/>
                <a:gd name="connsiteX7" fmla="*/ 293948 w 369673"/>
                <a:gd name="connsiteY7" fmla="*/ 54858 h 75892"/>
                <a:gd name="connsiteX8" fmla="*/ 135198 w 369673"/>
                <a:gd name="connsiteY8" fmla="*/ 58033 h 75892"/>
                <a:gd name="connsiteX9" fmla="*/ 255848 w 369673"/>
                <a:gd name="connsiteY9" fmla="*/ 73908 h 75892"/>
                <a:gd name="connsiteX10" fmla="*/ 1848 w 369673"/>
                <a:gd name="connsiteY10" fmla="*/ 883 h 75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9673" h="75892">
                  <a:moveTo>
                    <a:pt x="1848" y="883"/>
                  </a:moveTo>
                  <a:cubicBezTo>
                    <a:pt x="-16673" y="-5996"/>
                    <a:pt x="109269" y="29458"/>
                    <a:pt x="144723" y="32633"/>
                  </a:cubicBezTo>
                  <a:cubicBezTo>
                    <a:pt x="180177" y="35808"/>
                    <a:pt x="208223" y="19404"/>
                    <a:pt x="214573" y="19933"/>
                  </a:cubicBezTo>
                  <a:cubicBezTo>
                    <a:pt x="220923" y="20462"/>
                    <a:pt x="178061" y="31046"/>
                    <a:pt x="182823" y="35808"/>
                  </a:cubicBezTo>
                  <a:cubicBezTo>
                    <a:pt x="187585" y="40570"/>
                    <a:pt x="239444" y="49566"/>
                    <a:pt x="243148" y="48508"/>
                  </a:cubicBezTo>
                  <a:cubicBezTo>
                    <a:pt x="246852" y="47450"/>
                    <a:pt x="184410" y="25754"/>
                    <a:pt x="205048" y="29458"/>
                  </a:cubicBezTo>
                  <a:cubicBezTo>
                    <a:pt x="225686" y="33162"/>
                    <a:pt x="352156" y="66500"/>
                    <a:pt x="366973" y="70733"/>
                  </a:cubicBezTo>
                  <a:cubicBezTo>
                    <a:pt x="381790" y="74966"/>
                    <a:pt x="332577" y="56975"/>
                    <a:pt x="293948" y="54858"/>
                  </a:cubicBezTo>
                  <a:cubicBezTo>
                    <a:pt x="255319" y="52741"/>
                    <a:pt x="141548" y="54858"/>
                    <a:pt x="135198" y="58033"/>
                  </a:cubicBezTo>
                  <a:cubicBezTo>
                    <a:pt x="128848" y="61208"/>
                    <a:pt x="275427" y="82375"/>
                    <a:pt x="255848" y="73908"/>
                  </a:cubicBezTo>
                  <a:cubicBezTo>
                    <a:pt x="236269" y="65441"/>
                    <a:pt x="20369" y="7762"/>
                    <a:pt x="1848" y="8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円/楕円 15">
              <a:extLst>
                <a:ext uri="{FF2B5EF4-FFF2-40B4-BE49-F238E27FC236}">
                  <a16:creationId xmlns:a16="http://schemas.microsoft.com/office/drawing/2014/main" id="{0479B1D0-8EB4-BFED-E002-C381ED350E72}"/>
                </a:ext>
              </a:extLst>
            </p:cNvPr>
            <p:cNvSpPr/>
            <p:nvPr/>
          </p:nvSpPr>
          <p:spPr>
            <a:xfrm>
              <a:off x="4240792" y="3413581"/>
              <a:ext cx="60325" cy="603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月 16">
              <a:extLst>
                <a:ext uri="{FF2B5EF4-FFF2-40B4-BE49-F238E27FC236}">
                  <a16:creationId xmlns:a16="http://schemas.microsoft.com/office/drawing/2014/main" id="{1FC6CEA1-9FF1-0E0B-C90E-7E65DB6EC102}"/>
                </a:ext>
              </a:extLst>
            </p:cNvPr>
            <p:cNvSpPr/>
            <p:nvPr/>
          </p:nvSpPr>
          <p:spPr>
            <a:xfrm rot="16200000">
              <a:off x="4186644" y="3399048"/>
              <a:ext cx="104484" cy="158750"/>
            </a:xfrm>
            <a:prstGeom prst="mo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23DD44A4-04D3-B317-B130-06787BD6DD1D}"/>
                </a:ext>
              </a:extLst>
            </p:cNvPr>
            <p:cNvSpPr/>
            <p:nvPr/>
          </p:nvSpPr>
          <p:spPr>
            <a:xfrm>
              <a:off x="3889230" y="3527418"/>
              <a:ext cx="624035" cy="95278"/>
            </a:xfrm>
            <a:custGeom>
              <a:avLst/>
              <a:gdLst>
                <a:gd name="connsiteX0" fmla="*/ 145 w 624035"/>
                <a:gd name="connsiteY0" fmla="*/ 38107 h 95278"/>
                <a:gd name="connsiteX1" fmla="*/ 263670 w 624035"/>
                <a:gd name="connsiteY1" fmla="*/ 79382 h 95278"/>
                <a:gd name="connsiteX2" fmla="*/ 190645 w 624035"/>
                <a:gd name="connsiteY2" fmla="*/ 60332 h 95278"/>
                <a:gd name="connsiteX3" fmla="*/ 358920 w 624035"/>
                <a:gd name="connsiteY3" fmla="*/ 69857 h 95278"/>
                <a:gd name="connsiteX4" fmla="*/ 295420 w 624035"/>
                <a:gd name="connsiteY4" fmla="*/ 76207 h 95278"/>
                <a:gd name="connsiteX5" fmla="*/ 374795 w 624035"/>
                <a:gd name="connsiteY5" fmla="*/ 73032 h 95278"/>
                <a:gd name="connsiteX6" fmla="*/ 374795 w 624035"/>
                <a:gd name="connsiteY6" fmla="*/ 47632 h 95278"/>
                <a:gd name="connsiteX7" fmla="*/ 501795 w 624035"/>
                <a:gd name="connsiteY7" fmla="*/ 76207 h 95278"/>
                <a:gd name="connsiteX8" fmla="*/ 425595 w 624035"/>
                <a:gd name="connsiteY8" fmla="*/ 34932 h 95278"/>
                <a:gd name="connsiteX9" fmla="*/ 622445 w 624035"/>
                <a:gd name="connsiteY9" fmla="*/ 95257 h 95278"/>
                <a:gd name="connsiteX10" fmla="*/ 504970 w 624035"/>
                <a:gd name="connsiteY10" fmla="*/ 41282 h 95278"/>
                <a:gd name="connsiteX11" fmla="*/ 270020 w 624035"/>
                <a:gd name="connsiteY11" fmla="*/ 7 h 95278"/>
                <a:gd name="connsiteX12" fmla="*/ 377970 w 624035"/>
                <a:gd name="connsiteY12" fmla="*/ 44457 h 95278"/>
                <a:gd name="connsiteX13" fmla="*/ 304945 w 624035"/>
                <a:gd name="connsiteY13" fmla="*/ 60332 h 95278"/>
                <a:gd name="connsiteX14" fmla="*/ 145 w 624035"/>
                <a:gd name="connsiteY14" fmla="*/ 38107 h 9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4035" h="95278">
                  <a:moveTo>
                    <a:pt x="145" y="38107"/>
                  </a:moveTo>
                  <a:cubicBezTo>
                    <a:pt x="-6734" y="41282"/>
                    <a:pt x="231920" y="75678"/>
                    <a:pt x="263670" y="79382"/>
                  </a:cubicBezTo>
                  <a:cubicBezTo>
                    <a:pt x="295420" y="83086"/>
                    <a:pt x="174770" y="61920"/>
                    <a:pt x="190645" y="60332"/>
                  </a:cubicBezTo>
                  <a:cubicBezTo>
                    <a:pt x="206520" y="58745"/>
                    <a:pt x="341457" y="67211"/>
                    <a:pt x="358920" y="69857"/>
                  </a:cubicBezTo>
                  <a:cubicBezTo>
                    <a:pt x="376383" y="72503"/>
                    <a:pt x="292774" y="75678"/>
                    <a:pt x="295420" y="76207"/>
                  </a:cubicBezTo>
                  <a:cubicBezTo>
                    <a:pt x="298066" y="76736"/>
                    <a:pt x="361566" y="77794"/>
                    <a:pt x="374795" y="73032"/>
                  </a:cubicBezTo>
                  <a:cubicBezTo>
                    <a:pt x="388024" y="68270"/>
                    <a:pt x="353628" y="47103"/>
                    <a:pt x="374795" y="47632"/>
                  </a:cubicBezTo>
                  <a:cubicBezTo>
                    <a:pt x="395962" y="48161"/>
                    <a:pt x="493328" y="78324"/>
                    <a:pt x="501795" y="76207"/>
                  </a:cubicBezTo>
                  <a:cubicBezTo>
                    <a:pt x="510262" y="74090"/>
                    <a:pt x="405487" y="31757"/>
                    <a:pt x="425595" y="34932"/>
                  </a:cubicBezTo>
                  <a:cubicBezTo>
                    <a:pt x="445703" y="38107"/>
                    <a:pt x="609216" y="94199"/>
                    <a:pt x="622445" y="95257"/>
                  </a:cubicBezTo>
                  <a:cubicBezTo>
                    <a:pt x="635674" y="96315"/>
                    <a:pt x="563707" y="57157"/>
                    <a:pt x="504970" y="41282"/>
                  </a:cubicBezTo>
                  <a:cubicBezTo>
                    <a:pt x="446233" y="25407"/>
                    <a:pt x="291187" y="-522"/>
                    <a:pt x="270020" y="7"/>
                  </a:cubicBezTo>
                  <a:cubicBezTo>
                    <a:pt x="248853" y="536"/>
                    <a:pt x="372149" y="34403"/>
                    <a:pt x="377970" y="44457"/>
                  </a:cubicBezTo>
                  <a:cubicBezTo>
                    <a:pt x="383791" y="54511"/>
                    <a:pt x="361566" y="59803"/>
                    <a:pt x="304945" y="60332"/>
                  </a:cubicBezTo>
                  <a:cubicBezTo>
                    <a:pt x="248324" y="60861"/>
                    <a:pt x="7024" y="34932"/>
                    <a:pt x="145" y="381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4D80939C-0339-95DE-2AB8-3AF6376443DB}"/>
                </a:ext>
              </a:extLst>
            </p:cNvPr>
            <p:cNvSpPr/>
            <p:nvPr/>
          </p:nvSpPr>
          <p:spPr>
            <a:xfrm>
              <a:off x="3840866" y="3607588"/>
              <a:ext cx="720368" cy="83146"/>
            </a:xfrm>
            <a:custGeom>
              <a:avLst/>
              <a:gdLst>
                <a:gd name="connsiteX0" fmla="*/ 884 w 720368"/>
                <a:gd name="connsiteY0" fmla="*/ 2387 h 83146"/>
                <a:gd name="connsiteX1" fmla="*/ 366009 w 720368"/>
                <a:gd name="connsiteY1" fmla="*/ 65887 h 83146"/>
                <a:gd name="connsiteX2" fmla="*/ 258059 w 720368"/>
                <a:gd name="connsiteY2" fmla="*/ 30962 h 83146"/>
                <a:gd name="connsiteX3" fmla="*/ 464434 w 720368"/>
                <a:gd name="connsiteY3" fmla="*/ 81762 h 83146"/>
                <a:gd name="connsiteX4" fmla="*/ 718434 w 720368"/>
                <a:gd name="connsiteY4" fmla="*/ 69062 h 83146"/>
                <a:gd name="connsiteX5" fmla="*/ 562859 w 720368"/>
                <a:gd name="connsiteY5" fmla="*/ 72237 h 83146"/>
                <a:gd name="connsiteX6" fmla="*/ 232659 w 720368"/>
                <a:gd name="connsiteY6" fmla="*/ 37312 h 83146"/>
                <a:gd name="connsiteX7" fmla="*/ 334259 w 720368"/>
                <a:gd name="connsiteY7" fmla="*/ 37312 h 83146"/>
                <a:gd name="connsiteX8" fmla="*/ 264409 w 720368"/>
                <a:gd name="connsiteY8" fmla="*/ 15087 h 83146"/>
                <a:gd name="connsiteX9" fmla="*/ 884 w 720368"/>
                <a:gd name="connsiteY9" fmla="*/ 2387 h 83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0368" h="83146">
                  <a:moveTo>
                    <a:pt x="884" y="2387"/>
                  </a:moveTo>
                  <a:cubicBezTo>
                    <a:pt x="17817" y="10854"/>
                    <a:pt x="323147" y="61125"/>
                    <a:pt x="366009" y="65887"/>
                  </a:cubicBezTo>
                  <a:cubicBezTo>
                    <a:pt x="408872" y="70650"/>
                    <a:pt x="241655" y="28316"/>
                    <a:pt x="258059" y="30962"/>
                  </a:cubicBezTo>
                  <a:cubicBezTo>
                    <a:pt x="274463" y="33608"/>
                    <a:pt x="387705" y="75412"/>
                    <a:pt x="464434" y="81762"/>
                  </a:cubicBezTo>
                  <a:cubicBezTo>
                    <a:pt x="541163" y="88112"/>
                    <a:pt x="702030" y="70649"/>
                    <a:pt x="718434" y="69062"/>
                  </a:cubicBezTo>
                  <a:cubicBezTo>
                    <a:pt x="734838" y="67475"/>
                    <a:pt x="643821" y="77529"/>
                    <a:pt x="562859" y="72237"/>
                  </a:cubicBezTo>
                  <a:cubicBezTo>
                    <a:pt x="481897" y="66945"/>
                    <a:pt x="270759" y="43133"/>
                    <a:pt x="232659" y="37312"/>
                  </a:cubicBezTo>
                  <a:cubicBezTo>
                    <a:pt x="194559" y="31491"/>
                    <a:pt x="328967" y="41016"/>
                    <a:pt x="334259" y="37312"/>
                  </a:cubicBezTo>
                  <a:cubicBezTo>
                    <a:pt x="339551" y="33608"/>
                    <a:pt x="313622" y="19850"/>
                    <a:pt x="264409" y="15087"/>
                  </a:cubicBezTo>
                  <a:cubicBezTo>
                    <a:pt x="215197" y="10325"/>
                    <a:pt x="-16049" y="-6080"/>
                    <a:pt x="884" y="23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>
              <a:extLst>
                <a:ext uri="{FF2B5EF4-FFF2-40B4-BE49-F238E27FC236}">
                  <a16:creationId xmlns:a16="http://schemas.microsoft.com/office/drawing/2014/main" id="{A8C6B3D3-9A6F-31EA-E40B-0CE31ECCFB47}"/>
                </a:ext>
              </a:extLst>
            </p:cNvPr>
            <p:cNvSpPr/>
            <p:nvPr/>
          </p:nvSpPr>
          <p:spPr>
            <a:xfrm>
              <a:off x="4368077" y="3196558"/>
              <a:ext cx="337501" cy="332828"/>
            </a:xfrm>
            <a:custGeom>
              <a:avLst/>
              <a:gdLst>
                <a:gd name="connsiteX0" fmla="*/ 723 w 337501"/>
                <a:gd name="connsiteY0" fmla="*/ 667 h 332828"/>
                <a:gd name="connsiteX1" fmla="*/ 261073 w 337501"/>
                <a:gd name="connsiteY1" fmla="*/ 222917 h 332828"/>
                <a:gd name="connsiteX2" fmla="*/ 219798 w 337501"/>
                <a:gd name="connsiteY2" fmla="*/ 184817 h 332828"/>
                <a:gd name="connsiteX3" fmla="*/ 327748 w 337501"/>
                <a:gd name="connsiteY3" fmla="*/ 308642 h 332828"/>
                <a:gd name="connsiteX4" fmla="*/ 327748 w 337501"/>
                <a:gd name="connsiteY4" fmla="*/ 330867 h 332828"/>
                <a:gd name="connsiteX5" fmla="*/ 286473 w 337501"/>
                <a:gd name="connsiteY5" fmla="*/ 280067 h 332828"/>
                <a:gd name="connsiteX6" fmla="*/ 188048 w 337501"/>
                <a:gd name="connsiteY6" fmla="*/ 184817 h 332828"/>
                <a:gd name="connsiteX7" fmla="*/ 235673 w 337501"/>
                <a:gd name="connsiteY7" fmla="*/ 232442 h 332828"/>
                <a:gd name="connsiteX8" fmla="*/ 184873 w 337501"/>
                <a:gd name="connsiteY8" fmla="*/ 156242 h 332828"/>
                <a:gd name="connsiteX9" fmla="*/ 723 w 337501"/>
                <a:gd name="connsiteY9" fmla="*/ 667 h 332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7501" h="332828">
                  <a:moveTo>
                    <a:pt x="723" y="667"/>
                  </a:moveTo>
                  <a:cubicBezTo>
                    <a:pt x="13423" y="11779"/>
                    <a:pt x="224561" y="192225"/>
                    <a:pt x="261073" y="222917"/>
                  </a:cubicBezTo>
                  <a:cubicBezTo>
                    <a:pt x="297586" y="253609"/>
                    <a:pt x="208686" y="170530"/>
                    <a:pt x="219798" y="184817"/>
                  </a:cubicBezTo>
                  <a:cubicBezTo>
                    <a:pt x="230911" y="199105"/>
                    <a:pt x="309756" y="284300"/>
                    <a:pt x="327748" y="308642"/>
                  </a:cubicBezTo>
                  <a:cubicBezTo>
                    <a:pt x="345740" y="332984"/>
                    <a:pt x="334627" y="335629"/>
                    <a:pt x="327748" y="330867"/>
                  </a:cubicBezTo>
                  <a:cubicBezTo>
                    <a:pt x="320869" y="326105"/>
                    <a:pt x="309756" y="304409"/>
                    <a:pt x="286473" y="280067"/>
                  </a:cubicBezTo>
                  <a:cubicBezTo>
                    <a:pt x="263190" y="255725"/>
                    <a:pt x="196515" y="192755"/>
                    <a:pt x="188048" y="184817"/>
                  </a:cubicBezTo>
                  <a:cubicBezTo>
                    <a:pt x="179581" y="176880"/>
                    <a:pt x="236202" y="237205"/>
                    <a:pt x="235673" y="232442"/>
                  </a:cubicBezTo>
                  <a:cubicBezTo>
                    <a:pt x="235144" y="227680"/>
                    <a:pt x="223502" y="192225"/>
                    <a:pt x="184873" y="156242"/>
                  </a:cubicBezTo>
                  <a:cubicBezTo>
                    <a:pt x="146244" y="120259"/>
                    <a:pt x="-11977" y="-10445"/>
                    <a:pt x="723" y="6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>
              <a:extLst>
                <a:ext uri="{FF2B5EF4-FFF2-40B4-BE49-F238E27FC236}">
                  <a16:creationId xmlns:a16="http://schemas.microsoft.com/office/drawing/2014/main" id="{7558B3BC-6969-5BE2-FE45-1B42927886BF}"/>
                </a:ext>
              </a:extLst>
            </p:cNvPr>
            <p:cNvSpPr/>
            <p:nvPr/>
          </p:nvSpPr>
          <p:spPr>
            <a:xfrm>
              <a:off x="3692525" y="3107997"/>
              <a:ext cx="654191" cy="395169"/>
            </a:xfrm>
            <a:custGeom>
              <a:avLst/>
              <a:gdLst>
                <a:gd name="connsiteX0" fmla="*/ 654050 w 654191"/>
                <a:gd name="connsiteY0" fmla="*/ 101928 h 395169"/>
                <a:gd name="connsiteX1" fmla="*/ 454025 w 654191"/>
                <a:gd name="connsiteY1" fmla="*/ 95578 h 395169"/>
                <a:gd name="connsiteX2" fmla="*/ 288925 w 654191"/>
                <a:gd name="connsiteY2" fmla="*/ 3503 h 395169"/>
                <a:gd name="connsiteX3" fmla="*/ 336550 w 654191"/>
                <a:gd name="connsiteY3" fmla="*/ 47953 h 395169"/>
                <a:gd name="connsiteX4" fmla="*/ 250825 w 654191"/>
                <a:gd name="connsiteY4" fmla="*/ 51128 h 395169"/>
                <a:gd name="connsiteX5" fmla="*/ 101600 w 654191"/>
                <a:gd name="connsiteY5" fmla="*/ 28903 h 395169"/>
                <a:gd name="connsiteX6" fmla="*/ 139700 w 654191"/>
                <a:gd name="connsiteY6" fmla="*/ 41603 h 395169"/>
                <a:gd name="connsiteX7" fmla="*/ 34925 w 654191"/>
                <a:gd name="connsiteY7" fmla="*/ 105103 h 395169"/>
                <a:gd name="connsiteX8" fmla="*/ 31750 w 654191"/>
                <a:gd name="connsiteY8" fmla="*/ 241628 h 395169"/>
                <a:gd name="connsiteX9" fmla="*/ 0 w 654191"/>
                <a:gd name="connsiteY9" fmla="*/ 159078 h 395169"/>
                <a:gd name="connsiteX10" fmla="*/ 88900 w 654191"/>
                <a:gd name="connsiteY10" fmla="*/ 390853 h 395169"/>
                <a:gd name="connsiteX11" fmla="*/ 31750 w 654191"/>
                <a:gd name="connsiteY11" fmla="*/ 292428 h 395169"/>
                <a:gd name="connsiteX12" fmla="*/ 38100 w 654191"/>
                <a:gd name="connsiteY12" fmla="*/ 76528 h 395169"/>
                <a:gd name="connsiteX13" fmla="*/ 95250 w 654191"/>
                <a:gd name="connsiteY13" fmla="*/ 136853 h 395169"/>
                <a:gd name="connsiteX14" fmla="*/ 95250 w 654191"/>
                <a:gd name="connsiteY14" fmla="*/ 111453 h 395169"/>
                <a:gd name="connsiteX15" fmla="*/ 200025 w 654191"/>
                <a:gd name="connsiteY15" fmla="*/ 114628 h 395169"/>
                <a:gd name="connsiteX16" fmla="*/ 73025 w 654191"/>
                <a:gd name="connsiteY16" fmla="*/ 67003 h 395169"/>
                <a:gd name="connsiteX17" fmla="*/ 168275 w 654191"/>
                <a:gd name="connsiteY17" fmla="*/ 67003 h 395169"/>
                <a:gd name="connsiteX18" fmla="*/ 152400 w 654191"/>
                <a:gd name="connsiteY18" fmla="*/ 13028 h 395169"/>
                <a:gd name="connsiteX19" fmla="*/ 361950 w 654191"/>
                <a:gd name="connsiteY19" fmla="*/ 70178 h 395169"/>
                <a:gd name="connsiteX20" fmla="*/ 307975 w 654191"/>
                <a:gd name="connsiteY20" fmla="*/ 328 h 395169"/>
                <a:gd name="connsiteX21" fmla="*/ 438150 w 654191"/>
                <a:gd name="connsiteY21" fmla="*/ 105103 h 395169"/>
                <a:gd name="connsiteX22" fmla="*/ 520700 w 654191"/>
                <a:gd name="connsiteY22" fmla="*/ 114628 h 395169"/>
                <a:gd name="connsiteX23" fmla="*/ 527050 w 654191"/>
                <a:gd name="connsiteY23" fmla="*/ 168603 h 395169"/>
                <a:gd name="connsiteX24" fmla="*/ 574675 w 654191"/>
                <a:gd name="connsiteY24" fmla="*/ 203528 h 395169"/>
                <a:gd name="connsiteX25" fmla="*/ 549275 w 654191"/>
                <a:gd name="connsiteY25" fmla="*/ 146378 h 395169"/>
                <a:gd name="connsiteX26" fmla="*/ 422275 w 654191"/>
                <a:gd name="connsiteY26" fmla="*/ 95578 h 395169"/>
                <a:gd name="connsiteX27" fmla="*/ 654050 w 654191"/>
                <a:gd name="connsiteY27" fmla="*/ 101928 h 395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54191" h="395169">
                  <a:moveTo>
                    <a:pt x="654050" y="101928"/>
                  </a:moveTo>
                  <a:cubicBezTo>
                    <a:pt x="659342" y="101928"/>
                    <a:pt x="514879" y="111982"/>
                    <a:pt x="454025" y="95578"/>
                  </a:cubicBezTo>
                  <a:cubicBezTo>
                    <a:pt x="393171" y="79174"/>
                    <a:pt x="308504" y="11441"/>
                    <a:pt x="288925" y="3503"/>
                  </a:cubicBezTo>
                  <a:cubicBezTo>
                    <a:pt x="269346" y="-4435"/>
                    <a:pt x="342900" y="40016"/>
                    <a:pt x="336550" y="47953"/>
                  </a:cubicBezTo>
                  <a:cubicBezTo>
                    <a:pt x="330200" y="55890"/>
                    <a:pt x="289983" y="54303"/>
                    <a:pt x="250825" y="51128"/>
                  </a:cubicBezTo>
                  <a:cubicBezTo>
                    <a:pt x="211667" y="47953"/>
                    <a:pt x="120121" y="30490"/>
                    <a:pt x="101600" y="28903"/>
                  </a:cubicBezTo>
                  <a:cubicBezTo>
                    <a:pt x="83079" y="27316"/>
                    <a:pt x="150812" y="28903"/>
                    <a:pt x="139700" y="41603"/>
                  </a:cubicBezTo>
                  <a:cubicBezTo>
                    <a:pt x="128588" y="54303"/>
                    <a:pt x="52917" y="71766"/>
                    <a:pt x="34925" y="105103"/>
                  </a:cubicBezTo>
                  <a:cubicBezTo>
                    <a:pt x="16933" y="138440"/>
                    <a:pt x="37571" y="232632"/>
                    <a:pt x="31750" y="241628"/>
                  </a:cubicBezTo>
                  <a:cubicBezTo>
                    <a:pt x="25929" y="250624"/>
                    <a:pt x="0" y="159078"/>
                    <a:pt x="0" y="159078"/>
                  </a:cubicBezTo>
                  <a:cubicBezTo>
                    <a:pt x="9525" y="183949"/>
                    <a:pt x="83608" y="368628"/>
                    <a:pt x="88900" y="390853"/>
                  </a:cubicBezTo>
                  <a:cubicBezTo>
                    <a:pt x="94192" y="413078"/>
                    <a:pt x="40217" y="344815"/>
                    <a:pt x="31750" y="292428"/>
                  </a:cubicBezTo>
                  <a:cubicBezTo>
                    <a:pt x="23283" y="240041"/>
                    <a:pt x="27517" y="102457"/>
                    <a:pt x="38100" y="76528"/>
                  </a:cubicBezTo>
                  <a:cubicBezTo>
                    <a:pt x="48683" y="50599"/>
                    <a:pt x="85725" y="131032"/>
                    <a:pt x="95250" y="136853"/>
                  </a:cubicBezTo>
                  <a:cubicBezTo>
                    <a:pt x="104775" y="142674"/>
                    <a:pt x="77788" y="115157"/>
                    <a:pt x="95250" y="111453"/>
                  </a:cubicBezTo>
                  <a:cubicBezTo>
                    <a:pt x="112712" y="107749"/>
                    <a:pt x="203729" y="122036"/>
                    <a:pt x="200025" y="114628"/>
                  </a:cubicBezTo>
                  <a:cubicBezTo>
                    <a:pt x="196321" y="107220"/>
                    <a:pt x="78317" y="74940"/>
                    <a:pt x="73025" y="67003"/>
                  </a:cubicBezTo>
                  <a:cubicBezTo>
                    <a:pt x="67733" y="59066"/>
                    <a:pt x="155046" y="75999"/>
                    <a:pt x="168275" y="67003"/>
                  </a:cubicBezTo>
                  <a:cubicBezTo>
                    <a:pt x="181504" y="58007"/>
                    <a:pt x="120121" y="12499"/>
                    <a:pt x="152400" y="13028"/>
                  </a:cubicBezTo>
                  <a:cubicBezTo>
                    <a:pt x="184679" y="13557"/>
                    <a:pt x="336021" y="72295"/>
                    <a:pt x="361950" y="70178"/>
                  </a:cubicBezTo>
                  <a:cubicBezTo>
                    <a:pt x="387879" y="68061"/>
                    <a:pt x="295275" y="-5493"/>
                    <a:pt x="307975" y="328"/>
                  </a:cubicBezTo>
                  <a:cubicBezTo>
                    <a:pt x="320675" y="6149"/>
                    <a:pt x="402696" y="86053"/>
                    <a:pt x="438150" y="105103"/>
                  </a:cubicBezTo>
                  <a:cubicBezTo>
                    <a:pt x="473604" y="124153"/>
                    <a:pt x="505883" y="104045"/>
                    <a:pt x="520700" y="114628"/>
                  </a:cubicBezTo>
                  <a:cubicBezTo>
                    <a:pt x="535517" y="125211"/>
                    <a:pt x="518054" y="153786"/>
                    <a:pt x="527050" y="168603"/>
                  </a:cubicBezTo>
                  <a:cubicBezTo>
                    <a:pt x="536046" y="183420"/>
                    <a:pt x="570971" y="207232"/>
                    <a:pt x="574675" y="203528"/>
                  </a:cubicBezTo>
                  <a:cubicBezTo>
                    <a:pt x="578379" y="199824"/>
                    <a:pt x="574675" y="164370"/>
                    <a:pt x="549275" y="146378"/>
                  </a:cubicBezTo>
                  <a:cubicBezTo>
                    <a:pt x="523875" y="128386"/>
                    <a:pt x="407987" y="100341"/>
                    <a:pt x="422275" y="95578"/>
                  </a:cubicBezTo>
                  <a:cubicBezTo>
                    <a:pt x="436563" y="90815"/>
                    <a:pt x="648758" y="101928"/>
                    <a:pt x="654050" y="1019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FF2DCC95-9CB1-E625-243A-B851622CFAA1}"/>
                </a:ext>
              </a:extLst>
            </p:cNvPr>
            <p:cNvSpPr/>
            <p:nvPr/>
          </p:nvSpPr>
          <p:spPr>
            <a:xfrm>
              <a:off x="3587101" y="2933363"/>
              <a:ext cx="529360" cy="183139"/>
            </a:xfrm>
            <a:custGeom>
              <a:avLst/>
              <a:gdLst>
                <a:gd name="connsiteX0" fmla="*/ 649 w 529360"/>
                <a:gd name="connsiteY0" fmla="*/ 181312 h 183139"/>
                <a:gd name="connsiteX1" fmla="*/ 146699 w 529360"/>
                <a:gd name="connsiteY1" fmla="*/ 117812 h 183139"/>
                <a:gd name="connsiteX2" fmla="*/ 133999 w 529360"/>
                <a:gd name="connsiteY2" fmla="*/ 95587 h 183139"/>
                <a:gd name="connsiteX3" fmla="*/ 175274 w 529360"/>
                <a:gd name="connsiteY3" fmla="*/ 111462 h 183139"/>
                <a:gd name="connsiteX4" fmla="*/ 165749 w 529360"/>
                <a:gd name="connsiteY4" fmla="*/ 70187 h 183139"/>
                <a:gd name="connsiteX5" fmla="*/ 203849 w 529360"/>
                <a:gd name="connsiteY5" fmla="*/ 38437 h 183139"/>
                <a:gd name="connsiteX6" fmla="*/ 251474 w 529360"/>
                <a:gd name="connsiteY6" fmla="*/ 38437 h 183139"/>
                <a:gd name="connsiteX7" fmla="*/ 248299 w 529360"/>
                <a:gd name="connsiteY7" fmla="*/ 9862 h 183139"/>
                <a:gd name="connsiteX8" fmla="*/ 356249 w 529360"/>
                <a:gd name="connsiteY8" fmla="*/ 16212 h 183139"/>
                <a:gd name="connsiteX9" fmla="*/ 308624 w 529360"/>
                <a:gd name="connsiteY9" fmla="*/ 47962 h 183139"/>
                <a:gd name="connsiteX10" fmla="*/ 346724 w 529360"/>
                <a:gd name="connsiteY10" fmla="*/ 22562 h 183139"/>
                <a:gd name="connsiteX11" fmla="*/ 527699 w 529360"/>
                <a:gd name="connsiteY11" fmla="*/ 149562 h 183139"/>
                <a:gd name="connsiteX12" fmla="*/ 429274 w 529360"/>
                <a:gd name="connsiteY12" fmla="*/ 57487 h 183139"/>
                <a:gd name="connsiteX13" fmla="*/ 305449 w 529360"/>
                <a:gd name="connsiteY13" fmla="*/ 337 h 183139"/>
                <a:gd name="connsiteX14" fmla="*/ 143524 w 529360"/>
                <a:gd name="connsiteY14" fmla="*/ 82887 h 183139"/>
                <a:gd name="connsiteX15" fmla="*/ 213374 w 529360"/>
                <a:gd name="connsiteY15" fmla="*/ 38437 h 183139"/>
                <a:gd name="connsiteX16" fmla="*/ 649 w 529360"/>
                <a:gd name="connsiteY16" fmla="*/ 181312 h 183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29360" h="183139">
                  <a:moveTo>
                    <a:pt x="649" y="181312"/>
                  </a:moveTo>
                  <a:cubicBezTo>
                    <a:pt x="-10463" y="194541"/>
                    <a:pt x="124474" y="132100"/>
                    <a:pt x="146699" y="117812"/>
                  </a:cubicBezTo>
                  <a:cubicBezTo>
                    <a:pt x="168924" y="103524"/>
                    <a:pt x="129237" y="96645"/>
                    <a:pt x="133999" y="95587"/>
                  </a:cubicBezTo>
                  <a:cubicBezTo>
                    <a:pt x="138761" y="94529"/>
                    <a:pt x="169982" y="115695"/>
                    <a:pt x="175274" y="111462"/>
                  </a:cubicBezTo>
                  <a:cubicBezTo>
                    <a:pt x="180566" y="107229"/>
                    <a:pt x="160987" y="82358"/>
                    <a:pt x="165749" y="70187"/>
                  </a:cubicBezTo>
                  <a:cubicBezTo>
                    <a:pt x="170511" y="58016"/>
                    <a:pt x="189562" y="43729"/>
                    <a:pt x="203849" y="38437"/>
                  </a:cubicBezTo>
                  <a:cubicBezTo>
                    <a:pt x="218136" y="33145"/>
                    <a:pt x="244066" y="43199"/>
                    <a:pt x="251474" y="38437"/>
                  </a:cubicBezTo>
                  <a:cubicBezTo>
                    <a:pt x="258882" y="33674"/>
                    <a:pt x="230837" y="13566"/>
                    <a:pt x="248299" y="9862"/>
                  </a:cubicBezTo>
                  <a:cubicBezTo>
                    <a:pt x="265761" y="6158"/>
                    <a:pt x="346195" y="9862"/>
                    <a:pt x="356249" y="16212"/>
                  </a:cubicBezTo>
                  <a:cubicBezTo>
                    <a:pt x="366303" y="22562"/>
                    <a:pt x="308624" y="47962"/>
                    <a:pt x="308624" y="47962"/>
                  </a:cubicBezTo>
                  <a:cubicBezTo>
                    <a:pt x="307036" y="49020"/>
                    <a:pt x="310212" y="5629"/>
                    <a:pt x="346724" y="22562"/>
                  </a:cubicBezTo>
                  <a:cubicBezTo>
                    <a:pt x="383237" y="39495"/>
                    <a:pt x="513941" y="143741"/>
                    <a:pt x="527699" y="149562"/>
                  </a:cubicBezTo>
                  <a:cubicBezTo>
                    <a:pt x="541457" y="155383"/>
                    <a:pt x="466316" y="82358"/>
                    <a:pt x="429274" y="57487"/>
                  </a:cubicBezTo>
                  <a:cubicBezTo>
                    <a:pt x="392232" y="32616"/>
                    <a:pt x="353074" y="-3896"/>
                    <a:pt x="305449" y="337"/>
                  </a:cubicBezTo>
                  <a:cubicBezTo>
                    <a:pt x="257824" y="4570"/>
                    <a:pt x="158870" y="76537"/>
                    <a:pt x="143524" y="82887"/>
                  </a:cubicBezTo>
                  <a:cubicBezTo>
                    <a:pt x="128178" y="89237"/>
                    <a:pt x="234012" y="21504"/>
                    <a:pt x="213374" y="38437"/>
                  </a:cubicBezTo>
                  <a:cubicBezTo>
                    <a:pt x="192737" y="55370"/>
                    <a:pt x="11761" y="168083"/>
                    <a:pt x="649" y="1813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38DE9C08-F455-5799-A6C7-FB09728D0944}"/>
                </a:ext>
              </a:extLst>
            </p:cNvPr>
            <p:cNvSpPr/>
            <p:nvPr/>
          </p:nvSpPr>
          <p:spPr>
            <a:xfrm>
              <a:off x="3613064" y="2842999"/>
              <a:ext cx="271997" cy="243106"/>
            </a:xfrm>
            <a:custGeom>
              <a:avLst/>
              <a:gdLst>
                <a:gd name="connsiteX0" fmla="*/ 266786 w 271997"/>
                <a:gd name="connsiteY0" fmla="*/ 1801 h 243106"/>
                <a:gd name="connsiteX1" fmla="*/ 222336 w 271997"/>
                <a:gd name="connsiteY1" fmla="*/ 49426 h 243106"/>
                <a:gd name="connsiteX2" fmla="*/ 152486 w 271997"/>
                <a:gd name="connsiteY2" fmla="*/ 68476 h 243106"/>
                <a:gd name="connsiteX3" fmla="*/ 69936 w 271997"/>
                <a:gd name="connsiteY3" fmla="*/ 74826 h 243106"/>
                <a:gd name="connsiteX4" fmla="*/ 136611 w 271997"/>
                <a:gd name="connsiteY4" fmla="*/ 78001 h 243106"/>
                <a:gd name="connsiteX5" fmla="*/ 47711 w 271997"/>
                <a:gd name="connsiteY5" fmla="*/ 157376 h 243106"/>
                <a:gd name="connsiteX6" fmla="*/ 95336 w 271997"/>
                <a:gd name="connsiteY6" fmla="*/ 119276 h 243106"/>
                <a:gd name="connsiteX7" fmla="*/ 35011 w 271997"/>
                <a:gd name="connsiteY7" fmla="*/ 176426 h 243106"/>
                <a:gd name="connsiteX8" fmla="*/ 86 w 271997"/>
                <a:gd name="connsiteY8" fmla="*/ 243101 h 243106"/>
                <a:gd name="connsiteX9" fmla="*/ 44536 w 271997"/>
                <a:gd name="connsiteY9" fmla="*/ 179601 h 243106"/>
                <a:gd name="connsiteX10" fmla="*/ 193761 w 271997"/>
                <a:gd name="connsiteY10" fmla="*/ 71651 h 243106"/>
                <a:gd name="connsiteX11" fmla="*/ 98511 w 271997"/>
                <a:gd name="connsiteY11" fmla="*/ 119276 h 243106"/>
                <a:gd name="connsiteX12" fmla="*/ 266786 w 271997"/>
                <a:gd name="connsiteY12" fmla="*/ 1801 h 243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1997" h="243106">
                  <a:moveTo>
                    <a:pt x="266786" y="1801"/>
                  </a:moveTo>
                  <a:cubicBezTo>
                    <a:pt x="287423" y="-9841"/>
                    <a:pt x="241386" y="38314"/>
                    <a:pt x="222336" y="49426"/>
                  </a:cubicBezTo>
                  <a:cubicBezTo>
                    <a:pt x="203286" y="60538"/>
                    <a:pt x="177886" y="64243"/>
                    <a:pt x="152486" y="68476"/>
                  </a:cubicBezTo>
                  <a:cubicBezTo>
                    <a:pt x="127086" y="72709"/>
                    <a:pt x="72582" y="73239"/>
                    <a:pt x="69936" y="74826"/>
                  </a:cubicBezTo>
                  <a:cubicBezTo>
                    <a:pt x="67290" y="76414"/>
                    <a:pt x="140315" y="64243"/>
                    <a:pt x="136611" y="78001"/>
                  </a:cubicBezTo>
                  <a:cubicBezTo>
                    <a:pt x="132907" y="91759"/>
                    <a:pt x="54590" y="150497"/>
                    <a:pt x="47711" y="157376"/>
                  </a:cubicBezTo>
                  <a:cubicBezTo>
                    <a:pt x="40832" y="164255"/>
                    <a:pt x="97453" y="116101"/>
                    <a:pt x="95336" y="119276"/>
                  </a:cubicBezTo>
                  <a:cubicBezTo>
                    <a:pt x="93219" y="122451"/>
                    <a:pt x="50886" y="155789"/>
                    <a:pt x="35011" y="176426"/>
                  </a:cubicBezTo>
                  <a:cubicBezTo>
                    <a:pt x="19136" y="197064"/>
                    <a:pt x="-1501" y="242572"/>
                    <a:pt x="86" y="243101"/>
                  </a:cubicBezTo>
                  <a:cubicBezTo>
                    <a:pt x="1673" y="243630"/>
                    <a:pt x="12257" y="208176"/>
                    <a:pt x="44536" y="179601"/>
                  </a:cubicBezTo>
                  <a:cubicBezTo>
                    <a:pt x="76815" y="151026"/>
                    <a:pt x="184765" y="81705"/>
                    <a:pt x="193761" y="71651"/>
                  </a:cubicBezTo>
                  <a:cubicBezTo>
                    <a:pt x="202757" y="61597"/>
                    <a:pt x="90573" y="128272"/>
                    <a:pt x="98511" y="119276"/>
                  </a:cubicBezTo>
                  <a:cubicBezTo>
                    <a:pt x="106448" y="110280"/>
                    <a:pt x="246149" y="13443"/>
                    <a:pt x="266786" y="18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07B7D4C0-35DB-5CB6-793C-E10894F1C8DC}"/>
                </a:ext>
              </a:extLst>
            </p:cNvPr>
            <p:cNvSpPr/>
            <p:nvPr/>
          </p:nvSpPr>
          <p:spPr>
            <a:xfrm>
              <a:off x="3694964" y="2877057"/>
              <a:ext cx="671947" cy="241264"/>
            </a:xfrm>
            <a:custGeom>
              <a:avLst/>
              <a:gdLst>
                <a:gd name="connsiteX0" fmla="*/ 736 w 671947"/>
                <a:gd name="connsiteY0" fmla="*/ 85218 h 241264"/>
                <a:gd name="connsiteX1" fmla="*/ 235686 w 671947"/>
                <a:gd name="connsiteY1" fmla="*/ 24893 h 241264"/>
                <a:gd name="connsiteX2" fmla="*/ 219811 w 671947"/>
                <a:gd name="connsiteY2" fmla="*/ 2668 h 241264"/>
                <a:gd name="connsiteX3" fmla="*/ 403961 w 671947"/>
                <a:gd name="connsiteY3" fmla="*/ 82043 h 241264"/>
                <a:gd name="connsiteX4" fmla="*/ 378561 w 671947"/>
                <a:gd name="connsiteY4" fmla="*/ 50293 h 241264"/>
                <a:gd name="connsiteX5" fmla="*/ 492861 w 671947"/>
                <a:gd name="connsiteY5" fmla="*/ 129668 h 241264"/>
                <a:gd name="connsiteX6" fmla="*/ 480161 w 671947"/>
                <a:gd name="connsiteY6" fmla="*/ 91568 h 241264"/>
                <a:gd name="connsiteX7" fmla="*/ 667486 w 671947"/>
                <a:gd name="connsiteY7" fmla="*/ 237618 h 241264"/>
                <a:gd name="connsiteX8" fmla="*/ 591286 w 671947"/>
                <a:gd name="connsiteY8" fmla="*/ 183643 h 241264"/>
                <a:gd name="connsiteX9" fmla="*/ 349986 w 671947"/>
                <a:gd name="connsiteY9" fmla="*/ 37593 h 241264"/>
                <a:gd name="connsiteX10" fmla="*/ 248386 w 671947"/>
                <a:gd name="connsiteY10" fmla="*/ 21718 h 241264"/>
                <a:gd name="connsiteX11" fmla="*/ 311886 w 671947"/>
                <a:gd name="connsiteY11" fmla="*/ 59818 h 241264"/>
                <a:gd name="connsiteX12" fmla="*/ 153136 w 671947"/>
                <a:gd name="connsiteY12" fmla="*/ 47118 h 241264"/>
                <a:gd name="connsiteX13" fmla="*/ 99161 w 671947"/>
                <a:gd name="connsiteY13" fmla="*/ 28068 h 241264"/>
                <a:gd name="connsiteX14" fmla="*/ 159486 w 671947"/>
                <a:gd name="connsiteY14" fmla="*/ 37593 h 241264"/>
                <a:gd name="connsiteX15" fmla="*/ 736 w 671947"/>
                <a:gd name="connsiteY15" fmla="*/ 85218 h 241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1947" h="241264">
                  <a:moveTo>
                    <a:pt x="736" y="85218"/>
                  </a:moveTo>
                  <a:cubicBezTo>
                    <a:pt x="13436" y="83101"/>
                    <a:pt x="199174" y="38651"/>
                    <a:pt x="235686" y="24893"/>
                  </a:cubicBezTo>
                  <a:cubicBezTo>
                    <a:pt x="272198" y="11135"/>
                    <a:pt x="191765" y="-6857"/>
                    <a:pt x="219811" y="2668"/>
                  </a:cubicBezTo>
                  <a:cubicBezTo>
                    <a:pt x="247857" y="12193"/>
                    <a:pt x="377503" y="74105"/>
                    <a:pt x="403961" y="82043"/>
                  </a:cubicBezTo>
                  <a:cubicBezTo>
                    <a:pt x="430419" y="89981"/>
                    <a:pt x="363744" y="42355"/>
                    <a:pt x="378561" y="50293"/>
                  </a:cubicBezTo>
                  <a:cubicBezTo>
                    <a:pt x="393378" y="58230"/>
                    <a:pt x="475928" y="122789"/>
                    <a:pt x="492861" y="129668"/>
                  </a:cubicBezTo>
                  <a:cubicBezTo>
                    <a:pt x="509794" y="136547"/>
                    <a:pt x="451057" y="73576"/>
                    <a:pt x="480161" y="91568"/>
                  </a:cubicBezTo>
                  <a:cubicBezTo>
                    <a:pt x="509265" y="109560"/>
                    <a:pt x="648965" y="222272"/>
                    <a:pt x="667486" y="237618"/>
                  </a:cubicBezTo>
                  <a:cubicBezTo>
                    <a:pt x="686007" y="252964"/>
                    <a:pt x="644203" y="216980"/>
                    <a:pt x="591286" y="183643"/>
                  </a:cubicBezTo>
                  <a:cubicBezTo>
                    <a:pt x="538369" y="150306"/>
                    <a:pt x="407136" y="64580"/>
                    <a:pt x="349986" y="37593"/>
                  </a:cubicBezTo>
                  <a:cubicBezTo>
                    <a:pt x="292836" y="10606"/>
                    <a:pt x="254736" y="18014"/>
                    <a:pt x="248386" y="21718"/>
                  </a:cubicBezTo>
                  <a:cubicBezTo>
                    <a:pt x="242036" y="25422"/>
                    <a:pt x="327761" y="55585"/>
                    <a:pt x="311886" y="59818"/>
                  </a:cubicBezTo>
                  <a:cubicBezTo>
                    <a:pt x="296011" y="64051"/>
                    <a:pt x="188590" y="52410"/>
                    <a:pt x="153136" y="47118"/>
                  </a:cubicBezTo>
                  <a:cubicBezTo>
                    <a:pt x="117682" y="41826"/>
                    <a:pt x="98103" y="29656"/>
                    <a:pt x="99161" y="28068"/>
                  </a:cubicBezTo>
                  <a:cubicBezTo>
                    <a:pt x="100219" y="26480"/>
                    <a:pt x="175361" y="28068"/>
                    <a:pt x="159486" y="37593"/>
                  </a:cubicBezTo>
                  <a:cubicBezTo>
                    <a:pt x="143611" y="47118"/>
                    <a:pt x="-11964" y="87335"/>
                    <a:pt x="736" y="852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9916AD3F-4348-7079-4DF8-0869D1C14135}"/>
                </a:ext>
              </a:extLst>
            </p:cNvPr>
            <p:cNvSpPr/>
            <p:nvPr/>
          </p:nvSpPr>
          <p:spPr>
            <a:xfrm>
              <a:off x="4210050" y="3057448"/>
              <a:ext cx="593727" cy="419466"/>
            </a:xfrm>
            <a:custGeom>
              <a:avLst/>
              <a:gdLst>
                <a:gd name="connsiteX0" fmla="*/ 212725 w 593727"/>
                <a:gd name="connsiteY0" fmla="*/ 77 h 419466"/>
                <a:gd name="connsiteX1" fmla="*/ 349250 w 593727"/>
                <a:gd name="connsiteY1" fmla="*/ 165177 h 419466"/>
                <a:gd name="connsiteX2" fmla="*/ 336550 w 593727"/>
                <a:gd name="connsiteY2" fmla="*/ 127077 h 419466"/>
                <a:gd name="connsiteX3" fmla="*/ 390525 w 593727"/>
                <a:gd name="connsiteY3" fmla="*/ 241377 h 419466"/>
                <a:gd name="connsiteX4" fmla="*/ 346075 w 593727"/>
                <a:gd name="connsiteY4" fmla="*/ 209627 h 419466"/>
                <a:gd name="connsiteX5" fmla="*/ 539750 w 593727"/>
                <a:gd name="connsiteY5" fmla="*/ 323927 h 419466"/>
                <a:gd name="connsiteX6" fmla="*/ 488950 w 593727"/>
                <a:gd name="connsiteY6" fmla="*/ 304877 h 419466"/>
                <a:gd name="connsiteX7" fmla="*/ 593725 w 593727"/>
                <a:gd name="connsiteY7" fmla="*/ 419177 h 419466"/>
                <a:gd name="connsiteX8" fmla="*/ 485775 w 593727"/>
                <a:gd name="connsiteY8" fmla="*/ 333452 h 419466"/>
                <a:gd name="connsiteX9" fmla="*/ 342900 w 593727"/>
                <a:gd name="connsiteY9" fmla="*/ 206452 h 419466"/>
                <a:gd name="connsiteX10" fmla="*/ 225425 w 593727"/>
                <a:gd name="connsiteY10" fmla="*/ 95327 h 419466"/>
                <a:gd name="connsiteX11" fmla="*/ 0 w 593727"/>
                <a:gd name="connsiteY11" fmla="*/ 31827 h 419466"/>
                <a:gd name="connsiteX12" fmla="*/ 225425 w 593727"/>
                <a:gd name="connsiteY12" fmla="*/ 73102 h 419466"/>
                <a:gd name="connsiteX13" fmla="*/ 276225 w 593727"/>
                <a:gd name="connsiteY13" fmla="*/ 101677 h 419466"/>
                <a:gd name="connsiteX14" fmla="*/ 327025 w 593727"/>
                <a:gd name="connsiteY14" fmla="*/ 142952 h 419466"/>
                <a:gd name="connsiteX15" fmla="*/ 212725 w 593727"/>
                <a:gd name="connsiteY15" fmla="*/ 77 h 419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3727" h="419466">
                  <a:moveTo>
                    <a:pt x="212725" y="77"/>
                  </a:moveTo>
                  <a:cubicBezTo>
                    <a:pt x="216429" y="3781"/>
                    <a:pt x="328613" y="144010"/>
                    <a:pt x="349250" y="165177"/>
                  </a:cubicBezTo>
                  <a:cubicBezTo>
                    <a:pt x="369888" y="186344"/>
                    <a:pt x="329671" y="114377"/>
                    <a:pt x="336550" y="127077"/>
                  </a:cubicBezTo>
                  <a:cubicBezTo>
                    <a:pt x="343429" y="139777"/>
                    <a:pt x="388938" y="227619"/>
                    <a:pt x="390525" y="241377"/>
                  </a:cubicBezTo>
                  <a:cubicBezTo>
                    <a:pt x="392112" y="255135"/>
                    <a:pt x="321204" y="195869"/>
                    <a:pt x="346075" y="209627"/>
                  </a:cubicBezTo>
                  <a:cubicBezTo>
                    <a:pt x="370946" y="223385"/>
                    <a:pt x="515938" y="308052"/>
                    <a:pt x="539750" y="323927"/>
                  </a:cubicBezTo>
                  <a:cubicBezTo>
                    <a:pt x="563563" y="339802"/>
                    <a:pt x="479954" y="289002"/>
                    <a:pt x="488950" y="304877"/>
                  </a:cubicBezTo>
                  <a:cubicBezTo>
                    <a:pt x="497946" y="320752"/>
                    <a:pt x="594254" y="414415"/>
                    <a:pt x="593725" y="419177"/>
                  </a:cubicBezTo>
                  <a:cubicBezTo>
                    <a:pt x="593196" y="423940"/>
                    <a:pt x="527579" y="368906"/>
                    <a:pt x="485775" y="333452"/>
                  </a:cubicBezTo>
                  <a:cubicBezTo>
                    <a:pt x="443971" y="297998"/>
                    <a:pt x="386292" y="246140"/>
                    <a:pt x="342900" y="206452"/>
                  </a:cubicBezTo>
                  <a:cubicBezTo>
                    <a:pt x="299508" y="166765"/>
                    <a:pt x="282575" y="124431"/>
                    <a:pt x="225425" y="95327"/>
                  </a:cubicBezTo>
                  <a:cubicBezTo>
                    <a:pt x="168275" y="66223"/>
                    <a:pt x="0" y="35531"/>
                    <a:pt x="0" y="31827"/>
                  </a:cubicBezTo>
                  <a:cubicBezTo>
                    <a:pt x="0" y="28123"/>
                    <a:pt x="179388" y="61460"/>
                    <a:pt x="225425" y="73102"/>
                  </a:cubicBezTo>
                  <a:cubicBezTo>
                    <a:pt x="271462" y="84744"/>
                    <a:pt x="259292" y="90035"/>
                    <a:pt x="276225" y="101677"/>
                  </a:cubicBezTo>
                  <a:cubicBezTo>
                    <a:pt x="293158" y="113319"/>
                    <a:pt x="337079" y="158827"/>
                    <a:pt x="327025" y="142952"/>
                  </a:cubicBezTo>
                  <a:cubicBezTo>
                    <a:pt x="316971" y="127077"/>
                    <a:pt x="209021" y="-3627"/>
                    <a:pt x="212725" y="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781C8A16-21AD-C8FF-963E-20CABA849519}"/>
                </a:ext>
              </a:extLst>
            </p:cNvPr>
            <p:cNvSpPr/>
            <p:nvPr/>
          </p:nvSpPr>
          <p:spPr>
            <a:xfrm>
              <a:off x="4167958" y="3127204"/>
              <a:ext cx="627316" cy="382471"/>
            </a:xfrm>
            <a:custGeom>
              <a:avLst/>
              <a:gdLst>
                <a:gd name="connsiteX0" fmla="*/ 817 w 627316"/>
                <a:gd name="connsiteY0" fmla="*/ 171 h 382471"/>
                <a:gd name="connsiteX1" fmla="*/ 191317 w 627316"/>
                <a:gd name="connsiteY1" fmla="*/ 54146 h 382471"/>
                <a:gd name="connsiteX2" fmla="*/ 210367 w 627316"/>
                <a:gd name="connsiteY2" fmla="*/ 44621 h 382471"/>
                <a:gd name="connsiteX3" fmla="*/ 321492 w 627316"/>
                <a:gd name="connsiteY3" fmla="*/ 120821 h 382471"/>
                <a:gd name="connsiteX4" fmla="*/ 270692 w 627316"/>
                <a:gd name="connsiteY4" fmla="*/ 89071 h 382471"/>
                <a:gd name="connsiteX5" fmla="*/ 445317 w 627316"/>
                <a:gd name="connsiteY5" fmla="*/ 212896 h 382471"/>
                <a:gd name="connsiteX6" fmla="*/ 416742 w 627316"/>
                <a:gd name="connsiteY6" fmla="*/ 212896 h 382471"/>
                <a:gd name="connsiteX7" fmla="*/ 527867 w 627316"/>
                <a:gd name="connsiteY7" fmla="*/ 317671 h 382471"/>
                <a:gd name="connsiteX8" fmla="*/ 626292 w 627316"/>
                <a:gd name="connsiteY8" fmla="*/ 381171 h 382471"/>
                <a:gd name="connsiteX9" fmla="*/ 464367 w 627316"/>
                <a:gd name="connsiteY9" fmla="*/ 260521 h 382471"/>
                <a:gd name="connsiteX10" fmla="*/ 277042 w 627316"/>
                <a:gd name="connsiteY10" fmla="*/ 98596 h 382471"/>
                <a:gd name="connsiteX11" fmla="*/ 334192 w 627316"/>
                <a:gd name="connsiteY11" fmla="*/ 143046 h 382471"/>
                <a:gd name="connsiteX12" fmla="*/ 283392 w 627316"/>
                <a:gd name="connsiteY12" fmla="*/ 76371 h 382471"/>
                <a:gd name="connsiteX13" fmla="*/ 817 w 627316"/>
                <a:gd name="connsiteY13" fmla="*/ 171 h 38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7316" h="382471">
                  <a:moveTo>
                    <a:pt x="817" y="171"/>
                  </a:moveTo>
                  <a:cubicBezTo>
                    <a:pt x="-14529" y="-3533"/>
                    <a:pt x="191317" y="54146"/>
                    <a:pt x="191317" y="54146"/>
                  </a:cubicBezTo>
                  <a:cubicBezTo>
                    <a:pt x="226242" y="61554"/>
                    <a:pt x="188671" y="33509"/>
                    <a:pt x="210367" y="44621"/>
                  </a:cubicBezTo>
                  <a:cubicBezTo>
                    <a:pt x="232063" y="55733"/>
                    <a:pt x="311438" y="113413"/>
                    <a:pt x="321492" y="120821"/>
                  </a:cubicBezTo>
                  <a:cubicBezTo>
                    <a:pt x="331546" y="128229"/>
                    <a:pt x="250055" y="73725"/>
                    <a:pt x="270692" y="89071"/>
                  </a:cubicBezTo>
                  <a:cubicBezTo>
                    <a:pt x="291329" y="104417"/>
                    <a:pt x="420975" y="192259"/>
                    <a:pt x="445317" y="212896"/>
                  </a:cubicBezTo>
                  <a:cubicBezTo>
                    <a:pt x="469659" y="233533"/>
                    <a:pt x="402984" y="195434"/>
                    <a:pt x="416742" y="212896"/>
                  </a:cubicBezTo>
                  <a:cubicBezTo>
                    <a:pt x="430500" y="230358"/>
                    <a:pt x="492942" y="289625"/>
                    <a:pt x="527867" y="317671"/>
                  </a:cubicBezTo>
                  <a:cubicBezTo>
                    <a:pt x="562792" y="345717"/>
                    <a:pt x="636875" y="390696"/>
                    <a:pt x="626292" y="381171"/>
                  </a:cubicBezTo>
                  <a:cubicBezTo>
                    <a:pt x="615709" y="371646"/>
                    <a:pt x="522575" y="307617"/>
                    <a:pt x="464367" y="260521"/>
                  </a:cubicBezTo>
                  <a:cubicBezTo>
                    <a:pt x="406159" y="213425"/>
                    <a:pt x="298738" y="118175"/>
                    <a:pt x="277042" y="98596"/>
                  </a:cubicBezTo>
                  <a:cubicBezTo>
                    <a:pt x="255346" y="79017"/>
                    <a:pt x="333134" y="146750"/>
                    <a:pt x="334192" y="143046"/>
                  </a:cubicBezTo>
                  <a:cubicBezTo>
                    <a:pt x="335250" y="139342"/>
                    <a:pt x="335779" y="106533"/>
                    <a:pt x="283392" y="76371"/>
                  </a:cubicBezTo>
                  <a:cubicBezTo>
                    <a:pt x="231005" y="46209"/>
                    <a:pt x="16163" y="3875"/>
                    <a:pt x="817" y="1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>
              <a:extLst>
                <a:ext uri="{FF2B5EF4-FFF2-40B4-BE49-F238E27FC236}">
                  <a16:creationId xmlns:a16="http://schemas.microsoft.com/office/drawing/2014/main" id="{B0204091-A614-AB04-659B-D134C571B0DF}"/>
                </a:ext>
              </a:extLst>
            </p:cNvPr>
            <p:cNvSpPr/>
            <p:nvPr/>
          </p:nvSpPr>
          <p:spPr>
            <a:xfrm>
              <a:off x="3738718" y="3155654"/>
              <a:ext cx="484055" cy="346046"/>
            </a:xfrm>
            <a:custGeom>
              <a:avLst/>
              <a:gdLst>
                <a:gd name="connsiteX0" fmla="*/ 484032 w 484055"/>
                <a:gd name="connsiteY0" fmla="*/ 95546 h 346046"/>
                <a:gd name="connsiteX1" fmla="*/ 207807 w 484055"/>
                <a:gd name="connsiteY1" fmla="*/ 28871 h 346046"/>
                <a:gd name="connsiteX2" fmla="*/ 141132 w 484055"/>
                <a:gd name="connsiteY2" fmla="*/ 16171 h 346046"/>
                <a:gd name="connsiteX3" fmla="*/ 217332 w 484055"/>
                <a:gd name="connsiteY3" fmla="*/ 41571 h 346046"/>
                <a:gd name="connsiteX4" fmla="*/ 71282 w 484055"/>
                <a:gd name="connsiteY4" fmla="*/ 57446 h 346046"/>
                <a:gd name="connsiteX5" fmla="*/ 1432 w 484055"/>
                <a:gd name="connsiteY5" fmla="*/ 111421 h 346046"/>
                <a:gd name="connsiteX6" fmla="*/ 23657 w 484055"/>
                <a:gd name="connsiteY6" fmla="*/ 47921 h 346046"/>
                <a:gd name="connsiteX7" fmla="*/ 17307 w 484055"/>
                <a:gd name="connsiteY7" fmla="*/ 162221 h 346046"/>
                <a:gd name="connsiteX8" fmla="*/ 74457 w 484055"/>
                <a:gd name="connsiteY8" fmla="*/ 343196 h 346046"/>
                <a:gd name="connsiteX9" fmla="*/ 26832 w 484055"/>
                <a:gd name="connsiteY9" fmla="*/ 257471 h 346046"/>
                <a:gd name="connsiteX10" fmla="*/ 14132 w 484055"/>
                <a:gd name="connsiteY10" fmla="*/ 54271 h 346046"/>
                <a:gd name="connsiteX11" fmla="*/ 61757 w 484055"/>
                <a:gd name="connsiteY11" fmla="*/ 89196 h 346046"/>
                <a:gd name="connsiteX12" fmla="*/ 99857 w 484055"/>
                <a:gd name="connsiteY12" fmla="*/ 38396 h 346046"/>
                <a:gd name="connsiteX13" fmla="*/ 217332 w 484055"/>
                <a:gd name="connsiteY13" fmla="*/ 44746 h 346046"/>
                <a:gd name="connsiteX14" fmla="*/ 191932 w 484055"/>
                <a:gd name="connsiteY14" fmla="*/ 296 h 346046"/>
                <a:gd name="connsiteX15" fmla="*/ 484032 w 484055"/>
                <a:gd name="connsiteY15" fmla="*/ 95546 h 34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4055" h="346046">
                  <a:moveTo>
                    <a:pt x="484032" y="95546"/>
                  </a:moveTo>
                  <a:cubicBezTo>
                    <a:pt x="486678" y="100308"/>
                    <a:pt x="264957" y="42100"/>
                    <a:pt x="207807" y="28871"/>
                  </a:cubicBezTo>
                  <a:cubicBezTo>
                    <a:pt x="150657" y="15642"/>
                    <a:pt x="139544" y="14054"/>
                    <a:pt x="141132" y="16171"/>
                  </a:cubicBezTo>
                  <a:cubicBezTo>
                    <a:pt x="142720" y="18288"/>
                    <a:pt x="228974" y="34692"/>
                    <a:pt x="217332" y="41571"/>
                  </a:cubicBezTo>
                  <a:cubicBezTo>
                    <a:pt x="205690" y="48450"/>
                    <a:pt x="107265" y="45804"/>
                    <a:pt x="71282" y="57446"/>
                  </a:cubicBezTo>
                  <a:cubicBezTo>
                    <a:pt x="35299" y="69088"/>
                    <a:pt x="9370" y="113009"/>
                    <a:pt x="1432" y="111421"/>
                  </a:cubicBezTo>
                  <a:cubicBezTo>
                    <a:pt x="-6506" y="109833"/>
                    <a:pt x="21011" y="39454"/>
                    <a:pt x="23657" y="47921"/>
                  </a:cubicBezTo>
                  <a:cubicBezTo>
                    <a:pt x="26303" y="56388"/>
                    <a:pt x="8840" y="113008"/>
                    <a:pt x="17307" y="162221"/>
                  </a:cubicBezTo>
                  <a:cubicBezTo>
                    <a:pt x="25774" y="211434"/>
                    <a:pt x="72869" y="327321"/>
                    <a:pt x="74457" y="343196"/>
                  </a:cubicBezTo>
                  <a:cubicBezTo>
                    <a:pt x="76044" y="359071"/>
                    <a:pt x="36886" y="305625"/>
                    <a:pt x="26832" y="257471"/>
                  </a:cubicBezTo>
                  <a:cubicBezTo>
                    <a:pt x="16778" y="209317"/>
                    <a:pt x="8311" y="82317"/>
                    <a:pt x="14132" y="54271"/>
                  </a:cubicBezTo>
                  <a:cubicBezTo>
                    <a:pt x="19953" y="26225"/>
                    <a:pt x="47470" y="91842"/>
                    <a:pt x="61757" y="89196"/>
                  </a:cubicBezTo>
                  <a:cubicBezTo>
                    <a:pt x="76044" y="86550"/>
                    <a:pt x="73928" y="45804"/>
                    <a:pt x="99857" y="38396"/>
                  </a:cubicBezTo>
                  <a:cubicBezTo>
                    <a:pt x="125786" y="30988"/>
                    <a:pt x="201986" y="51096"/>
                    <a:pt x="217332" y="44746"/>
                  </a:cubicBezTo>
                  <a:cubicBezTo>
                    <a:pt x="232678" y="38396"/>
                    <a:pt x="145365" y="-3937"/>
                    <a:pt x="191932" y="296"/>
                  </a:cubicBezTo>
                  <a:cubicBezTo>
                    <a:pt x="238499" y="4529"/>
                    <a:pt x="481386" y="90784"/>
                    <a:pt x="484032" y="955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>
              <a:extLst>
                <a:ext uri="{FF2B5EF4-FFF2-40B4-BE49-F238E27FC236}">
                  <a16:creationId xmlns:a16="http://schemas.microsoft.com/office/drawing/2014/main" id="{BCEB51BD-4448-6D19-7D86-3D72B4C38EF0}"/>
                </a:ext>
              </a:extLst>
            </p:cNvPr>
            <p:cNvSpPr/>
            <p:nvPr/>
          </p:nvSpPr>
          <p:spPr>
            <a:xfrm>
              <a:off x="4019277" y="3378187"/>
              <a:ext cx="324611" cy="29303"/>
            </a:xfrm>
            <a:custGeom>
              <a:avLst/>
              <a:gdLst>
                <a:gd name="connsiteX0" fmla="*/ 273 w 324611"/>
                <a:gd name="connsiteY0" fmla="*/ 19063 h 29303"/>
                <a:gd name="connsiteX1" fmla="*/ 209823 w 324611"/>
                <a:gd name="connsiteY1" fmla="*/ 28588 h 29303"/>
                <a:gd name="connsiteX2" fmla="*/ 324123 w 324611"/>
                <a:gd name="connsiteY2" fmla="*/ 25413 h 29303"/>
                <a:gd name="connsiteX3" fmla="*/ 168548 w 324611"/>
                <a:gd name="connsiteY3" fmla="*/ 13 h 29303"/>
                <a:gd name="connsiteX4" fmla="*/ 273 w 324611"/>
                <a:gd name="connsiteY4" fmla="*/ 19063 h 29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611" h="29303">
                  <a:moveTo>
                    <a:pt x="273" y="19063"/>
                  </a:moveTo>
                  <a:cubicBezTo>
                    <a:pt x="7152" y="23825"/>
                    <a:pt x="155848" y="27530"/>
                    <a:pt x="209823" y="28588"/>
                  </a:cubicBezTo>
                  <a:cubicBezTo>
                    <a:pt x="263798" y="29646"/>
                    <a:pt x="331002" y="30175"/>
                    <a:pt x="324123" y="25413"/>
                  </a:cubicBezTo>
                  <a:cubicBezTo>
                    <a:pt x="317244" y="20651"/>
                    <a:pt x="218819" y="542"/>
                    <a:pt x="168548" y="13"/>
                  </a:cubicBezTo>
                  <a:cubicBezTo>
                    <a:pt x="118277" y="-516"/>
                    <a:pt x="-6606" y="14301"/>
                    <a:pt x="273" y="190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>
              <a:extLst>
                <a:ext uri="{FF2B5EF4-FFF2-40B4-BE49-F238E27FC236}">
                  <a16:creationId xmlns:a16="http://schemas.microsoft.com/office/drawing/2014/main" id="{D19ED49D-99FC-77FE-6893-5CFE8948F7E0}"/>
                </a:ext>
              </a:extLst>
            </p:cNvPr>
            <p:cNvSpPr/>
            <p:nvPr/>
          </p:nvSpPr>
          <p:spPr>
            <a:xfrm>
              <a:off x="5384602" y="3118499"/>
              <a:ext cx="866528" cy="454163"/>
            </a:xfrm>
            <a:custGeom>
              <a:avLst/>
              <a:gdLst>
                <a:gd name="connsiteX0" fmla="*/ 425648 w 866528"/>
                <a:gd name="connsiteY0" fmla="*/ 218426 h 454163"/>
                <a:gd name="connsiteX1" fmla="*/ 152598 w 866528"/>
                <a:gd name="connsiteY1" fmla="*/ 339076 h 454163"/>
                <a:gd name="connsiteX2" fmla="*/ 266898 w 866528"/>
                <a:gd name="connsiteY2" fmla="*/ 288276 h 454163"/>
                <a:gd name="connsiteX3" fmla="*/ 104973 w 866528"/>
                <a:gd name="connsiteY3" fmla="*/ 393051 h 454163"/>
                <a:gd name="connsiteX4" fmla="*/ 198 w 866528"/>
                <a:gd name="connsiteY4" fmla="*/ 453376 h 454163"/>
                <a:gd name="connsiteX5" fmla="*/ 130373 w 866528"/>
                <a:gd name="connsiteY5" fmla="*/ 351776 h 454163"/>
                <a:gd name="connsiteX6" fmla="*/ 270073 w 866528"/>
                <a:gd name="connsiteY6" fmla="*/ 218426 h 454163"/>
                <a:gd name="connsiteX7" fmla="*/ 127198 w 866528"/>
                <a:gd name="connsiteY7" fmla="*/ 307326 h 454163"/>
                <a:gd name="connsiteX8" fmla="*/ 263723 w 866528"/>
                <a:gd name="connsiteY8" fmla="*/ 231126 h 454163"/>
                <a:gd name="connsiteX9" fmla="*/ 244673 w 866528"/>
                <a:gd name="connsiteY9" fmla="*/ 104126 h 454163"/>
                <a:gd name="connsiteX10" fmla="*/ 235148 w 866528"/>
                <a:gd name="connsiteY10" fmla="*/ 173976 h 454163"/>
                <a:gd name="connsiteX11" fmla="*/ 352623 w 866528"/>
                <a:gd name="connsiteY11" fmla="*/ 202551 h 454163"/>
                <a:gd name="connsiteX12" fmla="*/ 324048 w 866528"/>
                <a:gd name="connsiteY12" fmla="*/ 97776 h 454163"/>
                <a:gd name="connsiteX13" fmla="*/ 362148 w 866528"/>
                <a:gd name="connsiteY13" fmla="*/ 173976 h 454163"/>
                <a:gd name="connsiteX14" fmla="*/ 416123 w 866528"/>
                <a:gd name="connsiteY14" fmla="*/ 85076 h 454163"/>
                <a:gd name="connsiteX15" fmla="*/ 463748 w 866528"/>
                <a:gd name="connsiteY15" fmla="*/ 158101 h 454163"/>
                <a:gd name="connsiteX16" fmla="*/ 505023 w 866528"/>
                <a:gd name="connsiteY16" fmla="*/ 50151 h 454163"/>
                <a:gd name="connsiteX17" fmla="*/ 492323 w 866528"/>
                <a:gd name="connsiteY17" fmla="*/ 139051 h 454163"/>
                <a:gd name="connsiteX18" fmla="*/ 527248 w 866528"/>
                <a:gd name="connsiteY18" fmla="*/ 135876 h 454163"/>
                <a:gd name="connsiteX19" fmla="*/ 539948 w 866528"/>
                <a:gd name="connsiteY19" fmla="*/ 2526 h 454163"/>
                <a:gd name="connsiteX20" fmla="*/ 539948 w 866528"/>
                <a:gd name="connsiteY20" fmla="*/ 56501 h 454163"/>
                <a:gd name="connsiteX21" fmla="*/ 578048 w 866528"/>
                <a:gd name="connsiteY21" fmla="*/ 154926 h 454163"/>
                <a:gd name="connsiteX22" fmla="*/ 644723 w 866528"/>
                <a:gd name="connsiteY22" fmla="*/ 31101 h 454163"/>
                <a:gd name="connsiteX23" fmla="*/ 632023 w 866528"/>
                <a:gd name="connsiteY23" fmla="*/ 129526 h 454163"/>
                <a:gd name="connsiteX24" fmla="*/ 711398 w 866528"/>
                <a:gd name="connsiteY24" fmla="*/ 189851 h 454163"/>
                <a:gd name="connsiteX25" fmla="*/ 666948 w 866528"/>
                <a:gd name="connsiteY25" fmla="*/ 196201 h 454163"/>
                <a:gd name="connsiteX26" fmla="*/ 822523 w 866528"/>
                <a:gd name="connsiteY26" fmla="*/ 202551 h 454163"/>
                <a:gd name="connsiteX27" fmla="*/ 746323 w 866528"/>
                <a:gd name="connsiteY27" fmla="*/ 253351 h 454163"/>
                <a:gd name="connsiteX28" fmla="*/ 819348 w 866528"/>
                <a:gd name="connsiteY28" fmla="*/ 269226 h 454163"/>
                <a:gd name="connsiteX29" fmla="*/ 863798 w 866528"/>
                <a:gd name="connsiteY29" fmla="*/ 342251 h 454163"/>
                <a:gd name="connsiteX30" fmla="*/ 739973 w 866528"/>
                <a:gd name="connsiteY30" fmla="*/ 326376 h 454163"/>
                <a:gd name="connsiteX31" fmla="*/ 832048 w 866528"/>
                <a:gd name="connsiteY31" fmla="*/ 380351 h 454163"/>
                <a:gd name="connsiteX32" fmla="*/ 657423 w 866528"/>
                <a:gd name="connsiteY32" fmla="*/ 307326 h 454163"/>
                <a:gd name="connsiteX33" fmla="*/ 489148 w 866528"/>
                <a:gd name="connsiteY33" fmla="*/ 234301 h 454163"/>
                <a:gd name="connsiteX34" fmla="*/ 622498 w 866528"/>
                <a:gd name="connsiteY34" fmla="*/ 262876 h 454163"/>
                <a:gd name="connsiteX35" fmla="*/ 425648 w 866528"/>
                <a:gd name="connsiteY35" fmla="*/ 218426 h 454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66528" h="454163">
                  <a:moveTo>
                    <a:pt x="425648" y="218426"/>
                  </a:moveTo>
                  <a:cubicBezTo>
                    <a:pt x="347331" y="231126"/>
                    <a:pt x="152598" y="339076"/>
                    <a:pt x="152598" y="339076"/>
                  </a:cubicBezTo>
                  <a:cubicBezTo>
                    <a:pt x="126140" y="350718"/>
                    <a:pt x="274835" y="279280"/>
                    <a:pt x="266898" y="288276"/>
                  </a:cubicBezTo>
                  <a:cubicBezTo>
                    <a:pt x="258960" y="297272"/>
                    <a:pt x="149423" y="365534"/>
                    <a:pt x="104973" y="393051"/>
                  </a:cubicBezTo>
                  <a:cubicBezTo>
                    <a:pt x="60523" y="420568"/>
                    <a:pt x="-4035" y="460255"/>
                    <a:pt x="198" y="453376"/>
                  </a:cubicBezTo>
                  <a:cubicBezTo>
                    <a:pt x="4431" y="446497"/>
                    <a:pt x="85394" y="390934"/>
                    <a:pt x="130373" y="351776"/>
                  </a:cubicBezTo>
                  <a:cubicBezTo>
                    <a:pt x="175352" y="312618"/>
                    <a:pt x="270602" y="225834"/>
                    <a:pt x="270073" y="218426"/>
                  </a:cubicBezTo>
                  <a:cubicBezTo>
                    <a:pt x="269544" y="211018"/>
                    <a:pt x="128256" y="305209"/>
                    <a:pt x="127198" y="307326"/>
                  </a:cubicBezTo>
                  <a:cubicBezTo>
                    <a:pt x="126140" y="309443"/>
                    <a:pt x="244144" y="264993"/>
                    <a:pt x="263723" y="231126"/>
                  </a:cubicBezTo>
                  <a:cubicBezTo>
                    <a:pt x="283302" y="197259"/>
                    <a:pt x="249436" y="113651"/>
                    <a:pt x="244673" y="104126"/>
                  </a:cubicBezTo>
                  <a:cubicBezTo>
                    <a:pt x="239910" y="94601"/>
                    <a:pt x="217156" y="157572"/>
                    <a:pt x="235148" y="173976"/>
                  </a:cubicBezTo>
                  <a:cubicBezTo>
                    <a:pt x="253140" y="190380"/>
                    <a:pt x="337806" y="215251"/>
                    <a:pt x="352623" y="202551"/>
                  </a:cubicBezTo>
                  <a:cubicBezTo>
                    <a:pt x="367440" y="189851"/>
                    <a:pt x="322461" y="102538"/>
                    <a:pt x="324048" y="97776"/>
                  </a:cubicBezTo>
                  <a:cubicBezTo>
                    <a:pt x="325635" y="93014"/>
                    <a:pt x="346802" y="176093"/>
                    <a:pt x="362148" y="173976"/>
                  </a:cubicBezTo>
                  <a:cubicBezTo>
                    <a:pt x="377494" y="171859"/>
                    <a:pt x="399190" y="87722"/>
                    <a:pt x="416123" y="85076"/>
                  </a:cubicBezTo>
                  <a:cubicBezTo>
                    <a:pt x="433056" y="82430"/>
                    <a:pt x="448931" y="163922"/>
                    <a:pt x="463748" y="158101"/>
                  </a:cubicBezTo>
                  <a:cubicBezTo>
                    <a:pt x="478565" y="152280"/>
                    <a:pt x="500261" y="53326"/>
                    <a:pt x="505023" y="50151"/>
                  </a:cubicBezTo>
                  <a:cubicBezTo>
                    <a:pt x="509785" y="46976"/>
                    <a:pt x="488619" y="124764"/>
                    <a:pt x="492323" y="139051"/>
                  </a:cubicBezTo>
                  <a:cubicBezTo>
                    <a:pt x="496027" y="153338"/>
                    <a:pt x="519311" y="158630"/>
                    <a:pt x="527248" y="135876"/>
                  </a:cubicBezTo>
                  <a:cubicBezTo>
                    <a:pt x="535186" y="113122"/>
                    <a:pt x="537831" y="15755"/>
                    <a:pt x="539948" y="2526"/>
                  </a:cubicBezTo>
                  <a:cubicBezTo>
                    <a:pt x="542065" y="-10703"/>
                    <a:pt x="533598" y="31101"/>
                    <a:pt x="539948" y="56501"/>
                  </a:cubicBezTo>
                  <a:cubicBezTo>
                    <a:pt x="546298" y="81901"/>
                    <a:pt x="560586" y="159159"/>
                    <a:pt x="578048" y="154926"/>
                  </a:cubicBezTo>
                  <a:cubicBezTo>
                    <a:pt x="595510" y="150693"/>
                    <a:pt x="635727" y="35334"/>
                    <a:pt x="644723" y="31101"/>
                  </a:cubicBezTo>
                  <a:cubicBezTo>
                    <a:pt x="653719" y="26868"/>
                    <a:pt x="620911" y="103068"/>
                    <a:pt x="632023" y="129526"/>
                  </a:cubicBezTo>
                  <a:cubicBezTo>
                    <a:pt x="643136" y="155984"/>
                    <a:pt x="705577" y="178739"/>
                    <a:pt x="711398" y="189851"/>
                  </a:cubicBezTo>
                  <a:cubicBezTo>
                    <a:pt x="717219" y="200963"/>
                    <a:pt x="648427" y="194084"/>
                    <a:pt x="666948" y="196201"/>
                  </a:cubicBezTo>
                  <a:cubicBezTo>
                    <a:pt x="685469" y="198318"/>
                    <a:pt x="809294" y="193026"/>
                    <a:pt x="822523" y="202551"/>
                  </a:cubicBezTo>
                  <a:cubicBezTo>
                    <a:pt x="835752" y="212076"/>
                    <a:pt x="746852" y="242239"/>
                    <a:pt x="746323" y="253351"/>
                  </a:cubicBezTo>
                  <a:cubicBezTo>
                    <a:pt x="745794" y="264463"/>
                    <a:pt x="799769" y="254409"/>
                    <a:pt x="819348" y="269226"/>
                  </a:cubicBezTo>
                  <a:cubicBezTo>
                    <a:pt x="838927" y="284043"/>
                    <a:pt x="877027" y="332726"/>
                    <a:pt x="863798" y="342251"/>
                  </a:cubicBezTo>
                  <a:cubicBezTo>
                    <a:pt x="850569" y="351776"/>
                    <a:pt x="745265" y="320026"/>
                    <a:pt x="739973" y="326376"/>
                  </a:cubicBezTo>
                  <a:cubicBezTo>
                    <a:pt x="734681" y="332726"/>
                    <a:pt x="845806" y="383526"/>
                    <a:pt x="832048" y="380351"/>
                  </a:cubicBezTo>
                  <a:cubicBezTo>
                    <a:pt x="818290" y="377176"/>
                    <a:pt x="657423" y="307326"/>
                    <a:pt x="657423" y="307326"/>
                  </a:cubicBezTo>
                  <a:cubicBezTo>
                    <a:pt x="600273" y="282984"/>
                    <a:pt x="494969" y="241709"/>
                    <a:pt x="489148" y="234301"/>
                  </a:cubicBezTo>
                  <a:cubicBezTo>
                    <a:pt x="483327" y="226893"/>
                    <a:pt x="635727" y="266051"/>
                    <a:pt x="622498" y="262876"/>
                  </a:cubicBezTo>
                  <a:cubicBezTo>
                    <a:pt x="609269" y="259701"/>
                    <a:pt x="503965" y="205726"/>
                    <a:pt x="425648" y="2184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>
              <a:extLst>
                <a:ext uri="{FF2B5EF4-FFF2-40B4-BE49-F238E27FC236}">
                  <a16:creationId xmlns:a16="http://schemas.microsoft.com/office/drawing/2014/main" id="{6131D5E8-11D6-0033-4EED-FCF60121175E}"/>
                </a:ext>
              </a:extLst>
            </p:cNvPr>
            <p:cNvSpPr/>
            <p:nvPr/>
          </p:nvSpPr>
          <p:spPr>
            <a:xfrm>
              <a:off x="5549781" y="3346512"/>
              <a:ext cx="638952" cy="327100"/>
            </a:xfrm>
            <a:custGeom>
              <a:avLst/>
              <a:gdLst>
                <a:gd name="connsiteX0" fmla="*/ 292219 w 638952"/>
                <a:gd name="connsiteY0" fmla="*/ 3113 h 327100"/>
                <a:gd name="connsiteX1" fmla="*/ 501769 w 638952"/>
                <a:gd name="connsiteY1" fmla="*/ 104713 h 327100"/>
                <a:gd name="connsiteX2" fmla="*/ 584319 w 638952"/>
                <a:gd name="connsiteY2" fmla="*/ 133288 h 327100"/>
                <a:gd name="connsiteX3" fmla="*/ 530344 w 638952"/>
                <a:gd name="connsiteY3" fmla="*/ 152338 h 327100"/>
                <a:gd name="connsiteX4" fmla="*/ 638294 w 638952"/>
                <a:gd name="connsiteY4" fmla="*/ 253938 h 327100"/>
                <a:gd name="connsiteX5" fmla="*/ 571619 w 638952"/>
                <a:gd name="connsiteY5" fmla="*/ 225363 h 327100"/>
                <a:gd name="connsiteX6" fmla="*/ 489069 w 638952"/>
                <a:gd name="connsiteY6" fmla="*/ 180913 h 327100"/>
                <a:gd name="connsiteX7" fmla="*/ 368419 w 638952"/>
                <a:gd name="connsiteY7" fmla="*/ 212663 h 327100"/>
                <a:gd name="connsiteX8" fmla="*/ 330319 w 638952"/>
                <a:gd name="connsiteY8" fmla="*/ 269813 h 327100"/>
                <a:gd name="connsiteX9" fmla="*/ 314444 w 638952"/>
                <a:gd name="connsiteY9" fmla="*/ 209488 h 327100"/>
                <a:gd name="connsiteX10" fmla="*/ 266819 w 638952"/>
                <a:gd name="connsiteY10" fmla="*/ 215838 h 327100"/>
                <a:gd name="connsiteX11" fmla="*/ 247769 w 638952"/>
                <a:gd name="connsiteY11" fmla="*/ 326963 h 327100"/>
                <a:gd name="connsiteX12" fmla="*/ 231894 w 638952"/>
                <a:gd name="connsiteY12" fmla="*/ 238063 h 327100"/>
                <a:gd name="connsiteX13" fmla="*/ 187444 w 638952"/>
                <a:gd name="connsiteY13" fmla="*/ 203138 h 327100"/>
                <a:gd name="connsiteX14" fmla="*/ 133469 w 638952"/>
                <a:gd name="connsiteY14" fmla="*/ 272988 h 327100"/>
                <a:gd name="connsiteX15" fmla="*/ 130294 w 638952"/>
                <a:gd name="connsiteY15" fmla="*/ 241238 h 327100"/>
                <a:gd name="connsiteX16" fmla="*/ 79494 w 638952"/>
                <a:gd name="connsiteY16" fmla="*/ 234888 h 327100"/>
                <a:gd name="connsiteX17" fmla="*/ 119 w 638952"/>
                <a:gd name="connsiteY17" fmla="*/ 203138 h 327100"/>
                <a:gd name="connsiteX18" fmla="*/ 98544 w 638952"/>
                <a:gd name="connsiteY18" fmla="*/ 276163 h 327100"/>
                <a:gd name="connsiteX19" fmla="*/ 35044 w 638952"/>
                <a:gd name="connsiteY19" fmla="*/ 203138 h 327100"/>
                <a:gd name="connsiteX20" fmla="*/ 177919 w 638952"/>
                <a:gd name="connsiteY20" fmla="*/ 219013 h 327100"/>
                <a:gd name="connsiteX21" fmla="*/ 108069 w 638952"/>
                <a:gd name="connsiteY21" fmla="*/ 206313 h 327100"/>
                <a:gd name="connsiteX22" fmla="*/ 390644 w 638952"/>
                <a:gd name="connsiteY22" fmla="*/ 177738 h 327100"/>
                <a:gd name="connsiteX23" fmla="*/ 438269 w 638952"/>
                <a:gd name="connsiteY23" fmla="*/ 152338 h 327100"/>
                <a:gd name="connsiteX24" fmla="*/ 377944 w 638952"/>
                <a:gd name="connsiteY24" fmla="*/ 158688 h 327100"/>
                <a:gd name="connsiteX25" fmla="*/ 571619 w 638952"/>
                <a:gd name="connsiteY25" fmla="*/ 117413 h 327100"/>
                <a:gd name="connsiteX26" fmla="*/ 597019 w 638952"/>
                <a:gd name="connsiteY26" fmla="*/ 101538 h 327100"/>
                <a:gd name="connsiteX27" fmla="*/ 466844 w 638952"/>
                <a:gd name="connsiteY27" fmla="*/ 31688 h 327100"/>
                <a:gd name="connsiteX28" fmla="*/ 292219 w 638952"/>
                <a:gd name="connsiteY28" fmla="*/ 3113 h 32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8952" h="327100">
                  <a:moveTo>
                    <a:pt x="292219" y="3113"/>
                  </a:moveTo>
                  <a:cubicBezTo>
                    <a:pt x="298040" y="15284"/>
                    <a:pt x="453086" y="83017"/>
                    <a:pt x="501769" y="104713"/>
                  </a:cubicBezTo>
                  <a:cubicBezTo>
                    <a:pt x="550452" y="126409"/>
                    <a:pt x="579557" y="125351"/>
                    <a:pt x="584319" y="133288"/>
                  </a:cubicBezTo>
                  <a:cubicBezTo>
                    <a:pt x="589082" y="141226"/>
                    <a:pt x="521348" y="132230"/>
                    <a:pt x="530344" y="152338"/>
                  </a:cubicBezTo>
                  <a:cubicBezTo>
                    <a:pt x="539340" y="172446"/>
                    <a:pt x="631415" y="241767"/>
                    <a:pt x="638294" y="253938"/>
                  </a:cubicBezTo>
                  <a:cubicBezTo>
                    <a:pt x="645173" y="266109"/>
                    <a:pt x="596490" y="237534"/>
                    <a:pt x="571619" y="225363"/>
                  </a:cubicBezTo>
                  <a:cubicBezTo>
                    <a:pt x="546748" y="213192"/>
                    <a:pt x="522936" y="183030"/>
                    <a:pt x="489069" y="180913"/>
                  </a:cubicBezTo>
                  <a:cubicBezTo>
                    <a:pt x="455202" y="178796"/>
                    <a:pt x="394877" y="197846"/>
                    <a:pt x="368419" y="212663"/>
                  </a:cubicBezTo>
                  <a:cubicBezTo>
                    <a:pt x="341961" y="227480"/>
                    <a:pt x="339315" y="270342"/>
                    <a:pt x="330319" y="269813"/>
                  </a:cubicBezTo>
                  <a:cubicBezTo>
                    <a:pt x="321323" y="269284"/>
                    <a:pt x="325027" y="218484"/>
                    <a:pt x="314444" y="209488"/>
                  </a:cubicBezTo>
                  <a:cubicBezTo>
                    <a:pt x="303861" y="200492"/>
                    <a:pt x="277931" y="196259"/>
                    <a:pt x="266819" y="215838"/>
                  </a:cubicBezTo>
                  <a:cubicBezTo>
                    <a:pt x="255707" y="235417"/>
                    <a:pt x="253590" y="323259"/>
                    <a:pt x="247769" y="326963"/>
                  </a:cubicBezTo>
                  <a:cubicBezTo>
                    <a:pt x="241948" y="330667"/>
                    <a:pt x="241948" y="258701"/>
                    <a:pt x="231894" y="238063"/>
                  </a:cubicBezTo>
                  <a:cubicBezTo>
                    <a:pt x="221840" y="217425"/>
                    <a:pt x="203848" y="197317"/>
                    <a:pt x="187444" y="203138"/>
                  </a:cubicBezTo>
                  <a:cubicBezTo>
                    <a:pt x="171040" y="208959"/>
                    <a:pt x="142994" y="266638"/>
                    <a:pt x="133469" y="272988"/>
                  </a:cubicBezTo>
                  <a:cubicBezTo>
                    <a:pt x="123944" y="279338"/>
                    <a:pt x="139290" y="247588"/>
                    <a:pt x="130294" y="241238"/>
                  </a:cubicBezTo>
                  <a:cubicBezTo>
                    <a:pt x="121298" y="234888"/>
                    <a:pt x="101190" y="241238"/>
                    <a:pt x="79494" y="234888"/>
                  </a:cubicBezTo>
                  <a:cubicBezTo>
                    <a:pt x="57798" y="228538"/>
                    <a:pt x="-3056" y="196259"/>
                    <a:pt x="119" y="203138"/>
                  </a:cubicBezTo>
                  <a:cubicBezTo>
                    <a:pt x="3294" y="210017"/>
                    <a:pt x="92723" y="276163"/>
                    <a:pt x="98544" y="276163"/>
                  </a:cubicBezTo>
                  <a:cubicBezTo>
                    <a:pt x="104365" y="276163"/>
                    <a:pt x="21815" y="212663"/>
                    <a:pt x="35044" y="203138"/>
                  </a:cubicBezTo>
                  <a:cubicBezTo>
                    <a:pt x="48273" y="193613"/>
                    <a:pt x="165748" y="218484"/>
                    <a:pt x="177919" y="219013"/>
                  </a:cubicBezTo>
                  <a:cubicBezTo>
                    <a:pt x="190090" y="219542"/>
                    <a:pt x="72615" y="213192"/>
                    <a:pt x="108069" y="206313"/>
                  </a:cubicBezTo>
                  <a:cubicBezTo>
                    <a:pt x="143523" y="199434"/>
                    <a:pt x="335611" y="186734"/>
                    <a:pt x="390644" y="177738"/>
                  </a:cubicBezTo>
                  <a:cubicBezTo>
                    <a:pt x="445677" y="168742"/>
                    <a:pt x="440386" y="155513"/>
                    <a:pt x="438269" y="152338"/>
                  </a:cubicBezTo>
                  <a:cubicBezTo>
                    <a:pt x="436152" y="149163"/>
                    <a:pt x="355719" y="164509"/>
                    <a:pt x="377944" y="158688"/>
                  </a:cubicBezTo>
                  <a:cubicBezTo>
                    <a:pt x="400169" y="152867"/>
                    <a:pt x="535107" y="126938"/>
                    <a:pt x="571619" y="117413"/>
                  </a:cubicBezTo>
                  <a:cubicBezTo>
                    <a:pt x="608131" y="107888"/>
                    <a:pt x="614481" y="115825"/>
                    <a:pt x="597019" y="101538"/>
                  </a:cubicBezTo>
                  <a:cubicBezTo>
                    <a:pt x="579557" y="87251"/>
                    <a:pt x="511294" y="45975"/>
                    <a:pt x="466844" y="31688"/>
                  </a:cubicBezTo>
                  <a:cubicBezTo>
                    <a:pt x="422394" y="17401"/>
                    <a:pt x="286398" y="-9058"/>
                    <a:pt x="292219" y="31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>
              <a:extLst>
                <a:ext uri="{FF2B5EF4-FFF2-40B4-BE49-F238E27FC236}">
                  <a16:creationId xmlns:a16="http://schemas.microsoft.com/office/drawing/2014/main" id="{1E2E04BF-C8BA-74DD-2CB4-453CF3BE297E}"/>
                </a:ext>
              </a:extLst>
            </p:cNvPr>
            <p:cNvSpPr/>
            <p:nvPr/>
          </p:nvSpPr>
          <p:spPr>
            <a:xfrm>
              <a:off x="5398156" y="3215957"/>
              <a:ext cx="508001" cy="217038"/>
            </a:xfrm>
            <a:custGeom>
              <a:avLst/>
              <a:gdLst>
                <a:gd name="connsiteX0" fmla="*/ 504169 w 508001"/>
                <a:gd name="connsiteY0" fmla="*/ 318 h 217038"/>
                <a:gd name="connsiteX1" fmla="*/ 313669 w 508001"/>
                <a:gd name="connsiteY1" fmla="*/ 73343 h 217038"/>
                <a:gd name="connsiteX2" fmla="*/ 148569 w 508001"/>
                <a:gd name="connsiteY2" fmla="*/ 168593 h 217038"/>
                <a:gd name="connsiteX3" fmla="*/ 266044 w 508001"/>
                <a:gd name="connsiteY3" fmla="*/ 98743 h 217038"/>
                <a:gd name="connsiteX4" fmla="*/ 85069 w 508001"/>
                <a:gd name="connsiteY4" fmla="*/ 165418 h 217038"/>
                <a:gd name="connsiteX5" fmla="*/ 50144 w 508001"/>
                <a:gd name="connsiteY5" fmla="*/ 216218 h 217038"/>
                <a:gd name="connsiteX6" fmla="*/ 132694 w 508001"/>
                <a:gd name="connsiteY6" fmla="*/ 124143 h 217038"/>
                <a:gd name="connsiteX7" fmla="*/ 2519 w 508001"/>
                <a:gd name="connsiteY7" fmla="*/ 181293 h 217038"/>
                <a:gd name="connsiteX8" fmla="*/ 272394 w 508001"/>
                <a:gd name="connsiteY8" fmla="*/ 57468 h 217038"/>
                <a:gd name="connsiteX9" fmla="*/ 129519 w 508001"/>
                <a:gd name="connsiteY9" fmla="*/ 101918 h 217038"/>
                <a:gd name="connsiteX10" fmla="*/ 504169 w 508001"/>
                <a:gd name="connsiteY10" fmla="*/ 318 h 217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8001" h="217038">
                  <a:moveTo>
                    <a:pt x="504169" y="318"/>
                  </a:moveTo>
                  <a:cubicBezTo>
                    <a:pt x="534860" y="-4444"/>
                    <a:pt x="372936" y="45297"/>
                    <a:pt x="313669" y="73343"/>
                  </a:cubicBezTo>
                  <a:cubicBezTo>
                    <a:pt x="254402" y="101389"/>
                    <a:pt x="156506" y="164360"/>
                    <a:pt x="148569" y="168593"/>
                  </a:cubicBezTo>
                  <a:cubicBezTo>
                    <a:pt x="140632" y="172826"/>
                    <a:pt x="276627" y="99272"/>
                    <a:pt x="266044" y="98743"/>
                  </a:cubicBezTo>
                  <a:cubicBezTo>
                    <a:pt x="255461" y="98214"/>
                    <a:pt x="121052" y="145839"/>
                    <a:pt x="85069" y="165418"/>
                  </a:cubicBezTo>
                  <a:cubicBezTo>
                    <a:pt x="49086" y="184997"/>
                    <a:pt x="42206" y="223097"/>
                    <a:pt x="50144" y="216218"/>
                  </a:cubicBezTo>
                  <a:cubicBezTo>
                    <a:pt x="58082" y="209339"/>
                    <a:pt x="140631" y="129964"/>
                    <a:pt x="132694" y="124143"/>
                  </a:cubicBezTo>
                  <a:cubicBezTo>
                    <a:pt x="124757" y="118322"/>
                    <a:pt x="-20764" y="192405"/>
                    <a:pt x="2519" y="181293"/>
                  </a:cubicBezTo>
                  <a:cubicBezTo>
                    <a:pt x="25802" y="170181"/>
                    <a:pt x="251227" y="70697"/>
                    <a:pt x="272394" y="57468"/>
                  </a:cubicBezTo>
                  <a:cubicBezTo>
                    <a:pt x="293561" y="44239"/>
                    <a:pt x="95652" y="107739"/>
                    <a:pt x="129519" y="101918"/>
                  </a:cubicBezTo>
                  <a:cubicBezTo>
                    <a:pt x="163386" y="96097"/>
                    <a:pt x="473478" y="5080"/>
                    <a:pt x="504169" y="3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576743C9-50F8-C9E7-C099-7B6F33D8B657}"/>
                </a:ext>
              </a:extLst>
            </p:cNvPr>
            <p:cNvSpPr/>
            <p:nvPr/>
          </p:nvSpPr>
          <p:spPr>
            <a:xfrm>
              <a:off x="5419120" y="3513475"/>
              <a:ext cx="619756" cy="38527"/>
            </a:xfrm>
            <a:custGeom>
              <a:avLst/>
              <a:gdLst>
                <a:gd name="connsiteX0" fmla="*/ 605 w 619756"/>
                <a:gd name="connsiteY0" fmla="*/ 7600 h 38527"/>
                <a:gd name="connsiteX1" fmla="*/ 210155 w 619756"/>
                <a:gd name="connsiteY1" fmla="*/ 13950 h 38527"/>
                <a:gd name="connsiteX2" fmla="*/ 372080 w 619756"/>
                <a:gd name="connsiteY2" fmla="*/ 13950 h 38527"/>
                <a:gd name="connsiteX3" fmla="*/ 295880 w 619756"/>
                <a:gd name="connsiteY3" fmla="*/ 13950 h 38527"/>
                <a:gd name="connsiteX4" fmla="*/ 441930 w 619756"/>
                <a:gd name="connsiteY4" fmla="*/ 1250 h 38527"/>
                <a:gd name="connsiteX5" fmla="*/ 619730 w 619756"/>
                <a:gd name="connsiteY5" fmla="*/ 4425 h 38527"/>
                <a:gd name="connsiteX6" fmla="*/ 429230 w 619756"/>
                <a:gd name="connsiteY6" fmla="*/ 36175 h 38527"/>
                <a:gd name="connsiteX7" fmla="*/ 137130 w 619756"/>
                <a:gd name="connsiteY7" fmla="*/ 36175 h 38527"/>
                <a:gd name="connsiteX8" fmla="*/ 280005 w 619756"/>
                <a:gd name="connsiteY8" fmla="*/ 36175 h 38527"/>
                <a:gd name="connsiteX9" fmla="*/ 605 w 619756"/>
                <a:gd name="connsiteY9" fmla="*/ 7600 h 38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9756" h="38527">
                  <a:moveTo>
                    <a:pt x="605" y="7600"/>
                  </a:moveTo>
                  <a:cubicBezTo>
                    <a:pt x="-11037" y="3896"/>
                    <a:pt x="148243" y="12892"/>
                    <a:pt x="210155" y="13950"/>
                  </a:cubicBezTo>
                  <a:cubicBezTo>
                    <a:pt x="272067" y="15008"/>
                    <a:pt x="372080" y="13950"/>
                    <a:pt x="372080" y="13950"/>
                  </a:cubicBezTo>
                  <a:cubicBezTo>
                    <a:pt x="386367" y="13950"/>
                    <a:pt x="284238" y="16067"/>
                    <a:pt x="295880" y="13950"/>
                  </a:cubicBezTo>
                  <a:cubicBezTo>
                    <a:pt x="307522" y="11833"/>
                    <a:pt x="387955" y="2837"/>
                    <a:pt x="441930" y="1250"/>
                  </a:cubicBezTo>
                  <a:cubicBezTo>
                    <a:pt x="495905" y="-338"/>
                    <a:pt x="621847" y="-1396"/>
                    <a:pt x="619730" y="4425"/>
                  </a:cubicBezTo>
                  <a:cubicBezTo>
                    <a:pt x="617613" y="10246"/>
                    <a:pt x="509663" y="30883"/>
                    <a:pt x="429230" y="36175"/>
                  </a:cubicBezTo>
                  <a:cubicBezTo>
                    <a:pt x="348797" y="41467"/>
                    <a:pt x="137130" y="36175"/>
                    <a:pt x="137130" y="36175"/>
                  </a:cubicBezTo>
                  <a:cubicBezTo>
                    <a:pt x="112259" y="36175"/>
                    <a:pt x="295880" y="38292"/>
                    <a:pt x="280005" y="36175"/>
                  </a:cubicBezTo>
                  <a:cubicBezTo>
                    <a:pt x="264130" y="34058"/>
                    <a:pt x="12247" y="11304"/>
                    <a:pt x="605" y="76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>
              <a:extLst>
                <a:ext uri="{FF2B5EF4-FFF2-40B4-BE49-F238E27FC236}">
                  <a16:creationId xmlns:a16="http://schemas.microsoft.com/office/drawing/2014/main" id="{B8678659-1720-6E63-97F5-070E164848FD}"/>
                </a:ext>
              </a:extLst>
            </p:cNvPr>
            <p:cNvSpPr/>
            <p:nvPr/>
          </p:nvSpPr>
          <p:spPr>
            <a:xfrm>
              <a:off x="5379906" y="3317687"/>
              <a:ext cx="271600" cy="263727"/>
            </a:xfrm>
            <a:custGeom>
              <a:avLst/>
              <a:gdLst>
                <a:gd name="connsiteX0" fmla="*/ 271594 w 271600"/>
                <a:gd name="connsiteY0" fmla="*/ 188 h 263727"/>
                <a:gd name="connsiteX1" fmla="*/ 93794 w 271600"/>
                <a:gd name="connsiteY1" fmla="*/ 162113 h 263727"/>
                <a:gd name="connsiteX2" fmla="*/ 4894 w 271600"/>
                <a:gd name="connsiteY2" fmla="*/ 222438 h 263727"/>
                <a:gd name="connsiteX3" fmla="*/ 17594 w 271600"/>
                <a:gd name="connsiteY3" fmla="*/ 247838 h 263727"/>
                <a:gd name="connsiteX4" fmla="*/ 68394 w 271600"/>
                <a:gd name="connsiteY4" fmla="*/ 247838 h 263727"/>
                <a:gd name="connsiteX5" fmla="*/ 27119 w 271600"/>
                <a:gd name="connsiteY5" fmla="*/ 263713 h 263727"/>
                <a:gd name="connsiteX6" fmla="*/ 179519 w 271600"/>
                <a:gd name="connsiteY6" fmla="*/ 244663 h 263727"/>
                <a:gd name="connsiteX7" fmla="*/ 55694 w 271600"/>
                <a:gd name="connsiteY7" fmla="*/ 263713 h 263727"/>
                <a:gd name="connsiteX8" fmla="*/ 14419 w 271600"/>
                <a:gd name="connsiteY8" fmla="*/ 241488 h 263727"/>
                <a:gd name="connsiteX9" fmla="*/ 144594 w 271600"/>
                <a:gd name="connsiteY9" fmla="*/ 158938 h 263727"/>
                <a:gd name="connsiteX10" fmla="*/ 87444 w 271600"/>
                <a:gd name="connsiteY10" fmla="*/ 197038 h 263727"/>
                <a:gd name="connsiteX11" fmla="*/ 271594 w 271600"/>
                <a:gd name="connsiteY11" fmla="*/ 188 h 26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1600" h="263727">
                  <a:moveTo>
                    <a:pt x="271594" y="188"/>
                  </a:moveTo>
                  <a:cubicBezTo>
                    <a:pt x="272652" y="-5633"/>
                    <a:pt x="138244" y="125071"/>
                    <a:pt x="93794" y="162113"/>
                  </a:cubicBezTo>
                  <a:cubicBezTo>
                    <a:pt x="49344" y="199155"/>
                    <a:pt x="17594" y="208151"/>
                    <a:pt x="4894" y="222438"/>
                  </a:cubicBezTo>
                  <a:cubicBezTo>
                    <a:pt x="-7806" y="236726"/>
                    <a:pt x="7011" y="243605"/>
                    <a:pt x="17594" y="247838"/>
                  </a:cubicBezTo>
                  <a:cubicBezTo>
                    <a:pt x="28177" y="252071"/>
                    <a:pt x="66806" y="245192"/>
                    <a:pt x="68394" y="247838"/>
                  </a:cubicBezTo>
                  <a:cubicBezTo>
                    <a:pt x="69981" y="250484"/>
                    <a:pt x="8598" y="264242"/>
                    <a:pt x="27119" y="263713"/>
                  </a:cubicBezTo>
                  <a:cubicBezTo>
                    <a:pt x="45640" y="263184"/>
                    <a:pt x="174757" y="244663"/>
                    <a:pt x="179519" y="244663"/>
                  </a:cubicBezTo>
                  <a:cubicBezTo>
                    <a:pt x="184281" y="244663"/>
                    <a:pt x="83211" y="264242"/>
                    <a:pt x="55694" y="263713"/>
                  </a:cubicBezTo>
                  <a:cubicBezTo>
                    <a:pt x="28177" y="263184"/>
                    <a:pt x="-398" y="258950"/>
                    <a:pt x="14419" y="241488"/>
                  </a:cubicBezTo>
                  <a:cubicBezTo>
                    <a:pt x="29236" y="224026"/>
                    <a:pt x="132423" y="166346"/>
                    <a:pt x="144594" y="158938"/>
                  </a:cubicBezTo>
                  <a:cubicBezTo>
                    <a:pt x="156765" y="151530"/>
                    <a:pt x="65748" y="219263"/>
                    <a:pt x="87444" y="197038"/>
                  </a:cubicBezTo>
                  <a:cubicBezTo>
                    <a:pt x="109140" y="174813"/>
                    <a:pt x="270536" y="6009"/>
                    <a:pt x="271594" y="1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円/楕円 34">
              <a:extLst>
                <a:ext uri="{FF2B5EF4-FFF2-40B4-BE49-F238E27FC236}">
                  <a16:creationId xmlns:a16="http://schemas.microsoft.com/office/drawing/2014/main" id="{908F5A9D-C0EE-F3F9-6E5C-A9F37047CE92}"/>
                </a:ext>
              </a:extLst>
            </p:cNvPr>
            <p:cNvSpPr/>
            <p:nvPr/>
          </p:nvSpPr>
          <p:spPr>
            <a:xfrm>
              <a:off x="5731999" y="3389225"/>
              <a:ext cx="60325" cy="603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月 35">
              <a:extLst>
                <a:ext uri="{FF2B5EF4-FFF2-40B4-BE49-F238E27FC236}">
                  <a16:creationId xmlns:a16="http://schemas.microsoft.com/office/drawing/2014/main" id="{F622023E-6832-7875-1E09-11C8D33E29E3}"/>
                </a:ext>
              </a:extLst>
            </p:cNvPr>
            <p:cNvSpPr/>
            <p:nvPr/>
          </p:nvSpPr>
          <p:spPr>
            <a:xfrm rot="14006809">
              <a:off x="5730669" y="3375014"/>
              <a:ext cx="123130" cy="152974"/>
            </a:xfrm>
            <a:prstGeom prst="mo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 36">
              <a:extLst>
                <a:ext uri="{FF2B5EF4-FFF2-40B4-BE49-F238E27FC236}">
                  <a16:creationId xmlns:a16="http://schemas.microsoft.com/office/drawing/2014/main" id="{8E5B4594-0F59-F51A-4DCA-2E5B4A02BA0C}"/>
                </a:ext>
              </a:extLst>
            </p:cNvPr>
            <p:cNvSpPr/>
            <p:nvPr/>
          </p:nvSpPr>
          <p:spPr>
            <a:xfrm>
              <a:off x="5192065" y="3254358"/>
              <a:ext cx="294335" cy="197046"/>
            </a:xfrm>
            <a:custGeom>
              <a:avLst/>
              <a:gdLst>
                <a:gd name="connsiteX0" fmla="*/ 294335 w 294335"/>
                <a:gd name="connsiteY0" fmla="*/ 17 h 197046"/>
                <a:gd name="connsiteX1" fmla="*/ 87960 w 294335"/>
                <a:gd name="connsiteY1" fmla="*/ 123842 h 197046"/>
                <a:gd name="connsiteX2" fmla="*/ 214960 w 294335"/>
                <a:gd name="connsiteY2" fmla="*/ 63517 h 197046"/>
                <a:gd name="connsiteX3" fmla="*/ 33985 w 294335"/>
                <a:gd name="connsiteY3" fmla="*/ 158767 h 197046"/>
                <a:gd name="connsiteX4" fmla="*/ 8585 w 294335"/>
                <a:gd name="connsiteY4" fmla="*/ 193692 h 197046"/>
                <a:gd name="connsiteX5" fmla="*/ 135585 w 294335"/>
                <a:gd name="connsiteY5" fmla="*/ 82567 h 197046"/>
                <a:gd name="connsiteX6" fmla="*/ 87960 w 294335"/>
                <a:gd name="connsiteY6" fmla="*/ 114317 h 197046"/>
                <a:gd name="connsiteX7" fmla="*/ 294335 w 294335"/>
                <a:gd name="connsiteY7" fmla="*/ 17 h 197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4335" h="197046">
                  <a:moveTo>
                    <a:pt x="294335" y="17"/>
                  </a:moveTo>
                  <a:cubicBezTo>
                    <a:pt x="294335" y="1604"/>
                    <a:pt x="101189" y="113259"/>
                    <a:pt x="87960" y="123842"/>
                  </a:cubicBezTo>
                  <a:cubicBezTo>
                    <a:pt x="74731" y="134425"/>
                    <a:pt x="223956" y="57696"/>
                    <a:pt x="214960" y="63517"/>
                  </a:cubicBezTo>
                  <a:cubicBezTo>
                    <a:pt x="205964" y="69338"/>
                    <a:pt x="68381" y="137071"/>
                    <a:pt x="33985" y="158767"/>
                  </a:cubicBezTo>
                  <a:cubicBezTo>
                    <a:pt x="-411" y="180463"/>
                    <a:pt x="-8348" y="206392"/>
                    <a:pt x="8585" y="193692"/>
                  </a:cubicBezTo>
                  <a:cubicBezTo>
                    <a:pt x="25518" y="180992"/>
                    <a:pt x="122356" y="95796"/>
                    <a:pt x="135585" y="82567"/>
                  </a:cubicBezTo>
                  <a:cubicBezTo>
                    <a:pt x="148814" y="69338"/>
                    <a:pt x="68381" y="124371"/>
                    <a:pt x="87960" y="114317"/>
                  </a:cubicBezTo>
                  <a:cubicBezTo>
                    <a:pt x="107539" y="104263"/>
                    <a:pt x="294335" y="-1570"/>
                    <a:pt x="294335" y="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 37">
              <a:extLst>
                <a:ext uri="{FF2B5EF4-FFF2-40B4-BE49-F238E27FC236}">
                  <a16:creationId xmlns:a16="http://schemas.microsoft.com/office/drawing/2014/main" id="{48B046CC-B7E7-7376-CFDF-06EB527DFD1E}"/>
                </a:ext>
              </a:extLst>
            </p:cNvPr>
            <p:cNvSpPr/>
            <p:nvPr/>
          </p:nvSpPr>
          <p:spPr>
            <a:xfrm>
              <a:off x="5362310" y="3088904"/>
              <a:ext cx="515390" cy="191548"/>
            </a:xfrm>
            <a:custGeom>
              <a:avLst/>
              <a:gdLst>
                <a:gd name="connsiteX0" fmla="*/ 265 w 515390"/>
                <a:gd name="connsiteY0" fmla="*/ 190871 h 191548"/>
                <a:gd name="connsiteX1" fmla="*/ 216165 w 515390"/>
                <a:gd name="connsiteY1" fmla="*/ 117846 h 191548"/>
                <a:gd name="connsiteX2" fmla="*/ 165365 w 515390"/>
                <a:gd name="connsiteY2" fmla="*/ 143246 h 191548"/>
                <a:gd name="connsiteX3" fmla="*/ 311415 w 515390"/>
                <a:gd name="connsiteY3" fmla="*/ 79746 h 191548"/>
                <a:gd name="connsiteX4" fmla="*/ 390790 w 515390"/>
                <a:gd name="connsiteY4" fmla="*/ 79746 h 191548"/>
                <a:gd name="connsiteX5" fmla="*/ 286015 w 515390"/>
                <a:gd name="connsiteY5" fmla="*/ 89271 h 191548"/>
                <a:gd name="connsiteX6" fmla="*/ 419365 w 515390"/>
                <a:gd name="connsiteY6" fmla="*/ 79746 h 191548"/>
                <a:gd name="connsiteX7" fmla="*/ 514615 w 515390"/>
                <a:gd name="connsiteY7" fmla="*/ 371 h 191548"/>
                <a:gd name="connsiteX8" fmla="*/ 457465 w 515390"/>
                <a:gd name="connsiteY8" fmla="*/ 51171 h 191548"/>
                <a:gd name="connsiteX9" fmla="*/ 336815 w 515390"/>
                <a:gd name="connsiteY9" fmla="*/ 79746 h 191548"/>
                <a:gd name="connsiteX10" fmla="*/ 181240 w 515390"/>
                <a:gd name="connsiteY10" fmla="*/ 76571 h 191548"/>
                <a:gd name="connsiteX11" fmla="*/ 266965 w 515390"/>
                <a:gd name="connsiteY11" fmla="*/ 67046 h 191548"/>
                <a:gd name="connsiteX12" fmla="*/ 265 w 515390"/>
                <a:gd name="connsiteY12" fmla="*/ 190871 h 19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390" h="191548">
                  <a:moveTo>
                    <a:pt x="265" y="190871"/>
                  </a:moveTo>
                  <a:cubicBezTo>
                    <a:pt x="-8202" y="199338"/>
                    <a:pt x="188649" y="125783"/>
                    <a:pt x="216165" y="117846"/>
                  </a:cubicBezTo>
                  <a:cubicBezTo>
                    <a:pt x="243681" y="109909"/>
                    <a:pt x="149490" y="149596"/>
                    <a:pt x="165365" y="143246"/>
                  </a:cubicBezTo>
                  <a:cubicBezTo>
                    <a:pt x="181240" y="136896"/>
                    <a:pt x="273844" y="90329"/>
                    <a:pt x="311415" y="79746"/>
                  </a:cubicBezTo>
                  <a:cubicBezTo>
                    <a:pt x="348986" y="69163"/>
                    <a:pt x="395023" y="78159"/>
                    <a:pt x="390790" y="79746"/>
                  </a:cubicBezTo>
                  <a:cubicBezTo>
                    <a:pt x="386557" y="81333"/>
                    <a:pt x="281253" y="89271"/>
                    <a:pt x="286015" y="89271"/>
                  </a:cubicBezTo>
                  <a:cubicBezTo>
                    <a:pt x="290777" y="89271"/>
                    <a:pt x="381265" y="94563"/>
                    <a:pt x="419365" y="79746"/>
                  </a:cubicBezTo>
                  <a:cubicBezTo>
                    <a:pt x="457465" y="64929"/>
                    <a:pt x="508265" y="5133"/>
                    <a:pt x="514615" y="371"/>
                  </a:cubicBezTo>
                  <a:cubicBezTo>
                    <a:pt x="520965" y="-4391"/>
                    <a:pt x="487098" y="37942"/>
                    <a:pt x="457465" y="51171"/>
                  </a:cubicBezTo>
                  <a:cubicBezTo>
                    <a:pt x="427832" y="64400"/>
                    <a:pt x="382853" y="75513"/>
                    <a:pt x="336815" y="79746"/>
                  </a:cubicBezTo>
                  <a:cubicBezTo>
                    <a:pt x="290778" y="83979"/>
                    <a:pt x="192882" y="78688"/>
                    <a:pt x="181240" y="76571"/>
                  </a:cubicBezTo>
                  <a:cubicBezTo>
                    <a:pt x="169598" y="74454"/>
                    <a:pt x="294482" y="47996"/>
                    <a:pt x="266965" y="67046"/>
                  </a:cubicBezTo>
                  <a:cubicBezTo>
                    <a:pt x="239448" y="86096"/>
                    <a:pt x="8732" y="182404"/>
                    <a:pt x="265" y="1908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>
              <a:extLst>
                <a:ext uri="{FF2B5EF4-FFF2-40B4-BE49-F238E27FC236}">
                  <a16:creationId xmlns:a16="http://schemas.microsoft.com/office/drawing/2014/main" id="{8A65590E-AC70-1C28-8D87-DCB8CE6B084A}"/>
                </a:ext>
              </a:extLst>
            </p:cNvPr>
            <p:cNvSpPr/>
            <p:nvPr/>
          </p:nvSpPr>
          <p:spPr>
            <a:xfrm>
              <a:off x="5371481" y="3057060"/>
              <a:ext cx="223535" cy="229496"/>
            </a:xfrm>
            <a:custGeom>
              <a:avLst/>
              <a:gdLst>
                <a:gd name="connsiteX0" fmla="*/ 222869 w 223535"/>
                <a:gd name="connsiteY0" fmla="*/ 465 h 229496"/>
                <a:gd name="connsiteX1" fmla="*/ 111744 w 223535"/>
                <a:gd name="connsiteY1" fmla="*/ 67140 h 229496"/>
                <a:gd name="connsiteX2" fmla="*/ 70469 w 223535"/>
                <a:gd name="connsiteY2" fmla="*/ 133815 h 229496"/>
                <a:gd name="connsiteX3" fmla="*/ 102219 w 223535"/>
                <a:gd name="connsiteY3" fmla="*/ 89365 h 229496"/>
                <a:gd name="connsiteX4" fmla="*/ 619 w 223535"/>
                <a:gd name="connsiteY4" fmla="*/ 229065 h 229496"/>
                <a:gd name="connsiteX5" fmla="*/ 60944 w 223535"/>
                <a:gd name="connsiteY5" fmla="*/ 130640 h 229496"/>
                <a:gd name="connsiteX6" fmla="*/ 89519 w 223535"/>
                <a:gd name="connsiteY6" fmla="*/ 60790 h 229496"/>
                <a:gd name="connsiteX7" fmla="*/ 54594 w 223535"/>
                <a:gd name="connsiteY7" fmla="*/ 102065 h 229496"/>
                <a:gd name="connsiteX8" fmla="*/ 222869 w 223535"/>
                <a:gd name="connsiteY8" fmla="*/ 465 h 22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535" h="229496">
                  <a:moveTo>
                    <a:pt x="222869" y="465"/>
                  </a:moveTo>
                  <a:cubicBezTo>
                    <a:pt x="232394" y="-5356"/>
                    <a:pt x="137144" y="44915"/>
                    <a:pt x="111744" y="67140"/>
                  </a:cubicBezTo>
                  <a:cubicBezTo>
                    <a:pt x="86344" y="89365"/>
                    <a:pt x="72056" y="130111"/>
                    <a:pt x="70469" y="133815"/>
                  </a:cubicBezTo>
                  <a:cubicBezTo>
                    <a:pt x="68882" y="137519"/>
                    <a:pt x="113861" y="73490"/>
                    <a:pt x="102219" y="89365"/>
                  </a:cubicBezTo>
                  <a:cubicBezTo>
                    <a:pt x="90577" y="105240"/>
                    <a:pt x="7498" y="222186"/>
                    <a:pt x="619" y="229065"/>
                  </a:cubicBezTo>
                  <a:cubicBezTo>
                    <a:pt x="-6260" y="235944"/>
                    <a:pt x="46127" y="158686"/>
                    <a:pt x="60944" y="130640"/>
                  </a:cubicBezTo>
                  <a:cubicBezTo>
                    <a:pt x="75761" y="102594"/>
                    <a:pt x="90577" y="65552"/>
                    <a:pt x="89519" y="60790"/>
                  </a:cubicBezTo>
                  <a:cubicBezTo>
                    <a:pt x="88461" y="56028"/>
                    <a:pt x="30781" y="111590"/>
                    <a:pt x="54594" y="102065"/>
                  </a:cubicBezTo>
                  <a:cubicBezTo>
                    <a:pt x="78406" y="92540"/>
                    <a:pt x="213344" y="6286"/>
                    <a:pt x="222869" y="4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>
              <a:extLst>
                <a:ext uri="{FF2B5EF4-FFF2-40B4-BE49-F238E27FC236}">
                  <a16:creationId xmlns:a16="http://schemas.microsoft.com/office/drawing/2014/main" id="{F862FBB2-B110-2521-EC94-2379F616623E}"/>
                </a:ext>
              </a:extLst>
            </p:cNvPr>
            <p:cNvSpPr/>
            <p:nvPr/>
          </p:nvSpPr>
          <p:spPr>
            <a:xfrm>
              <a:off x="5511789" y="2967026"/>
              <a:ext cx="489386" cy="173115"/>
            </a:xfrm>
            <a:custGeom>
              <a:avLst/>
              <a:gdLst>
                <a:gd name="connsiteX0" fmla="*/ 11 w 489386"/>
                <a:gd name="connsiteY0" fmla="*/ 173049 h 173115"/>
                <a:gd name="connsiteX1" fmla="*/ 219086 w 489386"/>
                <a:gd name="connsiteY1" fmla="*/ 77799 h 173115"/>
                <a:gd name="connsiteX2" fmla="*/ 301636 w 489386"/>
                <a:gd name="connsiteY2" fmla="*/ 49224 h 173115"/>
                <a:gd name="connsiteX3" fmla="*/ 215911 w 489386"/>
                <a:gd name="connsiteY3" fmla="*/ 42874 h 173115"/>
                <a:gd name="connsiteX4" fmla="*/ 390536 w 489386"/>
                <a:gd name="connsiteY4" fmla="*/ 42874 h 173115"/>
                <a:gd name="connsiteX5" fmla="*/ 339736 w 489386"/>
                <a:gd name="connsiteY5" fmla="*/ 4774 h 173115"/>
                <a:gd name="connsiteX6" fmla="*/ 488961 w 489386"/>
                <a:gd name="connsiteY6" fmla="*/ 1599 h 173115"/>
                <a:gd name="connsiteX7" fmla="*/ 381011 w 489386"/>
                <a:gd name="connsiteY7" fmla="*/ 14299 h 173115"/>
                <a:gd name="connsiteX8" fmla="*/ 269886 w 489386"/>
                <a:gd name="connsiteY8" fmla="*/ 49224 h 173115"/>
                <a:gd name="connsiteX9" fmla="*/ 92086 w 489386"/>
                <a:gd name="connsiteY9" fmla="*/ 112724 h 173115"/>
                <a:gd name="connsiteX10" fmla="*/ 228611 w 489386"/>
                <a:gd name="connsiteY10" fmla="*/ 61924 h 173115"/>
                <a:gd name="connsiteX11" fmla="*/ 11 w 489386"/>
                <a:gd name="connsiteY11" fmla="*/ 173049 h 17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9386" h="173115">
                  <a:moveTo>
                    <a:pt x="11" y="173049"/>
                  </a:moveTo>
                  <a:cubicBezTo>
                    <a:pt x="-1577" y="175695"/>
                    <a:pt x="168815" y="98436"/>
                    <a:pt x="219086" y="77799"/>
                  </a:cubicBezTo>
                  <a:cubicBezTo>
                    <a:pt x="269357" y="57162"/>
                    <a:pt x="302165" y="55045"/>
                    <a:pt x="301636" y="49224"/>
                  </a:cubicBezTo>
                  <a:cubicBezTo>
                    <a:pt x="301107" y="43403"/>
                    <a:pt x="201094" y="43932"/>
                    <a:pt x="215911" y="42874"/>
                  </a:cubicBezTo>
                  <a:cubicBezTo>
                    <a:pt x="230728" y="41816"/>
                    <a:pt x="369899" y="49224"/>
                    <a:pt x="390536" y="42874"/>
                  </a:cubicBezTo>
                  <a:cubicBezTo>
                    <a:pt x="411173" y="36524"/>
                    <a:pt x="323332" y="11653"/>
                    <a:pt x="339736" y="4774"/>
                  </a:cubicBezTo>
                  <a:cubicBezTo>
                    <a:pt x="356140" y="-2105"/>
                    <a:pt x="482082" y="12"/>
                    <a:pt x="488961" y="1599"/>
                  </a:cubicBezTo>
                  <a:cubicBezTo>
                    <a:pt x="495840" y="3186"/>
                    <a:pt x="417523" y="6362"/>
                    <a:pt x="381011" y="14299"/>
                  </a:cubicBezTo>
                  <a:cubicBezTo>
                    <a:pt x="344499" y="22236"/>
                    <a:pt x="318040" y="32820"/>
                    <a:pt x="269886" y="49224"/>
                  </a:cubicBezTo>
                  <a:cubicBezTo>
                    <a:pt x="221732" y="65628"/>
                    <a:pt x="98965" y="110607"/>
                    <a:pt x="92086" y="112724"/>
                  </a:cubicBezTo>
                  <a:cubicBezTo>
                    <a:pt x="85207" y="114841"/>
                    <a:pt x="240782" y="55045"/>
                    <a:pt x="228611" y="61924"/>
                  </a:cubicBezTo>
                  <a:cubicBezTo>
                    <a:pt x="216440" y="68803"/>
                    <a:pt x="1599" y="170403"/>
                    <a:pt x="11" y="1730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40">
              <a:extLst>
                <a:ext uri="{FF2B5EF4-FFF2-40B4-BE49-F238E27FC236}">
                  <a16:creationId xmlns:a16="http://schemas.microsoft.com/office/drawing/2014/main" id="{D3E77002-F05A-F397-8E1D-329E60DCD6B3}"/>
                </a:ext>
              </a:extLst>
            </p:cNvPr>
            <p:cNvSpPr/>
            <p:nvPr/>
          </p:nvSpPr>
          <p:spPr>
            <a:xfrm>
              <a:off x="5517543" y="3013288"/>
              <a:ext cx="634438" cy="152519"/>
            </a:xfrm>
            <a:custGeom>
              <a:avLst/>
              <a:gdLst>
                <a:gd name="connsiteX0" fmla="*/ 19657 w 634438"/>
                <a:gd name="connsiteY0" fmla="*/ 145837 h 152519"/>
                <a:gd name="connsiteX1" fmla="*/ 318107 w 634438"/>
                <a:gd name="connsiteY1" fmla="*/ 12487 h 152519"/>
                <a:gd name="connsiteX2" fmla="*/ 403832 w 634438"/>
                <a:gd name="connsiteY2" fmla="*/ 34712 h 152519"/>
                <a:gd name="connsiteX3" fmla="*/ 308582 w 634438"/>
                <a:gd name="connsiteY3" fmla="*/ 53762 h 152519"/>
                <a:gd name="connsiteX4" fmla="*/ 632432 w 634438"/>
                <a:gd name="connsiteY4" fmla="*/ 28362 h 152519"/>
                <a:gd name="connsiteX5" fmla="*/ 441932 w 634438"/>
                <a:gd name="connsiteY5" fmla="*/ 34712 h 152519"/>
                <a:gd name="connsiteX6" fmla="*/ 368907 w 634438"/>
                <a:gd name="connsiteY6" fmla="*/ 2962 h 152519"/>
                <a:gd name="connsiteX7" fmla="*/ 64107 w 634438"/>
                <a:gd name="connsiteY7" fmla="*/ 120437 h 152519"/>
                <a:gd name="connsiteX8" fmla="*/ 19657 w 634438"/>
                <a:gd name="connsiteY8" fmla="*/ 145837 h 152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4438" h="152519">
                  <a:moveTo>
                    <a:pt x="19657" y="145837"/>
                  </a:moveTo>
                  <a:cubicBezTo>
                    <a:pt x="61990" y="127845"/>
                    <a:pt x="254078" y="31008"/>
                    <a:pt x="318107" y="12487"/>
                  </a:cubicBezTo>
                  <a:cubicBezTo>
                    <a:pt x="382136" y="-6034"/>
                    <a:pt x="405419" y="27833"/>
                    <a:pt x="403832" y="34712"/>
                  </a:cubicBezTo>
                  <a:cubicBezTo>
                    <a:pt x="402245" y="41591"/>
                    <a:pt x="270482" y="54820"/>
                    <a:pt x="308582" y="53762"/>
                  </a:cubicBezTo>
                  <a:cubicBezTo>
                    <a:pt x="346682" y="52704"/>
                    <a:pt x="610207" y="31537"/>
                    <a:pt x="632432" y="28362"/>
                  </a:cubicBezTo>
                  <a:cubicBezTo>
                    <a:pt x="654657" y="25187"/>
                    <a:pt x="485853" y="38945"/>
                    <a:pt x="441932" y="34712"/>
                  </a:cubicBezTo>
                  <a:cubicBezTo>
                    <a:pt x="398011" y="30479"/>
                    <a:pt x="431878" y="-11325"/>
                    <a:pt x="368907" y="2962"/>
                  </a:cubicBezTo>
                  <a:cubicBezTo>
                    <a:pt x="305936" y="17249"/>
                    <a:pt x="119669" y="98741"/>
                    <a:pt x="64107" y="120437"/>
                  </a:cubicBezTo>
                  <a:cubicBezTo>
                    <a:pt x="8545" y="142133"/>
                    <a:pt x="-22676" y="163829"/>
                    <a:pt x="19657" y="1458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 41">
              <a:extLst>
                <a:ext uri="{FF2B5EF4-FFF2-40B4-BE49-F238E27FC236}">
                  <a16:creationId xmlns:a16="http://schemas.microsoft.com/office/drawing/2014/main" id="{4D611FE6-0C56-E418-398E-268163C6B7AC}"/>
                </a:ext>
              </a:extLst>
            </p:cNvPr>
            <p:cNvSpPr/>
            <p:nvPr/>
          </p:nvSpPr>
          <p:spPr>
            <a:xfrm>
              <a:off x="5619244" y="3048000"/>
              <a:ext cx="569498" cy="86444"/>
            </a:xfrm>
            <a:custGeom>
              <a:avLst/>
              <a:gdLst>
                <a:gd name="connsiteX0" fmla="*/ 506 w 569498"/>
                <a:gd name="connsiteY0" fmla="*/ 85725 h 86444"/>
                <a:gd name="connsiteX1" fmla="*/ 184656 w 569498"/>
                <a:gd name="connsiteY1" fmla="*/ 63500 h 86444"/>
                <a:gd name="connsiteX2" fmla="*/ 311656 w 569498"/>
                <a:gd name="connsiteY2" fmla="*/ 19050 h 86444"/>
                <a:gd name="connsiteX3" fmla="*/ 556131 w 569498"/>
                <a:gd name="connsiteY3" fmla="*/ 12700 h 86444"/>
                <a:gd name="connsiteX4" fmla="*/ 502156 w 569498"/>
                <a:gd name="connsiteY4" fmla="*/ 0 h 86444"/>
                <a:gd name="connsiteX5" fmla="*/ 206881 w 569498"/>
                <a:gd name="connsiteY5" fmla="*/ 12700 h 86444"/>
                <a:gd name="connsiteX6" fmla="*/ 292606 w 569498"/>
                <a:gd name="connsiteY6" fmla="*/ 9525 h 86444"/>
                <a:gd name="connsiteX7" fmla="*/ 244981 w 569498"/>
                <a:gd name="connsiteY7" fmla="*/ 38100 h 86444"/>
                <a:gd name="connsiteX8" fmla="*/ 506 w 569498"/>
                <a:gd name="connsiteY8" fmla="*/ 85725 h 86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9498" h="86444">
                  <a:moveTo>
                    <a:pt x="506" y="85725"/>
                  </a:moveTo>
                  <a:cubicBezTo>
                    <a:pt x="-9548" y="89958"/>
                    <a:pt x="132798" y="74612"/>
                    <a:pt x="184656" y="63500"/>
                  </a:cubicBezTo>
                  <a:cubicBezTo>
                    <a:pt x="236514" y="52388"/>
                    <a:pt x="249744" y="27517"/>
                    <a:pt x="311656" y="19050"/>
                  </a:cubicBezTo>
                  <a:cubicBezTo>
                    <a:pt x="373568" y="10583"/>
                    <a:pt x="524381" y="15875"/>
                    <a:pt x="556131" y="12700"/>
                  </a:cubicBezTo>
                  <a:cubicBezTo>
                    <a:pt x="587881" y="9525"/>
                    <a:pt x="560364" y="0"/>
                    <a:pt x="502156" y="0"/>
                  </a:cubicBezTo>
                  <a:cubicBezTo>
                    <a:pt x="443948" y="0"/>
                    <a:pt x="206881" y="12700"/>
                    <a:pt x="206881" y="12700"/>
                  </a:cubicBezTo>
                  <a:cubicBezTo>
                    <a:pt x="171956" y="14288"/>
                    <a:pt x="286256" y="5292"/>
                    <a:pt x="292606" y="9525"/>
                  </a:cubicBezTo>
                  <a:cubicBezTo>
                    <a:pt x="298956" y="13758"/>
                    <a:pt x="291018" y="27517"/>
                    <a:pt x="244981" y="38100"/>
                  </a:cubicBezTo>
                  <a:cubicBezTo>
                    <a:pt x="198944" y="48683"/>
                    <a:pt x="10560" y="81492"/>
                    <a:pt x="506" y="857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 42">
              <a:extLst>
                <a:ext uri="{FF2B5EF4-FFF2-40B4-BE49-F238E27FC236}">
                  <a16:creationId xmlns:a16="http://schemas.microsoft.com/office/drawing/2014/main" id="{9FE3A97C-B5AA-3928-3CA1-A0AB650712D2}"/>
                </a:ext>
              </a:extLst>
            </p:cNvPr>
            <p:cNvSpPr/>
            <p:nvPr/>
          </p:nvSpPr>
          <p:spPr>
            <a:xfrm>
              <a:off x="5822938" y="2955775"/>
              <a:ext cx="424698" cy="70000"/>
            </a:xfrm>
            <a:custGeom>
              <a:avLst/>
              <a:gdLst>
                <a:gd name="connsiteX0" fmla="*/ 12 w 424698"/>
                <a:gd name="connsiteY0" fmla="*/ 70000 h 70000"/>
                <a:gd name="connsiteX1" fmla="*/ 298462 w 424698"/>
                <a:gd name="connsiteY1" fmla="*/ 9675 h 70000"/>
                <a:gd name="connsiteX2" fmla="*/ 158762 w 424698"/>
                <a:gd name="connsiteY2" fmla="*/ 150 h 70000"/>
                <a:gd name="connsiteX3" fmla="*/ 419112 w 424698"/>
                <a:gd name="connsiteY3" fmla="*/ 9675 h 70000"/>
                <a:gd name="connsiteX4" fmla="*/ 311162 w 424698"/>
                <a:gd name="connsiteY4" fmla="*/ 9675 h 70000"/>
                <a:gd name="connsiteX5" fmla="*/ 12 w 424698"/>
                <a:gd name="connsiteY5" fmla="*/ 70000 h 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4698" h="70000">
                  <a:moveTo>
                    <a:pt x="12" y="70000"/>
                  </a:moveTo>
                  <a:cubicBezTo>
                    <a:pt x="-2105" y="70000"/>
                    <a:pt x="272004" y="21317"/>
                    <a:pt x="298462" y="9675"/>
                  </a:cubicBezTo>
                  <a:cubicBezTo>
                    <a:pt x="324920" y="-1967"/>
                    <a:pt x="138654" y="150"/>
                    <a:pt x="158762" y="150"/>
                  </a:cubicBezTo>
                  <a:cubicBezTo>
                    <a:pt x="178870" y="150"/>
                    <a:pt x="393712" y="8087"/>
                    <a:pt x="419112" y="9675"/>
                  </a:cubicBezTo>
                  <a:cubicBezTo>
                    <a:pt x="444512" y="11262"/>
                    <a:pt x="378895" y="-1967"/>
                    <a:pt x="311162" y="9675"/>
                  </a:cubicBezTo>
                  <a:cubicBezTo>
                    <a:pt x="243429" y="21317"/>
                    <a:pt x="2129" y="70000"/>
                    <a:pt x="12" y="700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 43">
              <a:extLst>
                <a:ext uri="{FF2B5EF4-FFF2-40B4-BE49-F238E27FC236}">
                  <a16:creationId xmlns:a16="http://schemas.microsoft.com/office/drawing/2014/main" id="{CEB00265-B8F2-B738-48D0-8AD756106724}"/>
                </a:ext>
              </a:extLst>
            </p:cNvPr>
            <p:cNvSpPr/>
            <p:nvPr/>
          </p:nvSpPr>
          <p:spPr>
            <a:xfrm>
              <a:off x="5921371" y="3009416"/>
              <a:ext cx="472314" cy="93274"/>
            </a:xfrm>
            <a:custGeom>
              <a:avLst/>
              <a:gdLst>
                <a:gd name="connsiteX0" fmla="*/ 4 w 472314"/>
                <a:gd name="connsiteY0" fmla="*/ 38584 h 93274"/>
                <a:gd name="connsiteX1" fmla="*/ 238129 w 472314"/>
                <a:gd name="connsiteY1" fmla="*/ 22709 h 93274"/>
                <a:gd name="connsiteX2" fmla="*/ 301629 w 472314"/>
                <a:gd name="connsiteY2" fmla="*/ 38584 h 93274"/>
                <a:gd name="connsiteX3" fmla="*/ 222254 w 472314"/>
                <a:gd name="connsiteY3" fmla="*/ 484 h 93274"/>
                <a:gd name="connsiteX4" fmla="*/ 352429 w 472314"/>
                <a:gd name="connsiteY4" fmla="*/ 70334 h 93274"/>
                <a:gd name="connsiteX5" fmla="*/ 469904 w 472314"/>
                <a:gd name="connsiteY5" fmla="*/ 89384 h 93274"/>
                <a:gd name="connsiteX6" fmla="*/ 415929 w 472314"/>
                <a:gd name="connsiteY6" fmla="*/ 89384 h 93274"/>
                <a:gd name="connsiteX7" fmla="*/ 234954 w 472314"/>
                <a:gd name="connsiteY7" fmla="*/ 48109 h 93274"/>
                <a:gd name="connsiteX8" fmla="*/ 320679 w 472314"/>
                <a:gd name="connsiteY8" fmla="*/ 73509 h 93274"/>
                <a:gd name="connsiteX9" fmla="*/ 254004 w 472314"/>
                <a:gd name="connsiteY9" fmla="*/ 25884 h 93274"/>
                <a:gd name="connsiteX10" fmla="*/ 177804 w 472314"/>
                <a:gd name="connsiteY10" fmla="*/ 484 h 93274"/>
                <a:gd name="connsiteX11" fmla="*/ 244479 w 472314"/>
                <a:gd name="connsiteY11" fmla="*/ 41759 h 93274"/>
                <a:gd name="connsiteX12" fmla="*/ 4 w 472314"/>
                <a:gd name="connsiteY12" fmla="*/ 38584 h 93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314" h="93274">
                  <a:moveTo>
                    <a:pt x="4" y="38584"/>
                  </a:moveTo>
                  <a:cubicBezTo>
                    <a:pt x="-1054" y="35409"/>
                    <a:pt x="187858" y="22709"/>
                    <a:pt x="238129" y="22709"/>
                  </a:cubicBezTo>
                  <a:cubicBezTo>
                    <a:pt x="288400" y="22709"/>
                    <a:pt x="304275" y="42288"/>
                    <a:pt x="301629" y="38584"/>
                  </a:cubicBezTo>
                  <a:cubicBezTo>
                    <a:pt x="298983" y="34880"/>
                    <a:pt x="213787" y="-4808"/>
                    <a:pt x="222254" y="484"/>
                  </a:cubicBezTo>
                  <a:cubicBezTo>
                    <a:pt x="230721" y="5776"/>
                    <a:pt x="311154" y="55517"/>
                    <a:pt x="352429" y="70334"/>
                  </a:cubicBezTo>
                  <a:cubicBezTo>
                    <a:pt x="393704" y="85151"/>
                    <a:pt x="459321" y="86209"/>
                    <a:pt x="469904" y="89384"/>
                  </a:cubicBezTo>
                  <a:cubicBezTo>
                    <a:pt x="480487" y="92559"/>
                    <a:pt x="455087" y="96263"/>
                    <a:pt x="415929" y="89384"/>
                  </a:cubicBezTo>
                  <a:cubicBezTo>
                    <a:pt x="376771" y="82505"/>
                    <a:pt x="250829" y="50755"/>
                    <a:pt x="234954" y="48109"/>
                  </a:cubicBezTo>
                  <a:cubicBezTo>
                    <a:pt x="219079" y="45463"/>
                    <a:pt x="317504" y="77213"/>
                    <a:pt x="320679" y="73509"/>
                  </a:cubicBezTo>
                  <a:cubicBezTo>
                    <a:pt x="323854" y="69805"/>
                    <a:pt x="277817" y="38055"/>
                    <a:pt x="254004" y="25884"/>
                  </a:cubicBezTo>
                  <a:cubicBezTo>
                    <a:pt x="230192" y="13713"/>
                    <a:pt x="179392" y="-2162"/>
                    <a:pt x="177804" y="484"/>
                  </a:cubicBezTo>
                  <a:cubicBezTo>
                    <a:pt x="176217" y="3130"/>
                    <a:pt x="267762" y="32763"/>
                    <a:pt x="244479" y="41759"/>
                  </a:cubicBezTo>
                  <a:cubicBezTo>
                    <a:pt x="221196" y="50755"/>
                    <a:pt x="1062" y="41759"/>
                    <a:pt x="4" y="385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 44">
              <a:extLst>
                <a:ext uri="{FF2B5EF4-FFF2-40B4-BE49-F238E27FC236}">
                  <a16:creationId xmlns:a16="http://schemas.microsoft.com/office/drawing/2014/main" id="{F03D2322-BA67-6C9A-FB3A-9B13E4D286F7}"/>
                </a:ext>
              </a:extLst>
            </p:cNvPr>
            <p:cNvSpPr/>
            <p:nvPr/>
          </p:nvSpPr>
          <p:spPr>
            <a:xfrm>
              <a:off x="5911831" y="2947627"/>
              <a:ext cx="479401" cy="152751"/>
            </a:xfrm>
            <a:custGeom>
              <a:avLst/>
              <a:gdLst>
                <a:gd name="connsiteX0" fmla="*/ 19 w 479401"/>
                <a:gd name="connsiteY0" fmla="*/ 62273 h 152751"/>
                <a:gd name="connsiteX1" fmla="*/ 222269 w 479401"/>
                <a:gd name="connsiteY1" fmla="*/ 36873 h 152751"/>
                <a:gd name="connsiteX2" fmla="*/ 333394 w 479401"/>
                <a:gd name="connsiteY2" fmla="*/ 62273 h 152751"/>
                <a:gd name="connsiteX3" fmla="*/ 301644 w 479401"/>
                <a:gd name="connsiteY3" fmla="*/ 1948 h 152751"/>
                <a:gd name="connsiteX4" fmla="*/ 473094 w 479401"/>
                <a:gd name="connsiteY4" fmla="*/ 147998 h 152751"/>
                <a:gd name="connsiteX5" fmla="*/ 428644 w 479401"/>
                <a:gd name="connsiteY5" fmla="*/ 109898 h 152751"/>
                <a:gd name="connsiteX6" fmla="*/ 298469 w 479401"/>
                <a:gd name="connsiteY6" fmla="*/ 36873 h 152751"/>
                <a:gd name="connsiteX7" fmla="*/ 209569 w 479401"/>
                <a:gd name="connsiteY7" fmla="*/ 27348 h 152751"/>
                <a:gd name="connsiteX8" fmla="*/ 19 w 479401"/>
                <a:gd name="connsiteY8" fmla="*/ 62273 h 15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9401" h="152751">
                  <a:moveTo>
                    <a:pt x="19" y="62273"/>
                  </a:moveTo>
                  <a:cubicBezTo>
                    <a:pt x="2136" y="63861"/>
                    <a:pt x="166707" y="36873"/>
                    <a:pt x="222269" y="36873"/>
                  </a:cubicBezTo>
                  <a:cubicBezTo>
                    <a:pt x="277831" y="36873"/>
                    <a:pt x="320165" y="68094"/>
                    <a:pt x="333394" y="62273"/>
                  </a:cubicBezTo>
                  <a:cubicBezTo>
                    <a:pt x="346623" y="56452"/>
                    <a:pt x="278361" y="-12339"/>
                    <a:pt x="301644" y="1948"/>
                  </a:cubicBezTo>
                  <a:cubicBezTo>
                    <a:pt x="324927" y="16235"/>
                    <a:pt x="473094" y="147998"/>
                    <a:pt x="473094" y="147998"/>
                  </a:cubicBezTo>
                  <a:cubicBezTo>
                    <a:pt x="494261" y="165990"/>
                    <a:pt x="457748" y="128419"/>
                    <a:pt x="428644" y="109898"/>
                  </a:cubicBezTo>
                  <a:cubicBezTo>
                    <a:pt x="399540" y="91377"/>
                    <a:pt x="334981" y="50631"/>
                    <a:pt x="298469" y="36873"/>
                  </a:cubicBezTo>
                  <a:cubicBezTo>
                    <a:pt x="261957" y="23115"/>
                    <a:pt x="253490" y="23644"/>
                    <a:pt x="209569" y="27348"/>
                  </a:cubicBezTo>
                  <a:cubicBezTo>
                    <a:pt x="165648" y="31052"/>
                    <a:pt x="-2098" y="60685"/>
                    <a:pt x="19" y="622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 45">
              <a:extLst>
                <a:ext uri="{FF2B5EF4-FFF2-40B4-BE49-F238E27FC236}">
                  <a16:creationId xmlns:a16="http://schemas.microsoft.com/office/drawing/2014/main" id="{EBD5D0CC-453C-BEF8-3A5B-0C6D6A85FFA2}"/>
                </a:ext>
              </a:extLst>
            </p:cNvPr>
            <p:cNvSpPr/>
            <p:nvPr/>
          </p:nvSpPr>
          <p:spPr>
            <a:xfrm>
              <a:off x="4806783" y="3359483"/>
              <a:ext cx="66902" cy="575411"/>
            </a:xfrm>
            <a:custGeom>
              <a:avLst/>
              <a:gdLst>
                <a:gd name="connsiteX0" fmla="*/ 167 w 66902"/>
                <a:gd name="connsiteY0" fmla="*/ 9192 h 575411"/>
                <a:gd name="connsiteX1" fmla="*/ 63667 w 66902"/>
                <a:gd name="connsiteY1" fmla="*/ 555292 h 575411"/>
                <a:gd name="connsiteX2" fmla="*/ 54142 w 66902"/>
                <a:gd name="connsiteY2" fmla="*/ 428292 h 575411"/>
                <a:gd name="connsiteX3" fmla="*/ 66842 w 66902"/>
                <a:gd name="connsiteY3" fmla="*/ 148892 h 575411"/>
                <a:gd name="connsiteX4" fmla="*/ 47792 w 66902"/>
                <a:gd name="connsiteY4" fmla="*/ 304467 h 575411"/>
                <a:gd name="connsiteX5" fmla="*/ 44617 w 66902"/>
                <a:gd name="connsiteY5" fmla="*/ 133017 h 575411"/>
                <a:gd name="connsiteX6" fmla="*/ 44617 w 66902"/>
                <a:gd name="connsiteY6" fmla="*/ 206042 h 575411"/>
                <a:gd name="connsiteX7" fmla="*/ 167 w 66902"/>
                <a:gd name="connsiteY7" fmla="*/ 9192 h 575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902" h="575411">
                  <a:moveTo>
                    <a:pt x="167" y="9192"/>
                  </a:moveTo>
                  <a:cubicBezTo>
                    <a:pt x="3342" y="67400"/>
                    <a:pt x="54671" y="485442"/>
                    <a:pt x="63667" y="555292"/>
                  </a:cubicBezTo>
                  <a:cubicBezTo>
                    <a:pt x="72663" y="625142"/>
                    <a:pt x="53613" y="496025"/>
                    <a:pt x="54142" y="428292"/>
                  </a:cubicBezTo>
                  <a:cubicBezTo>
                    <a:pt x="54671" y="360559"/>
                    <a:pt x="67900" y="169529"/>
                    <a:pt x="66842" y="148892"/>
                  </a:cubicBezTo>
                  <a:cubicBezTo>
                    <a:pt x="65784" y="128255"/>
                    <a:pt x="51496" y="307113"/>
                    <a:pt x="47792" y="304467"/>
                  </a:cubicBezTo>
                  <a:cubicBezTo>
                    <a:pt x="44088" y="301821"/>
                    <a:pt x="45146" y="149421"/>
                    <a:pt x="44617" y="133017"/>
                  </a:cubicBezTo>
                  <a:cubicBezTo>
                    <a:pt x="44088" y="116613"/>
                    <a:pt x="49380" y="224563"/>
                    <a:pt x="44617" y="206042"/>
                  </a:cubicBezTo>
                  <a:cubicBezTo>
                    <a:pt x="39854" y="187521"/>
                    <a:pt x="-3008" y="-49016"/>
                    <a:pt x="167" y="9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 46">
              <a:extLst>
                <a:ext uri="{FF2B5EF4-FFF2-40B4-BE49-F238E27FC236}">
                  <a16:creationId xmlns:a16="http://schemas.microsoft.com/office/drawing/2014/main" id="{D6A8EB23-006C-7BF8-82AE-2136727DECCC}"/>
                </a:ext>
              </a:extLst>
            </p:cNvPr>
            <p:cNvSpPr/>
            <p:nvPr/>
          </p:nvSpPr>
          <p:spPr>
            <a:xfrm>
              <a:off x="4752642" y="3799731"/>
              <a:ext cx="96918" cy="379967"/>
            </a:xfrm>
            <a:custGeom>
              <a:avLst/>
              <a:gdLst>
                <a:gd name="connsiteX0" fmla="*/ 95583 w 96918"/>
                <a:gd name="connsiteY0" fmla="*/ 744 h 379967"/>
                <a:gd name="connsiteX1" fmla="*/ 333 w 96918"/>
                <a:gd name="connsiteY1" fmla="*/ 378569 h 379967"/>
                <a:gd name="connsiteX2" fmla="*/ 63833 w 96918"/>
                <a:gd name="connsiteY2" fmla="*/ 134094 h 379967"/>
                <a:gd name="connsiteX3" fmla="*/ 57483 w 96918"/>
                <a:gd name="connsiteY3" fmla="*/ 276969 h 379967"/>
                <a:gd name="connsiteX4" fmla="*/ 95583 w 96918"/>
                <a:gd name="connsiteY4" fmla="*/ 744 h 379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18" h="379967">
                  <a:moveTo>
                    <a:pt x="95583" y="744"/>
                  </a:moveTo>
                  <a:cubicBezTo>
                    <a:pt x="86058" y="17677"/>
                    <a:pt x="5625" y="356344"/>
                    <a:pt x="333" y="378569"/>
                  </a:cubicBezTo>
                  <a:cubicBezTo>
                    <a:pt x="-4959" y="400794"/>
                    <a:pt x="54308" y="151027"/>
                    <a:pt x="63833" y="134094"/>
                  </a:cubicBezTo>
                  <a:cubicBezTo>
                    <a:pt x="73358" y="117161"/>
                    <a:pt x="54308" y="292844"/>
                    <a:pt x="57483" y="276969"/>
                  </a:cubicBezTo>
                  <a:cubicBezTo>
                    <a:pt x="60658" y="261094"/>
                    <a:pt x="105108" y="-16189"/>
                    <a:pt x="95583" y="7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 47">
              <a:extLst>
                <a:ext uri="{FF2B5EF4-FFF2-40B4-BE49-F238E27FC236}">
                  <a16:creationId xmlns:a16="http://schemas.microsoft.com/office/drawing/2014/main" id="{77282415-6D61-02EE-F8DF-183EAD662EF6}"/>
                </a:ext>
              </a:extLst>
            </p:cNvPr>
            <p:cNvSpPr/>
            <p:nvPr/>
          </p:nvSpPr>
          <p:spPr>
            <a:xfrm>
              <a:off x="5023202" y="3357609"/>
              <a:ext cx="158909" cy="849235"/>
            </a:xfrm>
            <a:custGeom>
              <a:avLst/>
              <a:gdLst>
                <a:gd name="connsiteX0" fmla="*/ 158398 w 158909"/>
                <a:gd name="connsiteY0" fmla="*/ 1541 h 849235"/>
                <a:gd name="connsiteX1" fmla="*/ 59973 w 158909"/>
                <a:gd name="connsiteY1" fmla="*/ 217441 h 849235"/>
                <a:gd name="connsiteX2" fmla="*/ 40923 w 158909"/>
                <a:gd name="connsiteY2" fmla="*/ 436516 h 849235"/>
                <a:gd name="connsiteX3" fmla="*/ 25048 w 158909"/>
                <a:gd name="connsiteY3" fmla="*/ 357141 h 849235"/>
                <a:gd name="connsiteX4" fmla="*/ 129823 w 158909"/>
                <a:gd name="connsiteY4" fmla="*/ 823866 h 849235"/>
                <a:gd name="connsiteX5" fmla="*/ 104423 w 158909"/>
                <a:gd name="connsiteY5" fmla="*/ 750841 h 849235"/>
                <a:gd name="connsiteX6" fmla="*/ 2823 w 158909"/>
                <a:gd name="connsiteY6" fmla="*/ 442866 h 849235"/>
                <a:gd name="connsiteX7" fmla="*/ 59973 w 158909"/>
                <a:gd name="connsiteY7" fmla="*/ 576216 h 849235"/>
                <a:gd name="connsiteX8" fmla="*/ 18698 w 158909"/>
                <a:gd name="connsiteY8" fmla="*/ 309516 h 849235"/>
                <a:gd name="connsiteX9" fmla="*/ 12348 w 158909"/>
                <a:gd name="connsiteY9" fmla="*/ 331741 h 849235"/>
                <a:gd name="connsiteX10" fmla="*/ 158398 w 158909"/>
                <a:gd name="connsiteY10" fmla="*/ 1541 h 84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8909" h="849235">
                  <a:moveTo>
                    <a:pt x="158398" y="1541"/>
                  </a:moveTo>
                  <a:cubicBezTo>
                    <a:pt x="166335" y="-17509"/>
                    <a:pt x="79552" y="144945"/>
                    <a:pt x="59973" y="217441"/>
                  </a:cubicBezTo>
                  <a:cubicBezTo>
                    <a:pt x="40394" y="289937"/>
                    <a:pt x="46744" y="413233"/>
                    <a:pt x="40923" y="436516"/>
                  </a:cubicBezTo>
                  <a:cubicBezTo>
                    <a:pt x="35102" y="459799"/>
                    <a:pt x="10231" y="292583"/>
                    <a:pt x="25048" y="357141"/>
                  </a:cubicBezTo>
                  <a:cubicBezTo>
                    <a:pt x="39865" y="421699"/>
                    <a:pt x="116594" y="758249"/>
                    <a:pt x="129823" y="823866"/>
                  </a:cubicBezTo>
                  <a:cubicBezTo>
                    <a:pt x="143052" y="889483"/>
                    <a:pt x="125590" y="814341"/>
                    <a:pt x="104423" y="750841"/>
                  </a:cubicBezTo>
                  <a:cubicBezTo>
                    <a:pt x="83256" y="687341"/>
                    <a:pt x="10231" y="471970"/>
                    <a:pt x="2823" y="442866"/>
                  </a:cubicBezTo>
                  <a:cubicBezTo>
                    <a:pt x="-4585" y="413762"/>
                    <a:pt x="57327" y="598441"/>
                    <a:pt x="59973" y="576216"/>
                  </a:cubicBezTo>
                  <a:cubicBezTo>
                    <a:pt x="62619" y="553991"/>
                    <a:pt x="26635" y="350262"/>
                    <a:pt x="18698" y="309516"/>
                  </a:cubicBezTo>
                  <a:cubicBezTo>
                    <a:pt x="10761" y="268770"/>
                    <a:pt x="-15169" y="382012"/>
                    <a:pt x="12348" y="331741"/>
                  </a:cubicBezTo>
                  <a:cubicBezTo>
                    <a:pt x="39865" y="281470"/>
                    <a:pt x="150461" y="20591"/>
                    <a:pt x="158398" y="15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 48">
              <a:extLst>
                <a:ext uri="{FF2B5EF4-FFF2-40B4-BE49-F238E27FC236}">
                  <a16:creationId xmlns:a16="http://schemas.microsoft.com/office/drawing/2014/main" id="{785CB42F-51CC-E9C0-760E-C6A102F3B2FB}"/>
                </a:ext>
              </a:extLst>
            </p:cNvPr>
            <p:cNvSpPr/>
            <p:nvPr/>
          </p:nvSpPr>
          <p:spPr>
            <a:xfrm>
              <a:off x="5093567" y="3387717"/>
              <a:ext cx="148436" cy="935656"/>
            </a:xfrm>
            <a:custGeom>
              <a:avLst/>
              <a:gdLst>
                <a:gd name="connsiteX0" fmla="*/ 107083 w 148436"/>
                <a:gd name="connsiteY0" fmla="*/ 8 h 935656"/>
                <a:gd name="connsiteX1" fmla="*/ 15008 w 148436"/>
                <a:gd name="connsiteY1" fmla="*/ 307983 h 935656"/>
                <a:gd name="connsiteX2" fmla="*/ 56283 w 148436"/>
                <a:gd name="connsiteY2" fmla="*/ 577858 h 935656"/>
                <a:gd name="connsiteX3" fmla="*/ 37233 w 148436"/>
                <a:gd name="connsiteY3" fmla="*/ 498483 h 935656"/>
                <a:gd name="connsiteX4" fmla="*/ 94383 w 148436"/>
                <a:gd name="connsiteY4" fmla="*/ 806458 h 935656"/>
                <a:gd name="connsiteX5" fmla="*/ 94383 w 148436"/>
                <a:gd name="connsiteY5" fmla="*/ 771533 h 935656"/>
                <a:gd name="connsiteX6" fmla="*/ 148358 w 148436"/>
                <a:gd name="connsiteY6" fmla="*/ 933458 h 935656"/>
                <a:gd name="connsiteX7" fmla="*/ 103908 w 148436"/>
                <a:gd name="connsiteY7" fmla="*/ 825508 h 935656"/>
                <a:gd name="connsiteX8" fmla="*/ 8658 w 148436"/>
                <a:gd name="connsiteY8" fmla="*/ 323858 h 935656"/>
                <a:gd name="connsiteX9" fmla="*/ 8658 w 148436"/>
                <a:gd name="connsiteY9" fmla="*/ 279408 h 935656"/>
                <a:gd name="connsiteX10" fmla="*/ 5483 w 148436"/>
                <a:gd name="connsiteY10" fmla="*/ 317508 h 935656"/>
                <a:gd name="connsiteX11" fmla="*/ 107083 w 148436"/>
                <a:gd name="connsiteY11" fmla="*/ 8 h 93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8436" h="935656">
                  <a:moveTo>
                    <a:pt x="107083" y="8"/>
                  </a:moveTo>
                  <a:cubicBezTo>
                    <a:pt x="108670" y="-1579"/>
                    <a:pt x="23475" y="211675"/>
                    <a:pt x="15008" y="307983"/>
                  </a:cubicBezTo>
                  <a:cubicBezTo>
                    <a:pt x="6541" y="404291"/>
                    <a:pt x="52579" y="546108"/>
                    <a:pt x="56283" y="577858"/>
                  </a:cubicBezTo>
                  <a:cubicBezTo>
                    <a:pt x="59987" y="609608"/>
                    <a:pt x="30883" y="460383"/>
                    <a:pt x="37233" y="498483"/>
                  </a:cubicBezTo>
                  <a:cubicBezTo>
                    <a:pt x="43583" y="536583"/>
                    <a:pt x="84858" y="760950"/>
                    <a:pt x="94383" y="806458"/>
                  </a:cubicBezTo>
                  <a:cubicBezTo>
                    <a:pt x="103908" y="851966"/>
                    <a:pt x="85387" y="750366"/>
                    <a:pt x="94383" y="771533"/>
                  </a:cubicBezTo>
                  <a:cubicBezTo>
                    <a:pt x="103379" y="792700"/>
                    <a:pt x="146771" y="924462"/>
                    <a:pt x="148358" y="933458"/>
                  </a:cubicBezTo>
                  <a:cubicBezTo>
                    <a:pt x="149945" y="942454"/>
                    <a:pt x="127191" y="927108"/>
                    <a:pt x="103908" y="825508"/>
                  </a:cubicBezTo>
                  <a:cubicBezTo>
                    <a:pt x="80625" y="723908"/>
                    <a:pt x="24533" y="414875"/>
                    <a:pt x="8658" y="323858"/>
                  </a:cubicBezTo>
                  <a:cubicBezTo>
                    <a:pt x="-7217" y="232841"/>
                    <a:pt x="9187" y="280466"/>
                    <a:pt x="8658" y="279408"/>
                  </a:cubicBezTo>
                  <a:cubicBezTo>
                    <a:pt x="8129" y="278350"/>
                    <a:pt x="-8275" y="362487"/>
                    <a:pt x="5483" y="317508"/>
                  </a:cubicBezTo>
                  <a:cubicBezTo>
                    <a:pt x="19241" y="272529"/>
                    <a:pt x="105496" y="1595"/>
                    <a:pt x="107083" y="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>
              <a:extLst>
                <a:ext uri="{FF2B5EF4-FFF2-40B4-BE49-F238E27FC236}">
                  <a16:creationId xmlns:a16="http://schemas.microsoft.com/office/drawing/2014/main" id="{0FA5BABD-A4BA-24F6-FEE8-77AB255D675F}"/>
                </a:ext>
              </a:extLst>
            </p:cNvPr>
            <p:cNvSpPr/>
            <p:nvPr/>
          </p:nvSpPr>
          <p:spPr>
            <a:xfrm>
              <a:off x="4790733" y="3708381"/>
              <a:ext cx="22858" cy="432246"/>
            </a:xfrm>
            <a:custGeom>
              <a:avLst/>
              <a:gdLst>
                <a:gd name="connsiteX0" fmla="*/ 22567 w 22858"/>
                <a:gd name="connsiteY0" fmla="*/ 19 h 432246"/>
                <a:gd name="connsiteX1" fmla="*/ 6692 w 22858"/>
                <a:gd name="connsiteY1" fmla="*/ 200044 h 432246"/>
                <a:gd name="connsiteX2" fmla="*/ 342 w 22858"/>
                <a:gd name="connsiteY2" fmla="*/ 431819 h 432246"/>
                <a:gd name="connsiteX3" fmla="*/ 16217 w 22858"/>
                <a:gd name="connsiteY3" fmla="*/ 139719 h 432246"/>
                <a:gd name="connsiteX4" fmla="*/ 16217 w 22858"/>
                <a:gd name="connsiteY4" fmla="*/ 187344 h 432246"/>
                <a:gd name="connsiteX5" fmla="*/ 22567 w 22858"/>
                <a:gd name="connsiteY5" fmla="*/ 19 h 432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58" h="432246">
                  <a:moveTo>
                    <a:pt x="22567" y="19"/>
                  </a:moveTo>
                  <a:cubicBezTo>
                    <a:pt x="20979" y="2136"/>
                    <a:pt x="10396" y="128077"/>
                    <a:pt x="6692" y="200044"/>
                  </a:cubicBezTo>
                  <a:cubicBezTo>
                    <a:pt x="2988" y="272011"/>
                    <a:pt x="-1245" y="441873"/>
                    <a:pt x="342" y="431819"/>
                  </a:cubicBezTo>
                  <a:cubicBezTo>
                    <a:pt x="1929" y="421765"/>
                    <a:pt x="13571" y="180465"/>
                    <a:pt x="16217" y="139719"/>
                  </a:cubicBezTo>
                  <a:cubicBezTo>
                    <a:pt x="18863" y="98973"/>
                    <a:pt x="13571" y="206394"/>
                    <a:pt x="16217" y="187344"/>
                  </a:cubicBezTo>
                  <a:cubicBezTo>
                    <a:pt x="18863" y="168294"/>
                    <a:pt x="24155" y="-2098"/>
                    <a:pt x="22567" y="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50">
              <a:extLst>
                <a:ext uri="{FF2B5EF4-FFF2-40B4-BE49-F238E27FC236}">
                  <a16:creationId xmlns:a16="http://schemas.microsoft.com/office/drawing/2014/main" id="{CF17A345-8F67-B54D-89FA-E7B0F2464C43}"/>
                </a:ext>
              </a:extLst>
            </p:cNvPr>
            <p:cNvSpPr/>
            <p:nvPr/>
          </p:nvSpPr>
          <p:spPr>
            <a:xfrm>
              <a:off x="4914401" y="3451914"/>
              <a:ext cx="48148" cy="802042"/>
            </a:xfrm>
            <a:custGeom>
              <a:avLst/>
              <a:gdLst>
                <a:gd name="connsiteX0" fmla="*/ 48124 w 48148"/>
                <a:gd name="connsiteY0" fmla="*/ 2486 h 802042"/>
                <a:gd name="connsiteX1" fmla="*/ 3674 w 48148"/>
                <a:gd name="connsiteY1" fmla="*/ 685111 h 802042"/>
                <a:gd name="connsiteX2" fmla="*/ 3674 w 48148"/>
                <a:gd name="connsiteY2" fmla="*/ 777186 h 802042"/>
                <a:gd name="connsiteX3" fmla="*/ 13199 w 48148"/>
                <a:gd name="connsiteY3" fmla="*/ 415236 h 802042"/>
                <a:gd name="connsiteX4" fmla="*/ 10024 w 48148"/>
                <a:gd name="connsiteY4" fmla="*/ 453336 h 802042"/>
                <a:gd name="connsiteX5" fmla="*/ 48124 w 48148"/>
                <a:gd name="connsiteY5" fmla="*/ 2486 h 802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48" h="802042">
                  <a:moveTo>
                    <a:pt x="48124" y="2486"/>
                  </a:moveTo>
                  <a:cubicBezTo>
                    <a:pt x="47066" y="41115"/>
                    <a:pt x="11082" y="555994"/>
                    <a:pt x="3674" y="685111"/>
                  </a:cubicBezTo>
                  <a:cubicBezTo>
                    <a:pt x="-3734" y="814228"/>
                    <a:pt x="2087" y="822165"/>
                    <a:pt x="3674" y="777186"/>
                  </a:cubicBezTo>
                  <a:cubicBezTo>
                    <a:pt x="5261" y="732207"/>
                    <a:pt x="12141" y="469211"/>
                    <a:pt x="13199" y="415236"/>
                  </a:cubicBezTo>
                  <a:cubicBezTo>
                    <a:pt x="14257" y="361261"/>
                    <a:pt x="4203" y="519482"/>
                    <a:pt x="10024" y="453336"/>
                  </a:cubicBezTo>
                  <a:cubicBezTo>
                    <a:pt x="15845" y="387190"/>
                    <a:pt x="49182" y="-36143"/>
                    <a:pt x="48124" y="24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 51">
              <a:extLst>
                <a:ext uri="{FF2B5EF4-FFF2-40B4-BE49-F238E27FC236}">
                  <a16:creationId xmlns:a16="http://schemas.microsoft.com/office/drawing/2014/main" id="{33F28883-1776-C3B9-A22A-732B1C3D9C0C}"/>
                </a:ext>
              </a:extLst>
            </p:cNvPr>
            <p:cNvSpPr/>
            <p:nvPr/>
          </p:nvSpPr>
          <p:spPr>
            <a:xfrm>
              <a:off x="4732970" y="4155937"/>
              <a:ext cx="214936" cy="307189"/>
            </a:xfrm>
            <a:custGeom>
              <a:avLst/>
              <a:gdLst>
                <a:gd name="connsiteX0" fmla="*/ 64455 w 214936"/>
                <a:gd name="connsiteY0" fmla="*/ 138 h 307189"/>
                <a:gd name="connsiteX1" fmla="*/ 39055 w 214936"/>
                <a:gd name="connsiteY1" fmla="*/ 123963 h 307189"/>
                <a:gd name="connsiteX2" fmla="*/ 83505 w 214936"/>
                <a:gd name="connsiteY2" fmla="*/ 203338 h 307189"/>
                <a:gd name="connsiteX3" fmla="*/ 48580 w 214936"/>
                <a:gd name="connsiteY3" fmla="*/ 184288 h 307189"/>
                <a:gd name="connsiteX4" fmla="*/ 210505 w 214936"/>
                <a:gd name="connsiteY4" fmla="*/ 304938 h 307189"/>
                <a:gd name="connsiteX5" fmla="*/ 159705 w 214936"/>
                <a:gd name="connsiteY5" fmla="*/ 257313 h 307189"/>
                <a:gd name="connsiteX6" fmla="*/ 58105 w 214936"/>
                <a:gd name="connsiteY6" fmla="*/ 187463 h 307189"/>
                <a:gd name="connsiteX7" fmla="*/ 23180 w 214936"/>
                <a:gd name="connsiteY7" fmla="*/ 158888 h 307189"/>
                <a:gd name="connsiteX8" fmla="*/ 955 w 214936"/>
                <a:gd name="connsiteY8" fmla="*/ 149363 h 307189"/>
                <a:gd name="connsiteX9" fmla="*/ 64455 w 214936"/>
                <a:gd name="connsiteY9" fmla="*/ 138 h 307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936" h="307189">
                  <a:moveTo>
                    <a:pt x="64455" y="138"/>
                  </a:moveTo>
                  <a:cubicBezTo>
                    <a:pt x="70805" y="-4095"/>
                    <a:pt x="35880" y="90096"/>
                    <a:pt x="39055" y="123963"/>
                  </a:cubicBezTo>
                  <a:cubicBezTo>
                    <a:pt x="42230" y="157830"/>
                    <a:pt x="81918" y="193284"/>
                    <a:pt x="83505" y="203338"/>
                  </a:cubicBezTo>
                  <a:cubicBezTo>
                    <a:pt x="85092" y="213392"/>
                    <a:pt x="27413" y="167355"/>
                    <a:pt x="48580" y="184288"/>
                  </a:cubicBezTo>
                  <a:cubicBezTo>
                    <a:pt x="69747" y="201221"/>
                    <a:pt x="191984" y="292767"/>
                    <a:pt x="210505" y="304938"/>
                  </a:cubicBezTo>
                  <a:cubicBezTo>
                    <a:pt x="229026" y="317109"/>
                    <a:pt x="185105" y="276892"/>
                    <a:pt x="159705" y="257313"/>
                  </a:cubicBezTo>
                  <a:cubicBezTo>
                    <a:pt x="134305" y="237734"/>
                    <a:pt x="80859" y="203867"/>
                    <a:pt x="58105" y="187463"/>
                  </a:cubicBezTo>
                  <a:cubicBezTo>
                    <a:pt x="35351" y="171059"/>
                    <a:pt x="32705" y="165238"/>
                    <a:pt x="23180" y="158888"/>
                  </a:cubicBezTo>
                  <a:cubicBezTo>
                    <a:pt x="13655" y="152538"/>
                    <a:pt x="-4337" y="168413"/>
                    <a:pt x="955" y="149363"/>
                  </a:cubicBezTo>
                  <a:cubicBezTo>
                    <a:pt x="6247" y="130313"/>
                    <a:pt x="58105" y="4371"/>
                    <a:pt x="64455" y="1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 52">
              <a:extLst>
                <a:ext uri="{FF2B5EF4-FFF2-40B4-BE49-F238E27FC236}">
                  <a16:creationId xmlns:a16="http://schemas.microsoft.com/office/drawing/2014/main" id="{7D88AE74-EDCA-8A46-F624-593B0D6D8E25}"/>
                </a:ext>
              </a:extLst>
            </p:cNvPr>
            <p:cNvSpPr/>
            <p:nvPr/>
          </p:nvSpPr>
          <p:spPr>
            <a:xfrm>
              <a:off x="4879304" y="4197328"/>
              <a:ext cx="123451" cy="247957"/>
            </a:xfrm>
            <a:custGeom>
              <a:avLst/>
              <a:gdLst>
                <a:gd name="connsiteX0" fmla="*/ 57821 w 123451"/>
                <a:gd name="connsiteY0" fmla="*/ 22 h 247957"/>
                <a:gd name="connsiteX1" fmla="*/ 26071 w 123451"/>
                <a:gd name="connsiteY1" fmla="*/ 111147 h 247957"/>
                <a:gd name="connsiteX2" fmla="*/ 67346 w 123451"/>
                <a:gd name="connsiteY2" fmla="*/ 174647 h 247957"/>
                <a:gd name="connsiteX3" fmla="*/ 29246 w 123451"/>
                <a:gd name="connsiteY3" fmla="*/ 165122 h 247957"/>
                <a:gd name="connsiteX4" fmla="*/ 121321 w 123451"/>
                <a:gd name="connsiteY4" fmla="*/ 247672 h 247957"/>
                <a:gd name="connsiteX5" fmla="*/ 86396 w 123451"/>
                <a:gd name="connsiteY5" fmla="*/ 190522 h 247957"/>
                <a:gd name="connsiteX6" fmla="*/ 671 w 123451"/>
                <a:gd name="connsiteY6" fmla="*/ 142897 h 247957"/>
                <a:gd name="connsiteX7" fmla="*/ 45121 w 123451"/>
                <a:gd name="connsiteY7" fmla="*/ 92097 h 247957"/>
                <a:gd name="connsiteX8" fmla="*/ 19721 w 123451"/>
                <a:gd name="connsiteY8" fmla="*/ 120672 h 247957"/>
                <a:gd name="connsiteX9" fmla="*/ 57821 w 123451"/>
                <a:gd name="connsiteY9" fmla="*/ 22 h 24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451" h="247957">
                  <a:moveTo>
                    <a:pt x="57821" y="22"/>
                  </a:moveTo>
                  <a:cubicBezTo>
                    <a:pt x="58879" y="-1566"/>
                    <a:pt x="24484" y="82043"/>
                    <a:pt x="26071" y="111147"/>
                  </a:cubicBezTo>
                  <a:cubicBezTo>
                    <a:pt x="27658" y="140251"/>
                    <a:pt x="66817" y="165651"/>
                    <a:pt x="67346" y="174647"/>
                  </a:cubicBezTo>
                  <a:cubicBezTo>
                    <a:pt x="67875" y="183643"/>
                    <a:pt x="20250" y="152951"/>
                    <a:pt x="29246" y="165122"/>
                  </a:cubicBezTo>
                  <a:cubicBezTo>
                    <a:pt x="38242" y="177293"/>
                    <a:pt x="111796" y="243439"/>
                    <a:pt x="121321" y="247672"/>
                  </a:cubicBezTo>
                  <a:cubicBezTo>
                    <a:pt x="130846" y="251905"/>
                    <a:pt x="106504" y="207984"/>
                    <a:pt x="86396" y="190522"/>
                  </a:cubicBezTo>
                  <a:cubicBezTo>
                    <a:pt x="66288" y="173060"/>
                    <a:pt x="7550" y="159301"/>
                    <a:pt x="671" y="142897"/>
                  </a:cubicBezTo>
                  <a:cubicBezTo>
                    <a:pt x="-6208" y="126493"/>
                    <a:pt x="41946" y="95801"/>
                    <a:pt x="45121" y="92097"/>
                  </a:cubicBezTo>
                  <a:cubicBezTo>
                    <a:pt x="48296" y="88393"/>
                    <a:pt x="16017" y="135489"/>
                    <a:pt x="19721" y="120672"/>
                  </a:cubicBezTo>
                  <a:cubicBezTo>
                    <a:pt x="23425" y="105855"/>
                    <a:pt x="56763" y="1610"/>
                    <a:pt x="57821" y="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>
              <a:extLst>
                <a:ext uri="{FF2B5EF4-FFF2-40B4-BE49-F238E27FC236}">
                  <a16:creationId xmlns:a16="http://schemas.microsoft.com/office/drawing/2014/main" id="{E79C0D70-2DFC-7328-ABA9-F34A1A5A2D3F}"/>
                </a:ext>
              </a:extLst>
            </p:cNvPr>
            <p:cNvSpPr/>
            <p:nvPr/>
          </p:nvSpPr>
          <p:spPr>
            <a:xfrm>
              <a:off x="5018708" y="3914771"/>
              <a:ext cx="90187" cy="348183"/>
            </a:xfrm>
            <a:custGeom>
              <a:avLst/>
              <a:gdLst>
                <a:gd name="connsiteX0" fmla="*/ 20017 w 90187"/>
                <a:gd name="connsiteY0" fmla="*/ 4 h 348183"/>
                <a:gd name="connsiteX1" fmla="*/ 23192 w 90187"/>
                <a:gd name="connsiteY1" fmla="*/ 225429 h 348183"/>
                <a:gd name="connsiteX2" fmla="*/ 35892 w 90187"/>
                <a:gd name="connsiteY2" fmla="*/ 292104 h 348183"/>
                <a:gd name="connsiteX3" fmla="*/ 80342 w 90187"/>
                <a:gd name="connsiteY3" fmla="*/ 342904 h 348183"/>
                <a:gd name="connsiteX4" fmla="*/ 83517 w 90187"/>
                <a:gd name="connsiteY4" fmla="*/ 336554 h 348183"/>
                <a:gd name="connsiteX5" fmla="*/ 4142 w 90187"/>
                <a:gd name="connsiteY5" fmla="*/ 254004 h 348183"/>
                <a:gd name="connsiteX6" fmla="*/ 10492 w 90187"/>
                <a:gd name="connsiteY6" fmla="*/ 231779 h 348183"/>
                <a:gd name="connsiteX7" fmla="*/ 20017 w 90187"/>
                <a:gd name="connsiteY7" fmla="*/ 4 h 348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187" h="348183">
                  <a:moveTo>
                    <a:pt x="20017" y="4"/>
                  </a:moveTo>
                  <a:cubicBezTo>
                    <a:pt x="22134" y="-1054"/>
                    <a:pt x="20546" y="176746"/>
                    <a:pt x="23192" y="225429"/>
                  </a:cubicBezTo>
                  <a:cubicBezTo>
                    <a:pt x="25838" y="274112"/>
                    <a:pt x="26367" y="272525"/>
                    <a:pt x="35892" y="292104"/>
                  </a:cubicBezTo>
                  <a:cubicBezTo>
                    <a:pt x="45417" y="311683"/>
                    <a:pt x="80342" y="342904"/>
                    <a:pt x="80342" y="342904"/>
                  </a:cubicBezTo>
                  <a:cubicBezTo>
                    <a:pt x="88280" y="350312"/>
                    <a:pt x="96217" y="351371"/>
                    <a:pt x="83517" y="336554"/>
                  </a:cubicBezTo>
                  <a:cubicBezTo>
                    <a:pt x="70817" y="321737"/>
                    <a:pt x="16313" y="271466"/>
                    <a:pt x="4142" y="254004"/>
                  </a:cubicBezTo>
                  <a:cubicBezTo>
                    <a:pt x="-8029" y="236542"/>
                    <a:pt x="10492" y="269879"/>
                    <a:pt x="10492" y="231779"/>
                  </a:cubicBezTo>
                  <a:cubicBezTo>
                    <a:pt x="10492" y="193679"/>
                    <a:pt x="17900" y="1062"/>
                    <a:pt x="20017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 54">
              <a:extLst>
                <a:ext uri="{FF2B5EF4-FFF2-40B4-BE49-F238E27FC236}">
                  <a16:creationId xmlns:a16="http://schemas.microsoft.com/office/drawing/2014/main" id="{859856A4-551C-57EE-E3F9-E18B154378C9}"/>
                </a:ext>
              </a:extLst>
            </p:cNvPr>
            <p:cNvSpPr/>
            <p:nvPr/>
          </p:nvSpPr>
          <p:spPr>
            <a:xfrm>
              <a:off x="5003710" y="4187326"/>
              <a:ext cx="111289" cy="241831"/>
            </a:xfrm>
            <a:custGeom>
              <a:avLst/>
              <a:gdLst>
                <a:gd name="connsiteX0" fmla="*/ 9615 w 111289"/>
                <a:gd name="connsiteY0" fmla="*/ 499 h 241831"/>
                <a:gd name="connsiteX1" fmla="*/ 82640 w 111289"/>
                <a:gd name="connsiteY1" fmla="*/ 105274 h 241831"/>
                <a:gd name="connsiteX2" fmla="*/ 92165 w 111289"/>
                <a:gd name="connsiteY2" fmla="*/ 143374 h 241831"/>
                <a:gd name="connsiteX3" fmla="*/ 90 w 111289"/>
                <a:gd name="connsiteY3" fmla="*/ 241799 h 241831"/>
                <a:gd name="connsiteX4" fmla="*/ 111215 w 111289"/>
                <a:gd name="connsiteY4" fmla="*/ 152899 h 241831"/>
                <a:gd name="connsiteX5" fmla="*/ 9615 w 111289"/>
                <a:gd name="connsiteY5" fmla="*/ 499 h 24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289" h="241831">
                  <a:moveTo>
                    <a:pt x="9615" y="499"/>
                  </a:moveTo>
                  <a:cubicBezTo>
                    <a:pt x="4852" y="-7439"/>
                    <a:pt x="68882" y="81462"/>
                    <a:pt x="82640" y="105274"/>
                  </a:cubicBezTo>
                  <a:cubicBezTo>
                    <a:pt x="96398" y="129086"/>
                    <a:pt x="105923" y="120620"/>
                    <a:pt x="92165" y="143374"/>
                  </a:cubicBezTo>
                  <a:cubicBezTo>
                    <a:pt x="78407" y="166128"/>
                    <a:pt x="-3085" y="240212"/>
                    <a:pt x="90" y="241799"/>
                  </a:cubicBezTo>
                  <a:cubicBezTo>
                    <a:pt x="3265" y="243386"/>
                    <a:pt x="108040" y="186766"/>
                    <a:pt x="111215" y="152899"/>
                  </a:cubicBezTo>
                  <a:cubicBezTo>
                    <a:pt x="114390" y="119032"/>
                    <a:pt x="14378" y="8437"/>
                    <a:pt x="9615" y="4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 55">
              <a:extLst>
                <a:ext uri="{FF2B5EF4-FFF2-40B4-BE49-F238E27FC236}">
                  <a16:creationId xmlns:a16="http://schemas.microsoft.com/office/drawing/2014/main" id="{2EFA6CF3-A639-B04E-F802-5CE75B8DAACB}"/>
                </a:ext>
              </a:extLst>
            </p:cNvPr>
            <p:cNvSpPr/>
            <p:nvPr/>
          </p:nvSpPr>
          <p:spPr>
            <a:xfrm>
              <a:off x="4629050" y="4216042"/>
              <a:ext cx="176149" cy="194316"/>
            </a:xfrm>
            <a:custGeom>
              <a:avLst/>
              <a:gdLst>
                <a:gd name="connsiteX0" fmla="*/ 100 w 176149"/>
                <a:gd name="connsiteY0" fmla="*/ 152758 h 194316"/>
                <a:gd name="connsiteX1" fmla="*/ 79475 w 176149"/>
                <a:gd name="connsiteY1" fmla="*/ 143233 h 194316"/>
                <a:gd name="connsiteX2" fmla="*/ 174725 w 176149"/>
                <a:gd name="connsiteY2" fmla="*/ 194033 h 194316"/>
                <a:gd name="connsiteX3" fmla="*/ 133450 w 176149"/>
                <a:gd name="connsiteY3" fmla="*/ 162283 h 194316"/>
                <a:gd name="connsiteX4" fmla="*/ 89000 w 176149"/>
                <a:gd name="connsiteY4" fmla="*/ 130533 h 194316"/>
                <a:gd name="connsiteX5" fmla="*/ 114400 w 176149"/>
                <a:gd name="connsiteY5" fmla="*/ 358 h 194316"/>
                <a:gd name="connsiteX6" fmla="*/ 92175 w 176149"/>
                <a:gd name="connsiteY6" fmla="*/ 92433 h 194316"/>
                <a:gd name="connsiteX7" fmla="*/ 63600 w 176149"/>
                <a:gd name="connsiteY7" fmla="*/ 111483 h 194316"/>
                <a:gd name="connsiteX8" fmla="*/ 100 w 176149"/>
                <a:gd name="connsiteY8" fmla="*/ 152758 h 194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149" h="194316">
                  <a:moveTo>
                    <a:pt x="100" y="152758"/>
                  </a:moveTo>
                  <a:cubicBezTo>
                    <a:pt x="2746" y="158050"/>
                    <a:pt x="50371" y="136354"/>
                    <a:pt x="79475" y="143233"/>
                  </a:cubicBezTo>
                  <a:cubicBezTo>
                    <a:pt x="108579" y="150112"/>
                    <a:pt x="165729" y="190858"/>
                    <a:pt x="174725" y="194033"/>
                  </a:cubicBezTo>
                  <a:cubicBezTo>
                    <a:pt x="183721" y="197208"/>
                    <a:pt x="147738" y="172866"/>
                    <a:pt x="133450" y="162283"/>
                  </a:cubicBezTo>
                  <a:cubicBezTo>
                    <a:pt x="119163" y="151700"/>
                    <a:pt x="92175" y="157521"/>
                    <a:pt x="89000" y="130533"/>
                  </a:cubicBezTo>
                  <a:cubicBezTo>
                    <a:pt x="85825" y="103545"/>
                    <a:pt x="113871" y="6708"/>
                    <a:pt x="114400" y="358"/>
                  </a:cubicBezTo>
                  <a:cubicBezTo>
                    <a:pt x="114929" y="-5992"/>
                    <a:pt x="100642" y="73912"/>
                    <a:pt x="92175" y="92433"/>
                  </a:cubicBezTo>
                  <a:cubicBezTo>
                    <a:pt x="83708" y="110954"/>
                    <a:pt x="79475" y="101958"/>
                    <a:pt x="63600" y="111483"/>
                  </a:cubicBezTo>
                  <a:cubicBezTo>
                    <a:pt x="47725" y="121008"/>
                    <a:pt x="-2546" y="147466"/>
                    <a:pt x="100" y="1527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>
              <a:extLst>
                <a:ext uri="{FF2B5EF4-FFF2-40B4-BE49-F238E27FC236}">
                  <a16:creationId xmlns:a16="http://schemas.microsoft.com/office/drawing/2014/main" id="{FD503648-FAA0-BE30-37B2-07DE434096DE}"/>
                </a:ext>
              </a:extLst>
            </p:cNvPr>
            <p:cNvSpPr/>
            <p:nvPr/>
          </p:nvSpPr>
          <p:spPr>
            <a:xfrm>
              <a:off x="5079671" y="4197302"/>
              <a:ext cx="143604" cy="267226"/>
            </a:xfrm>
            <a:custGeom>
              <a:avLst/>
              <a:gdLst>
                <a:gd name="connsiteX0" fmla="*/ 28904 w 143604"/>
                <a:gd name="connsiteY0" fmla="*/ 48 h 267226"/>
                <a:gd name="connsiteX1" fmla="*/ 79704 w 143604"/>
                <a:gd name="connsiteY1" fmla="*/ 146098 h 267226"/>
                <a:gd name="connsiteX2" fmla="*/ 82879 w 143604"/>
                <a:gd name="connsiteY2" fmla="*/ 161973 h 267226"/>
                <a:gd name="connsiteX3" fmla="*/ 329 w 143604"/>
                <a:gd name="connsiteY3" fmla="*/ 266748 h 267226"/>
                <a:gd name="connsiteX4" fmla="*/ 57479 w 143604"/>
                <a:gd name="connsiteY4" fmla="*/ 200073 h 267226"/>
                <a:gd name="connsiteX5" fmla="*/ 143204 w 143604"/>
                <a:gd name="connsiteY5" fmla="*/ 181023 h 267226"/>
                <a:gd name="connsiteX6" fmla="*/ 89229 w 143604"/>
                <a:gd name="connsiteY6" fmla="*/ 168323 h 267226"/>
                <a:gd name="connsiteX7" fmla="*/ 79704 w 143604"/>
                <a:gd name="connsiteY7" fmla="*/ 130223 h 267226"/>
                <a:gd name="connsiteX8" fmla="*/ 28904 w 143604"/>
                <a:gd name="connsiteY8" fmla="*/ 48 h 267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604" h="267226">
                  <a:moveTo>
                    <a:pt x="28904" y="48"/>
                  </a:moveTo>
                  <a:cubicBezTo>
                    <a:pt x="28904" y="2694"/>
                    <a:pt x="70708" y="119111"/>
                    <a:pt x="79704" y="146098"/>
                  </a:cubicBezTo>
                  <a:cubicBezTo>
                    <a:pt x="88700" y="173085"/>
                    <a:pt x="96108" y="141865"/>
                    <a:pt x="82879" y="161973"/>
                  </a:cubicBezTo>
                  <a:cubicBezTo>
                    <a:pt x="69650" y="182081"/>
                    <a:pt x="4562" y="260398"/>
                    <a:pt x="329" y="266748"/>
                  </a:cubicBezTo>
                  <a:cubicBezTo>
                    <a:pt x="-3904" y="273098"/>
                    <a:pt x="33667" y="214360"/>
                    <a:pt x="57479" y="200073"/>
                  </a:cubicBezTo>
                  <a:cubicBezTo>
                    <a:pt x="81291" y="185786"/>
                    <a:pt x="137912" y="186315"/>
                    <a:pt x="143204" y="181023"/>
                  </a:cubicBezTo>
                  <a:cubicBezTo>
                    <a:pt x="148496" y="175731"/>
                    <a:pt x="99812" y="176790"/>
                    <a:pt x="89229" y="168323"/>
                  </a:cubicBezTo>
                  <a:cubicBezTo>
                    <a:pt x="78646" y="159856"/>
                    <a:pt x="88700" y="157210"/>
                    <a:pt x="79704" y="130223"/>
                  </a:cubicBezTo>
                  <a:cubicBezTo>
                    <a:pt x="70708" y="103236"/>
                    <a:pt x="28904" y="-2598"/>
                    <a:pt x="28904" y="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>
              <a:extLst>
                <a:ext uri="{FF2B5EF4-FFF2-40B4-BE49-F238E27FC236}">
                  <a16:creationId xmlns:a16="http://schemas.microsoft.com/office/drawing/2014/main" id="{DAEDA4F3-24D2-714D-0514-43125FA2BB4D}"/>
                </a:ext>
              </a:extLst>
            </p:cNvPr>
            <p:cNvSpPr/>
            <p:nvPr/>
          </p:nvSpPr>
          <p:spPr>
            <a:xfrm>
              <a:off x="4613263" y="4260842"/>
              <a:ext cx="53993" cy="298579"/>
            </a:xfrm>
            <a:custGeom>
              <a:avLst/>
              <a:gdLst>
                <a:gd name="connsiteX0" fmla="*/ 34937 w 53993"/>
                <a:gd name="connsiteY0" fmla="*/ 8 h 298579"/>
                <a:gd name="connsiteX1" fmla="*/ 19062 w 53993"/>
                <a:gd name="connsiteY1" fmla="*/ 146058 h 298579"/>
                <a:gd name="connsiteX2" fmla="*/ 53987 w 53993"/>
                <a:gd name="connsiteY2" fmla="*/ 269883 h 298579"/>
                <a:gd name="connsiteX3" fmla="*/ 15887 w 53993"/>
                <a:gd name="connsiteY3" fmla="*/ 161933 h 298579"/>
                <a:gd name="connsiteX4" fmla="*/ 44462 w 53993"/>
                <a:gd name="connsiteY4" fmla="*/ 298458 h 298579"/>
                <a:gd name="connsiteX5" fmla="*/ 3187 w 53993"/>
                <a:gd name="connsiteY5" fmla="*/ 133358 h 298579"/>
                <a:gd name="connsiteX6" fmla="*/ 6362 w 53993"/>
                <a:gd name="connsiteY6" fmla="*/ 152408 h 298579"/>
                <a:gd name="connsiteX7" fmla="*/ 34937 w 53993"/>
                <a:gd name="connsiteY7" fmla="*/ 8 h 298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993" h="298579">
                  <a:moveTo>
                    <a:pt x="34937" y="8"/>
                  </a:moveTo>
                  <a:cubicBezTo>
                    <a:pt x="37054" y="-1050"/>
                    <a:pt x="15887" y="101079"/>
                    <a:pt x="19062" y="146058"/>
                  </a:cubicBezTo>
                  <a:cubicBezTo>
                    <a:pt x="22237" y="191037"/>
                    <a:pt x="54516" y="267237"/>
                    <a:pt x="53987" y="269883"/>
                  </a:cubicBezTo>
                  <a:cubicBezTo>
                    <a:pt x="53458" y="272529"/>
                    <a:pt x="17474" y="157171"/>
                    <a:pt x="15887" y="161933"/>
                  </a:cubicBezTo>
                  <a:cubicBezTo>
                    <a:pt x="14300" y="166695"/>
                    <a:pt x="46579" y="303220"/>
                    <a:pt x="44462" y="298458"/>
                  </a:cubicBezTo>
                  <a:cubicBezTo>
                    <a:pt x="42345" y="293696"/>
                    <a:pt x="9537" y="157700"/>
                    <a:pt x="3187" y="133358"/>
                  </a:cubicBezTo>
                  <a:cubicBezTo>
                    <a:pt x="-3163" y="109016"/>
                    <a:pt x="1070" y="171458"/>
                    <a:pt x="6362" y="152408"/>
                  </a:cubicBezTo>
                  <a:cubicBezTo>
                    <a:pt x="11654" y="133358"/>
                    <a:pt x="32820" y="1066"/>
                    <a:pt x="34937" y="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 58">
              <a:extLst>
                <a:ext uri="{FF2B5EF4-FFF2-40B4-BE49-F238E27FC236}">
                  <a16:creationId xmlns:a16="http://schemas.microsoft.com/office/drawing/2014/main" id="{15627F78-679D-F5F6-D0FB-3B72F88CB425}"/>
                </a:ext>
              </a:extLst>
            </p:cNvPr>
            <p:cNvSpPr/>
            <p:nvPr/>
          </p:nvSpPr>
          <p:spPr>
            <a:xfrm>
              <a:off x="4838698" y="4422775"/>
              <a:ext cx="124977" cy="159829"/>
            </a:xfrm>
            <a:custGeom>
              <a:avLst/>
              <a:gdLst>
                <a:gd name="connsiteX0" fmla="*/ 2 w 124977"/>
                <a:gd name="connsiteY0" fmla="*/ 0 h 159829"/>
                <a:gd name="connsiteX1" fmla="*/ 95252 w 124977"/>
                <a:gd name="connsiteY1" fmla="*/ 57150 h 159829"/>
                <a:gd name="connsiteX2" fmla="*/ 82552 w 124977"/>
                <a:gd name="connsiteY2" fmla="*/ 107950 h 159829"/>
                <a:gd name="connsiteX3" fmla="*/ 123827 w 124977"/>
                <a:gd name="connsiteY3" fmla="*/ 158750 h 159829"/>
                <a:gd name="connsiteX4" fmla="*/ 107952 w 124977"/>
                <a:gd name="connsiteY4" fmla="*/ 136525 h 159829"/>
                <a:gd name="connsiteX5" fmla="*/ 50802 w 124977"/>
                <a:gd name="connsiteY5" fmla="*/ 66675 h 159829"/>
                <a:gd name="connsiteX6" fmla="*/ 73027 w 124977"/>
                <a:gd name="connsiteY6" fmla="*/ 88900 h 159829"/>
                <a:gd name="connsiteX7" fmla="*/ 98427 w 124977"/>
                <a:gd name="connsiteY7" fmla="*/ 57150 h 159829"/>
                <a:gd name="connsiteX8" fmla="*/ 2 w 124977"/>
                <a:gd name="connsiteY8" fmla="*/ 0 h 1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977" h="159829">
                  <a:moveTo>
                    <a:pt x="2" y="0"/>
                  </a:moveTo>
                  <a:cubicBezTo>
                    <a:pt x="-527" y="0"/>
                    <a:pt x="81494" y="39158"/>
                    <a:pt x="95252" y="57150"/>
                  </a:cubicBezTo>
                  <a:cubicBezTo>
                    <a:pt x="109010" y="75142"/>
                    <a:pt x="77790" y="91017"/>
                    <a:pt x="82552" y="107950"/>
                  </a:cubicBezTo>
                  <a:cubicBezTo>
                    <a:pt x="87314" y="124883"/>
                    <a:pt x="119594" y="153988"/>
                    <a:pt x="123827" y="158750"/>
                  </a:cubicBezTo>
                  <a:cubicBezTo>
                    <a:pt x="128060" y="163512"/>
                    <a:pt x="120123" y="151871"/>
                    <a:pt x="107952" y="136525"/>
                  </a:cubicBezTo>
                  <a:cubicBezTo>
                    <a:pt x="95781" y="121179"/>
                    <a:pt x="56623" y="74612"/>
                    <a:pt x="50802" y="66675"/>
                  </a:cubicBezTo>
                  <a:cubicBezTo>
                    <a:pt x="44981" y="58738"/>
                    <a:pt x="65089" y="90488"/>
                    <a:pt x="73027" y="88900"/>
                  </a:cubicBezTo>
                  <a:cubicBezTo>
                    <a:pt x="80965" y="87312"/>
                    <a:pt x="110069" y="70908"/>
                    <a:pt x="98427" y="57150"/>
                  </a:cubicBezTo>
                  <a:cubicBezTo>
                    <a:pt x="86785" y="43392"/>
                    <a:pt x="531" y="0"/>
                    <a:pt x="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>
              <a:extLst>
                <a:ext uri="{FF2B5EF4-FFF2-40B4-BE49-F238E27FC236}">
                  <a16:creationId xmlns:a16="http://schemas.microsoft.com/office/drawing/2014/main" id="{479C9B22-6A9A-0CE5-2CA0-4F90692CAF62}"/>
                </a:ext>
              </a:extLst>
            </p:cNvPr>
            <p:cNvSpPr/>
            <p:nvPr/>
          </p:nvSpPr>
          <p:spPr>
            <a:xfrm>
              <a:off x="5159366" y="4105242"/>
              <a:ext cx="113490" cy="308246"/>
            </a:xfrm>
            <a:custGeom>
              <a:avLst/>
              <a:gdLst>
                <a:gd name="connsiteX0" fmla="*/ 69859 w 113490"/>
                <a:gd name="connsiteY0" fmla="*/ 33 h 308246"/>
                <a:gd name="connsiteX1" fmla="*/ 95259 w 113490"/>
                <a:gd name="connsiteY1" fmla="*/ 212758 h 308246"/>
                <a:gd name="connsiteX2" fmla="*/ 101609 w 113490"/>
                <a:gd name="connsiteY2" fmla="*/ 266733 h 308246"/>
                <a:gd name="connsiteX3" fmla="*/ 9 w 113490"/>
                <a:gd name="connsiteY3" fmla="*/ 308008 h 308246"/>
                <a:gd name="connsiteX4" fmla="*/ 107959 w 113490"/>
                <a:gd name="connsiteY4" fmla="*/ 279433 h 308246"/>
                <a:gd name="connsiteX5" fmla="*/ 95259 w 113490"/>
                <a:gd name="connsiteY5" fmla="*/ 196883 h 308246"/>
                <a:gd name="connsiteX6" fmla="*/ 69859 w 113490"/>
                <a:gd name="connsiteY6" fmla="*/ 33 h 308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490" h="308246">
                  <a:moveTo>
                    <a:pt x="69859" y="33"/>
                  </a:moveTo>
                  <a:cubicBezTo>
                    <a:pt x="69859" y="2679"/>
                    <a:pt x="89967" y="168308"/>
                    <a:pt x="95259" y="212758"/>
                  </a:cubicBezTo>
                  <a:cubicBezTo>
                    <a:pt x="100551" y="257208"/>
                    <a:pt x="117484" y="250858"/>
                    <a:pt x="101609" y="266733"/>
                  </a:cubicBezTo>
                  <a:cubicBezTo>
                    <a:pt x="85734" y="282608"/>
                    <a:pt x="-1049" y="305891"/>
                    <a:pt x="9" y="308008"/>
                  </a:cubicBezTo>
                  <a:cubicBezTo>
                    <a:pt x="1067" y="310125"/>
                    <a:pt x="92084" y="297954"/>
                    <a:pt x="107959" y="279433"/>
                  </a:cubicBezTo>
                  <a:cubicBezTo>
                    <a:pt x="123834" y="260912"/>
                    <a:pt x="101080" y="239746"/>
                    <a:pt x="95259" y="196883"/>
                  </a:cubicBezTo>
                  <a:cubicBezTo>
                    <a:pt x="89438" y="154021"/>
                    <a:pt x="69859" y="-2613"/>
                    <a:pt x="69859" y="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 60">
              <a:extLst>
                <a:ext uri="{FF2B5EF4-FFF2-40B4-BE49-F238E27FC236}">
                  <a16:creationId xmlns:a16="http://schemas.microsoft.com/office/drawing/2014/main" id="{0416FF9D-CBBD-B157-E7A8-B2994E80E611}"/>
                </a:ext>
              </a:extLst>
            </p:cNvPr>
            <p:cNvSpPr/>
            <p:nvPr/>
          </p:nvSpPr>
          <p:spPr>
            <a:xfrm>
              <a:off x="5135637" y="3521072"/>
              <a:ext cx="132293" cy="604407"/>
            </a:xfrm>
            <a:custGeom>
              <a:avLst/>
              <a:gdLst>
                <a:gd name="connsiteX0" fmla="*/ 65013 w 132293"/>
                <a:gd name="connsiteY0" fmla="*/ 3 h 604407"/>
                <a:gd name="connsiteX1" fmla="*/ 39613 w 132293"/>
                <a:gd name="connsiteY1" fmla="*/ 238128 h 604407"/>
                <a:gd name="connsiteX2" fmla="*/ 49138 w 132293"/>
                <a:gd name="connsiteY2" fmla="*/ 457203 h 604407"/>
                <a:gd name="connsiteX3" fmla="*/ 58663 w 132293"/>
                <a:gd name="connsiteY3" fmla="*/ 381003 h 604407"/>
                <a:gd name="connsiteX4" fmla="*/ 131688 w 132293"/>
                <a:gd name="connsiteY4" fmla="*/ 603253 h 604407"/>
                <a:gd name="connsiteX5" fmla="*/ 90413 w 132293"/>
                <a:gd name="connsiteY5" fmla="*/ 460378 h 604407"/>
                <a:gd name="connsiteX6" fmla="*/ 36438 w 132293"/>
                <a:gd name="connsiteY6" fmla="*/ 288928 h 604407"/>
                <a:gd name="connsiteX7" fmla="*/ 26913 w 132293"/>
                <a:gd name="connsiteY7" fmla="*/ 330203 h 604407"/>
                <a:gd name="connsiteX8" fmla="*/ 26913 w 132293"/>
                <a:gd name="connsiteY8" fmla="*/ 101603 h 604407"/>
                <a:gd name="connsiteX9" fmla="*/ 1513 w 132293"/>
                <a:gd name="connsiteY9" fmla="*/ 231778 h 604407"/>
                <a:gd name="connsiteX10" fmla="*/ 65013 w 132293"/>
                <a:gd name="connsiteY10" fmla="*/ 3 h 604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2293" h="604407">
                  <a:moveTo>
                    <a:pt x="65013" y="3"/>
                  </a:moveTo>
                  <a:cubicBezTo>
                    <a:pt x="71363" y="1061"/>
                    <a:pt x="42259" y="161928"/>
                    <a:pt x="39613" y="238128"/>
                  </a:cubicBezTo>
                  <a:cubicBezTo>
                    <a:pt x="36967" y="314328"/>
                    <a:pt x="45963" y="433391"/>
                    <a:pt x="49138" y="457203"/>
                  </a:cubicBezTo>
                  <a:cubicBezTo>
                    <a:pt x="52313" y="481016"/>
                    <a:pt x="44905" y="356661"/>
                    <a:pt x="58663" y="381003"/>
                  </a:cubicBezTo>
                  <a:cubicBezTo>
                    <a:pt x="72421" y="405345"/>
                    <a:pt x="126396" y="590024"/>
                    <a:pt x="131688" y="603253"/>
                  </a:cubicBezTo>
                  <a:cubicBezTo>
                    <a:pt x="136980" y="616482"/>
                    <a:pt x="106288" y="512765"/>
                    <a:pt x="90413" y="460378"/>
                  </a:cubicBezTo>
                  <a:cubicBezTo>
                    <a:pt x="74538" y="407991"/>
                    <a:pt x="47021" y="310624"/>
                    <a:pt x="36438" y="288928"/>
                  </a:cubicBezTo>
                  <a:cubicBezTo>
                    <a:pt x="25855" y="267232"/>
                    <a:pt x="28500" y="361424"/>
                    <a:pt x="26913" y="330203"/>
                  </a:cubicBezTo>
                  <a:cubicBezTo>
                    <a:pt x="25326" y="298982"/>
                    <a:pt x="31146" y="118007"/>
                    <a:pt x="26913" y="101603"/>
                  </a:cubicBezTo>
                  <a:cubicBezTo>
                    <a:pt x="22680" y="85199"/>
                    <a:pt x="-6954" y="245536"/>
                    <a:pt x="1513" y="231778"/>
                  </a:cubicBezTo>
                  <a:cubicBezTo>
                    <a:pt x="9980" y="218020"/>
                    <a:pt x="58663" y="-1055"/>
                    <a:pt x="65013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 61">
              <a:extLst>
                <a:ext uri="{FF2B5EF4-FFF2-40B4-BE49-F238E27FC236}">
                  <a16:creationId xmlns:a16="http://schemas.microsoft.com/office/drawing/2014/main" id="{BFF370AA-425A-E4A3-2EAC-3CC26E9713F6}"/>
                </a:ext>
              </a:extLst>
            </p:cNvPr>
            <p:cNvSpPr/>
            <p:nvPr/>
          </p:nvSpPr>
          <p:spPr>
            <a:xfrm>
              <a:off x="4710711" y="3816314"/>
              <a:ext cx="77500" cy="457545"/>
            </a:xfrm>
            <a:custGeom>
              <a:avLst/>
              <a:gdLst>
                <a:gd name="connsiteX0" fmla="*/ 67664 w 77500"/>
                <a:gd name="connsiteY0" fmla="*/ 36 h 457545"/>
                <a:gd name="connsiteX1" fmla="*/ 16864 w 77500"/>
                <a:gd name="connsiteY1" fmla="*/ 311186 h 457545"/>
                <a:gd name="connsiteX2" fmla="*/ 32739 w 77500"/>
                <a:gd name="connsiteY2" fmla="*/ 279436 h 457545"/>
                <a:gd name="connsiteX3" fmla="*/ 989 w 77500"/>
                <a:gd name="connsiteY3" fmla="*/ 454061 h 457545"/>
                <a:gd name="connsiteX4" fmla="*/ 77189 w 77500"/>
                <a:gd name="connsiteY4" fmla="*/ 95286 h 457545"/>
                <a:gd name="connsiteX5" fmla="*/ 29564 w 77500"/>
                <a:gd name="connsiteY5" fmla="*/ 288961 h 457545"/>
                <a:gd name="connsiteX6" fmla="*/ 67664 w 77500"/>
                <a:gd name="connsiteY6" fmla="*/ 36 h 4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500" h="457545">
                  <a:moveTo>
                    <a:pt x="67664" y="36"/>
                  </a:moveTo>
                  <a:cubicBezTo>
                    <a:pt x="65547" y="3740"/>
                    <a:pt x="22685" y="264619"/>
                    <a:pt x="16864" y="311186"/>
                  </a:cubicBezTo>
                  <a:cubicBezTo>
                    <a:pt x="11043" y="357753"/>
                    <a:pt x="35385" y="255624"/>
                    <a:pt x="32739" y="279436"/>
                  </a:cubicBezTo>
                  <a:cubicBezTo>
                    <a:pt x="30093" y="303248"/>
                    <a:pt x="-6419" y="484753"/>
                    <a:pt x="989" y="454061"/>
                  </a:cubicBezTo>
                  <a:cubicBezTo>
                    <a:pt x="8397" y="423369"/>
                    <a:pt x="72427" y="122803"/>
                    <a:pt x="77189" y="95286"/>
                  </a:cubicBezTo>
                  <a:cubicBezTo>
                    <a:pt x="81951" y="67769"/>
                    <a:pt x="30622" y="301132"/>
                    <a:pt x="29564" y="288961"/>
                  </a:cubicBezTo>
                  <a:cubicBezTo>
                    <a:pt x="28506" y="276790"/>
                    <a:pt x="69781" y="-3668"/>
                    <a:pt x="67664" y="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 62">
              <a:extLst>
                <a:ext uri="{FF2B5EF4-FFF2-40B4-BE49-F238E27FC236}">
                  <a16:creationId xmlns:a16="http://schemas.microsoft.com/office/drawing/2014/main" id="{2ED5ABCD-472E-D78F-9C6B-34C03CDAFFB5}"/>
                </a:ext>
              </a:extLst>
            </p:cNvPr>
            <p:cNvSpPr/>
            <p:nvPr/>
          </p:nvSpPr>
          <p:spPr>
            <a:xfrm>
              <a:off x="5001485" y="4145914"/>
              <a:ext cx="82454" cy="267444"/>
            </a:xfrm>
            <a:custGeom>
              <a:avLst/>
              <a:gdLst>
                <a:gd name="connsiteX0" fmla="*/ 81690 w 82454"/>
                <a:gd name="connsiteY0" fmla="*/ 636 h 267444"/>
                <a:gd name="connsiteX1" fmla="*/ 40415 w 82454"/>
                <a:gd name="connsiteY1" fmla="*/ 146686 h 267444"/>
                <a:gd name="connsiteX2" fmla="*/ 5490 w 82454"/>
                <a:gd name="connsiteY2" fmla="*/ 267336 h 267444"/>
                <a:gd name="connsiteX3" fmla="*/ 21365 w 82454"/>
                <a:gd name="connsiteY3" fmla="*/ 168911 h 267444"/>
                <a:gd name="connsiteX4" fmla="*/ 2315 w 82454"/>
                <a:gd name="connsiteY4" fmla="*/ 207011 h 267444"/>
                <a:gd name="connsiteX5" fmla="*/ 81690 w 82454"/>
                <a:gd name="connsiteY5" fmla="*/ 636 h 267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454" h="267444">
                  <a:moveTo>
                    <a:pt x="81690" y="636"/>
                  </a:moveTo>
                  <a:cubicBezTo>
                    <a:pt x="88040" y="-9418"/>
                    <a:pt x="53115" y="102236"/>
                    <a:pt x="40415" y="146686"/>
                  </a:cubicBezTo>
                  <a:cubicBezTo>
                    <a:pt x="27715" y="191136"/>
                    <a:pt x="8665" y="263632"/>
                    <a:pt x="5490" y="267336"/>
                  </a:cubicBezTo>
                  <a:cubicBezTo>
                    <a:pt x="2315" y="271040"/>
                    <a:pt x="21894" y="178965"/>
                    <a:pt x="21365" y="168911"/>
                  </a:cubicBezTo>
                  <a:cubicBezTo>
                    <a:pt x="20836" y="158857"/>
                    <a:pt x="-8268" y="230823"/>
                    <a:pt x="2315" y="207011"/>
                  </a:cubicBezTo>
                  <a:cubicBezTo>
                    <a:pt x="12898" y="183199"/>
                    <a:pt x="75340" y="10690"/>
                    <a:pt x="81690" y="6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4" name="フリーフォーム 1023">
              <a:extLst>
                <a:ext uri="{FF2B5EF4-FFF2-40B4-BE49-F238E27FC236}">
                  <a16:creationId xmlns:a16="http://schemas.microsoft.com/office/drawing/2014/main" id="{DBE76C24-6FDC-3CC5-7CFF-D329FFE61A6C}"/>
                </a:ext>
              </a:extLst>
            </p:cNvPr>
            <p:cNvSpPr/>
            <p:nvPr/>
          </p:nvSpPr>
          <p:spPr>
            <a:xfrm>
              <a:off x="4969437" y="3893872"/>
              <a:ext cx="28128" cy="508681"/>
            </a:xfrm>
            <a:custGeom>
              <a:avLst/>
              <a:gdLst>
                <a:gd name="connsiteX0" fmla="*/ 15313 w 28128"/>
                <a:gd name="connsiteY0" fmla="*/ 1853 h 508681"/>
                <a:gd name="connsiteX1" fmla="*/ 12138 w 28128"/>
                <a:gd name="connsiteY1" fmla="*/ 373328 h 508681"/>
                <a:gd name="connsiteX2" fmla="*/ 28013 w 28128"/>
                <a:gd name="connsiteY2" fmla="*/ 503503 h 508681"/>
                <a:gd name="connsiteX3" fmla="*/ 2613 w 28128"/>
                <a:gd name="connsiteY3" fmla="*/ 220928 h 508681"/>
                <a:gd name="connsiteX4" fmla="*/ 2613 w 28128"/>
                <a:gd name="connsiteY4" fmla="*/ 230453 h 508681"/>
                <a:gd name="connsiteX5" fmla="*/ 15313 w 28128"/>
                <a:gd name="connsiteY5" fmla="*/ 1853 h 508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128" h="508681">
                  <a:moveTo>
                    <a:pt x="15313" y="1853"/>
                  </a:moveTo>
                  <a:cubicBezTo>
                    <a:pt x="16901" y="25666"/>
                    <a:pt x="10021" y="289720"/>
                    <a:pt x="12138" y="373328"/>
                  </a:cubicBezTo>
                  <a:cubicBezTo>
                    <a:pt x="14255" y="456936"/>
                    <a:pt x="29601" y="528903"/>
                    <a:pt x="28013" y="503503"/>
                  </a:cubicBezTo>
                  <a:cubicBezTo>
                    <a:pt x="26426" y="478103"/>
                    <a:pt x="6846" y="266436"/>
                    <a:pt x="2613" y="220928"/>
                  </a:cubicBezTo>
                  <a:cubicBezTo>
                    <a:pt x="-1620" y="175420"/>
                    <a:pt x="-33" y="270140"/>
                    <a:pt x="2613" y="230453"/>
                  </a:cubicBezTo>
                  <a:cubicBezTo>
                    <a:pt x="5259" y="190766"/>
                    <a:pt x="13725" y="-21960"/>
                    <a:pt x="15313" y="18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5" name="フリーフォーム 1024">
              <a:extLst>
                <a:ext uri="{FF2B5EF4-FFF2-40B4-BE49-F238E27FC236}">
                  <a16:creationId xmlns:a16="http://schemas.microsoft.com/office/drawing/2014/main" id="{1880530B-544F-C0CC-F23D-64A2FAA6E941}"/>
                </a:ext>
              </a:extLst>
            </p:cNvPr>
            <p:cNvSpPr/>
            <p:nvPr/>
          </p:nvSpPr>
          <p:spPr>
            <a:xfrm>
              <a:off x="4984936" y="3367724"/>
              <a:ext cx="91891" cy="373594"/>
            </a:xfrm>
            <a:custGeom>
              <a:avLst/>
              <a:gdLst>
                <a:gd name="connsiteX0" fmla="*/ 91889 w 91891"/>
                <a:gd name="connsiteY0" fmla="*/ 951 h 373594"/>
                <a:gd name="connsiteX1" fmla="*/ 6164 w 91891"/>
                <a:gd name="connsiteY1" fmla="*/ 324801 h 373594"/>
                <a:gd name="connsiteX2" fmla="*/ 22039 w 91891"/>
                <a:gd name="connsiteY2" fmla="*/ 239076 h 373594"/>
                <a:gd name="connsiteX3" fmla="*/ 6164 w 91891"/>
                <a:gd name="connsiteY3" fmla="*/ 372426 h 373594"/>
                <a:gd name="connsiteX4" fmla="*/ 25214 w 91891"/>
                <a:gd name="connsiteY4" fmla="*/ 147001 h 373594"/>
                <a:gd name="connsiteX5" fmla="*/ 2989 w 91891"/>
                <a:gd name="connsiteY5" fmla="*/ 223201 h 373594"/>
                <a:gd name="connsiteX6" fmla="*/ 91889 w 91891"/>
                <a:gd name="connsiteY6" fmla="*/ 951 h 37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891" h="373594">
                  <a:moveTo>
                    <a:pt x="91889" y="951"/>
                  </a:moveTo>
                  <a:cubicBezTo>
                    <a:pt x="92418" y="17884"/>
                    <a:pt x="17806" y="285114"/>
                    <a:pt x="6164" y="324801"/>
                  </a:cubicBezTo>
                  <a:cubicBezTo>
                    <a:pt x="-5478" y="364489"/>
                    <a:pt x="22039" y="231139"/>
                    <a:pt x="22039" y="239076"/>
                  </a:cubicBezTo>
                  <a:cubicBezTo>
                    <a:pt x="22039" y="247013"/>
                    <a:pt x="5635" y="387772"/>
                    <a:pt x="6164" y="372426"/>
                  </a:cubicBezTo>
                  <a:cubicBezTo>
                    <a:pt x="6693" y="357080"/>
                    <a:pt x="25743" y="171872"/>
                    <a:pt x="25214" y="147001"/>
                  </a:cubicBezTo>
                  <a:cubicBezTo>
                    <a:pt x="24685" y="122130"/>
                    <a:pt x="-10240" y="248072"/>
                    <a:pt x="2989" y="223201"/>
                  </a:cubicBezTo>
                  <a:cubicBezTo>
                    <a:pt x="16218" y="198330"/>
                    <a:pt x="91360" y="-15982"/>
                    <a:pt x="91889" y="9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7" name="フリーフォーム 1026">
              <a:extLst>
                <a:ext uri="{FF2B5EF4-FFF2-40B4-BE49-F238E27FC236}">
                  <a16:creationId xmlns:a16="http://schemas.microsoft.com/office/drawing/2014/main" id="{B009322E-97AB-B82E-7F91-6ED9296F0E78}"/>
                </a:ext>
              </a:extLst>
            </p:cNvPr>
            <p:cNvSpPr/>
            <p:nvPr/>
          </p:nvSpPr>
          <p:spPr>
            <a:xfrm>
              <a:off x="5219647" y="4063995"/>
              <a:ext cx="89357" cy="333550"/>
            </a:xfrm>
            <a:custGeom>
              <a:avLst/>
              <a:gdLst>
                <a:gd name="connsiteX0" fmla="*/ 53 w 89357"/>
                <a:gd name="connsiteY0" fmla="*/ 5 h 333550"/>
                <a:gd name="connsiteX1" fmla="*/ 69903 w 89357"/>
                <a:gd name="connsiteY1" fmla="*/ 206380 h 333550"/>
                <a:gd name="connsiteX2" fmla="*/ 63553 w 89357"/>
                <a:gd name="connsiteY2" fmla="*/ 333380 h 333550"/>
                <a:gd name="connsiteX3" fmla="*/ 85778 w 89357"/>
                <a:gd name="connsiteY3" fmla="*/ 180980 h 333550"/>
                <a:gd name="connsiteX4" fmla="*/ 82603 w 89357"/>
                <a:gd name="connsiteY4" fmla="*/ 212730 h 333550"/>
                <a:gd name="connsiteX5" fmla="*/ 53 w 89357"/>
                <a:gd name="connsiteY5" fmla="*/ 5 h 33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357" h="333550">
                  <a:moveTo>
                    <a:pt x="53" y="5"/>
                  </a:moveTo>
                  <a:cubicBezTo>
                    <a:pt x="-2064" y="-1053"/>
                    <a:pt x="59320" y="150818"/>
                    <a:pt x="69903" y="206380"/>
                  </a:cubicBezTo>
                  <a:cubicBezTo>
                    <a:pt x="80486" y="261943"/>
                    <a:pt x="60907" y="337613"/>
                    <a:pt x="63553" y="333380"/>
                  </a:cubicBezTo>
                  <a:cubicBezTo>
                    <a:pt x="66199" y="329147"/>
                    <a:pt x="82603" y="201088"/>
                    <a:pt x="85778" y="180980"/>
                  </a:cubicBezTo>
                  <a:cubicBezTo>
                    <a:pt x="88953" y="160872"/>
                    <a:pt x="93186" y="239717"/>
                    <a:pt x="82603" y="212730"/>
                  </a:cubicBezTo>
                  <a:cubicBezTo>
                    <a:pt x="72020" y="185743"/>
                    <a:pt x="2170" y="1063"/>
                    <a:pt x="53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9" name="フリーフォーム 1028">
              <a:extLst>
                <a:ext uri="{FF2B5EF4-FFF2-40B4-BE49-F238E27FC236}">
                  <a16:creationId xmlns:a16="http://schemas.microsoft.com/office/drawing/2014/main" id="{6ED49402-53D5-5560-E984-78DECF64D051}"/>
                </a:ext>
              </a:extLst>
            </p:cNvPr>
            <p:cNvSpPr/>
            <p:nvPr/>
          </p:nvSpPr>
          <p:spPr>
            <a:xfrm>
              <a:off x="4673550" y="4412793"/>
              <a:ext cx="263857" cy="121107"/>
            </a:xfrm>
            <a:custGeom>
              <a:avLst/>
              <a:gdLst>
                <a:gd name="connsiteX0" fmla="*/ 50 w 263857"/>
                <a:gd name="connsiteY0" fmla="*/ 35382 h 121107"/>
                <a:gd name="connsiteX1" fmla="*/ 184200 w 263857"/>
                <a:gd name="connsiteY1" fmla="*/ 29032 h 121107"/>
                <a:gd name="connsiteX2" fmla="*/ 177850 w 263857"/>
                <a:gd name="connsiteY2" fmla="*/ 63957 h 121107"/>
                <a:gd name="connsiteX3" fmla="*/ 263575 w 263857"/>
                <a:gd name="connsiteY3" fmla="*/ 121107 h 121107"/>
                <a:gd name="connsiteX4" fmla="*/ 203250 w 263857"/>
                <a:gd name="connsiteY4" fmla="*/ 63957 h 121107"/>
                <a:gd name="connsiteX5" fmla="*/ 142925 w 263857"/>
                <a:gd name="connsiteY5" fmla="*/ 457 h 121107"/>
                <a:gd name="connsiteX6" fmla="*/ 165150 w 263857"/>
                <a:gd name="connsiteY6" fmla="*/ 35382 h 121107"/>
                <a:gd name="connsiteX7" fmla="*/ 50 w 263857"/>
                <a:gd name="connsiteY7" fmla="*/ 35382 h 12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857" h="121107">
                  <a:moveTo>
                    <a:pt x="50" y="35382"/>
                  </a:moveTo>
                  <a:cubicBezTo>
                    <a:pt x="3225" y="34324"/>
                    <a:pt x="154567" y="24270"/>
                    <a:pt x="184200" y="29032"/>
                  </a:cubicBezTo>
                  <a:cubicBezTo>
                    <a:pt x="213833" y="33794"/>
                    <a:pt x="164621" y="48611"/>
                    <a:pt x="177850" y="63957"/>
                  </a:cubicBezTo>
                  <a:cubicBezTo>
                    <a:pt x="191079" y="79303"/>
                    <a:pt x="259342" y="121107"/>
                    <a:pt x="263575" y="121107"/>
                  </a:cubicBezTo>
                  <a:cubicBezTo>
                    <a:pt x="267808" y="121107"/>
                    <a:pt x="223358" y="84065"/>
                    <a:pt x="203250" y="63957"/>
                  </a:cubicBezTo>
                  <a:cubicBezTo>
                    <a:pt x="183142" y="43849"/>
                    <a:pt x="149275" y="5219"/>
                    <a:pt x="142925" y="457"/>
                  </a:cubicBezTo>
                  <a:cubicBezTo>
                    <a:pt x="136575" y="-4305"/>
                    <a:pt x="186846" y="29561"/>
                    <a:pt x="165150" y="35382"/>
                  </a:cubicBezTo>
                  <a:cubicBezTo>
                    <a:pt x="143454" y="41203"/>
                    <a:pt x="-3125" y="36440"/>
                    <a:pt x="50" y="353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0" name="フリーフォーム 1029">
              <a:extLst>
                <a:ext uri="{FF2B5EF4-FFF2-40B4-BE49-F238E27FC236}">
                  <a16:creationId xmlns:a16="http://schemas.microsoft.com/office/drawing/2014/main" id="{4EF7F98F-AC89-1435-CB9E-4ADEB9ABC048}"/>
                </a:ext>
              </a:extLst>
            </p:cNvPr>
            <p:cNvSpPr/>
            <p:nvPr/>
          </p:nvSpPr>
          <p:spPr>
            <a:xfrm>
              <a:off x="4994117" y="4433164"/>
              <a:ext cx="210971" cy="161095"/>
            </a:xfrm>
            <a:custGeom>
              <a:avLst/>
              <a:gdLst>
                <a:gd name="connsiteX0" fmla="*/ 158 w 210971"/>
                <a:gd name="connsiteY0" fmla="*/ 15011 h 161095"/>
                <a:gd name="connsiteX1" fmla="*/ 60483 w 210971"/>
                <a:gd name="connsiteY1" fmla="*/ 84861 h 161095"/>
                <a:gd name="connsiteX2" fmla="*/ 108108 w 210971"/>
                <a:gd name="connsiteY2" fmla="*/ 161061 h 161095"/>
                <a:gd name="connsiteX3" fmla="*/ 76358 w 210971"/>
                <a:gd name="connsiteY3" fmla="*/ 75336 h 161095"/>
                <a:gd name="connsiteX4" fmla="*/ 209708 w 210971"/>
                <a:gd name="connsiteY4" fmla="*/ 2311 h 161095"/>
                <a:gd name="connsiteX5" fmla="*/ 139858 w 210971"/>
                <a:gd name="connsiteY5" fmla="*/ 21361 h 161095"/>
                <a:gd name="connsiteX6" fmla="*/ 79533 w 210971"/>
                <a:gd name="connsiteY6" fmla="*/ 53111 h 161095"/>
                <a:gd name="connsiteX7" fmla="*/ 158 w 210971"/>
                <a:gd name="connsiteY7" fmla="*/ 15011 h 161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0971" h="161095">
                  <a:moveTo>
                    <a:pt x="158" y="15011"/>
                  </a:moveTo>
                  <a:cubicBezTo>
                    <a:pt x="-3017" y="20303"/>
                    <a:pt x="42491" y="60519"/>
                    <a:pt x="60483" y="84861"/>
                  </a:cubicBezTo>
                  <a:cubicBezTo>
                    <a:pt x="78475" y="109203"/>
                    <a:pt x="105462" y="162649"/>
                    <a:pt x="108108" y="161061"/>
                  </a:cubicBezTo>
                  <a:cubicBezTo>
                    <a:pt x="110754" y="159474"/>
                    <a:pt x="59425" y="101794"/>
                    <a:pt x="76358" y="75336"/>
                  </a:cubicBezTo>
                  <a:cubicBezTo>
                    <a:pt x="93291" y="48878"/>
                    <a:pt x="199125" y="11307"/>
                    <a:pt x="209708" y="2311"/>
                  </a:cubicBezTo>
                  <a:cubicBezTo>
                    <a:pt x="220291" y="-6685"/>
                    <a:pt x="161554" y="12894"/>
                    <a:pt x="139858" y="21361"/>
                  </a:cubicBezTo>
                  <a:cubicBezTo>
                    <a:pt x="118162" y="29828"/>
                    <a:pt x="100170" y="52053"/>
                    <a:pt x="79533" y="53111"/>
                  </a:cubicBezTo>
                  <a:cubicBezTo>
                    <a:pt x="58896" y="54169"/>
                    <a:pt x="3333" y="9719"/>
                    <a:pt x="158" y="150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2" name="フリーフォーム 1031">
              <a:extLst>
                <a:ext uri="{FF2B5EF4-FFF2-40B4-BE49-F238E27FC236}">
                  <a16:creationId xmlns:a16="http://schemas.microsoft.com/office/drawing/2014/main" id="{009FD1DE-8CB1-E1C1-3614-67E3390D7B3D}"/>
                </a:ext>
              </a:extLst>
            </p:cNvPr>
            <p:cNvSpPr/>
            <p:nvPr/>
          </p:nvSpPr>
          <p:spPr>
            <a:xfrm>
              <a:off x="5140016" y="4403542"/>
              <a:ext cx="243228" cy="50983"/>
            </a:xfrm>
            <a:custGeom>
              <a:avLst/>
              <a:gdLst>
                <a:gd name="connsiteX0" fmla="*/ 309 w 243228"/>
                <a:gd name="connsiteY0" fmla="*/ 41458 h 50983"/>
                <a:gd name="connsiteX1" fmla="*/ 143184 w 243228"/>
                <a:gd name="connsiteY1" fmla="*/ 16058 h 50983"/>
                <a:gd name="connsiteX2" fmla="*/ 241609 w 243228"/>
                <a:gd name="connsiteY2" fmla="*/ 50983 h 50983"/>
                <a:gd name="connsiteX3" fmla="*/ 200334 w 243228"/>
                <a:gd name="connsiteY3" fmla="*/ 16058 h 50983"/>
                <a:gd name="connsiteX4" fmla="*/ 146359 w 243228"/>
                <a:gd name="connsiteY4" fmla="*/ 183 h 50983"/>
                <a:gd name="connsiteX5" fmla="*/ 184459 w 243228"/>
                <a:gd name="connsiteY5" fmla="*/ 25583 h 50983"/>
                <a:gd name="connsiteX6" fmla="*/ 309 w 243228"/>
                <a:gd name="connsiteY6" fmla="*/ 41458 h 50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3228" h="50983">
                  <a:moveTo>
                    <a:pt x="309" y="41458"/>
                  </a:moveTo>
                  <a:cubicBezTo>
                    <a:pt x="-6570" y="39871"/>
                    <a:pt x="102967" y="14470"/>
                    <a:pt x="143184" y="16058"/>
                  </a:cubicBezTo>
                  <a:cubicBezTo>
                    <a:pt x="183401" y="17646"/>
                    <a:pt x="232084" y="50983"/>
                    <a:pt x="241609" y="50983"/>
                  </a:cubicBezTo>
                  <a:cubicBezTo>
                    <a:pt x="251134" y="50983"/>
                    <a:pt x="216209" y="24525"/>
                    <a:pt x="200334" y="16058"/>
                  </a:cubicBezTo>
                  <a:cubicBezTo>
                    <a:pt x="184459" y="7591"/>
                    <a:pt x="149005" y="-1405"/>
                    <a:pt x="146359" y="183"/>
                  </a:cubicBezTo>
                  <a:cubicBezTo>
                    <a:pt x="143713" y="1770"/>
                    <a:pt x="204038" y="21350"/>
                    <a:pt x="184459" y="25583"/>
                  </a:cubicBezTo>
                  <a:cubicBezTo>
                    <a:pt x="164880" y="29816"/>
                    <a:pt x="7188" y="43045"/>
                    <a:pt x="309" y="414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4" name="フリーフォーム 1033">
              <a:extLst>
                <a:ext uri="{FF2B5EF4-FFF2-40B4-BE49-F238E27FC236}">
                  <a16:creationId xmlns:a16="http://schemas.microsoft.com/office/drawing/2014/main" id="{94AE6B80-5829-34DB-E452-498A84F59946}"/>
                </a:ext>
              </a:extLst>
            </p:cNvPr>
            <p:cNvSpPr/>
            <p:nvPr/>
          </p:nvSpPr>
          <p:spPr>
            <a:xfrm>
              <a:off x="5187814" y="4451941"/>
              <a:ext cx="188011" cy="124427"/>
            </a:xfrm>
            <a:custGeom>
              <a:avLst/>
              <a:gdLst>
                <a:gd name="connsiteX0" fmla="*/ 136 w 188011"/>
                <a:gd name="connsiteY0" fmla="*/ 15284 h 124427"/>
                <a:gd name="connsiteX1" fmla="*/ 114436 w 188011"/>
                <a:gd name="connsiteY1" fmla="*/ 50209 h 124427"/>
                <a:gd name="connsiteX2" fmla="*/ 136661 w 188011"/>
                <a:gd name="connsiteY2" fmla="*/ 94659 h 124427"/>
                <a:gd name="connsiteX3" fmla="*/ 111261 w 188011"/>
                <a:gd name="connsiteY3" fmla="*/ 120059 h 124427"/>
                <a:gd name="connsiteX4" fmla="*/ 187461 w 188011"/>
                <a:gd name="connsiteY4" fmla="*/ 2584 h 124427"/>
                <a:gd name="connsiteX5" fmla="*/ 139836 w 188011"/>
                <a:gd name="connsiteY5" fmla="*/ 37509 h 124427"/>
                <a:gd name="connsiteX6" fmla="*/ 136 w 188011"/>
                <a:gd name="connsiteY6" fmla="*/ 15284 h 124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011" h="124427">
                  <a:moveTo>
                    <a:pt x="136" y="15284"/>
                  </a:moveTo>
                  <a:cubicBezTo>
                    <a:pt x="-4097" y="17401"/>
                    <a:pt x="91682" y="36980"/>
                    <a:pt x="114436" y="50209"/>
                  </a:cubicBezTo>
                  <a:cubicBezTo>
                    <a:pt x="137190" y="63438"/>
                    <a:pt x="137190" y="83017"/>
                    <a:pt x="136661" y="94659"/>
                  </a:cubicBezTo>
                  <a:cubicBezTo>
                    <a:pt x="136132" y="106301"/>
                    <a:pt x="102794" y="135405"/>
                    <a:pt x="111261" y="120059"/>
                  </a:cubicBezTo>
                  <a:cubicBezTo>
                    <a:pt x="119728" y="104713"/>
                    <a:pt x="182699" y="16342"/>
                    <a:pt x="187461" y="2584"/>
                  </a:cubicBezTo>
                  <a:cubicBezTo>
                    <a:pt x="192223" y="-11174"/>
                    <a:pt x="165236" y="34334"/>
                    <a:pt x="139836" y="37509"/>
                  </a:cubicBezTo>
                  <a:cubicBezTo>
                    <a:pt x="114436" y="40684"/>
                    <a:pt x="4369" y="13167"/>
                    <a:pt x="136" y="152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5" name="フリーフォーム 1034">
              <a:extLst>
                <a:ext uri="{FF2B5EF4-FFF2-40B4-BE49-F238E27FC236}">
                  <a16:creationId xmlns:a16="http://schemas.microsoft.com/office/drawing/2014/main" id="{ED1447DE-8459-303C-FFAD-1597C55CA8D1}"/>
                </a:ext>
              </a:extLst>
            </p:cNvPr>
            <p:cNvSpPr/>
            <p:nvPr/>
          </p:nvSpPr>
          <p:spPr>
            <a:xfrm>
              <a:off x="4867275" y="3981450"/>
              <a:ext cx="16815" cy="302878"/>
            </a:xfrm>
            <a:custGeom>
              <a:avLst/>
              <a:gdLst>
                <a:gd name="connsiteX0" fmla="*/ 0 w 16815"/>
                <a:gd name="connsiteY0" fmla="*/ 0 h 302878"/>
                <a:gd name="connsiteX1" fmla="*/ 3175 w 16815"/>
                <a:gd name="connsiteY1" fmla="*/ 301625 h 302878"/>
                <a:gd name="connsiteX2" fmla="*/ 15875 w 16815"/>
                <a:gd name="connsiteY2" fmla="*/ 111125 h 302878"/>
                <a:gd name="connsiteX3" fmla="*/ 15875 w 16815"/>
                <a:gd name="connsiteY3" fmla="*/ 203200 h 302878"/>
                <a:gd name="connsiteX4" fmla="*/ 0 w 16815"/>
                <a:gd name="connsiteY4" fmla="*/ 0 h 30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15" h="302878">
                  <a:moveTo>
                    <a:pt x="0" y="0"/>
                  </a:moveTo>
                  <a:cubicBezTo>
                    <a:pt x="264" y="141552"/>
                    <a:pt x="529" y="283104"/>
                    <a:pt x="3175" y="301625"/>
                  </a:cubicBezTo>
                  <a:cubicBezTo>
                    <a:pt x="5821" y="320146"/>
                    <a:pt x="13758" y="127529"/>
                    <a:pt x="15875" y="111125"/>
                  </a:cubicBezTo>
                  <a:cubicBezTo>
                    <a:pt x="17992" y="94721"/>
                    <a:pt x="15875" y="203200"/>
                    <a:pt x="15875" y="20320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6" name="フリーフォーム 1035">
              <a:extLst>
                <a:ext uri="{FF2B5EF4-FFF2-40B4-BE49-F238E27FC236}">
                  <a16:creationId xmlns:a16="http://schemas.microsoft.com/office/drawing/2014/main" id="{D8A02FF1-26C3-72F4-B7B8-20DE21A9A28E}"/>
                </a:ext>
              </a:extLst>
            </p:cNvPr>
            <p:cNvSpPr/>
            <p:nvPr/>
          </p:nvSpPr>
          <p:spPr>
            <a:xfrm>
              <a:off x="4669132" y="4368795"/>
              <a:ext cx="191894" cy="168280"/>
            </a:xfrm>
            <a:custGeom>
              <a:avLst/>
              <a:gdLst>
                <a:gd name="connsiteX0" fmla="*/ 191793 w 191894"/>
                <a:gd name="connsiteY0" fmla="*/ 5 h 168280"/>
                <a:gd name="connsiteX1" fmla="*/ 36218 w 191894"/>
                <a:gd name="connsiteY1" fmla="*/ 50805 h 168280"/>
                <a:gd name="connsiteX2" fmla="*/ 10818 w 191894"/>
                <a:gd name="connsiteY2" fmla="*/ 98430 h 168280"/>
                <a:gd name="connsiteX3" fmla="*/ 10818 w 191894"/>
                <a:gd name="connsiteY3" fmla="*/ 168280 h 168280"/>
                <a:gd name="connsiteX4" fmla="*/ 10818 w 191894"/>
                <a:gd name="connsiteY4" fmla="*/ 53980 h 168280"/>
                <a:gd name="connsiteX5" fmla="*/ 191793 w 191894"/>
                <a:gd name="connsiteY5" fmla="*/ 5 h 168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1894" h="168280">
                  <a:moveTo>
                    <a:pt x="191793" y="5"/>
                  </a:moveTo>
                  <a:cubicBezTo>
                    <a:pt x="196026" y="-524"/>
                    <a:pt x="66380" y="34401"/>
                    <a:pt x="36218" y="50805"/>
                  </a:cubicBezTo>
                  <a:cubicBezTo>
                    <a:pt x="6056" y="67209"/>
                    <a:pt x="15051" y="78851"/>
                    <a:pt x="10818" y="98430"/>
                  </a:cubicBezTo>
                  <a:cubicBezTo>
                    <a:pt x="6585" y="118009"/>
                    <a:pt x="10818" y="168280"/>
                    <a:pt x="10818" y="168280"/>
                  </a:cubicBezTo>
                  <a:cubicBezTo>
                    <a:pt x="10818" y="160872"/>
                    <a:pt x="-13524" y="80438"/>
                    <a:pt x="10818" y="53980"/>
                  </a:cubicBezTo>
                  <a:cubicBezTo>
                    <a:pt x="35160" y="27522"/>
                    <a:pt x="187560" y="534"/>
                    <a:pt x="191793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7" name="フリーフォーム 1036">
              <a:extLst>
                <a:ext uri="{FF2B5EF4-FFF2-40B4-BE49-F238E27FC236}">
                  <a16:creationId xmlns:a16="http://schemas.microsoft.com/office/drawing/2014/main" id="{DFEC646C-70F0-7A2A-620D-D142ED3B1200}"/>
                </a:ext>
              </a:extLst>
            </p:cNvPr>
            <p:cNvSpPr/>
            <p:nvPr/>
          </p:nvSpPr>
          <p:spPr>
            <a:xfrm>
              <a:off x="4933937" y="4374982"/>
              <a:ext cx="77890" cy="206815"/>
            </a:xfrm>
            <a:custGeom>
              <a:avLst/>
              <a:gdLst>
                <a:gd name="connsiteX0" fmla="*/ 13 w 77890"/>
                <a:gd name="connsiteY0" fmla="*/ 168 h 206815"/>
                <a:gd name="connsiteX1" fmla="*/ 69863 w 77890"/>
                <a:gd name="connsiteY1" fmla="*/ 130343 h 206815"/>
                <a:gd name="connsiteX2" fmla="*/ 69863 w 77890"/>
                <a:gd name="connsiteY2" fmla="*/ 206543 h 206815"/>
                <a:gd name="connsiteX3" fmla="*/ 76213 w 77890"/>
                <a:gd name="connsiteY3" fmla="*/ 104943 h 206815"/>
                <a:gd name="connsiteX4" fmla="*/ 13 w 77890"/>
                <a:gd name="connsiteY4" fmla="*/ 168 h 20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890" h="206815">
                  <a:moveTo>
                    <a:pt x="13" y="168"/>
                  </a:moveTo>
                  <a:cubicBezTo>
                    <a:pt x="-1045" y="4401"/>
                    <a:pt x="58221" y="95947"/>
                    <a:pt x="69863" y="130343"/>
                  </a:cubicBezTo>
                  <a:cubicBezTo>
                    <a:pt x="81505" y="164739"/>
                    <a:pt x="68805" y="210776"/>
                    <a:pt x="69863" y="206543"/>
                  </a:cubicBezTo>
                  <a:cubicBezTo>
                    <a:pt x="70921" y="202310"/>
                    <a:pt x="82034" y="137222"/>
                    <a:pt x="76213" y="104943"/>
                  </a:cubicBezTo>
                  <a:cubicBezTo>
                    <a:pt x="70392" y="72664"/>
                    <a:pt x="1071" y="-4065"/>
                    <a:pt x="13" y="1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8" name="フリーフォーム 1037">
              <a:extLst>
                <a:ext uri="{FF2B5EF4-FFF2-40B4-BE49-F238E27FC236}">
                  <a16:creationId xmlns:a16="http://schemas.microsoft.com/office/drawing/2014/main" id="{2647C2D8-FD7B-76AA-8856-37C49615A883}"/>
                </a:ext>
              </a:extLst>
            </p:cNvPr>
            <p:cNvSpPr/>
            <p:nvPr/>
          </p:nvSpPr>
          <p:spPr>
            <a:xfrm>
              <a:off x="4958951" y="4422449"/>
              <a:ext cx="89368" cy="186893"/>
            </a:xfrm>
            <a:custGeom>
              <a:avLst/>
              <a:gdLst>
                <a:gd name="connsiteX0" fmla="*/ 89299 w 89368"/>
                <a:gd name="connsiteY0" fmla="*/ 326 h 186893"/>
                <a:gd name="connsiteX1" fmla="*/ 38499 w 89368"/>
                <a:gd name="connsiteY1" fmla="*/ 86051 h 186893"/>
                <a:gd name="connsiteX2" fmla="*/ 54374 w 89368"/>
                <a:gd name="connsiteY2" fmla="*/ 184476 h 186893"/>
                <a:gd name="connsiteX3" fmla="*/ 44849 w 89368"/>
                <a:gd name="connsiteY3" fmla="*/ 149551 h 186893"/>
                <a:gd name="connsiteX4" fmla="*/ 399 w 89368"/>
                <a:gd name="connsiteY4" fmla="*/ 70176 h 186893"/>
                <a:gd name="connsiteX5" fmla="*/ 25799 w 89368"/>
                <a:gd name="connsiteY5" fmla="*/ 117801 h 186893"/>
                <a:gd name="connsiteX6" fmla="*/ 89299 w 89368"/>
                <a:gd name="connsiteY6" fmla="*/ 326 h 18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368" h="186893">
                  <a:moveTo>
                    <a:pt x="89299" y="326"/>
                  </a:moveTo>
                  <a:cubicBezTo>
                    <a:pt x="91416" y="-4966"/>
                    <a:pt x="44320" y="55359"/>
                    <a:pt x="38499" y="86051"/>
                  </a:cubicBezTo>
                  <a:cubicBezTo>
                    <a:pt x="32678" y="116743"/>
                    <a:pt x="53316" y="173893"/>
                    <a:pt x="54374" y="184476"/>
                  </a:cubicBezTo>
                  <a:cubicBezTo>
                    <a:pt x="55432" y="195059"/>
                    <a:pt x="53845" y="168601"/>
                    <a:pt x="44849" y="149551"/>
                  </a:cubicBezTo>
                  <a:cubicBezTo>
                    <a:pt x="35853" y="130501"/>
                    <a:pt x="3574" y="75468"/>
                    <a:pt x="399" y="70176"/>
                  </a:cubicBezTo>
                  <a:cubicBezTo>
                    <a:pt x="-2776" y="64884"/>
                    <a:pt x="13628" y="125738"/>
                    <a:pt x="25799" y="117801"/>
                  </a:cubicBezTo>
                  <a:cubicBezTo>
                    <a:pt x="37970" y="109864"/>
                    <a:pt x="87182" y="5618"/>
                    <a:pt x="89299" y="3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9" name="フリーフォーム 1038">
              <a:extLst>
                <a:ext uri="{FF2B5EF4-FFF2-40B4-BE49-F238E27FC236}">
                  <a16:creationId xmlns:a16="http://schemas.microsoft.com/office/drawing/2014/main" id="{0327B90B-3022-51DC-7009-7B903E619179}"/>
                </a:ext>
              </a:extLst>
            </p:cNvPr>
            <p:cNvSpPr/>
            <p:nvPr/>
          </p:nvSpPr>
          <p:spPr>
            <a:xfrm>
              <a:off x="5101946" y="4485810"/>
              <a:ext cx="118326" cy="67374"/>
            </a:xfrm>
            <a:custGeom>
              <a:avLst/>
              <a:gdLst>
                <a:gd name="connsiteX0" fmla="*/ 279 w 118326"/>
                <a:gd name="connsiteY0" fmla="*/ 67140 h 67374"/>
                <a:gd name="connsiteX1" fmla="*/ 60604 w 118326"/>
                <a:gd name="connsiteY1" fmla="*/ 22690 h 67374"/>
                <a:gd name="connsiteX2" fmla="*/ 117754 w 118326"/>
                <a:gd name="connsiteY2" fmla="*/ 25865 h 67374"/>
                <a:gd name="connsiteX3" fmla="*/ 86004 w 118326"/>
                <a:gd name="connsiteY3" fmla="*/ 465 h 67374"/>
                <a:gd name="connsiteX4" fmla="*/ 279 w 118326"/>
                <a:gd name="connsiteY4" fmla="*/ 67140 h 6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326" h="67374">
                  <a:moveTo>
                    <a:pt x="279" y="67140"/>
                  </a:moveTo>
                  <a:cubicBezTo>
                    <a:pt x="-3954" y="70844"/>
                    <a:pt x="41025" y="29569"/>
                    <a:pt x="60604" y="22690"/>
                  </a:cubicBezTo>
                  <a:cubicBezTo>
                    <a:pt x="80183" y="15811"/>
                    <a:pt x="113521" y="29569"/>
                    <a:pt x="117754" y="25865"/>
                  </a:cubicBezTo>
                  <a:cubicBezTo>
                    <a:pt x="121987" y="22161"/>
                    <a:pt x="101879" y="-3768"/>
                    <a:pt x="86004" y="465"/>
                  </a:cubicBezTo>
                  <a:cubicBezTo>
                    <a:pt x="70129" y="4698"/>
                    <a:pt x="4512" y="63436"/>
                    <a:pt x="279" y="671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0" name="フリーフォーム 1039">
              <a:extLst>
                <a:ext uri="{FF2B5EF4-FFF2-40B4-BE49-F238E27FC236}">
                  <a16:creationId xmlns:a16="http://schemas.microsoft.com/office/drawing/2014/main" id="{26650CDF-E3CA-95CA-2104-6444810133E4}"/>
                </a:ext>
              </a:extLst>
            </p:cNvPr>
            <p:cNvSpPr/>
            <p:nvPr/>
          </p:nvSpPr>
          <p:spPr>
            <a:xfrm>
              <a:off x="4740249" y="4479472"/>
              <a:ext cx="144227" cy="77848"/>
            </a:xfrm>
            <a:custGeom>
              <a:avLst/>
              <a:gdLst>
                <a:gd name="connsiteX0" fmla="*/ 26 w 144227"/>
                <a:gd name="connsiteY0" fmla="*/ 453 h 77848"/>
                <a:gd name="connsiteX1" fmla="*/ 92101 w 144227"/>
                <a:gd name="connsiteY1" fmla="*/ 16328 h 77848"/>
                <a:gd name="connsiteX2" fmla="*/ 142901 w 144227"/>
                <a:gd name="connsiteY2" fmla="*/ 76653 h 77848"/>
                <a:gd name="connsiteX3" fmla="*/ 127026 w 144227"/>
                <a:gd name="connsiteY3" fmla="*/ 54428 h 77848"/>
                <a:gd name="connsiteX4" fmla="*/ 101626 w 144227"/>
                <a:gd name="connsiteY4" fmla="*/ 29028 h 77848"/>
                <a:gd name="connsiteX5" fmla="*/ 26 w 144227"/>
                <a:gd name="connsiteY5" fmla="*/ 453 h 77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227" h="77848">
                  <a:moveTo>
                    <a:pt x="26" y="453"/>
                  </a:moveTo>
                  <a:cubicBezTo>
                    <a:pt x="-1562" y="-1664"/>
                    <a:pt x="68289" y="3628"/>
                    <a:pt x="92101" y="16328"/>
                  </a:cubicBezTo>
                  <a:cubicBezTo>
                    <a:pt x="115914" y="29028"/>
                    <a:pt x="137080" y="70303"/>
                    <a:pt x="142901" y="76653"/>
                  </a:cubicBezTo>
                  <a:cubicBezTo>
                    <a:pt x="148722" y="83003"/>
                    <a:pt x="133905" y="62366"/>
                    <a:pt x="127026" y="54428"/>
                  </a:cubicBezTo>
                  <a:cubicBezTo>
                    <a:pt x="120147" y="46490"/>
                    <a:pt x="118030" y="37495"/>
                    <a:pt x="101626" y="29028"/>
                  </a:cubicBezTo>
                  <a:cubicBezTo>
                    <a:pt x="85222" y="20561"/>
                    <a:pt x="1614" y="2570"/>
                    <a:pt x="26" y="4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1" name="フリーフォーム 1040">
              <a:extLst>
                <a:ext uri="{FF2B5EF4-FFF2-40B4-BE49-F238E27FC236}">
                  <a16:creationId xmlns:a16="http://schemas.microsoft.com/office/drawing/2014/main" id="{AAE036B3-1CEE-276D-6B1C-2ED2C6002811}"/>
                </a:ext>
              </a:extLst>
            </p:cNvPr>
            <p:cNvSpPr/>
            <p:nvPr/>
          </p:nvSpPr>
          <p:spPr>
            <a:xfrm>
              <a:off x="4733922" y="3422641"/>
              <a:ext cx="77109" cy="336587"/>
            </a:xfrm>
            <a:custGeom>
              <a:avLst/>
              <a:gdLst>
                <a:gd name="connsiteX0" fmla="*/ 3 w 77109"/>
                <a:gd name="connsiteY0" fmla="*/ 9 h 336587"/>
                <a:gd name="connsiteX1" fmla="*/ 73028 w 77109"/>
                <a:gd name="connsiteY1" fmla="*/ 234959 h 336587"/>
                <a:gd name="connsiteX2" fmla="*/ 66678 w 77109"/>
                <a:gd name="connsiteY2" fmla="*/ 174634 h 336587"/>
                <a:gd name="connsiteX3" fmla="*/ 57153 w 77109"/>
                <a:gd name="connsiteY3" fmla="*/ 336559 h 336587"/>
                <a:gd name="connsiteX4" fmla="*/ 53978 w 77109"/>
                <a:gd name="connsiteY4" fmla="*/ 187334 h 336587"/>
                <a:gd name="connsiteX5" fmla="*/ 31753 w 77109"/>
                <a:gd name="connsiteY5" fmla="*/ 139709 h 336587"/>
                <a:gd name="connsiteX6" fmla="*/ 76203 w 77109"/>
                <a:gd name="connsiteY6" fmla="*/ 244484 h 336587"/>
                <a:gd name="connsiteX7" fmla="*/ 3 w 77109"/>
                <a:gd name="connsiteY7" fmla="*/ 9 h 33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109" h="336587">
                  <a:moveTo>
                    <a:pt x="3" y="9"/>
                  </a:moveTo>
                  <a:cubicBezTo>
                    <a:pt x="-526" y="-1578"/>
                    <a:pt x="61916" y="205855"/>
                    <a:pt x="73028" y="234959"/>
                  </a:cubicBezTo>
                  <a:cubicBezTo>
                    <a:pt x="84141" y="264063"/>
                    <a:pt x="69324" y="157701"/>
                    <a:pt x="66678" y="174634"/>
                  </a:cubicBezTo>
                  <a:cubicBezTo>
                    <a:pt x="64032" y="191567"/>
                    <a:pt x="59270" y="334442"/>
                    <a:pt x="57153" y="336559"/>
                  </a:cubicBezTo>
                  <a:cubicBezTo>
                    <a:pt x="55036" y="338676"/>
                    <a:pt x="58211" y="220142"/>
                    <a:pt x="53978" y="187334"/>
                  </a:cubicBezTo>
                  <a:cubicBezTo>
                    <a:pt x="49745" y="154526"/>
                    <a:pt x="28049" y="130184"/>
                    <a:pt x="31753" y="139709"/>
                  </a:cubicBezTo>
                  <a:cubicBezTo>
                    <a:pt x="35457" y="149234"/>
                    <a:pt x="77261" y="262475"/>
                    <a:pt x="76203" y="244484"/>
                  </a:cubicBezTo>
                  <a:cubicBezTo>
                    <a:pt x="75145" y="226493"/>
                    <a:pt x="532" y="1596"/>
                    <a:pt x="3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2" name="フリーフォーム 1041">
              <a:extLst>
                <a:ext uri="{FF2B5EF4-FFF2-40B4-BE49-F238E27FC236}">
                  <a16:creationId xmlns:a16="http://schemas.microsoft.com/office/drawing/2014/main" id="{020342AA-C30F-1AE1-D9FD-86A19A06EE9A}"/>
                </a:ext>
              </a:extLst>
            </p:cNvPr>
            <p:cNvSpPr/>
            <p:nvPr/>
          </p:nvSpPr>
          <p:spPr>
            <a:xfrm>
              <a:off x="4636665" y="3685669"/>
              <a:ext cx="103654" cy="356856"/>
            </a:xfrm>
            <a:custGeom>
              <a:avLst/>
              <a:gdLst>
                <a:gd name="connsiteX0" fmla="*/ 103610 w 103654"/>
                <a:gd name="connsiteY0" fmla="*/ 506 h 356856"/>
                <a:gd name="connsiteX1" fmla="*/ 8360 w 103654"/>
                <a:gd name="connsiteY1" fmla="*/ 248156 h 356856"/>
                <a:gd name="connsiteX2" fmla="*/ 5185 w 103654"/>
                <a:gd name="connsiteY2" fmla="*/ 175131 h 356856"/>
                <a:gd name="connsiteX3" fmla="*/ 11535 w 103654"/>
                <a:gd name="connsiteY3" fmla="*/ 356106 h 356856"/>
                <a:gd name="connsiteX4" fmla="*/ 8360 w 103654"/>
                <a:gd name="connsiteY4" fmla="*/ 235456 h 356856"/>
                <a:gd name="connsiteX5" fmla="*/ 27410 w 103654"/>
                <a:gd name="connsiteY5" fmla="*/ 133856 h 356856"/>
                <a:gd name="connsiteX6" fmla="*/ 21060 w 103654"/>
                <a:gd name="connsiteY6" fmla="*/ 181481 h 356856"/>
                <a:gd name="connsiteX7" fmla="*/ 103610 w 103654"/>
                <a:gd name="connsiteY7" fmla="*/ 506 h 356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654" h="356856">
                  <a:moveTo>
                    <a:pt x="103610" y="506"/>
                  </a:moveTo>
                  <a:cubicBezTo>
                    <a:pt x="101493" y="11618"/>
                    <a:pt x="24764" y="219052"/>
                    <a:pt x="8360" y="248156"/>
                  </a:cubicBezTo>
                  <a:cubicBezTo>
                    <a:pt x="-8044" y="277260"/>
                    <a:pt x="4656" y="157139"/>
                    <a:pt x="5185" y="175131"/>
                  </a:cubicBezTo>
                  <a:cubicBezTo>
                    <a:pt x="5714" y="193123"/>
                    <a:pt x="11006" y="346052"/>
                    <a:pt x="11535" y="356106"/>
                  </a:cubicBezTo>
                  <a:cubicBezTo>
                    <a:pt x="12064" y="366160"/>
                    <a:pt x="5714" y="272498"/>
                    <a:pt x="8360" y="235456"/>
                  </a:cubicBezTo>
                  <a:cubicBezTo>
                    <a:pt x="11006" y="198414"/>
                    <a:pt x="25293" y="142852"/>
                    <a:pt x="27410" y="133856"/>
                  </a:cubicBezTo>
                  <a:cubicBezTo>
                    <a:pt x="29527" y="124860"/>
                    <a:pt x="9948" y="198414"/>
                    <a:pt x="21060" y="181481"/>
                  </a:cubicBezTo>
                  <a:cubicBezTo>
                    <a:pt x="32172" y="164548"/>
                    <a:pt x="105727" y="-10606"/>
                    <a:pt x="103610" y="5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3" name="フリーフォーム 1042">
              <a:extLst>
                <a:ext uri="{FF2B5EF4-FFF2-40B4-BE49-F238E27FC236}">
                  <a16:creationId xmlns:a16="http://schemas.microsoft.com/office/drawing/2014/main" id="{B190CCDC-E7E3-9C3A-B7C1-1E3219075D72}"/>
                </a:ext>
              </a:extLst>
            </p:cNvPr>
            <p:cNvSpPr/>
            <p:nvPr/>
          </p:nvSpPr>
          <p:spPr>
            <a:xfrm>
              <a:off x="4586462" y="4216090"/>
              <a:ext cx="78114" cy="337726"/>
            </a:xfrm>
            <a:custGeom>
              <a:avLst/>
              <a:gdLst>
                <a:gd name="connsiteX0" fmla="*/ 36338 w 78114"/>
                <a:gd name="connsiteY0" fmla="*/ 310 h 337726"/>
                <a:gd name="connsiteX1" fmla="*/ 10938 w 78114"/>
                <a:gd name="connsiteY1" fmla="*/ 162235 h 337726"/>
                <a:gd name="connsiteX2" fmla="*/ 26813 w 78114"/>
                <a:gd name="connsiteY2" fmla="*/ 254310 h 337726"/>
                <a:gd name="connsiteX3" fmla="*/ 1413 w 78114"/>
                <a:gd name="connsiteY3" fmla="*/ 206685 h 337726"/>
                <a:gd name="connsiteX4" fmla="*/ 77613 w 78114"/>
                <a:gd name="connsiteY4" fmla="*/ 336860 h 337726"/>
                <a:gd name="connsiteX5" fmla="*/ 33163 w 78114"/>
                <a:gd name="connsiteY5" fmla="*/ 260660 h 337726"/>
                <a:gd name="connsiteX6" fmla="*/ 7763 w 78114"/>
                <a:gd name="connsiteY6" fmla="*/ 206685 h 337726"/>
                <a:gd name="connsiteX7" fmla="*/ 36338 w 78114"/>
                <a:gd name="connsiteY7" fmla="*/ 310 h 337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114" h="337726">
                  <a:moveTo>
                    <a:pt x="36338" y="310"/>
                  </a:moveTo>
                  <a:cubicBezTo>
                    <a:pt x="36867" y="-7098"/>
                    <a:pt x="12525" y="119902"/>
                    <a:pt x="10938" y="162235"/>
                  </a:cubicBezTo>
                  <a:cubicBezTo>
                    <a:pt x="9350" y="204568"/>
                    <a:pt x="28400" y="246902"/>
                    <a:pt x="26813" y="254310"/>
                  </a:cubicBezTo>
                  <a:cubicBezTo>
                    <a:pt x="25226" y="261718"/>
                    <a:pt x="-7054" y="192927"/>
                    <a:pt x="1413" y="206685"/>
                  </a:cubicBezTo>
                  <a:cubicBezTo>
                    <a:pt x="9880" y="220443"/>
                    <a:pt x="72321" y="327864"/>
                    <a:pt x="77613" y="336860"/>
                  </a:cubicBezTo>
                  <a:cubicBezTo>
                    <a:pt x="82905" y="345856"/>
                    <a:pt x="44805" y="282356"/>
                    <a:pt x="33163" y="260660"/>
                  </a:cubicBezTo>
                  <a:cubicBezTo>
                    <a:pt x="21521" y="238964"/>
                    <a:pt x="9880" y="243197"/>
                    <a:pt x="7763" y="206685"/>
                  </a:cubicBezTo>
                  <a:cubicBezTo>
                    <a:pt x="5646" y="170173"/>
                    <a:pt x="35809" y="7718"/>
                    <a:pt x="36338" y="3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4" name="フリーフォーム 1043">
              <a:extLst>
                <a:ext uri="{FF2B5EF4-FFF2-40B4-BE49-F238E27FC236}">
                  <a16:creationId xmlns:a16="http://schemas.microsoft.com/office/drawing/2014/main" id="{FFA34CBB-95B2-EE68-6937-809232600762}"/>
                </a:ext>
              </a:extLst>
            </p:cNvPr>
            <p:cNvSpPr/>
            <p:nvPr/>
          </p:nvSpPr>
          <p:spPr>
            <a:xfrm>
              <a:off x="5275990" y="4316362"/>
              <a:ext cx="111124" cy="128666"/>
            </a:xfrm>
            <a:custGeom>
              <a:avLst/>
              <a:gdLst>
                <a:gd name="connsiteX0" fmla="*/ 860 w 111124"/>
                <a:gd name="connsiteY0" fmla="*/ 1638 h 128666"/>
                <a:gd name="connsiteX1" fmla="*/ 92935 w 111124"/>
                <a:gd name="connsiteY1" fmla="*/ 77838 h 128666"/>
                <a:gd name="connsiteX2" fmla="*/ 99285 w 111124"/>
                <a:gd name="connsiteY2" fmla="*/ 128638 h 128666"/>
                <a:gd name="connsiteX3" fmla="*/ 108810 w 111124"/>
                <a:gd name="connsiteY3" fmla="*/ 84188 h 128666"/>
                <a:gd name="connsiteX4" fmla="*/ 51660 w 111124"/>
                <a:gd name="connsiteY4" fmla="*/ 30213 h 128666"/>
                <a:gd name="connsiteX5" fmla="*/ 860 w 111124"/>
                <a:gd name="connsiteY5" fmla="*/ 1638 h 128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124" h="128666">
                  <a:moveTo>
                    <a:pt x="860" y="1638"/>
                  </a:moveTo>
                  <a:cubicBezTo>
                    <a:pt x="7739" y="9576"/>
                    <a:pt x="76531" y="56671"/>
                    <a:pt x="92935" y="77838"/>
                  </a:cubicBezTo>
                  <a:cubicBezTo>
                    <a:pt x="109339" y="99005"/>
                    <a:pt x="96639" y="127580"/>
                    <a:pt x="99285" y="128638"/>
                  </a:cubicBezTo>
                  <a:cubicBezTo>
                    <a:pt x="101931" y="129696"/>
                    <a:pt x="116748" y="100592"/>
                    <a:pt x="108810" y="84188"/>
                  </a:cubicBezTo>
                  <a:cubicBezTo>
                    <a:pt x="100873" y="67784"/>
                    <a:pt x="73356" y="43971"/>
                    <a:pt x="51660" y="30213"/>
                  </a:cubicBezTo>
                  <a:cubicBezTo>
                    <a:pt x="29964" y="16455"/>
                    <a:pt x="-6019" y="-6300"/>
                    <a:pt x="860" y="16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5" name="フリーフォーム 1044">
              <a:extLst>
                <a:ext uri="{FF2B5EF4-FFF2-40B4-BE49-F238E27FC236}">
                  <a16:creationId xmlns:a16="http://schemas.microsoft.com/office/drawing/2014/main" id="{4DA92035-BEDE-C8AB-F0AA-F63995B6652B}"/>
                </a:ext>
              </a:extLst>
            </p:cNvPr>
            <p:cNvSpPr/>
            <p:nvPr/>
          </p:nvSpPr>
          <p:spPr>
            <a:xfrm>
              <a:off x="5213099" y="3415534"/>
              <a:ext cx="298780" cy="297229"/>
            </a:xfrm>
            <a:custGeom>
              <a:avLst/>
              <a:gdLst>
                <a:gd name="connsiteX0" fmla="*/ 295526 w 298780"/>
                <a:gd name="connsiteY0" fmla="*/ 766 h 297229"/>
                <a:gd name="connsiteX1" fmla="*/ 149476 w 298780"/>
                <a:gd name="connsiteY1" fmla="*/ 76966 h 297229"/>
                <a:gd name="connsiteX2" fmla="*/ 16126 w 298780"/>
                <a:gd name="connsiteY2" fmla="*/ 124591 h 297229"/>
                <a:gd name="connsiteX3" fmla="*/ 82801 w 298780"/>
                <a:gd name="connsiteY3" fmla="*/ 115066 h 297229"/>
                <a:gd name="connsiteX4" fmla="*/ 35176 w 298780"/>
                <a:gd name="connsiteY4" fmla="*/ 172216 h 297229"/>
                <a:gd name="connsiteX5" fmla="*/ 32001 w 298780"/>
                <a:gd name="connsiteY5" fmla="*/ 257941 h 297229"/>
                <a:gd name="connsiteX6" fmla="*/ 22476 w 298780"/>
                <a:gd name="connsiteY6" fmla="*/ 296041 h 297229"/>
                <a:gd name="connsiteX7" fmla="*/ 32001 w 298780"/>
                <a:gd name="connsiteY7" fmla="*/ 216666 h 297229"/>
                <a:gd name="connsiteX8" fmla="*/ 54226 w 298780"/>
                <a:gd name="connsiteY8" fmla="*/ 137291 h 297229"/>
                <a:gd name="connsiteX9" fmla="*/ 47876 w 298780"/>
                <a:gd name="connsiteY9" fmla="*/ 102366 h 297229"/>
                <a:gd name="connsiteX10" fmla="*/ 152651 w 298780"/>
                <a:gd name="connsiteY10" fmla="*/ 3941 h 297229"/>
                <a:gd name="connsiteX11" fmla="*/ 66926 w 298780"/>
                <a:gd name="connsiteY11" fmla="*/ 111891 h 297229"/>
                <a:gd name="connsiteX12" fmla="*/ 117726 w 298780"/>
                <a:gd name="connsiteY12" fmla="*/ 96016 h 297229"/>
                <a:gd name="connsiteX13" fmla="*/ 219326 w 298780"/>
                <a:gd name="connsiteY13" fmla="*/ 64266 h 297229"/>
                <a:gd name="connsiteX14" fmla="*/ 251 w 298780"/>
                <a:gd name="connsiteY14" fmla="*/ 127766 h 297229"/>
                <a:gd name="connsiteX15" fmla="*/ 295526 w 298780"/>
                <a:gd name="connsiteY15" fmla="*/ 766 h 297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80" h="297229">
                  <a:moveTo>
                    <a:pt x="295526" y="766"/>
                  </a:moveTo>
                  <a:cubicBezTo>
                    <a:pt x="320397" y="-7701"/>
                    <a:pt x="196043" y="56328"/>
                    <a:pt x="149476" y="76966"/>
                  </a:cubicBezTo>
                  <a:cubicBezTo>
                    <a:pt x="102909" y="97604"/>
                    <a:pt x="27238" y="118241"/>
                    <a:pt x="16126" y="124591"/>
                  </a:cubicBezTo>
                  <a:cubicBezTo>
                    <a:pt x="5014" y="130941"/>
                    <a:pt x="79626" y="107128"/>
                    <a:pt x="82801" y="115066"/>
                  </a:cubicBezTo>
                  <a:cubicBezTo>
                    <a:pt x="85976" y="123004"/>
                    <a:pt x="43643" y="148404"/>
                    <a:pt x="35176" y="172216"/>
                  </a:cubicBezTo>
                  <a:cubicBezTo>
                    <a:pt x="26709" y="196028"/>
                    <a:pt x="34118" y="237304"/>
                    <a:pt x="32001" y="257941"/>
                  </a:cubicBezTo>
                  <a:cubicBezTo>
                    <a:pt x="29884" y="278578"/>
                    <a:pt x="22476" y="302920"/>
                    <a:pt x="22476" y="296041"/>
                  </a:cubicBezTo>
                  <a:cubicBezTo>
                    <a:pt x="22476" y="289162"/>
                    <a:pt x="26709" y="243124"/>
                    <a:pt x="32001" y="216666"/>
                  </a:cubicBezTo>
                  <a:cubicBezTo>
                    <a:pt x="37293" y="190208"/>
                    <a:pt x="51580" y="156341"/>
                    <a:pt x="54226" y="137291"/>
                  </a:cubicBezTo>
                  <a:cubicBezTo>
                    <a:pt x="56872" y="118241"/>
                    <a:pt x="31472" y="124591"/>
                    <a:pt x="47876" y="102366"/>
                  </a:cubicBezTo>
                  <a:cubicBezTo>
                    <a:pt x="64280" y="80141"/>
                    <a:pt x="149476" y="2354"/>
                    <a:pt x="152651" y="3941"/>
                  </a:cubicBezTo>
                  <a:cubicBezTo>
                    <a:pt x="155826" y="5528"/>
                    <a:pt x="72747" y="96545"/>
                    <a:pt x="66926" y="111891"/>
                  </a:cubicBezTo>
                  <a:cubicBezTo>
                    <a:pt x="61105" y="127237"/>
                    <a:pt x="117726" y="96016"/>
                    <a:pt x="117726" y="96016"/>
                  </a:cubicBezTo>
                  <a:lnTo>
                    <a:pt x="219326" y="64266"/>
                  </a:lnTo>
                  <a:cubicBezTo>
                    <a:pt x="199747" y="69558"/>
                    <a:pt x="-8216" y="138878"/>
                    <a:pt x="251" y="127766"/>
                  </a:cubicBezTo>
                  <a:cubicBezTo>
                    <a:pt x="8718" y="116654"/>
                    <a:pt x="270655" y="9233"/>
                    <a:pt x="295526" y="7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6" name="フリーフォーム 1045">
              <a:extLst>
                <a:ext uri="{FF2B5EF4-FFF2-40B4-BE49-F238E27FC236}">
                  <a16:creationId xmlns:a16="http://schemas.microsoft.com/office/drawing/2014/main" id="{25482FF4-B0ED-DC0A-2F0A-874078C7EFD7}"/>
                </a:ext>
              </a:extLst>
            </p:cNvPr>
            <p:cNvSpPr/>
            <p:nvPr/>
          </p:nvSpPr>
          <p:spPr>
            <a:xfrm>
              <a:off x="4687067" y="4524250"/>
              <a:ext cx="177284" cy="140472"/>
            </a:xfrm>
            <a:custGeom>
              <a:avLst/>
              <a:gdLst>
                <a:gd name="connsiteX0" fmla="*/ 24633 w 177284"/>
                <a:gd name="connsiteY0" fmla="*/ 125 h 140472"/>
                <a:gd name="connsiteX1" fmla="*/ 34158 w 177284"/>
                <a:gd name="connsiteY1" fmla="*/ 69975 h 140472"/>
                <a:gd name="connsiteX2" fmla="*/ 126233 w 177284"/>
                <a:gd name="connsiteY2" fmla="*/ 89025 h 140472"/>
                <a:gd name="connsiteX3" fmla="*/ 177033 w 177284"/>
                <a:gd name="connsiteY3" fmla="*/ 139825 h 140472"/>
                <a:gd name="connsiteX4" fmla="*/ 138933 w 177284"/>
                <a:gd name="connsiteY4" fmla="*/ 114425 h 140472"/>
                <a:gd name="connsiteX5" fmla="*/ 2408 w 177284"/>
                <a:gd name="connsiteY5" fmla="*/ 66800 h 140472"/>
                <a:gd name="connsiteX6" fmla="*/ 50033 w 177284"/>
                <a:gd name="connsiteY6" fmla="*/ 89025 h 140472"/>
                <a:gd name="connsiteX7" fmla="*/ 24633 w 177284"/>
                <a:gd name="connsiteY7" fmla="*/ 125 h 140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7284" h="140472">
                  <a:moveTo>
                    <a:pt x="24633" y="125"/>
                  </a:moveTo>
                  <a:cubicBezTo>
                    <a:pt x="21987" y="-3050"/>
                    <a:pt x="17225" y="55158"/>
                    <a:pt x="34158" y="69975"/>
                  </a:cubicBezTo>
                  <a:cubicBezTo>
                    <a:pt x="51091" y="84792"/>
                    <a:pt x="102420" y="77383"/>
                    <a:pt x="126233" y="89025"/>
                  </a:cubicBezTo>
                  <a:cubicBezTo>
                    <a:pt x="150046" y="100667"/>
                    <a:pt x="174916" y="135592"/>
                    <a:pt x="177033" y="139825"/>
                  </a:cubicBezTo>
                  <a:cubicBezTo>
                    <a:pt x="179150" y="144058"/>
                    <a:pt x="168037" y="126596"/>
                    <a:pt x="138933" y="114425"/>
                  </a:cubicBezTo>
                  <a:cubicBezTo>
                    <a:pt x="109829" y="102254"/>
                    <a:pt x="17225" y="71033"/>
                    <a:pt x="2408" y="66800"/>
                  </a:cubicBezTo>
                  <a:cubicBezTo>
                    <a:pt x="-12409" y="62567"/>
                    <a:pt x="45800" y="93258"/>
                    <a:pt x="50033" y="89025"/>
                  </a:cubicBezTo>
                  <a:cubicBezTo>
                    <a:pt x="54266" y="84792"/>
                    <a:pt x="27279" y="3300"/>
                    <a:pt x="24633" y="1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7" name="フリーフォーム 1046">
              <a:extLst>
                <a:ext uri="{FF2B5EF4-FFF2-40B4-BE49-F238E27FC236}">
                  <a16:creationId xmlns:a16="http://schemas.microsoft.com/office/drawing/2014/main" id="{18B4567B-0DFA-89E4-17B0-FEAE50788E3C}"/>
                </a:ext>
              </a:extLst>
            </p:cNvPr>
            <p:cNvSpPr/>
            <p:nvPr/>
          </p:nvSpPr>
          <p:spPr>
            <a:xfrm>
              <a:off x="5062656" y="4548209"/>
              <a:ext cx="206779" cy="72029"/>
            </a:xfrm>
            <a:custGeom>
              <a:avLst/>
              <a:gdLst>
                <a:gd name="connsiteX0" fmla="*/ 1469 w 206779"/>
                <a:gd name="connsiteY0" fmla="*/ 58716 h 72029"/>
                <a:gd name="connsiteX1" fmla="*/ 204669 w 206779"/>
                <a:gd name="connsiteY1" fmla="*/ 1566 h 72029"/>
                <a:gd name="connsiteX2" fmla="*/ 109419 w 206779"/>
                <a:gd name="connsiteY2" fmla="*/ 20616 h 72029"/>
                <a:gd name="connsiteX3" fmla="*/ 141169 w 206779"/>
                <a:gd name="connsiteY3" fmla="*/ 68241 h 72029"/>
                <a:gd name="connsiteX4" fmla="*/ 99894 w 206779"/>
                <a:gd name="connsiteY4" fmla="*/ 65066 h 72029"/>
                <a:gd name="connsiteX5" fmla="*/ 112594 w 206779"/>
                <a:gd name="connsiteY5" fmla="*/ 33316 h 72029"/>
                <a:gd name="connsiteX6" fmla="*/ 1469 w 206779"/>
                <a:gd name="connsiteY6" fmla="*/ 58716 h 72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6779" h="72029">
                  <a:moveTo>
                    <a:pt x="1469" y="58716"/>
                  </a:moveTo>
                  <a:cubicBezTo>
                    <a:pt x="16815" y="53424"/>
                    <a:pt x="186677" y="7916"/>
                    <a:pt x="204669" y="1566"/>
                  </a:cubicBezTo>
                  <a:cubicBezTo>
                    <a:pt x="222661" y="-4784"/>
                    <a:pt x="120002" y="9504"/>
                    <a:pt x="109419" y="20616"/>
                  </a:cubicBezTo>
                  <a:cubicBezTo>
                    <a:pt x="98836" y="31728"/>
                    <a:pt x="142756" y="60833"/>
                    <a:pt x="141169" y="68241"/>
                  </a:cubicBezTo>
                  <a:cubicBezTo>
                    <a:pt x="139582" y="75649"/>
                    <a:pt x="104656" y="70887"/>
                    <a:pt x="99894" y="65066"/>
                  </a:cubicBezTo>
                  <a:cubicBezTo>
                    <a:pt x="95132" y="59245"/>
                    <a:pt x="129527" y="34903"/>
                    <a:pt x="112594" y="33316"/>
                  </a:cubicBezTo>
                  <a:cubicBezTo>
                    <a:pt x="95661" y="31728"/>
                    <a:pt x="-13877" y="64008"/>
                    <a:pt x="1469" y="587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8" name="フリーフォーム 1047">
              <a:extLst>
                <a:ext uri="{FF2B5EF4-FFF2-40B4-BE49-F238E27FC236}">
                  <a16:creationId xmlns:a16="http://schemas.microsoft.com/office/drawing/2014/main" id="{C6962217-A9A9-0661-C4AA-C1E7F35D3417}"/>
                </a:ext>
              </a:extLst>
            </p:cNvPr>
            <p:cNvSpPr/>
            <p:nvPr/>
          </p:nvSpPr>
          <p:spPr>
            <a:xfrm>
              <a:off x="4883150" y="4663972"/>
              <a:ext cx="69875" cy="241892"/>
            </a:xfrm>
            <a:custGeom>
              <a:avLst/>
              <a:gdLst>
                <a:gd name="connsiteX0" fmla="*/ 57150 w 69875"/>
                <a:gd name="connsiteY0" fmla="*/ 103 h 241892"/>
                <a:gd name="connsiteX1" fmla="*/ 31750 w 69875"/>
                <a:gd name="connsiteY1" fmla="*/ 120753 h 241892"/>
                <a:gd name="connsiteX2" fmla="*/ 69850 w 69875"/>
                <a:gd name="connsiteY2" fmla="*/ 168378 h 241892"/>
                <a:gd name="connsiteX3" fmla="*/ 38100 w 69875"/>
                <a:gd name="connsiteY3" fmla="*/ 171553 h 241892"/>
                <a:gd name="connsiteX4" fmla="*/ 63500 w 69875"/>
                <a:gd name="connsiteY4" fmla="*/ 241403 h 241892"/>
                <a:gd name="connsiteX5" fmla="*/ 34925 w 69875"/>
                <a:gd name="connsiteY5" fmla="*/ 200128 h 241892"/>
                <a:gd name="connsiteX6" fmla="*/ 0 w 69875"/>
                <a:gd name="connsiteY6" fmla="*/ 152503 h 241892"/>
                <a:gd name="connsiteX7" fmla="*/ 34925 w 69875"/>
                <a:gd name="connsiteY7" fmla="*/ 174728 h 241892"/>
                <a:gd name="connsiteX8" fmla="*/ 25400 w 69875"/>
                <a:gd name="connsiteY8" fmla="*/ 117578 h 241892"/>
                <a:gd name="connsiteX9" fmla="*/ 9525 w 69875"/>
                <a:gd name="connsiteY9" fmla="*/ 142978 h 241892"/>
                <a:gd name="connsiteX10" fmla="*/ 57150 w 69875"/>
                <a:gd name="connsiteY10" fmla="*/ 103 h 241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75" h="241892">
                  <a:moveTo>
                    <a:pt x="57150" y="103"/>
                  </a:moveTo>
                  <a:cubicBezTo>
                    <a:pt x="60854" y="-3601"/>
                    <a:pt x="29633" y="92707"/>
                    <a:pt x="31750" y="120753"/>
                  </a:cubicBezTo>
                  <a:cubicBezTo>
                    <a:pt x="33867" y="148799"/>
                    <a:pt x="68792" y="159911"/>
                    <a:pt x="69850" y="168378"/>
                  </a:cubicBezTo>
                  <a:cubicBezTo>
                    <a:pt x="70908" y="176845"/>
                    <a:pt x="39158" y="159382"/>
                    <a:pt x="38100" y="171553"/>
                  </a:cubicBezTo>
                  <a:cubicBezTo>
                    <a:pt x="37042" y="183724"/>
                    <a:pt x="64029" y="236641"/>
                    <a:pt x="63500" y="241403"/>
                  </a:cubicBezTo>
                  <a:cubicBezTo>
                    <a:pt x="62971" y="246166"/>
                    <a:pt x="45508" y="214945"/>
                    <a:pt x="34925" y="200128"/>
                  </a:cubicBezTo>
                  <a:cubicBezTo>
                    <a:pt x="24342" y="185311"/>
                    <a:pt x="0" y="156736"/>
                    <a:pt x="0" y="152503"/>
                  </a:cubicBezTo>
                  <a:cubicBezTo>
                    <a:pt x="0" y="148270"/>
                    <a:pt x="30692" y="180549"/>
                    <a:pt x="34925" y="174728"/>
                  </a:cubicBezTo>
                  <a:cubicBezTo>
                    <a:pt x="39158" y="168907"/>
                    <a:pt x="29633" y="122870"/>
                    <a:pt x="25400" y="117578"/>
                  </a:cubicBezTo>
                  <a:cubicBezTo>
                    <a:pt x="21167" y="112286"/>
                    <a:pt x="4233" y="160970"/>
                    <a:pt x="9525" y="142978"/>
                  </a:cubicBezTo>
                  <a:cubicBezTo>
                    <a:pt x="14817" y="124986"/>
                    <a:pt x="53446" y="3807"/>
                    <a:pt x="57150" y="1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" name="フリーフォーム 1048">
              <a:extLst>
                <a:ext uri="{FF2B5EF4-FFF2-40B4-BE49-F238E27FC236}">
                  <a16:creationId xmlns:a16="http://schemas.microsoft.com/office/drawing/2014/main" id="{A5B67878-835D-3884-F76A-477961C26FFC}"/>
                </a:ext>
              </a:extLst>
            </p:cNvPr>
            <p:cNvSpPr/>
            <p:nvPr/>
          </p:nvSpPr>
          <p:spPr>
            <a:xfrm>
              <a:off x="4978375" y="4590999"/>
              <a:ext cx="60397" cy="314490"/>
            </a:xfrm>
            <a:custGeom>
              <a:avLst/>
              <a:gdLst>
                <a:gd name="connsiteX0" fmla="*/ 60350 w 60397"/>
                <a:gd name="connsiteY0" fmla="*/ 51 h 314490"/>
                <a:gd name="connsiteX1" fmla="*/ 44475 w 60397"/>
                <a:gd name="connsiteY1" fmla="*/ 92126 h 314490"/>
                <a:gd name="connsiteX2" fmla="*/ 60350 w 60397"/>
                <a:gd name="connsiteY2" fmla="*/ 184201 h 314490"/>
                <a:gd name="connsiteX3" fmla="*/ 41300 w 60397"/>
                <a:gd name="connsiteY3" fmla="*/ 142926 h 314490"/>
                <a:gd name="connsiteX4" fmla="*/ 60350 w 60397"/>
                <a:gd name="connsiteY4" fmla="*/ 219126 h 314490"/>
                <a:gd name="connsiteX5" fmla="*/ 41300 w 60397"/>
                <a:gd name="connsiteY5" fmla="*/ 257226 h 314490"/>
                <a:gd name="connsiteX6" fmla="*/ 25 w 60397"/>
                <a:gd name="connsiteY6" fmla="*/ 314376 h 314490"/>
                <a:gd name="connsiteX7" fmla="*/ 47650 w 60397"/>
                <a:gd name="connsiteY7" fmla="*/ 241351 h 314490"/>
                <a:gd name="connsiteX8" fmla="*/ 57175 w 60397"/>
                <a:gd name="connsiteY8" fmla="*/ 203251 h 314490"/>
                <a:gd name="connsiteX9" fmla="*/ 12725 w 60397"/>
                <a:gd name="connsiteY9" fmla="*/ 152451 h 314490"/>
                <a:gd name="connsiteX10" fmla="*/ 19075 w 60397"/>
                <a:gd name="connsiteY10" fmla="*/ 200076 h 314490"/>
                <a:gd name="connsiteX11" fmla="*/ 38125 w 60397"/>
                <a:gd name="connsiteY11" fmla="*/ 104826 h 314490"/>
                <a:gd name="connsiteX12" fmla="*/ 60350 w 60397"/>
                <a:gd name="connsiteY12" fmla="*/ 51 h 31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397" h="314490">
                  <a:moveTo>
                    <a:pt x="60350" y="51"/>
                  </a:moveTo>
                  <a:cubicBezTo>
                    <a:pt x="61408" y="-2066"/>
                    <a:pt x="44475" y="61434"/>
                    <a:pt x="44475" y="92126"/>
                  </a:cubicBezTo>
                  <a:cubicBezTo>
                    <a:pt x="44475" y="122818"/>
                    <a:pt x="60879" y="175734"/>
                    <a:pt x="60350" y="184201"/>
                  </a:cubicBezTo>
                  <a:cubicBezTo>
                    <a:pt x="59821" y="192668"/>
                    <a:pt x="41300" y="137105"/>
                    <a:pt x="41300" y="142926"/>
                  </a:cubicBezTo>
                  <a:cubicBezTo>
                    <a:pt x="41300" y="148747"/>
                    <a:pt x="60350" y="200076"/>
                    <a:pt x="60350" y="219126"/>
                  </a:cubicBezTo>
                  <a:cubicBezTo>
                    <a:pt x="60350" y="238176"/>
                    <a:pt x="51354" y="241351"/>
                    <a:pt x="41300" y="257226"/>
                  </a:cubicBezTo>
                  <a:cubicBezTo>
                    <a:pt x="31246" y="273101"/>
                    <a:pt x="-1033" y="317022"/>
                    <a:pt x="25" y="314376"/>
                  </a:cubicBezTo>
                  <a:cubicBezTo>
                    <a:pt x="1083" y="311730"/>
                    <a:pt x="38125" y="259872"/>
                    <a:pt x="47650" y="241351"/>
                  </a:cubicBezTo>
                  <a:cubicBezTo>
                    <a:pt x="57175" y="222830"/>
                    <a:pt x="62996" y="218068"/>
                    <a:pt x="57175" y="203251"/>
                  </a:cubicBezTo>
                  <a:cubicBezTo>
                    <a:pt x="51354" y="188434"/>
                    <a:pt x="19075" y="152980"/>
                    <a:pt x="12725" y="152451"/>
                  </a:cubicBezTo>
                  <a:cubicBezTo>
                    <a:pt x="6375" y="151922"/>
                    <a:pt x="14842" y="208013"/>
                    <a:pt x="19075" y="200076"/>
                  </a:cubicBezTo>
                  <a:cubicBezTo>
                    <a:pt x="23308" y="192139"/>
                    <a:pt x="30188" y="135518"/>
                    <a:pt x="38125" y="104826"/>
                  </a:cubicBezTo>
                  <a:cubicBezTo>
                    <a:pt x="46062" y="74134"/>
                    <a:pt x="59292" y="2168"/>
                    <a:pt x="60350" y="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" name="フリーフォーム 1049">
              <a:extLst>
                <a:ext uri="{FF2B5EF4-FFF2-40B4-BE49-F238E27FC236}">
                  <a16:creationId xmlns:a16="http://schemas.microsoft.com/office/drawing/2014/main" id="{8AF64E75-512F-A1EF-DDC2-629D4004DEE2}"/>
                </a:ext>
              </a:extLst>
            </p:cNvPr>
            <p:cNvSpPr/>
            <p:nvPr/>
          </p:nvSpPr>
          <p:spPr>
            <a:xfrm>
              <a:off x="4784583" y="4654521"/>
              <a:ext cx="85867" cy="206517"/>
            </a:xfrm>
            <a:custGeom>
              <a:avLst/>
              <a:gdLst>
                <a:gd name="connsiteX0" fmla="*/ 85867 w 85867"/>
                <a:gd name="connsiteY0" fmla="*/ 29 h 206517"/>
                <a:gd name="connsiteX1" fmla="*/ 12842 w 85867"/>
                <a:gd name="connsiteY1" fmla="*/ 136554 h 206517"/>
                <a:gd name="connsiteX2" fmla="*/ 12842 w 85867"/>
                <a:gd name="connsiteY2" fmla="*/ 158779 h 206517"/>
                <a:gd name="connsiteX3" fmla="*/ 12842 w 85867"/>
                <a:gd name="connsiteY3" fmla="*/ 114329 h 206517"/>
                <a:gd name="connsiteX4" fmla="*/ 142 w 85867"/>
                <a:gd name="connsiteY4" fmla="*/ 206404 h 206517"/>
                <a:gd name="connsiteX5" fmla="*/ 22367 w 85867"/>
                <a:gd name="connsiteY5" fmla="*/ 92104 h 206517"/>
                <a:gd name="connsiteX6" fmla="*/ 12842 w 85867"/>
                <a:gd name="connsiteY6" fmla="*/ 123854 h 206517"/>
                <a:gd name="connsiteX7" fmla="*/ 85867 w 85867"/>
                <a:gd name="connsiteY7" fmla="*/ 29 h 206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867" h="206517">
                  <a:moveTo>
                    <a:pt x="85867" y="29"/>
                  </a:moveTo>
                  <a:cubicBezTo>
                    <a:pt x="85867" y="2146"/>
                    <a:pt x="25013" y="110096"/>
                    <a:pt x="12842" y="136554"/>
                  </a:cubicBezTo>
                  <a:cubicBezTo>
                    <a:pt x="671" y="163012"/>
                    <a:pt x="12842" y="158779"/>
                    <a:pt x="12842" y="158779"/>
                  </a:cubicBezTo>
                  <a:cubicBezTo>
                    <a:pt x="12842" y="155075"/>
                    <a:pt x="14959" y="106392"/>
                    <a:pt x="12842" y="114329"/>
                  </a:cubicBezTo>
                  <a:cubicBezTo>
                    <a:pt x="10725" y="122266"/>
                    <a:pt x="-1445" y="210108"/>
                    <a:pt x="142" y="206404"/>
                  </a:cubicBezTo>
                  <a:cubicBezTo>
                    <a:pt x="1729" y="202700"/>
                    <a:pt x="20250" y="105862"/>
                    <a:pt x="22367" y="92104"/>
                  </a:cubicBezTo>
                  <a:cubicBezTo>
                    <a:pt x="24484" y="78346"/>
                    <a:pt x="2259" y="135496"/>
                    <a:pt x="12842" y="123854"/>
                  </a:cubicBezTo>
                  <a:cubicBezTo>
                    <a:pt x="23425" y="112212"/>
                    <a:pt x="85867" y="-2088"/>
                    <a:pt x="85867" y="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1" name="フリーフォーム 1050">
              <a:extLst>
                <a:ext uri="{FF2B5EF4-FFF2-40B4-BE49-F238E27FC236}">
                  <a16:creationId xmlns:a16="http://schemas.microsoft.com/office/drawing/2014/main" id="{2BC39031-C5F9-A40E-9649-62987A2F57EE}"/>
                </a:ext>
              </a:extLst>
            </p:cNvPr>
            <p:cNvSpPr/>
            <p:nvPr/>
          </p:nvSpPr>
          <p:spPr>
            <a:xfrm>
              <a:off x="5089317" y="4645021"/>
              <a:ext cx="47897" cy="262342"/>
            </a:xfrm>
            <a:custGeom>
              <a:avLst/>
              <a:gdLst>
                <a:gd name="connsiteX0" fmla="*/ 208 w 47897"/>
                <a:gd name="connsiteY0" fmla="*/ 4 h 262342"/>
                <a:gd name="connsiteX1" fmla="*/ 28783 w 47897"/>
                <a:gd name="connsiteY1" fmla="*/ 215904 h 262342"/>
                <a:gd name="connsiteX2" fmla="*/ 47833 w 47897"/>
                <a:gd name="connsiteY2" fmla="*/ 257179 h 262342"/>
                <a:gd name="connsiteX3" fmla="*/ 22433 w 47897"/>
                <a:gd name="connsiteY3" fmla="*/ 136529 h 262342"/>
                <a:gd name="connsiteX4" fmla="*/ 44658 w 47897"/>
                <a:gd name="connsiteY4" fmla="*/ 209554 h 262342"/>
                <a:gd name="connsiteX5" fmla="*/ 208 w 47897"/>
                <a:gd name="connsiteY5" fmla="*/ 4 h 262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897" h="262342">
                  <a:moveTo>
                    <a:pt x="208" y="4"/>
                  </a:moveTo>
                  <a:cubicBezTo>
                    <a:pt x="-2438" y="1062"/>
                    <a:pt x="20846" y="173042"/>
                    <a:pt x="28783" y="215904"/>
                  </a:cubicBezTo>
                  <a:cubicBezTo>
                    <a:pt x="36720" y="258766"/>
                    <a:pt x="48891" y="270408"/>
                    <a:pt x="47833" y="257179"/>
                  </a:cubicBezTo>
                  <a:cubicBezTo>
                    <a:pt x="46775" y="243950"/>
                    <a:pt x="22962" y="144467"/>
                    <a:pt x="22433" y="136529"/>
                  </a:cubicBezTo>
                  <a:cubicBezTo>
                    <a:pt x="21904" y="128592"/>
                    <a:pt x="48362" y="227546"/>
                    <a:pt x="44658" y="209554"/>
                  </a:cubicBezTo>
                  <a:cubicBezTo>
                    <a:pt x="40954" y="191562"/>
                    <a:pt x="2854" y="-1054"/>
                    <a:pt x="208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2" name="フリーフォーム 1051">
              <a:extLst>
                <a:ext uri="{FF2B5EF4-FFF2-40B4-BE49-F238E27FC236}">
                  <a16:creationId xmlns:a16="http://schemas.microsoft.com/office/drawing/2014/main" id="{4CEB89A2-02FD-0C91-844D-A6AF49170438}"/>
                </a:ext>
              </a:extLst>
            </p:cNvPr>
            <p:cNvSpPr/>
            <p:nvPr/>
          </p:nvSpPr>
          <p:spPr>
            <a:xfrm>
              <a:off x="4800550" y="4524365"/>
              <a:ext cx="193725" cy="260385"/>
            </a:xfrm>
            <a:custGeom>
              <a:avLst/>
              <a:gdLst>
                <a:gd name="connsiteX0" fmla="*/ 50 w 193725"/>
                <a:gd name="connsiteY0" fmla="*/ 10 h 260385"/>
                <a:gd name="connsiteX1" fmla="*/ 117525 w 193725"/>
                <a:gd name="connsiteY1" fmla="*/ 82560 h 260385"/>
                <a:gd name="connsiteX2" fmla="*/ 111175 w 193725"/>
                <a:gd name="connsiteY2" fmla="*/ 73035 h 260385"/>
                <a:gd name="connsiteX3" fmla="*/ 174675 w 193725"/>
                <a:gd name="connsiteY3" fmla="*/ 82560 h 260385"/>
                <a:gd name="connsiteX4" fmla="*/ 177850 w 193725"/>
                <a:gd name="connsiteY4" fmla="*/ 130185 h 260385"/>
                <a:gd name="connsiteX5" fmla="*/ 193725 w 193725"/>
                <a:gd name="connsiteY5" fmla="*/ 111135 h 260385"/>
                <a:gd name="connsiteX6" fmla="*/ 177850 w 193725"/>
                <a:gd name="connsiteY6" fmla="*/ 260360 h 260385"/>
                <a:gd name="connsiteX7" fmla="*/ 184200 w 193725"/>
                <a:gd name="connsiteY7" fmla="*/ 98435 h 260385"/>
                <a:gd name="connsiteX8" fmla="*/ 73075 w 193725"/>
                <a:gd name="connsiteY8" fmla="*/ 9535 h 260385"/>
                <a:gd name="connsiteX9" fmla="*/ 133400 w 193725"/>
                <a:gd name="connsiteY9" fmla="*/ 76210 h 260385"/>
                <a:gd name="connsiteX10" fmla="*/ 50 w 193725"/>
                <a:gd name="connsiteY10" fmla="*/ 10 h 26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3725" h="260385">
                  <a:moveTo>
                    <a:pt x="50" y="10"/>
                  </a:moveTo>
                  <a:cubicBezTo>
                    <a:pt x="-2596" y="1068"/>
                    <a:pt x="99004" y="70389"/>
                    <a:pt x="117525" y="82560"/>
                  </a:cubicBezTo>
                  <a:cubicBezTo>
                    <a:pt x="136046" y="94731"/>
                    <a:pt x="101650" y="73035"/>
                    <a:pt x="111175" y="73035"/>
                  </a:cubicBezTo>
                  <a:cubicBezTo>
                    <a:pt x="120700" y="73035"/>
                    <a:pt x="163563" y="73035"/>
                    <a:pt x="174675" y="82560"/>
                  </a:cubicBezTo>
                  <a:cubicBezTo>
                    <a:pt x="185788" y="92085"/>
                    <a:pt x="177850" y="130185"/>
                    <a:pt x="177850" y="130185"/>
                  </a:cubicBezTo>
                  <a:cubicBezTo>
                    <a:pt x="181025" y="134947"/>
                    <a:pt x="193725" y="89439"/>
                    <a:pt x="193725" y="111135"/>
                  </a:cubicBezTo>
                  <a:cubicBezTo>
                    <a:pt x="193725" y="132831"/>
                    <a:pt x="179438" y="262477"/>
                    <a:pt x="177850" y="260360"/>
                  </a:cubicBezTo>
                  <a:cubicBezTo>
                    <a:pt x="176262" y="258243"/>
                    <a:pt x="201662" y="140239"/>
                    <a:pt x="184200" y="98435"/>
                  </a:cubicBezTo>
                  <a:cubicBezTo>
                    <a:pt x="166738" y="56631"/>
                    <a:pt x="81542" y="13239"/>
                    <a:pt x="73075" y="9535"/>
                  </a:cubicBezTo>
                  <a:cubicBezTo>
                    <a:pt x="64608" y="5831"/>
                    <a:pt x="144513" y="73035"/>
                    <a:pt x="133400" y="76210"/>
                  </a:cubicBezTo>
                  <a:cubicBezTo>
                    <a:pt x="122287" y="79385"/>
                    <a:pt x="2696" y="-1048"/>
                    <a:pt x="50" y="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3" name="フリーフォーム 1052">
              <a:extLst>
                <a:ext uri="{FF2B5EF4-FFF2-40B4-BE49-F238E27FC236}">
                  <a16:creationId xmlns:a16="http://schemas.microsoft.com/office/drawing/2014/main" id="{4D61DA1E-0580-0F88-18EC-94642CA45949}"/>
                </a:ext>
              </a:extLst>
            </p:cNvPr>
            <p:cNvSpPr/>
            <p:nvPr/>
          </p:nvSpPr>
          <p:spPr>
            <a:xfrm>
              <a:off x="4568825" y="4279715"/>
              <a:ext cx="85791" cy="298636"/>
            </a:xfrm>
            <a:custGeom>
              <a:avLst/>
              <a:gdLst>
                <a:gd name="connsiteX0" fmla="*/ 22225 w 85791"/>
                <a:gd name="connsiteY0" fmla="*/ 185 h 298636"/>
                <a:gd name="connsiteX1" fmla="*/ 9525 w 85791"/>
                <a:gd name="connsiteY1" fmla="*/ 177985 h 298636"/>
                <a:gd name="connsiteX2" fmla="*/ 9525 w 85791"/>
                <a:gd name="connsiteY2" fmla="*/ 155760 h 298636"/>
                <a:gd name="connsiteX3" fmla="*/ 44450 w 85791"/>
                <a:gd name="connsiteY3" fmla="*/ 289110 h 298636"/>
                <a:gd name="connsiteX4" fmla="*/ 31750 w 85791"/>
                <a:gd name="connsiteY4" fmla="*/ 190685 h 298636"/>
                <a:gd name="connsiteX5" fmla="*/ 85725 w 85791"/>
                <a:gd name="connsiteY5" fmla="*/ 298635 h 298636"/>
                <a:gd name="connsiteX6" fmla="*/ 19050 w 85791"/>
                <a:gd name="connsiteY6" fmla="*/ 187510 h 298636"/>
                <a:gd name="connsiteX7" fmla="*/ 0 w 85791"/>
                <a:gd name="connsiteY7" fmla="*/ 216085 h 298636"/>
                <a:gd name="connsiteX8" fmla="*/ 22225 w 85791"/>
                <a:gd name="connsiteY8" fmla="*/ 185 h 298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791" h="298636">
                  <a:moveTo>
                    <a:pt x="22225" y="185"/>
                  </a:moveTo>
                  <a:cubicBezTo>
                    <a:pt x="23813" y="-6165"/>
                    <a:pt x="11642" y="152056"/>
                    <a:pt x="9525" y="177985"/>
                  </a:cubicBezTo>
                  <a:cubicBezTo>
                    <a:pt x="7408" y="203914"/>
                    <a:pt x="3704" y="137239"/>
                    <a:pt x="9525" y="155760"/>
                  </a:cubicBezTo>
                  <a:cubicBezTo>
                    <a:pt x="15346" y="174281"/>
                    <a:pt x="40746" y="283289"/>
                    <a:pt x="44450" y="289110"/>
                  </a:cubicBezTo>
                  <a:cubicBezTo>
                    <a:pt x="48154" y="294931"/>
                    <a:pt x="24871" y="189098"/>
                    <a:pt x="31750" y="190685"/>
                  </a:cubicBezTo>
                  <a:cubicBezTo>
                    <a:pt x="38629" y="192272"/>
                    <a:pt x="87842" y="299164"/>
                    <a:pt x="85725" y="298635"/>
                  </a:cubicBezTo>
                  <a:cubicBezTo>
                    <a:pt x="83608" y="298106"/>
                    <a:pt x="33338" y="201268"/>
                    <a:pt x="19050" y="187510"/>
                  </a:cubicBezTo>
                  <a:cubicBezTo>
                    <a:pt x="4762" y="173752"/>
                    <a:pt x="0" y="250481"/>
                    <a:pt x="0" y="216085"/>
                  </a:cubicBezTo>
                  <a:cubicBezTo>
                    <a:pt x="0" y="181689"/>
                    <a:pt x="20637" y="6535"/>
                    <a:pt x="22225" y="1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4" name="フリーフォーム 1053">
              <a:extLst>
                <a:ext uri="{FF2B5EF4-FFF2-40B4-BE49-F238E27FC236}">
                  <a16:creationId xmlns:a16="http://schemas.microsoft.com/office/drawing/2014/main" id="{9015715F-B892-3FAF-9549-99FD4CE4E276}"/>
                </a:ext>
              </a:extLst>
            </p:cNvPr>
            <p:cNvSpPr/>
            <p:nvPr/>
          </p:nvSpPr>
          <p:spPr>
            <a:xfrm>
              <a:off x="4193912" y="3590716"/>
              <a:ext cx="418049" cy="200288"/>
            </a:xfrm>
            <a:custGeom>
              <a:avLst/>
              <a:gdLst>
                <a:gd name="connsiteX0" fmla="*/ 263 w 418049"/>
                <a:gd name="connsiteY0" fmla="*/ 25609 h 200288"/>
                <a:gd name="connsiteX1" fmla="*/ 317763 w 418049"/>
                <a:gd name="connsiteY1" fmla="*/ 31959 h 200288"/>
                <a:gd name="connsiteX2" fmla="*/ 273313 w 418049"/>
                <a:gd name="connsiteY2" fmla="*/ 6559 h 200288"/>
                <a:gd name="connsiteX3" fmla="*/ 384438 w 418049"/>
                <a:gd name="connsiteY3" fmla="*/ 92284 h 200288"/>
                <a:gd name="connsiteX4" fmla="*/ 327288 w 418049"/>
                <a:gd name="connsiteY4" fmla="*/ 136734 h 200288"/>
                <a:gd name="connsiteX5" fmla="*/ 413013 w 418049"/>
                <a:gd name="connsiteY5" fmla="*/ 111334 h 200288"/>
                <a:gd name="connsiteX6" fmla="*/ 149488 w 418049"/>
                <a:gd name="connsiteY6" fmla="*/ 200234 h 200288"/>
                <a:gd name="connsiteX7" fmla="*/ 355863 w 418049"/>
                <a:gd name="connsiteY7" fmla="*/ 124034 h 200288"/>
                <a:gd name="connsiteX8" fmla="*/ 365388 w 418049"/>
                <a:gd name="connsiteY8" fmla="*/ 92284 h 200288"/>
                <a:gd name="connsiteX9" fmla="*/ 286013 w 418049"/>
                <a:gd name="connsiteY9" fmla="*/ 19259 h 200288"/>
                <a:gd name="connsiteX10" fmla="*/ 355863 w 418049"/>
                <a:gd name="connsiteY10" fmla="*/ 57359 h 200288"/>
                <a:gd name="connsiteX11" fmla="*/ 133613 w 418049"/>
                <a:gd name="connsiteY11" fmla="*/ 209 h 200288"/>
                <a:gd name="connsiteX12" fmla="*/ 260613 w 418049"/>
                <a:gd name="connsiteY12" fmla="*/ 38309 h 200288"/>
                <a:gd name="connsiteX13" fmla="*/ 263 w 418049"/>
                <a:gd name="connsiteY13" fmla="*/ 25609 h 2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18049" h="200288">
                  <a:moveTo>
                    <a:pt x="263" y="25609"/>
                  </a:moveTo>
                  <a:cubicBezTo>
                    <a:pt x="9788" y="24551"/>
                    <a:pt x="272255" y="35134"/>
                    <a:pt x="317763" y="31959"/>
                  </a:cubicBezTo>
                  <a:cubicBezTo>
                    <a:pt x="363271" y="28784"/>
                    <a:pt x="262201" y="-3495"/>
                    <a:pt x="273313" y="6559"/>
                  </a:cubicBezTo>
                  <a:cubicBezTo>
                    <a:pt x="284425" y="16613"/>
                    <a:pt x="375442" y="70588"/>
                    <a:pt x="384438" y="92284"/>
                  </a:cubicBezTo>
                  <a:cubicBezTo>
                    <a:pt x="393434" y="113980"/>
                    <a:pt x="322526" y="133559"/>
                    <a:pt x="327288" y="136734"/>
                  </a:cubicBezTo>
                  <a:cubicBezTo>
                    <a:pt x="332050" y="139909"/>
                    <a:pt x="442646" y="100751"/>
                    <a:pt x="413013" y="111334"/>
                  </a:cubicBezTo>
                  <a:cubicBezTo>
                    <a:pt x="383380" y="121917"/>
                    <a:pt x="159013" y="198117"/>
                    <a:pt x="149488" y="200234"/>
                  </a:cubicBezTo>
                  <a:cubicBezTo>
                    <a:pt x="139963" y="202351"/>
                    <a:pt x="319880" y="142026"/>
                    <a:pt x="355863" y="124034"/>
                  </a:cubicBezTo>
                  <a:cubicBezTo>
                    <a:pt x="391846" y="106042"/>
                    <a:pt x="377030" y="109746"/>
                    <a:pt x="365388" y="92284"/>
                  </a:cubicBezTo>
                  <a:cubicBezTo>
                    <a:pt x="353746" y="74822"/>
                    <a:pt x="287601" y="25080"/>
                    <a:pt x="286013" y="19259"/>
                  </a:cubicBezTo>
                  <a:cubicBezTo>
                    <a:pt x="284426" y="13438"/>
                    <a:pt x="381263" y="60534"/>
                    <a:pt x="355863" y="57359"/>
                  </a:cubicBezTo>
                  <a:cubicBezTo>
                    <a:pt x="330463" y="54184"/>
                    <a:pt x="149488" y="3384"/>
                    <a:pt x="133613" y="209"/>
                  </a:cubicBezTo>
                  <a:cubicBezTo>
                    <a:pt x="117738" y="-2966"/>
                    <a:pt x="279134" y="30901"/>
                    <a:pt x="260613" y="38309"/>
                  </a:cubicBezTo>
                  <a:cubicBezTo>
                    <a:pt x="242092" y="45717"/>
                    <a:pt x="-9262" y="26667"/>
                    <a:pt x="263" y="256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5" name="フリーフォーム 1054">
              <a:extLst>
                <a:ext uri="{FF2B5EF4-FFF2-40B4-BE49-F238E27FC236}">
                  <a16:creationId xmlns:a16="http://schemas.microsoft.com/office/drawing/2014/main" id="{E260DA06-0EEC-D930-EC83-6D2AC41439AB}"/>
                </a:ext>
              </a:extLst>
            </p:cNvPr>
            <p:cNvSpPr/>
            <p:nvPr/>
          </p:nvSpPr>
          <p:spPr>
            <a:xfrm>
              <a:off x="5280021" y="3549510"/>
              <a:ext cx="409849" cy="127348"/>
            </a:xfrm>
            <a:custGeom>
              <a:avLst/>
              <a:gdLst>
                <a:gd name="connsiteX0" fmla="*/ 317504 w 409849"/>
                <a:gd name="connsiteY0" fmla="*/ 140 h 127348"/>
                <a:gd name="connsiteX1" fmla="*/ 244479 w 409849"/>
                <a:gd name="connsiteY1" fmla="*/ 66815 h 127348"/>
                <a:gd name="connsiteX2" fmla="*/ 4 w 409849"/>
                <a:gd name="connsiteY2" fmla="*/ 111265 h 127348"/>
                <a:gd name="connsiteX3" fmla="*/ 250829 w 409849"/>
                <a:gd name="connsiteY3" fmla="*/ 85865 h 127348"/>
                <a:gd name="connsiteX4" fmla="*/ 133354 w 409849"/>
                <a:gd name="connsiteY4" fmla="*/ 127140 h 127348"/>
                <a:gd name="connsiteX5" fmla="*/ 295279 w 409849"/>
                <a:gd name="connsiteY5" fmla="*/ 101740 h 127348"/>
                <a:gd name="connsiteX6" fmla="*/ 409579 w 409849"/>
                <a:gd name="connsiteY6" fmla="*/ 98565 h 127348"/>
                <a:gd name="connsiteX7" fmla="*/ 263529 w 409849"/>
                <a:gd name="connsiteY7" fmla="*/ 95390 h 127348"/>
                <a:gd name="connsiteX8" fmla="*/ 146054 w 409849"/>
                <a:gd name="connsiteY8" fmla="*/ 85865 h 127348"/>
                <a:gd name="connsiteX9" fmla="*/ 260354 w 409849"/>
                <a:gd name="connsiteY9" fmla="*/ 85865 h 127348"/>
                <a:gd name="connsiteX10" fmla="*/ 317504 w 409849"/>
                <a:gd name="connsiteY10" fmla="*/ 140 h 127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9849" h="127348">
                  <a:moveTo>
                    <a:pt x="317504" y="140"/>
                  </a:moveTo>
                  <a:cubicBezTo>
                    <a:pt x="314858" y="-3035"/>
                    <a:pt x="297395" y="48294"/>
                    <a:pt x="244479" y="66815"/>
                  </a:cubicBezTo>
                  <a:cubicBezTo>
                    <a:pt x="191563" y="85336"/>
                    <a:pt x="-1054" y="108090"/>
                    <a:pt x="4" y="111265"/>
                  </a:cubicBezTo>
                  <a:cubicBezTo>
                    <a:pt x="1062" y="114440"/>
                    <a:pt x="228604" y="83219"/>
                    <a:pt x="250829" y="85865"/>
                  </a:cubicBezTo>
                  <a:cubicBezTo>
                    <a:pt x="273054" y="88511"/>
                    <a:pt x="125946" y="124494"/>
                    <a:pt x="133354" y="127140"/>
                  </a:cubicBezTo>
                  <a:cubicBezTo>
                    <a:pt x="140762" y="129786"/>
                    <a:pt x="249241" y="106503"/>
                    <a:pt x="295279" y="101740"/>
                  </a:cubicBezTo>
                  <a:cubicBezTo>
                    <a:pt x="341317" y="96978"/>
                    <a:pt x="414870" y="99623"/>
                    <a:pt x="409579" y="98565"/>
                  </a:cubicBezTo>
                  <a:cubicBezTo>
                    <a:pt x="404288" y="97507"/>
                    <a:pt x="307450" y="97507"/>
                    <a:pt x="263529" y="95390"/>
                  </a:cubicBezTo>
                  <a:cubicBezTo>
                    <a:pt x="219608" y="93273"/>
                    <a:pt x="146583" y="87452"/>
                    <a:pt x="146054" y="85865"/>
                  </a:cubicBezTo>
                  <a:cubicBezTo>
                    <a:pt x="145525" y="84278"/>
                    <a:pt x="231779" y="95919"/>
                    <a:pt x="260354" y="85865"/>
                  </a:cubicBezTo>
                  <a:cubicBezTo>
                    <a:pt x="288929" y="75811"/>
                    <a:pt x="320150" y="3315"/>
                    <a:pt x="317504" y="1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6" name="フリーフォーム 1055">
              <a:extLst>
                <a:ext uri="{FF2B5EF4-FFF2-40B4-BE49-F238E27FC236}">
                  <a16:creationId xmlns:a16="http://schemas.microsoft.com/office/drawing/2014/main" id="{2B473082-73BA-2BF2-5A3D-5D829000F6F6}"/>
                </a:ext>
              </a:extLst>
            </p:cNvPr>
            <p:cNvSpPr/>
            <p:nvPr/>
          </p:nvSpPr>
          <p:spPr>
            <a:xfrm>
              <a:off x="5035550" y="4657647"/>
              <a:ext cx="38515" cy="266840"/>
            </a:xfrm>
            <a:custGeom>
              <a:avLst/>
              <a:gdLst>
                <a:gd name="connsiteX0" fmla="*/ 31750 w 38515"/>
                <a:gd name="connsiteY0" fmla="*/ 78 h 266840"/>
                <a:gd name="connsiteX1" fmla="*/ 28575 w 38515"/>
                <a:gd name="connsiteY1" fmla="*/ 209628 h 266840"/>
                <a:gd name="connsiteX2" fmla="*/ 34925 w 38515"/>
                <a:gd name="connsiteY2" fmla="*/ 177878 h 266840"/>
                <a:gd name="connsiteX3" fmla="*/ 0 w 38515"/>
                <a:gd name="connsiteY3" fmla="*/ 266778 h 266840"/>
                <a:gd name="connsiteX4" fmla="*/ 34925 w 38515"/>
                <a:gd name="connsiteY4" fmla="*/ 162003 h 266840"/>
                <a:gd name="connsiteX5" fmla="*/ 38100 w 38515"/>
                <a:gd name="connsiteY5" fmla="*/ 184228 h 266840"/>
                <a:gd name="connsiteX6" fmla="*/ 31750 w 38515"/>
                <a:gd name="connsiteY6" fmla="*/ 78 h 266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5" h="266840">
                  <a:moveTo>
                    <a:pt x="31750" y="78"/>
                  </a:moveTo>
                  <a:cubicBezTo>
                    <a:pt x="30163" y="4311"/>
                    <a:pt x="28046" y="179995"/>
                    <a:pt x="28575" y="209628"/>
                  </a:cubicBezTo>
                  <a:cubicBezTo>
                    <a:pt x="29104" y="239261"/>
                    <a:pt x="39688" y="168353"/>
                    <a:pt x="34925" y="177878"/>
                  </a:cubicBezTo>
                  <a:cubicBezTo>
                    <a:pt x="30162" y="187403"/>
                    <a:pt x="0" y="269424"/>
                    <a:pt x="0" y="266778"/>
                  </a:cubicBezTo>
                  <a:cubicBezTo>
                    <a:pt x="0" y="264132"/>
                    <a:pt x="28575" y="175761"/>
                    <a:pt x="34925" y="162003"/>
                  </a:cubicBezTo>
                  <a:cubicBezTo>
                    <a:pt x="41275" y="148245"/>
                    <a:pt x="37042" y="205395"/>
                    <a:pt x="38100" y="184228"/>
                  </a:cubicBezTo>
                  <a:cubicBezTo>
                    <a:pt x="39158" y="163061"/>
                    <a:pt x="33337" y="-4155"/>
                    <a:pt x="31750" y="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7" name="フリーフォーム 1056">
              <a:extLst>
                <a:ext uri="{FF2B5EF4-FFF2-40B4-BE49-F238E27FC236}">
                  <a16:creationId xmlns:a16="http://schemas.microsoft.com/office/drawing/2014/main" id="{FE48DA99-5FE5-CE21-0B9B-D1688423BCAA}"/>
                </a:ext>
              </a:extLst>
            </p:cNvPr>
            <p:cNvSpPr/>
            <p:nvPr/>
          </p:nvSpPr>
          <p:spPr>
            <a:xfrm>
              <a:off x="4349658" y="4921250"/>
              <a:ext cx="511430" cy="121329"/>
            </a:xfrm>
            <a:custGeom>
              <a:avLst/>
              <a:gdLst>
                <a:gd name="connsiteX0" fmla="*/ 511267 w 511430"/>
                <a:gd name="connsiteY0" fmla="*/ 0 h 121329"/>
                <a:gd name="connsiteX1" fmla="*/ 308067 w 511430"/>
                <a:gd name="connsiteY1" fmla="*/ 76200 h 121329"/>
                <a:gd name="connsiteX2" fmla="*/ 339817 w 511430"/>
                <a:gd name="connsiteY2" fmla="*/ 82550 h 121329"/>
                <a:gd name="connsiteX3" fmla="*/ 196942 w 511430"/>
                <a:gd name="connsiteY3" fmla="*/ 120650 h 121329"/>
                <a:gd name="connsiteX4" fmla="*/ 257267 w 511430"/>
                <a:gd name="connsiteY4" fmla="*/ 107950 h 121329"/>
                <a:gd name="connsiteX5" fmla="*/ 92 w 511430"/>
                <a:gd name="connsiteY5" fmla="*/ 120650 h 121329"/>
                <a:gd name="connsiteX6" fmla="*/ 228692 w 511430"/>
                <a:gd name="connsiteY6" fmla="*/ 104775 h 121329"/>
                <a:gd name="connsiteX7" fmla="*/ 320767 w 511430"/>
                <a:gd name="connsiteY7" fmla="*/ 50800 h 121329"/>
                <a:gd name="connsiteX8" fmla="*/ 269967 w 511430"/>
                <a:gd name="connsiteY8" fmla="*/ 76200 h 121329"/>
                <a:gd name="connsiteX9" fmla="*/ 511267 w 511430"/>
                <a:gd name="connsiteY9" fmla="*/ 0 h 121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1430" h="121329">
                  <a:moveTo>
                    <a:pt x="511267" y="0"/>
                  </a:moveTo>
                  <a:cubicBezTo>
                    <a:pt x="517617" y="0"/>
                    <a:pt x="336642" y="62442"/>
                    <a:pt x="308067" y="76200"/>
                  </a:cubicBezTo>
                  <a:cubicBezTo>
                    <a:pt x="279492" y="89958"/>
                    <a:pt x="358338" y="75142"/>
                    <a:pt x="339817" y="82550"/>
                  </a:cubicBezTo>
                  <a:cubicBezTo>
                    <a:pt x="321296" y="89958"/>
                    <a:pt x="210700" y="116417"/>
                    <a:pt x="196942" y="120650"/>
                  </a:cubicBezTo>
                  <a:cubicBezTo>
                    <a:pt x="183184" y="124883"/>
                    <a:pt x="290075" y="107950"/>
                    <a:pt x="257267" y="107950"/>
                  </a:cubicBezTo>
                  <a:cubicBezTo>
                    <a:pt x="224459" y="107950"/>
                    <a:pt x="4854" y="121179"/>
                    <a:pt x="92" y="120650"/>
                  </a:cubicBezTo>
                  <a:cubicBezTo>
                    <a:pt x="-4671" y="120121"/>
                    <a:pt x="175246" y="116417"/>
                    <a:pt x="228692" y="104775"/>
                  </a:cubicBezTo>
                  <a:cubicBezTo>
                    <a:pt x="282138" y="93133"/>
                    <a:pt x="313888" y="55562"/>
                    <a:pt x="320767" y="50800"/>
                  </a:cubicBezTo>
                  <a:cubicBezTo>
                    <a:pt x="327646" y="46038"/>
                    <a:pt x="245096" y="83079"/>
                    <a:pt x="269967" y="76200"/>
                  </a:cubicBezTo>
                  <a:cubicBezTo>
                    <a:pt x="294838" y="69321"/>
                    <a:pt x="504917" y="0"/>
                    <a:pt x="511267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8" name="フリーフォーム 1057">
              <a:extLst>
                <a:ext uri="{FF2B5EF4-FFF2-40B4-BE49-F238E27FC236}">
                  <a16:creationId xmlns:a16="http://schemas.microsoft.com/office/drawing/2014/main" id="{13259CA6-697A-E853-B3E1-8EBB8F549638}"/>
                </a:ext>
              </a:extLst>
            </p:cNvPr>
            <p:cNvSpPr/>
            <p:nvPr/>
          </p:nvSpPr>
          <p:spPr>
            <a:xfrm>
              <a:off x="4371967" y="5000335"/>
              <a:ext cx="249066" cy="33701"/>
            </a:xfrm>
            <a:custGeom>
              <a:avLst/>
              <a:gdLst>
                <a:gd name="connsiteX0" fmla="*/ 8 w 249066"/>
                <a:gd name="connsiteY0" fmla="*/ 32040 h 33701"/>
                <a:gd name="connsiteX1" fmla="*/ 244483 w 249066"/>
                <a:gd name="connsiteY1" fmla="*/ 28865 h 33701"/>
                <a:gd name="connsiteX2" fmla="*/ 165108 w 249066"/>
                <a:gd name="connsiteY2" fmla="*/ 25690 h 33701"/>
                <a:gd name="connsiteX3" fmla="*/ 234958 w 249066"/>
                <a:gd name="connsiteY3" fmla="*/ 290 h 33701"/>
                <a:gd name="connsiteX4" fmla="*/ 8 w 249066"/>
                <a:gd name="connsiteY4" fmla="*/ 32040 h 3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066" h="33701">
                  <a:moveTo>
                    <a:pt x="8" y="32040"/>
                  </a:moveTo>
                  <a:cubicBezTo>
                    <a:pt x="1595" y="36802"/>
                    <a:pt x="216966" y="29923"/>
                    <a:pt x="244483" y="28865"/>
                  </a:cubicBezTo>
                  <a:cubicBezTo>
                    <a:pt x="272000" y="27807"/>
                    <a:pt x="166695" y="30452"/>
                    <a:pt x="165108" y="25690"/>
                  </a:cubicBezTo>
                  <a:cubicBezTo>
                    <a:pt x="163521" y="20928"/>
                    <a:pt x="259300" y="-2885"/>
                    <a:pt x="234958" y="290"/>
                  </a:cubicBezTo>
                  <a:cubicBezTo>
                    <a:pt x="210616" y="3465"/>
                    <a:pt x="-1579" y="27278"/>
                    <a:pt x="8" y="320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9" name="フリーフォーム 1058">
              <a:extLst>
                <a:ext uri="{FF2B5EF4-FFF2-40B4-BE49-F238E27FC236}">
                  <a16:creationId xmlns:a16="http://schemas.microsoft.com/office/drawing/2014/main" id="{4054353D-D64A-A9C0-D97A-6775914FC58D}"/>
                </a:ext>
              </a:extLst>
            </p:cNvPr>
            <p:cNvSpPr/>
            <p:nvPr/>
          </p:nvSpPr>
          <p:spPr>
            <a:xfrm>
              <a:off x="4851165" y="4933923"/>
              <a:ext cx="143449" cy="73088"/>
            </a:xfrm>
            <a:custGeom>
              <a:avLst/>
              <a:gdLst>
                <a:gd name="connsiteX0" fmla="*/ 235 w 143449"/>
                <a:gd name="connsiteY0" fmla="*/ 27 h 73088"/>
                <a:gd name="connsiteX1" fmla="*/ 111360 w 143449"/>
                <a:gd name="connsiteY1" fmla="*/ 47652 h 73088"/>
                <a:gd name="connsiteX2" fmla="*/ 54210 w 143449"/>
                <a:gd name="connsiteY2" fmla="*/ 47652 h 73088"/>
                <a:gd name="connsiteX3" fmla="*/ 143110 w 143449"/>
                <a:gd name="connsiteY3" fmla="*/ 73052 h 73088"/>
                <a:gd name="connsiteX4" fmla="*/ 82785 w 143449"/>
                <a:gd name="connsiteY4" fmla="*/ 41302 h 73088"/>
                <a:gd name="connsiteX5" fmla="*/ 235 w 143449"/>
                <a:gd name="connsiteY5" fmla="*/ 27 h 73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449" h="73088">
                  <a:moveTo>
                    <a:pt x="235" y="27"/>
                  </a:moveTo>
                  <a:cubicBezTo>
                    <a:pt x="4997" y="1085"/>
                    <a:pt x="102364" y="39715"/>
                    <a:pt x="111360" y="47652"/>
                  </a:cubicBezTo>
                  <a:cubicBezTo>
                    <a:pt x="120356" y="55590"/>
                    <a:pt x="48918" y="43419"/>
                    <a:pt x="54210" y="47652"/>
                  </a:cubicBezTo>
                  <a:cubicBezTo>
                    <a:pt x="59502" y="51885"/>
                    <a:pt x="138348" y="74110"/>
                    <a:pt x="143110" y="73052"/>
                  </a:cubicBezTo>
                  <a:cubicBezTo>
                    <a:pt x="147872" y="71994"/>
                    <a:pt x="101306" y="54002"/>
                    <a:pt x="82785" y="41302"/>
                  </a:cubicBezTo>
                  <a:cubicBezTo>
                    <a:pt x="64264" y="28602"/>
                    <a:pt x="-4527" y="-1031"/>
                    <a:pt x="235" y="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0" name="フリーフォーム 1059">
              <a:extLst>
                <a:ext uri="{FF2B5EF4-FFF2-40B4-BE49-F238E27FC236}">
                  <a16:creationId xmlns:a16="http://schemas.microsoft.com/office/drawing/2014/main" id="{8BD0C322-99AD-8BE1-8AC9-232DBFE30179}"/>
                </a:ext>
              </a:extLst>
            </p:cNvPr>
            <p:cNvSpPr/>
            <p:nvPr/>
          </p:nvSpPr>
          <p:spPr>
            <a:xfrm>
              <a:off x="4902200" y="4914796"/>
              <a:ext cx="339081" cy="104922"/>
            </a:xfrm>
            <a:custGeom>
              <a:avLst/>
              <a:gdLst>
                <a:gd name="connsiteX0" fmla="*/ 0 w 339081"/>
                <a:gd name="connsiteY0" fmla="*/ 89004 h 104922"/>
                <a:gd name="connsiteX1" fmla="*/ 165100 w 339081"/>
                <a:gd name="connsiteY1" fmla="*/ 44554 h 104922"/>
                <a:gd name="connsiteX2" fmla="*/ 168275 w 339081"/>
                <a:gd name="connsiteY2" fmla="*/ 104 h 104922"/>
                <a:gd name="connsiteX3" fmla="*/ 254000 w 339081"/>
                <a:gd name="connsiteY3" fmla="*/ 31854 h 104922"/>
                <a:gd name="connsiteX4" fmla="*/ 219075 w 339081"/>
                <a:gd name="connsiteY4" fmla="*/ 19154 h 104922"/>
                <a:gd name="connsiteX5" fmla="*/ 336550 w 339081"/>
                <a:gd name="connsiteY5" fmla="*/ 69954 h 104922"/>
                <a:gd name="connsiteX6" fmla="*/ 288925 w 339081"/>
                <a:gd name="connsiteY6" fmla="*/ 44554 h 104922"/>
                <a:gd name="connsiteX7" fmla="*/ 165100 w 339081"/>
                <a:gd name="connsiteY7" fmla="*/ 69954 h 104922"/>
                <a:gd name="connsiteX8" fmla="*/ 225425 w 339081"/>
                <a:gd name="connsiteY8" fmla="*/ 47729 h 104922"/>
                <a:gd name="connsiteX9" fmla="*/ 209550 w 339081"/>
                <a:gd name="connsiteY9" fmla="*/ 22329 h 104922"/>
                <a:gd name="connsiteX10" fmla="*/ 165100 w 339081"/>
                <a:gd name="connsiteY10" fmla="*/ 50904 h 104922"/>
                <a:gd name="connsiteX11" fmla="*/ 63500 w 339081"/>
                <a:gd name="connsiteY11" fmla="*/ 104879 h 104922"/>
                <a:gd name="connsiteX12" fmla="*/ 165100 w 339081"/>
                <a:gd name="connsiteY12" fmla="*/ 41379 h 104922"/>
                <a:gd name="connsiteX13" fmla="*/ 0 w 339081"/>
                <a:gd name="connsiteY13" fmla="*/ 89004 h 104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9081" h="104922">
                  <a:moveTo>
                    <a:pt x="0" y="89004"/>
                  </a:moveTo>
                  <a:cubicBezTo>
                    <a:pt x="0" y="89533"/>
                    <a:pt x="137054" y="59371"/>
                    <a:pt x="165100" y="44554"/>
                  </a:cubicBezTo>
                  <a:cubicBezTo>
                    <a:pt x="193146" y="29737"/>
                    <a:pt x="153458" y="2221"/>
                    <a:pt x="168275" y="104"/>
                  </a:cubicBezTo>
                  <a:cubicBezTo>
                    <a:pt x="183092" y="-2013"/>
                    <a:pt x="245533" y="28679"/>
                    <a:pt x="254000" y="31854"/>
                  </a:cubicBezTo>
                  <a:cubicBezTo>
                    <a:pt x="262467" y="35029"/>
                    <a:pt x="205317" y="12804"/>
                    <a:pt x="219075" y="19154"/>
                  </a:cubicBezTo>
                  <a:cubicBezTo>
                    <a:pt x="232833" y="25504"/>
                    <a:pt x="324908" y="65721"/>
                    <a:pt x="336550" y="69954"/>
                  </a:cubicBezTo>
                  <a:cubicBezTo>
                    <a:pt x="348192" y="74187"/>
                    <a:pt x="317500" y="44554"/>
                    <a:pt x="288925" y="44554"/>
                  </a:cubicBezTo>
                  <a:cubicBezTo>
                    <a:pt x="260350" y="44554"/>
                    <a:pt x="175683" y="69425"/>
                    <a:pt x="165100" y="69954"/>
                  </a:cubicBezTo>
                  <a:cubicBezTo>
                    <a:pt x="154517" y="70483"/>
                    <a:pt x="218017" y="55666"/>
                    <a:pt x="225425" y="47729"/>
                  </a:cubicBezTo>
                  <a:cubicBezTo>
                    <a:pt x="232833" y="39791"/>
                    <a:pt x="219604" y="21800"/>
                    <a:pt x="209550" y="22329"/>
                  </a:cubicBezTo>
                  <a:cubicBezTo>
                    <a:pt x="199496" y="22858"/>
                    <a:pt x="189442" y="37146"/>
                    <a:pt x="165100" y="50904"/>
                  </a:cubicBezTo>
                  <a:cubicBezTo>
                    <a:pt x="140758" y="64662"/>
                    <a:pt x="63500" y="106466"/>
                    <a:pt x="63500" y="104879"/>
                  </a:cubicBezTo>
                  <a:cubicBezTo>
                    <a:pt x="63500" y="103292"/>
                    <a:pt x="172508" y="46141"/>
                    <a:pt x="165100" y="41379"/>
                  </a:cubicBezTo>
                  <a:cubicBezTo>
                    <a:pt x="157692" y="36616"/>
                    <a:pt x="0" y="88475"/>
                    <a:pt x="0" y="890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1" name="フリーフォーム 1060">
              <a:extLst>
                <a:ext uri="{FF2B5EF4-FFF2-40B4-BE49-F238E27FC236}">
                  <a16:creationId xmlns:a16="http://schemas.microsoft.com/office/drawing/2014/main" id="{07103A17-D640-6D2C-214F-08FA676A3782}"/>
                </a:ext>
              </a:extLst>
            </p:cNvPr>
            <p:cNvSpPr/>
            <p:nvPr/>
          </p:nvSpPr>
          <p:spPr>
            <a:xfrm>
              <a:off x="4552922" y="4933154"/>
              <a:ext cx="404829" cy="141267"/>
            </a:xfrm>
            <a:custGeom>
              <a:avLst/>
              <a:gdLst>
                <a:gd name="connsiteX0" fmla="*/ 28 w 404829"/>
                <a:gd name="connsiteY0" fmla="*/ 99221 h 141267"/>
                <a:gd name="connsiteX1" fmla="*/ 317528 w 404829"/>
                <a:gd name="connsiteY1" fmla="*/ 83346 h 141267"/>
                <a:gd name="connsiteX2" fmla="*/ 323878 w 404829"/>
                <a:gd name="connsiteY2" fmla="*/ 42071 h 141267"/>
                <a:gd name="connsiteX3" fmla="*/ 403253 w 404829"/>
                <a:gd name="connsiteY3" fmla="*/ 140496 h 141267"/>
                <a:gd name="connsiteX4" fmla="*/ 371503 w 404829"/>
                <a:gd name="connsiteY4" fmla="*/ 83346 h 141267"/>
                <a:gd name="connsiteX5" fmla="*/ 308003 w 404829"/>
                <a:gd name="connsiteY5" fmla="*/ 796 h 141267"/>
                <a:gd name="connsiteX6" fmla="*/ 320703 w 404829"/>
                <a:gd name="connsiteY6" fmla="*/ 42071 h 141267"/>
                <a:gd name="connsiteX7" fmla="*/ 228628 w 404829"/>
                <a:gd name="connsiteY7" fmla="*/ 51596 h 141267"/>
                <a:gd name="connsiteX8" fmla="*/ 336578 w 404829"/>
                <a:gd name="connsiteY8" fmla="*/ 70646 h 141267"/>
                <a:gd name="connsiteX9" fmla="*/ 28 w 404829"/>
                <a:gd name="connsiteY9" fmla="*/ 99221 h 14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4829" h="141267">
                  <a:moveTo>
                    <a:pt x="28" y="99221"/>
                  </a:moveTo>
                  <a:cubicBezTo>
                    <a:pt x="-3147" y="101338"/>
                    <a:pt x="263553" y="92871"/>
                    <a:pt x="317528" y="83346"/>
                  </a:cubicBezTo>
                  <a:cubicBezTo>
                    <a:pt x="371503" y="73821"/>
                    <a:pt x="309591" y="32546"/>
                    <a:pt x="323878" y="42071"/>
                  </a:cubicBezTo>
                  <a:cubicBezTo>
                    <a:pt x="338165" y="51596"/>
                    <a:pt x="395315" y="133617"/>
                    <a:pt x="403253" y="140496"/>
                  </a:cubicBezTo>
                  <a:cubicBezTo>
                    <a:pt x="411191" y="147375"/>
                    <a:pt x="387378" y="106629"/>
                    <a:pt x="371503" y="83346"/>
                  </a:cubicBezTo>
                  <a:cubicBezTo>
                    <a:pt x="355628" y="60063"/>
                    <a:pt x="316470" y="7675"/>
                    <a:pt x="308003" y="796"/>
                  </a:cubicBezTo>
                  <a:cubicBezTo>
                    <a:pt x="299536" y="-6083"/>
                    <a:pt x="333932" y="33604"/>
                    <a:pt x="320703" y="42071"/>
                  </a:cubicBezTo>
                  <a:cubicBezTo>
                    <a:pt x="307474" y="50538"/>
                    <a:pt x="225982" y="46834"/>
                    <a:pt x="228628" y="51596"/>
                  </a:cubicBezTo>
                  <a:cubicBezTo>
                    <a:pt x="231274" y="56358"/>
                    <a:pt x="371503" y="62179"/>
                    <a:pt x="336578" y="70646"/>
                  </a:cubicBezTo>
                  <a:cubicBezTo>
                    <a:pt x="301653" y="79113"/>
                    <a:pt x="3203" y="97104"/>
                    <a:pt x="28" y="992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2" name="フリーフォーム 1061">
              <a:extLst>
                <a:ext uri="{FF2B5EF4-FFF2-40B4-BE49-F238E27FC236}">
                  <a16:creationId xmlns:a16="http://schemas.microsoft.com/office/drawing/2014/main" id="{7701F22E-055D-15D7-4F5C-5948EACA5191}"/>
                </a:ext>
              </a:extLst>
            </p:cNvPr>
            <p:cNvSpPr/>
            <p:nvPr/>
          </p:nvSpPr>
          <p:spPr>
            <a:xfrm>
              <a:off x="4850140" y="4984734"/>
              <a:ext cx="679938" cy="48337"/>
            </a:xfrm>
            <a:custGeom>
              <a:avLst/>
              <a:gdLst>
                <a:gd name="connsiteX0" fmla="*/ 20310 w 679938"/>
                <a:gd name="connsiteY0" fmla="*/ 47641 h 48337"/>
                <a:gd name="connsiteX1" fmla="*/ 372735 w 679938"/>
                <a:gd name="connsiteY1" fmla="*/ 19066 h 48337"/>
                <a:gd name="connsiteX2" fmla="*/ 217160 w 679938"/>
                <a:gd name="connsiteY2" fmla="*/ 19066 h 48337"/>
                <a:gd name="connsiteX3" fmla="*/ 487035 w 679938"/>
                <a:gd name="connsiteY3" fmla="*/ 16 h 48337"/>
                <a:gd name="connsiteX4" fmla="*/ 366385 w 679938"/>
                <a:gd name="connsiteY4" fmla="*/ 15891 h 48337"/>
                <a:gd name="connsiteX5" fmla="*/ 677535 w 679938"/>
                <a:gd name="connsiteY5" fmla="*/ 25416 h 48337"/>
                <a:gd name="connsiteX6" fmla="*/ 499735 w 679938"/>
                <a:gd name="connsiteY6" fmla="*/ 15891 h 48337"/>
                <a:gd name="connsiteX7" fmla="*/ 302885 w 679938"/>
                <a:gd name="connsiteY7" fmla="*/ 9541 h 48337"/>
                <a:gd name="connsiteX8" fmla="*/ 363210 w 679938"/>
                <a:gd name="connsiteY8" fmla="*/ 15891 h 48337"/>
                <a:gd name="connsiteX9" fmla="*/ 74285 w 679938"/>
                <a:gd name="connsiteY9" fmla="*/ 38116 h 48337"/>
                <a:gd name="connsiteX10" fmla="*/ 20310 w 679938"/>
                <a:gd name="connsiteY10" fmla="*/ 47641 h 4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9938" h="48337">
                  <a:moveTo>
                    <a:pt x="20310" y="47641"/>
                  </a:moveTo>
                  <a:cubicBezTo>
                    <a:pt x="70052" y="44466"/>
                    <a:pt x="339927" y="23829"/>
                    <a:pt x="372735" y="19066"/>
                  </a:cubicBezTo>
                  <a:cubicBezTo>
                    <a:pt x="405543" y="14303"/>
                    <a:pt x="198110" y="22241"/>
                    <a:pt x="217160" y="19066"/>
                  </a:cubicBezTo>
                  <a:cubicBezTo>
                    <a:pt x="236210" y="15891"/>
                    <a:pt x="462164" y="545"/>
                    <a:pt x="487035" y="16"/>
                  </a:cubicBezTo>
                  <a:cubicBezTo>
                    <a:pt x="511906" y="-513"/>
                    <a:pt x="334635" y="11658"/>
                    <a:pt x="366385" y="15891"/>
                  </a:cubicBezTo>
                  <a:cubicBezTo>
                    <a:pt x="398135" y="20124"/>
                    <a:pt x="655310" y="25416"/>
                    <a:pt x="677535" y="25416"/>
                  </a:cubicBezTo>
                  <a:cubicBezTo>
                    <a:pt x="699760" y="25416"/>
                    <a:pt x="562177" y="18537"/>
                    <a:pt x="499735" y="15891"/>
                  </a:cubicBezTo>
                  <a:cubicBezTo>
                    <a:pt x="437293" y="13245"/>
                    <a:pt x="325639" y="9541"/>
                    <a:pt x="302885" y="9541"/>
                  </a:cubicBezTo>
                  <a:cubicBezTo>
                    <a:pt x="280131" y="9541"/>
                    <a:pt x="401310" y="11128"/>
                    <a:pt x="363210" y="15891"/>
                  </a:cubicBezTo>
                  <a:cubicBezTo>
                    <a:pt x="325110" y="20653"/>
                    <a:pt x="127202" y="33883"/>
                    <a:pt x="74285" y="38116"/>
                  </a:cubicBezTo>
                  <a:cubicBezTo>
                    <a:pt x="21368" y="42349"/>
                    <a:pt x="-29432" y="50816"/>
                    <a:pt x="20310" y="476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3" name="フリーフォーム 1062">
              <a:extLst>
                <a:ext uri="{FF2B5EF4-FFF2-40B4-BE49-F238E27FC236}">
                  <a16:creationId xmlns:a16="http://schemas.microsoft.com/office/drawing/2014/main" id="{EC803FDD-2A0C-2811-DF8D-E8BE3E0136E3}"/>
                </a:ext>
              </a:extLst>
            </p:cNvPr>
            <p:cNvSpPr/>
            <p:nvPr/>
          </p:nvSpPr>
          <p:spPr>
            <a:xfrm>
              <a:off x="4937125" y="4924326"/>
              <a:ext cx="166460" cy="193774"/>
            </a:xfrm>
            <a:custGeom>
              <a:avLst/>
              <a:gdLst>
                <a:gd name="connsiteX0" fmla="*/ 117475 w 166460"/>
                <a:gd name="connsiteY0" fmla="*/ 99 h 193774"/>
                <a:gd name="connsiteX1" fmla="*/ 161925 w 166460"/>
                <a:gd name="connsiteY1" fmla="*/ 69949 h 193774"/>
                <a:gd name="connsiteX2" fmla="*/ 63500 w 166460"/>
                <a:gd name="connsiteY2" fmla="*/ 130274 h 193774"/>
                <a:gd name="connsiteX3" fmla="*/ 133350 w 166460"/>
                <a:gd name="connsiteY3" fmla="*/ 104874 h 193774"/>
                <a:gd name="connsiteX4" fmla="*/ 0 w 166460"/>
                <a:gd name="connsiteY4" fmla="*/ 193774 h 193774"/>
                <a:gd name="connsiteX5" fmla="*/ 161925 w 166460"/>
                <a:gd name="connsiteY5" fmla="*/ 85824 h 193774"/>
                <a:gd name="connsiteX6" fmla="*/ 117475 w 166460"/>
                <a:gd name="connsiteY6" fmla="*/ 99 h 193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6460" h="193774">
                  <a:moveTo>
                    <a:pt x="117475" y="99"/>
                  </a:moveTo>
                  <a:cubicBezTo>
                    <a:pt x="117475" y="-2547"/>
                    <a:pt x="170921" y="48253"/>
                    <a:pt x="161925" y="69949"/>
                  </a:cubicBezTo>
                  <a:cubicBezTo>
                    <a:pt x="152929" y="91645"/>
                    <a:pt x="68262" y="124453"/>
                    <a:pt x="63500" y="130274"/>
                  </a:cubicBezTo>
                  <a:cubicBezTo>
                    <a:pt x="58738" y="136095"/>
                    <a:pt x="143933" y="94291"/>
                    <a:pt x="133350" y="104874"/>
                  </a:cubicBezTo>
                  <a:cubicBezTo>
                    <a:pt x="122767" y="115457"/>
                    <a:pt x="0" y="193774"/>
                    <a:pt x="0" y="193774"/>
                  </a:cubicBezTo>
                  <a:cubicBezTo>
                    <a:pt x="4762" y="190599"/>
                    <a:pt x="139700" y="114399"/>
                    <a:pt x="161925" y="85824"/>
                  </a:cubicBezTo>
                  <a:cubicBezTo>
                    <a:pt x="184150" y="57249"/>
                    <a:pt x="117475" y="2745"/>
                    <a:pt x="117475" y="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4" name="フリーフォーム 1063">
              <a:extLst>
                <a:ext uri="{FF2B5EF4-FFF2-40B4-BE49-F238E27FC236}">
                  <a16:creationId xmlns:a16="http://schemas.microsoft.com/office/drawing/2014/main" id="{D355FF03-BCD4-6114-8886-D7C636D82158}"/>
                </a:ext>
              </a:extLst>
            </p:cNvPr>
            <p:cNvSpPr/>
            <p:nvPr/>
          </p:nvSpPr>
          <p:spPr>
            <a:xfrm>
              <a:off x="4428604" y="5019564"/>
              <a:ext cx="629229" cy="105426"/>
            </a:xfrm>
            <a:custGeom>
              <a:avLst/>
              <a:gdLst>
                <a:gd name="connsiteX0" fmla="*/ 521 w 629229"/>
                <a:gd name="connsiteY0" fmla="*/ 35036 h 105426"/>
                <a:gd name="connsiteX1" fmla="*/ 445021 w 629229"/>
                <a:gd name="connsiteY1" fmla="*/ 28686 h 105426"/>
                <a:gd name="connsiteX2" fmla="*/ 362471 w 629229"/>
                <a:gd name="connsiteY2" fmla="*/ 19161 h 105426"/>
                <a:gd name="connsiteX3" fmla="*/ 470421 w 629229"/>
                <a:gd name="connsiteY3" fmla="*/ 50911 h 105426"/>
                <a:gd name="connsiteX4" fmla="*/ 537096 w 629229"/>
                <a:gd name="connsiteY4" fmla="*/ 104886 h 105426"/>
                <a:gd name="connsiteX5" fmla="*/ 502171 w 629229"/>
                <a:gd name="connsiteY5" fmla="*/ 76311 h 105426"/>
                <a:gd name="connsiteX6" fmla="*/ 460896 w 629229"/>
                <a:gd name="connsiteY6" fmla="*/ 38211 h 105426"/>
                <a:gd name="connsiteX7" fmla="*/ 629171 w 629229"/>
                <a:gd name="connsiteY7" fmla="*/ 47736 h 105426"/>
                <a:gd name="connsiteX8" fmla="*/ 476771 w 629229"/>
                <a:gd name="connsiteY8" fmla="*/ 44561 h 105426"/>
                <a:gd name="connsiteX9" fmla="*/ 222771 w 629229"/>
                <a:gd name="connsiteY9" fmla="*/ 111 h 105426"/>
                <a:gd name="connsiteX10" fmla="*/ 352946 w 629229"/>
                <a:gd name="connsiteY10" fmla="*/ 31861 h 105426"/>
                <a:gd name="connsiteX11" fmla="*/ 521 w 629229"/>
                <a:gd name="connsiteY11" fmla="*/ 35036 h 105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9229" h="105426">
                  <a:moveTo>
                    <a:pt x="521" y="35036"/>
                  </a:moveTo>
                  <a:cubicBezTo>
                    <a:pt x="15867" y="34507"/>
                    <a:pt x="384696" y="31332"/>
                    <a:pt x="445021" y="28686"/>
                  </a:cubicBezTo>
                  <a:cubicBezTo>
                    <a:pt x="505346" y="26040"/>
                    <a:pt x="358238" y="15457"/>
                    <a:pt x="362471" y="19161"/>
                  </a:cubicBezTo>
                  <a:cubicBezTo>
                    <a:pt x="366704" y="22865"/>
                    <a:pt x="441317" y="36624"/>
                    <a:pt x="470421" y="50911"/>
                  </a:cubicBezTo>
                  <a:cubicBezTo>
                    <a:pt x="499525" y="65198"/>
                    <a:pt x="531804" y="100653"/>
                    <a:pt x="537096" y="104886"/>
                  </a:cubicBezTo>
                  <a:cubicBezTo>
                    <a:pt x="542388" y="109119"/>
                    <a:pt x="514871" y="87423"/>
                    <a:pt x="502171" y="76311"/>
                  </a:cubicBezTo>
                  <a:cubicBezTo>
                    <a:pt x="489471" y="65199"/>
                    <a:pt x="439729" y="42973"/>
                    <a:pt x="460896" y="38211"/>
                  </a:cubicBezTo>
                  <a:cubicBezTo>
                    <a:pt x="482063" y="33449"/>
                    <a:pt x="626525" y="46678"/>
                    <a:pt x="629171" y="47736"/>
                  </a:cubicBezTo>
                  <a:cubicBezTo>
                    <a:pt x="631817" y="48794"/>
                    <a:pt x="544504" y="52498"/>
                    <a:pt x="476771" y="44561"/>
                  </a:cubicBezTo>
                  <a:cubicBezTo>
                    <a:pt x="409038" y="36624"/>
                    <a:pt x="243408" y="2228"/>
                    <a:pt x="222771" y="111"/>
                  </a:cubicBezTo>
                  <a:cubicBezTo>
                    <a:pt x="202134" y="-2006"/>
                    <a:pt x="392634" y="26569"/>
                    <a:pt x="352946" y="31861"/>
                  </a:cubicBezTo>
                  <a:cubicBezTo>
                    <a:pt x="313259" y="37153"/>
                    <a:pt x="-14825" y="35565"/>
                    <a:pt x="521" y="350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5" name="フリーフォーム 1064">
              <a:extLst>
                <a:ext uri="{FF2B5EF4-FFF2-40B4-BE49-F238E27FC236}">
                  <a16:creationId xmlns:a16="http://schemas.microsoft.com/office/drawing/2014/main" id="{29933E89-0418-5DC2-17EC-0AE46E143708}"/>
                </a:ext>
              </a:extLst>
            </p:cNvPr>
            <p:cNvSpPr/>
            <p:nvPr/>
          </p:nvSpPr>
          <p:spPr>
            <a:xfrm>
              <a:off x="4864100" y="5013325"/>
              <a:ext cx="660594" cy="146050"/>
            </a:xfrm>
            <a:custGeom>
              <a:avLst/>
              <a:gdLst>
                <a:gd name="connsiteX0" fmla="*/ 0 w 660594"/>
                <a:gd name="connsiteY0" fmla="*/ 146050 h 146050"/>
                <a:gd name="connsiteX1" fmla="*/ 222250 w 660594"/>
                <a:gd name="connsiteY1" fmla="*/ 53975 h 146050"/>
                <a:gd name="connsiteX2" fmla="*/ 206375 w 660594"/>
                <a:gd name="connsiteY2" fmla="*/ 50800 h 146050"/>
                <a:gd name="connsiteX3" fmla="*/ 314325 w 660594"/>
                <a:gd name="connsiteY3" fmla="*/ 22225 h 146050"/>
                <a:gd name="connsiteX4" fmla="*/ 311150 w 660594"/>
                <a:gd name="connsiteY4" fmla="*/ 31750 h 146050"/>
                <a:gd name="connsiteX5" fmla="*/ 488950 w 660594"/>
                <a:gd name="connsiteY5" fmla="*/ 31750 h 146050"/>
                <a:gd name="connsiteX6" fmla="*/ 371475 w 660594"/>
                <a:gd name="connsiteY6" fmla="*/ 12700 h 146050"/>
                <a:gd name="connsiteX7" fmla="*/ 533400 w 660594"/>
                <a:gd name="connsiteY7" fmla="*/ 19050 h 146050"/>
                <a:gd name="connsiteX8" fmla="*/ 660400 w 660594"/>
                <a:gd name="connsiteY8" fmla="*/ 9525 h 146050"/>
                <a:gd name="connsiteX9" fmla="*/ 504825 w 660594"/>
                <a:gd name="connsiteY9" fmla="*/ 19050 h 146050"/>
                <a:gd name="connsiteX10" fmla="*/ 269875 w 660594"/>
                <a:gd name="connsiteY10" fmla="*/ 0 h 146050"/>
                <a:gd name="connsiteX11" fmla="*/ 409575 w 660594"/>
                <a:gd name="connsiteY11" fmla="*/ 19050 h 146050"/>
                <a:gd name="connsiteX12" fmla="*/ 276225 w 660594"/>
                <a:gd name="connsiteY12" fmla="*/ 31750 h 146050"/>
                <a:gd name="connsiteX13" fmla="*/ 0 w 660594"/>
                <a:gd name="connsiteY13" fmla="*/ 146050 h 14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0594" h="146050">
                  <a:moveTo>
                    <a:pt x="0" y="146050"/>
                  </a:moveTo>
                  <a:lnTo>
                    <a:pt x="222250" y="53975"/>
                  </a:lnTo>
                  <a:cubicBezTo>
                    <a:pt x="256646" y="38100"/>
                    <a:pt x="191029" y="56092"/>
                    <a:pt x="206375" y="50800"/>
                  </a:cubicBezTo>
                  <a:cubicBezTo>
                    <a:pt x="221721" y="45508"/>
                    <a:pt x="296863" y="25400"/>
                    <a:pt x="314325" y="22225"/>
                  </a:cubicBezTo>
                  <a:cubicBezTo>
                    <a:pt x="331788" y="19050"/>
                    <a:pt x="282046" y="30163"/>
                    <a:pt x="311150" y="31750"/>
                  </a:cubicBezTo>
                  <a:cubicBezTo>
                    <a:pt x="340254" y="33337"/>
                    <a:pt x="478896" y="34925"/>
                    <a:pt x="488950" y="31750"/>
                  </a:cubicBezTo>
                  <a:cubicBezTo>
                    <a:pt x="499004" y="28575"/>
                    <a:pt x="364067" y="14817"/>
                    <a:pt x="371475" y="12700"/>
                  </a:cubicBezTo>
                  <a:cubicBezTo>
                    <a:pt x="378883" y="10583"/>
                    <a:pt x="485246" y="19579"/>
                    <a:pt x="533400" y="19050"/>
                  </a:cubicBezTo>
                  <a:cubicBezTo>
                    <a:pt x="581554" y="18521"/>
                    <a:pt x="665162" y="9525"/>
                    <a:pt x="660400" y="9525"/>
                  </a:cubicBezTo>
                  <a:cubicBezTo>
                    <a:pt x="655638" y="9525"/>
                    <a:pt x="569912" y="20637"/>
                    <a:pt x="504825" y="19050"/>
                  </a:cubicBezTo>
                  <a:cubicBezTo>
                    <a:pt x="439738" y="17463"/>
                    <a:pt x="285750" y="0"/>
                    <a:pt x="269875" y="0"/>
                  </a:cubicBezTo>
                  <a:cubicBezTo>
                    <a:pt x="254000" y="0"/>
                    <a:pt x="408517" y="13759"/>
                    <a:pt x="409575" y="19050"/>
                  </a:cubicBezTo>
                  <a:cubicBezTo>
                    <a:pt x="410633" y="24341"/>
                    <a:pt x="338667" y="10583"/>
                    <a:pt x="276225" y="31750"/>
                  </a:cubicBezTo>
                  <a:cubicBezTo>
                    <a:pt x="213783" y="52917"/>
                    <a:pt x="8996" y="142346"/>
                    <a:pt x="0" y="1460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6" name="フリーフォーム 1065">
              <a:extLst>
                <a:ext uri="{FF2B5EF4-FFF2-40B4-BE49-F238E27FC236}">
                  <a16:creationId xmlns:a16="http://schemas.microsoft.com/office/drawing/2014/main" id="{D31BD088-B38B-906B-5517-4F51289A0A27}"/>
                </a:ext>
              </a:extLst>
            </p:cNvPr>
            <p:cNvSpPr/>
            <p:nvPr/>
          </p:nvSpPr>
          <p:spPr>
            <a:xfrm>
              <a:off x="4354585" y="5043149"/>
              <a:ext cx="699276" cy="114656"/>
            </a:xfrm>
            <a:custGeom>
              <a:avLst/>
              <a:gdLst>
                <a:gd name="connsiteX0" fmla="*/ 1515 w 699276"/>
                <a:gd name="connsiteY0" fmla="*/ 20976 h 114656"/>
                <a:gd name="connsiteX1" fmla="*/ 519040 w 699276"/>
                <a:gd name="connsiteY1" fmla="*/ 33676 h 114656"/>
                <a:gd name="connsiteX2" fmla="*/ 439665 w 699276"/>
                <a:gd name="connsiteY2" fmla="*/ 55901 h 114656"/>
                <a:gd name="connsiteX3" fmla="*/ 696840 w 699276"/>
                <a:gd name="connsiteY3" fmla="*/ 113051 h 114656"/>
                <a:gd name="connsiteX4" fmla="*/ 557140 w 699276"/>
                <a:gd name="connsiteY4" fmla="*/ 94001 h 114656"/>
                <a:gd name="connsiteX5" fmla="*/ 360290 w 699276"/>
                <a:gd name="connsiteY5" fmla="*/ 43201 h 114656"/>
                <a:gd name="connsiteX6" fmla="*/ 484115 w 699276"/>
                <a:gd name="connsiteY6" fmla="*/ 62251 h 114656"/>
                <a:gd name="connsiteX7" fmla="*/ 334890 w 699276"/>
                <a:gd name="connsiteY7" fmla="*/ 1926 h 114656"/>
                <a:gd name="connsiteX8" fmla="*/ 360290 w 699276"/>
                <a:gd name="connsiteY8" fmla="*/ 14626 h 114656"/>
                <a:gd name="connsiteX9" fmla="*/ 1515 w 699276"/>
                <a:gd name="connsiteY9" fmla="*/ 20976 h 11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9276" h="114656">
                  <a:moveTo>
                    <a:pt x="1515" y="20976"/>
                  </a:moveTo>
                  <a:cubicBezTo>
                    <a:pt x="27973" y="24151"/>
                    <a:pt x="446015" y="27855"/>
                    <a:pt x="519040" y="33676"/>
                  </a:cubicBezTo>
                  <a:cubicBezTo>
                    <a:pt x="592065" y="39497"/>
                    <a:pt x="410032" y="42672"/>
                    <a:pt x="439665" y="55901"/>
                  </a:cubicBezTo>
                  <a:cubicBezTo>
                    <a:pt x="469298" y="69130"/>
                    <a:pt x="677261" y="106701"/>
                    <a:pt x="696840" y="113051"/>
                  </a:cubicBezTo>
                  <a:cubicBezTo>
                    <a:pt x="716419" y="119401"/>
                    <a:pt x="613232" y="105643"/>
                    <a:pt x="557140" y="94001"/>
                  </a:cubicBezTo>
                  <a:cubicBezTo>
                    <a:pt x="501048" y="82359"/>
                    <a:pt x="372461" y="48493"/>
                    <a:pt x="360290" y="43201"/>
                  </a:cubicBezTo>
                  <a:cubicBezTo>
                    <a:pt x="348119" y="37909"/>
                    <a:pt x="488348" y="69130"/>
                    <a:pt x="484115" y="62251"/>
                  </a:cubicBezTo>
                  <a:cubicBezTo>
                    <a:pt x="479882" y="55372"/>
                    <a:pt x="355528" y="9863"/>
                    <a:pt x="334890" y="1926"/>
                  </a:cubicBezTo>
                  <a:cubicBezTo>
                    <a:pt x="314253" y="-6012"/>
                    <a:pt x="417440" y="13038"/>
                    <a:pt x="360290" y="14626"/>
                  </a:cubicBezTo>
                  <a:cubicBezTo>
                    <a:pt x="303140" y="16213"/>
                    <a:pt x="-24943" y="17801"/>
                    <a:pt x="1515" y="209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7" name="フリーフォーム 1066">
              <a:extLst>
                <a:ext uri="{FF2B5EF4-FFF2-40B4-BE49-F238E27FC236}">
                  <a16:creationId xmlns:a16="http://schemas.microsoft.com/office/drawing/2014/main" id="{515A25F5-9B01-D17A-B1A3-A31749AFC215}"/>
                </a:ext>
              </a:extLst>
            </p:cNvPr>
            <p:cNvSpPr/>
            <p:nvPr/>
          </p:nvSpPr>
          <p:spPr>
            <a:xfrm>
              <a:off x="4914403" y="5092679"/>
              <a:ext cx="660621" cy="108025"/>
            </a:xfrm>
            <a:custGeom>
              <a:avLst/>
              <a:gdLst>
                <a:gd name="connsiteX0" fmla="*/ 497 w 660621"/>
                <a:gd name="connsiteY0" fmla="*/ 107971 h 108025"/>
                <a:gd name="connsiteX1" fmla="*/ 302122 w 660621"/>
                <a:gd name="connsiteY1" fmla="*/ 34946 h 108025"/>
                <a:gd name="connsiteX2" fmla="*/ 238622 w 660621"/>
                <a:gd name="connsiteY2" fmla="*/ 15896 h 108025"/>
                <a:gd name="connsiteX3" fmla="*/ 457697 w 660621"/>
                <a:gd name="connsiteY3" fmla="*/ 21 h 108025"/>
                <a:gd name="connsiteX4" fmla="*/ 295772 w 660621"/>
                <a:gd name="connsiteY4" fmla="*/ 12721 h 108025"/>
                <a:gd name="connsiteX5" fmla="*/ 654547 w 660621"/>
                <a:gd name="connsiteY5" fmla="*/ 22246 h 108025"/>
                <a:gd name="connsiteX6" fmla="*/ 530722 w 660621"/>
                <a:gd name="connsiteY6" fmla="*/ 15896 h 108025"/>
                <a:gd name="connsiteX7" fmla="*/ 286247 w 660621"/>
                <a:gd name="connsiteY7" fmla="*/ 9546 h 108025"/>
                <a:gd name="connsiteX8" fmla="*/ 441822 w 660621"/>
                <a:gd name="connsiteY8" fmla="*/ 19071 h 108025"/>
                <a:gd name="connsiteX9" fmla="*/ 121147 w 660621"/>
                <a:gd name="connsiteY9" fmla="*/ 107971 h 108025"/>
                <a:gd name="connsiteX10" fmla="*/ 384672 w 660621"/>
                <a:gd name="connsiteY10" fmla="*/ 22246 h 108025"/>
                <a:gd name="connsiteX11" fmla="*/ 497 w 660621"/>
                <a:gd name="connsiteY11" fmla="*/ 107971 h 10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0621" h="108025">
                  <a:moveTo>
                    <a:pt x="497" y="107971"/>
                  </a:moveTo>
                  <a:cubicBezTo>
                    <a:pt x="-13261" y="110088"/>
                    <a:pt x="262435" y="50292"/>
                    <a:pt x="302122" y="34946"/>
                  </a:cubicBezTo>
                  <a:cubicBezTo>
                    <a:pt x="341809" y="19600"/>
                    <a:pt x="212693" y="21717"/>
                    <a:pt x="238622" y="15896"/>
                  </a:cubicBezTo>
                  <a:cubicBezTo>
                    <a:pt x="264551" y="10075"/>
                    <a:pt x="448172" y="550"/>
                    <a:pt x="457697" y="21"/>
                  </a:cubicBezTo>
                  <a:cubicBezTo>
                    <a:pt x="467222" y="-508"/>
                    <a:pt x="262964" y="9017"/>
                    <a:pt x="295772" y="12721"/>
                  </a:cubicBezTo>
                  <a:cubicBezTo>
                    <a:pt x="328580" y="16425"/>
                    <a:pt x="615389" y="21717"/>
                    <a:pt x="654547" y="22246"/>
                  </a:cubicBezTo>
                  <a:cubicBezTo>
                    <a:pt x="693705" y="22775"/>
                    <a:pt x="530722" y="15896"/>
                    <a:pt x="530722" y="15896"/>
                  </a:cubicBezTo>
                  <a:lnTo>
                    <a:pt x="286247" y="9546"/>
                  </a:lnTo>
                  <a:cubicBezTo>
                    <a:pt x="271430" y="10075"/>
                    <a:pt x="469339" y="2667"/>
                    <a:pt x="441822" y="19071"/>
                  </a:cubicBezTo>
                  <a:cubicBezTo>
                    <a:pt x="414305" y="35475"/>
                    <a:pt x="130672" y="107442"/>
                    <a:pt x="121147" y="107971"/>
                  </a:cubicBezTo>
                  <a:cubicBezTo>
                    <a:pt x="111622" y="108500"/>
                    <a:pt x="400018" y="20658"/>
                    <a:pt x="384672" y="22246"/>
                  </a:cubicBezTo>
                  <a:cubicBezTo>
                    <a:pt x="369326" y="23833"/>
                    <a:pt x="14255" y="105854"/>
                    <a:pt x="497" y="1079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8" name="フリーフォーム 1067">
              <a:extLst>
                <a:ext uri="{FF2B5EF4-FFF2-40B4-BE49-F238E27FC236}">
                  <a16:creationId xmlns:a16="http://schemas.microsoft.com/office/drawing/2014/main" id="{0782AB3A-987A-03FD-65D4-C6942849D7AC}"/>
                </a:ext>
              </a:extLst>
            </p:cNvPr>
            <p:cNvSpPr/>
            <p:nvPr/>
          </p:nvSpPr>
          <p:spPr>
            <a:xfrm>
              <a:off x="5143490" y="5117147"/>
              <a:ext cx="331466" cy="232729"/>
            </a:xfrm>
            <a:custGeom>
              <a:avLst/>
              <a:gdLst>
                <a:gd name="connsiteX0" fmla="*/ 330210 w 331466"/>
                <a:gd name="connsiteY0" fmla="*/ 953 h 232729"/>
                <a:gd name="connsiteX1" fmla="*/ 133360 w 331466"/>
                <a:gd name="connsiteY1" fmla="*/ 159703 h 232729"/>
                <a:gd name="connsiteX2" fmla="*/ 76210 w 331466"/>
                <a:gd name="connsiteY2" fmla="*/ 200978 h 232729"/>
                <a:gd name="connsiteX3" fmla="*/ 196860 w 331466"/>
                <a:gd name="connsiteY3" fmla="*/ 102553 h 232729"/>
                <a:gd name="connsiteX4" fmla="*/ 10 w 331466"/>
                <a:gd name="connsiteY4" fmla="*/ 232728 h 232729"/>
                <a:gd name="connsiteX5" fmla="*/ 206385 w 331466"/>
                <a:gd name="connsiteY5" fmla="*/ 99378 h 232729"/>
                <a:gd name="connsiteX6" fmla="*/ 330210 w 331466"/>
                <a:gd name="connsiteY6" fmla="*/ 953 h 232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1466" h="232729">
                  <a:moveTo>
                    <a:pt x="330210" y="953"/>
                  </a:moveTo>
                  <a:cubicBezTo>
                    <a:pt x="318039" y="11007"/>
                    <a:pt x="175693" y="126366"/>
                    <a:pt x="133360" y="159703"/>
                  </a:cubicBezTo>
                  <a:cubicBezTo>
                    <a:pt x="91027" y="193040"/>
                    <a:pt x="65627" y="210503"/>
                    <a:pt x="76210" y="200978"/>
                  </a:cubicBezTo>
                  <a:cubicBezTo>
                    <a:pt x="86793" y="191453"/>
                    <a:pt x="209560" y="97261"/>
                    <a:pt x="196860" y="102553"/>
                  </a:cubicBezTo>
                  <a:cubicBezTo>
                    <a:pt x="184160" y="107845"/>
                    <a:pt x="-1577" y="233257"/>
                    <a:pt x="10" y="232728"/>
                  </a:cubicBezTo>
                  <a:cubicBezTo>
                    <a:pt x="1597" y="232199"/>
                    <a:pt x="149235" y="135891"/>
                    <a:pt x="206385" y="99378"/>
                  </a:cubicBezTo>
                  <a:cubicBezTo>
                    <a:pt x="263535" y="62866"/>
                    <a:pt x="342381" y="-9101"/>
                    <a:pt x="330210" y="9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9" name="フリーフォーム 1068">
              <a:extLst>
                <a:ext uri="{FF2B5EF4-FFF2-40B4-BE49-F238E27FC236}">
                  <a16:creationId xmlns:a16="http://schemas.microsoft.com/office/drawing/2014/main" id="{F39E7694-8A2F-5438-BA64-ADAAAC3E9D0B}"/>
                </a:ext>
              </a:extLst>
            </p:cNvPr>
            <p:cNvSpPr/>
            <p:nvPr/>
          </p:nvSpPr>
          <p:spPr>
            <a:xfrm>
              <a:off x="4613986" y="5117807"/>
              <a:ext cx="486209" cy="254907"/>
            </a:xfrm>
            <a:custGeom>
              <a:avLst/>
              <a:gdLst>
                <a:gd name="connsiteX0" fmla="*/ 8814 w 486209"/>
                <a:gd name="connsiteY0" fmla="*/ 293 h 254907"/>
                <a:gd name="connsiteX1" fmla="*/ 119939 w 486209"/>
                <a:gd name="connsiteY1" fmla="*/ 159043 h 254907"/>
                <a:gd name="connsiteX2" fmla="*/ 88189 w 486209"/>
                <a:gd name="connsiteY2" fmla="*/ 111418 h 254907"/>
                <a:gd name="connsiteX3" fmla="*/ 231064 w 486209"/>
                <a:gd name="connsiteY3" fmla="*/ 213018 h 254907"/>
                <a:gd name="connsiteX4" fmla="*/ 196139 w 486209"/>
                <a:gd name="connsiteY4" fmla="*/ 162218 h 254907"/>
                <a:gd name="connsiteX5" fmla="*/ 332664 w 486209"/>
                <a:gd name="connsiteY5" fmla="*/ 241593 h 254907"/>
                <a:gd name="connsiteX6" fmla="*/ 291389 w 486209"/>
                <a:gd name="connsiteY6" fmla="*/ 200318 h 254907"/>
                <a:gd name="connsiteX7" fmla="*/ 485064 w 486209"/>
                <a:gd name="connsiteY7" fmla="*/ 254293 h 254907"/>
                <a:gd name="connsiteX8" fmla="*/ 364414 w 486209"/>
                <a:gd name="connsiteY8" fmla="*/ 225718 h 254907"/>
                <a:gd name="connsiteX9" fmla="*/ 215189 w 486209"/>
                <a:gd name="connsiteY9" fmla="*/ 168568 h 254907"/>
                <a:gd name="connsiteX10" fmla="*/ 243764 w 486209"/>
                <a:gd name="connsiteY10" fmla="*/ 203493 h 254907"/>
                <a:gd name="connsiteX11" fmla="*/ 142164 w 486209"/>
                <a:gd name="connsiteY11" fmla="*/ 136818 h 254907"/>
                <a:gd name="connsiteX12" fmla="*/ 173914 w 486209"/>
                <a:gd name="connsiteY12" fmla="*/ 200318 h 254907"/>
                <a:gd name="connsiteX13" fmla="*/ 2464 w 486209"/>
                <a:gd name="connsiteY13" fmla="*/ 73318 h 254907"/>
                <a:gd name="connsiteX14" fmla="*/ 69139 w 486209"/>
                <a:gd name="connsiteY14" fmla="*/ 117768 h 254907"/>
                <a:gd name="connsiteX15" fmla="*/ 8814 w 486209"/>
                <a:gd name="connsiteY15" fmla="*/ 293 h 254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6209" h="254907">
                  <a:moveTo>
                    <a:pt x="8814" y="293"/>
                  </a:moveTo>
                  <a:cubicBezTo>
                    <a:pt x="17281" y="7172"/>
                    <a:pt x="106710" y="140522"/>
                    <a:pt x="119939" y="159043"/>
                  </a:cubicBezTo>
                  <a:cubicBezTo>
                    <a:pt x="133168" y="177564"/>
                    <a:pt x="69668" y="102422"/>
                    <a:pt x="88189" y="111418"/>
                  </a:cubicBezTo>
                  <a:cubicBezTo>
                    <a:pt x="106710" y="120414"/>
                    <a:pt x="213072" y="204551"/>
                    <a:pt x="231064" y="213018"/>
                  </a:cubicBezTo>
                  <a:cubicBezTo>
                    <a:pt x="249056" y="221485"/>
                    <a:pt x="179206" y="157456"/>
                    <a:pt x="196139" y="162218"/>
                  </a:cubicBezTo>
                  <a:cubicBezTo>
                    <a:pt x="213072" y="166980"/>
                    <a:pt x="316789" y="235243"/>
                    <a:pt x="332664" y="241593"/>
                  </a:cubicBezTo>
                  <a:cubicBezTo>
                    <a:pt x="348539" y="247943"/>
                    <a:pt x="265989" y="198201"/>
                    <a:pt x="291389" y="200318"/>
                  </a:cubicBezTo>
                  <a:cubicBezTo>
                    <a:pt x="316789" y="202435"/>
                    <a:pt x="472893" y="250060"/>
                    <a:pt x="485064" y="254293"/>
                  </a:cubicBezTo>
                  <a:cubicBezTo>
                    <a:pt x="497235" y="258526"/>
                    <a:pt x="409393" y="240005"/>
                    <a:pt x="364414" y="225718"/>
                  </a:cubicBezTo>
                  <a:cubicBezTo>
                    <a:pt x="319435" y="211431"/>
                    <a:pt x="235297" y="172272"/>
                    <a:pt x="215189" y="168568"/>
                  </a:cubicBezTo>
                  <a:cubicBezTo>
                    <a:pt x="195081" y="164864"/>
                    <a:pt x="255935" y="208785"/>
                    <a:pt x="243764" y="203493"/>
                  </a:cubicBezTo>
                  <a:cubicBezTo>
                    <a:pt x="231593" y="198201"/>
                    <a:pt x="153806" y="137347"/>
                    <a:pt x="142164" y="136818"/>
                  </a:cubicBezTo>
                  <a:cubicBezTo>
                    <a:pt x="130522" y="136289"/>
                    <a:pt x="197197" y="210901"/>
                    <a:pt x="173914" y="200318"/>
                  </a:cubicBezTo>
                  <a:cubicBezTo>
                    <a:pt x="150631" y="189735"/>
                    <a:pt x="19926" y="87076"/>
                    <a:pt x="2464" y="73318"/>
                  </a:cubicBezTo>
                  <a:cubicBezTo>
                    <a:pt x="-14998" y="59560"/>
                    <a:pt x="65964" y="125706"/>
                    <a:pt x="69139" y="117768"/>
                  </a:cubicBezTo>
                  <a:cubicBezTo>
                    <a:pt x="72314" y="109830"/>
                    <a:pt x="347" y="-6586"/>
                    <a:pt x="8814" y="2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0" name="フリーフォーム 1069">
              <a:extLst>
                <a:ext uri="{FF2B5EF4-FFF2-40B4-BE49-F238E27FC236}">
                  <a16:creationId xmlns:a16="http://schemas.microsoft.com/office/drawing/2014/main" id="{BCE5F4D0-B0F4-CA4D-BBAD-D65C74F8E586}"/>
                </a:ext>
              </a:extLst>
            </p:cNvPr>
            <p:cNvSpPr/>
            <p:nvPr/>
          </p:nvSpPr>
          <p:spPr>
            <a:xfrm>
              <a:off x="4619598" y="5089302"/>
              <a:ext cx="603632" cy="170889"/>
            </a:xfrm>
            <a:custGeom>
              <a:avLst/>
              <a:gdLst>
                <a:gd name="connsiteX0" fmla="*/ 27 w 603632"/>
                <a:gd name="connsiteY0" fmla="*/ 223 h 170889"/>
                <a:gd name="connsiteX1" fmla="*/ 247677 w 603632"/>
                <a:gd name="connsiteY1" fmla="*/ 165323 h 170889"/>
                <a:gd name="connsiteX2" fmla="*/ 215927 w 603632"/>
                <a:gd name="connsiteY2" fmla="*/ 133573 h 170889"/>
                <a:gd name="connsiteX3" fmla="*/ 396902 w 603632"/>
                <a:gd name="connsiteY3" fmla="*/ 149448 h 170889"/>
                <a:gd name="connsiteX4" fmla="*/ 603277 w 603632"/>
                <a:gd name="connsiteY4" fmla="*/ 104998 h 170889"/>
                <a:gd name="connsiteX5" fmla="*/ 441352 w 603632"/>
                <a:gd name="connsiteY5" fmla="*/ 143098 h 170889"/>
                <a:gd name="connsiteX6" fmla="*/ 247677 w 603632"/>
                <a:gd name="connsiteY6" fmla="*/ 143098 h 170889"/>
                <a:gd name="connsiteX7" fmla="*/ 327052 w 603632"/>
                <a:gd name="connsiteY7" fmla="*/ 168498 h 170889"/>
                <a:gd name="connsiteX8" fmla="*/ 231802 w 603632"/>
                <a:gd name="connsiteY8" fmla="*/ 130398 h 170889"/>
                <a:gd name="connsiteX9" fmla="*/ 27 w 603632"/>
                <a:gd name="connsiteY9" fmla="*/ 223 h 170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3632" h="170889">
                  <a:moveTo>
                    <a:pt x="27" y="223"/>
                  </a:moveTo>
                  <a:cubicBezTo>
                    <a:pt x="2673" y="6044"/>
                    <a:pt x="211694" y="143098"/>
                    <a:pt x="247677" y="165323"/>
                  </a:cubicBezTo>
                  <a:cubicBezTo>
                    <a:pt x="283660" y="187548"/>
                    <a:pt x="191056" y="136219"/>
                    <a:pt x="215927" y="133573"/>
                  </a:cubicBezTo>
                  <a:cubicBezTo>
                    <a:pt x="240798" y="130927"/>
                    <a:pt x="332344" y="154210"/>
                    <a:pt x="396902" y="149448"/>
                  </a:cubicBezTo>
                  <a:cubicBezTo>
                    <a:pt x="461460" y="144686"/>
                    <a:pt x="595869" y="106056"/>
                    <a:pt x="603277" y="104998"/>
                  </a:cubicBezTo>
                  <a:cubicBezTo>
                    <a:pt x="610685" y="103940"/>
                    <a:pt x="500619" y="136748"/>
                    <a:pt x="441352" y="143098"/>
                  </a:cubicBezTo>
                  <a:cubicBezTo>
                    <a:pt x="382085" y="149448"/>
                    <a:pt x="266727" y="138865"/>
                    <a:pt x="247677" y="143098"/>
                  </a:cubicBezTo>
                  <a:cubicBezTo>
                    <a:pt x="228627" y="147331"/>
                    <a:pt x="329698" y="170615"/>
                    <a:pt x="327052" y="168498"/>
                  </a:cubicBezTo>
                  <a:cubicBezTo>
                    <a:pt x="324406" y="166381"/>
                    <a:pt x="280485" y="156856"/>
                    <a:pt x="231802" y="130398"/>
                  </a:cubicBezTo>
                  <a:cubicBezTo>
                    <a:pt x="183119" y="103940"/>
                    <a:pt x="-2619" y="-5598"/>
                    <a:pt x="27" y="2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1" name="フリーフォーム 1070">
              <a:extLst>
                <a:ext uri="{FF2B5EF4-FFF2-40B4-BE49-F238E27FC236}">
                  <a16:creationId xmlns:a16="http://schemas.microsoft.com/office/drawing/2014/main" id="{0FD68C1C-3BAA-FE38-BF3C-67195D709438}"/>
                </a:ext>
              </a:extLst>
            </p:cNvPr>
            <p:cNvSpPr/>
            <p:nvPr/>
          </p:nvSpPr>
          <p:spPr>
            <a:xfrm>
              <a:off x="4394018" y="5057815"/>
              <a:ext cx="398906" cy="297113"/>
            </a:xfrm>
            <a:custGeom>
              <a:avLst/>
              <a:gdLst>
                <a:gd name="connsiteX0" fmla="*/ 3357 w 398906"/>
                <a:gd name="connsiteY0" fmla="*/ 3135 h 297113"/>
                <a:gd name="connsiteX1" fmla="*/ 279582 w 398906"/>
                <a:gd name="connsiteY1" fmla="*/ 225385 h 297113"/>
                <a:gd name="connsiteX2" fmla="*/ 206557 w 398906"/>
                <a:gd name="connsiteY2" fmla="*/ 152360 h 297113"/>
                <a:gd name="connsiteX3" fmla="*/ 393882 w 398906"/>
                <a:gd name="connsiteY3" fmla="*/ 295235 h 297113"/>
                <a:gd name="connsiteX4" fmla="*/ 327207 w 398906"/>
                <a:gd name="connsiteY4" fmla="*/ 225385 h 297113"/>
                <a:gd name="connsiteX5" fmla="*/ 136707 w 398906"/>
                <a:gd name="connsiteY5" fmla="*/ 101560 h 297113"/>
                <a:gd name="connsiteX6" fmla="*/ 3357 w 398906"/>
                <a:gd name="connsiteY6" fmla="*/ 3135 h 297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8906" h="297113">
                  <a:moveTo>
                    <a:pt x="3357" y="3135"/>
                  </a:moveTo>
                  <a:cubicBezTo>
                    <a:pt x="27169" y="23772"/>
                    <a:pt x="245715" y="200514"/>
                    <a:pt x="279582" y="225385"/>
                  </a:cubicBezTo>
                  <a:cubicBezTo>
                    <a:pt x="313449" y="250256"/>
                    <a:pt x="187507" y="140718"/>
                    <a:pt x="206557" y="152360"/>
                  </a:cubicBezTo>
                  <a:cubicBezTo>
                    <a:pt x="225607" y="164002"/>
                    <a:pt x="373774" y="283064"/>
                    <a:pt x="393882" y="295235"/>
                  </a:cubicBezTo>
                  <a:cubicBezTo>
                    <a:pt x="413990" y="307406"/>
                    <a:pt x="370070" y="257664"/>
                    <a:pt x="327207" y="225385"/>
                  </a:cubicBezTo>
                  <a:cubicBezTo>
                    <a:pt x="284345" y="193106"/>
                    <a:pt x="184861" y="133839"/>
                    <a:pt x="136707" y="101560"/>
                  </a:cubicBezTo>
                  <a:cubicBezTo>
                    <a:pt x="88553" y="69281"/>
                    <a:pt x="-20455" y="-17502"/>
                    <a:pt x="3357" y="31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2" name="フリーフォーム 1071">
              <a:extLst>
                <a:ext uri="{FF2B5EF4-FFF2-40B4-BE49-F238E27FC236}">
                  <a16:creationId xmlns:a16="http://schemas.microsoft.com/office/drawing/2014/main" id="{34541B08-652F-2C97-C57D-405917306B66}"/>
                </a:ext>
              </a:extLst>
            </p:cNvPr>
            <p:cNvSpPr/>
            <p:nvPr/>
          </p:nvSpPr>
          <p:spPr>
            <a:xfrm>
              <a:off x="4444596" y="5057647"/>
              <a:ext cx="216326" cy="178059"/>
            </a:xfrm>
            <a:custGeom>
              <a:avLst/>
              <a:gdLst>
                <a:gd name="connsiteX0" fmla="*/ 143279 w 216326"/>
                <a:gd name="connsiteY0" fmla="*/ 128 h 178059"/>
                <a:gd name="connsiteX1" fmla="*/ 168679 w 216326"/>
                <a:gd name="connsiteY1" fmla="*/ 108078 h 178059"/>
                <a:gd name="connsiteX2" fmla="*/ 216304 w 216326"/>
                <a:gd name="connsiteY2" fmla="*/ 177928 h 178059"/>
                <a:gd name="connsiteX3" fmla="*/ 162329 w 216326"/>
                <a:gd name="connsiteY3" fmla="*/ 123953 h 178059"/>
                <a:gd name="connsiteX4" fmla="*/ 130579 w 216326"/>
                <a:gd name="connsiteY4" fmla="*/ 66803 h 178059"/>
                <a:gd name="connsiteX5" fmla="*/ 404 w 216326"/>
                <a:gd name="connsiteY5" fmla="*/ 25528 h 178059"/>
                <a:gd name="connsiteX6" fmla="*/ 178204 w 216326"/>
                <a:gd name="connsiteY6" fmla="*/ 117603 h 178059"/>
                <a:gd name="connsiteX7" fmla="*/ 152804 w 216326"/>
                <a:gd name="connsiteY7" fmla="*/ 85853 h 178059"/>
                <a:gd name="connsiteX8" fmla="*/ 143279 w 216326"/>
                <a:gd name="connsiteY8" fmla="*/ 128 h 178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326" h="178059">
                  <a:moveTo>
                    <a:pt x="143279" y="128"/>
                  </a:moveTo>
                  <a:cubicBezTo>
                    <a:pt x="145925" y="3832"/>
                    <a:pt x="156508" y="78445"/>
                    <a:pt x="168679" y="108078"/>
                  </a:cubicBezTo>
                  <a:cubicBezTo>
                    <a:pt x="180850" y="137711"/>
                    <a:pt x="217362" y="175282"/>
                    <a:pt x="216304" y="177928"/>
                  </a:cubicBezTo>
                  <a:cubicBezTo>
                    <a:pt x="215246" y="180574"/>
                    <a:pt x="176616" y="142474"/>
                    <a:pt x="162329" y="123953"/>
                  </a:cubicBezTo>
                  <a:cubicBezTo>
                    <a:pt x="148042" y="105432"/>
                    <a:pt x="157566" y="83207"/>
                    <a:pt x="130579" y="66803"/>
                  </a:cubicBezTo>
                  <a:cubicBezTo>
                    <a:pt x="103592" y="50399"/>
                    <a:pt x="-7534" y="17061"/>
                    <a:pt x="404" y="25528"/>
                  </a:cubicBezTo>
                  <a:cubicBezTo>
                    <a:pt x="8341" y="33995"/>
                    <a:pt x="152804" y="107549"/>
                    <a:pt x="178204" y="117603"/>
                  </a:cubicBezTo>
                  <a:cubicBezTo>
                    <a:pt x="203604" y="127657"/>
                    <a:pt x="159683" y="97495"/>
                    <a:pt x="152804" y="85853"/>
                  </a:cubicBezTo>
                  <a:cubicBezTo>
                    <a:pt x="145925" y="74211"/>
                    <a:pt x="140633" y="-3576"/>
                    <a:pt x="143279" y="1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3" name="フリーフォーム 1072">
              <a:extLst>
                <a:ext uri="{FF2B5EF4-FFF2-40B4-BE49-F238E27FC236}">
                  <a16:creationId xmlns:a16="http://schemas.microsoft.com/office/drawing/2014/main" id="{E50F1127-5618-7DF4-5712-A2A59077705B}"/>
                </a:ext>
              </a:extLst>
            </p:cNvPr>
            <p:cNvSpPr/>
            <p:nvPr/>
          </p:nvSpPr>
          <p:spPr>
            <a:xfrm>
              <a:off x="4952130" y="5158829"/>
              <a:ext cx="424752" cy="199764"/>
            </a:xfrm>
            <a:custGeom>
              <a:avLst/>
              <a:gdLst>
                <a:gd name="connsiteX0" fmla="*/ 416795 w 424752"/>
                <a:gd name="connsiteY0" fmla="*/ 546 h 199764"/>
                <a:gd name="connsiteX1" fmla="*/ 308845 w 424752"/>
                <a:gd name="connsiteY1" fmla="*/ 38646 h 199764"/>
                <a:gd name="connsiteX2" fmla="*/ 54845 w 424752"/>
                <a:gd name="connsiteY2" fmla="*/ 92621 h 199764"/>
                <a:gd name="connsiteX3" fmla="*/ 870 w 424752"/>
                <a:gd name="connsiteY3" fmla="*/ 95796 h 199764"/>
                <a:gd name="connsiteX4" fmla="*/ 77070 w 424752"/>
                <a:gd name="connsiteY4" fmla="*/ 168821 h 199764"/>
                <a:gd name="connsiteX5" fmla="*/ 89770 w 424752"/>
                <a:gd name="connsiteY5" fmla="*/ 197396 h 199764"/>
                <a:gd name="connsiteX6" fmla="*/ 13570 w 424752"/>
                <a:gd name="connsiteY6" fmla="*/ 111671 h 199764"/>
                <a:gd name="connsiteX7" fmla="*/ 238995 w 424752"/>
                <a:gd name="connsiteY7" fmla="*/ 108496 h 199764"/>
                <a:gd name="connsiteX8" fmla="*/ 35795 w 424752"/>
                <a:gd name="connsiteY8" fmla="*/ 83096 h 199764"/>
                <a:gd name="connsiteX9" fmla="*/ 23095 w 424752"/>
                <a:gd name="connsiteY9" fmla="*/ 86271 h 199764"/>
                <a:gd name="connsiteX10" fmla="*/ 251695 w 424752"/>
                <a:gd name="connsiteY10" fmla="*/ 79921 h 199764"/>
                <a:gd name="connsiteX11" fmla="*/ 105645 w 424752"/>
                <a:gd name="connsiteY11" fmla="*/ 67221 h 199764"/>
                <a:gd name="connsiteX12" fmla="*/ 416795 w 424752"/>
                <a:gd name="connsiteY12" fmla="*/ 546 h 19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4752" h="199764">
                  <a:moveTo>
                    <a:pt x="416795" y="546"/>
                  </a:moveTo>
                  <a:cubicBezTo>
                    <a:pt x="450662" y="-4216"/>
                    <a:pt x="369170" y="23300"/>
                    <a:pt x="308845" y="38646"/>
                  </a:cubicBezTo>
                  <a:cubicBezTo>
                    <a:pt x="248520" y="53992"/>
                    <a:pt x="106174" y="83096"/>
                    <a:pt x="54845" y="92621"/>
                  </a:cubicBezTo>
                  <a:cubicBezTo>
                    <a:pt x="3516" y="102146"/>
                    <a:pt x="-2834" y="83096"/>
                    <a:pt x="870" y="95796"/>
                  </a:cubicBezTo>
                  <a:cubicBezTo>
                    <a:pt x="4574" y="108496"/>
                    <a:pt x="62253" y="151888"/>
                    <a:pt x="77070" y="168821"/>
                  </a:cubicBezTo>
                  <a:cubicBezTo>
                    <a:pt x="91887" y="185754"/>
                    <a:pt x="100353" y="206921"/>
                    <a:pt x="89770" y="197396"/>
                  </a:cubicBezTo>
                  <a:cubicBezTo>
                    <a:pt x="79187" y="187871"/>
                    <a:pt x="-11301" y="126488"/>
                    <a:pt x="13570" y="111671"/>
                  </a:cubicBezTo>
                  <a:cubicBezTo>
                    <a:pt x="38441" y="96854"/>
                    <a:pt x="235291" y="113258"/>
                    <a:pt x="238995" y="108496"/>
                  </a:cubicBezTo>
                  <a:cubicBezTo>
                    <a:pt x="242699" y="103734"/>
                    <a:pt x="71778" y="86800"/>
                    <a:pt x="35795" y="83096"/>
                  </a:cubicBezTo>
                  <a:cubicBezTo>
                    <a:pt x="-188" y="79392"/>
                    <a:pt x="-12888" y="86800"/>
                    <a:pt x="23095" y="86271"/>
                  </a:cubicBezTo>
                  <a:cubicBezTo>
                    <a:pt x="59078" y="85742"/>
                    <a:pt x="237937" y="83096"/>
                    <a:pt x="251695" y="79921"/>
                  </a:cubicBezTo>
                  <a:cubicBezTo>
                    <a:pt x="265453" y="76746"/>
                    <a:pt x="76541" y="76746"/>
                    <a:pt x="105645" y="67221"/>
                  </a:cubicBezTo>
                  <a:cubicBezTo>
                    <a:pt x="134749" y="57696"/>
                    <a:pt x="382928" y="5308"/>
                    <a:pt x="416795" y="5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4" name="フリーフォーム 1073">
              <a:extLst>
                <a:ext uri="{FF2B5EF4-FFF2-40B4-BE49-F238E27FC236}">
                  <a16:creationId xmlns:a16="http://schemas.microsoft.com/office/drawing/2014/main" id="{A6CBAB9E-B079-1107-C965-4282A63AD458}"/>
                </a:ext>
              </a:extLst>
            </p:cNvPr>
            <p:cNvSpPr/>
            <p:nvPr/>
          </p:nvSpPr>
          <p:spPr>
            <a:xfrm>
              <a:off x="4566416" y="5047527"/>
              <a:ext cx="495041" cy="184878"/>
            </a:xfrm>
            <a:custGeom>
              <a:avLst/>
              <a:gdLst>
                <a:gd name="connsiteX0" fmla="*/ 18284 w 495041"/>
                <a:gd name="connsiteY0" fmla="*/ 7073 h 184878"/>
                <a:gd name="connsiteX1" fmla="*/ 364359 w 495041"/>
                <a:gd name="connsiteY1" fmla="*/ 130898 h 184878"/>
                <a:gd name="connsiteX2" fmla="*/ 348484 w 495041"/>
                <a:gd name="connsiteY2" fmla="*/ 137248 h 184878"/>
                <a:gd name="connsiteX3" fmla="*/ 494534 w 495041"/>
                <a:gd name="connsiteY3" fmla="*/ 184873 h 184878"/>
                <a:gd name="connsiteX4" fmla="*/ 392934 w 495041"/>
                <a:gd name="connsiteY4" fmla="*/ 134073 h 184878"/>
                <a:gd name="connsiteX5" fmla="*/ 294509 w 495041"/>
                <a:gd name="connsiteY5" fmla="*/ 121373 h 184878"/>
                <a:gd name="connsiteX6" fmla="*/ 427859 w 495041"/>
                <a:gd name="connsiteY6" fmla="*/ 159473 h 184878"/>
                <a:gd name="connsiteX7" fmla="*/ 84959 w 495041"/>
                <a:gd name="connsiteY7" fmla="*/ 29298 h 184878"/>
                <a:gd name="connsiteX8" fmla="*/ 18284 w 495041"/>
                <a:gd name="connsiteY8" fmla="*/ 7073 h 184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5041" h="184878">
                  <a:moveTo>
                    <a:pt x="18284" y="7073"/>
                  </a:moveTo>
                  <a:lnTo>
                    <a:pt x="364359" y="130898"/>
                  </a:lnTo>
                  <a:cubicBezTo>
                    <a:pt x="419392" y="152594"/>
                    <a:pt x="326788" y="128252"/>
                    <a:pt x="348484" y="137248"/>
                  </a:cubicBezTo>
                  <a:cubicBezTo>
                    <a:pt x="370180" y="146244"/>
                    <a:pt x="487126" y="185402"/>
                    <a:pt x="494534" y="184873"/>
                  </a:cubicBezTo>
                  <a:cubicBezTo>
                    <a:pt x="501942" y="184344"/>
                    <a:pt x="426272" y="144656"/>
                    <a:pt x="392934" y="134073"/>
                  </a:cubicBezTo>
                  <a:cubicBezTo>
                    <a:pt x="359597" y="123490"/>
                    <a:pt x="288688" y="117140"/>
                    <a:pt x="294509" y="121373"/>
                  </a:cubicBezTo>
                  <a:cubicBezTo>
                    <a:pt x="300330" y="125606"/>
                    <a:pt x="462784" y="174819"/>
                    <a:pt x="427859" y="159473"/>
                  </a:cubicBezTo>
                  <a:cubicBezTo>
                    <a:pt x="392934" y="144127"/>
                    <a:pt x="148459" y="52581"/>
                    <a:pt x="84959" y="29298"/>
                  </a:cubicBezTo>
                  <a:cubicBezTo>
                    <a:pt x="21459" y="6015"/>
                    <a:pt x="-28283" y="-9860"/>
                    <a:pt x="18284" y="70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5" name="フリーフォーム 1074">
              <a:extLst>
                <a:ext uri="{FF2B5EF4-FFF2-40B4-BE49-F238E27FC236}">
                  <a16:creationId xmlns:a16="http://schemas.microsoft.com/office/drawing/2014/main" id="{46CFFA73-5E8B-48CF-1D89-A3DA17317518}"/>
                </a:ext>
              </a:extLst>
            </p:cNvPr>
            <p:cNvSpPr/>
            <p:nvPr/>
          </p:nvSpPr>
          <p:spPr>
            <a:xfrm>
              <a:off x="4901967" y="5187911"/>
              <a:ext cx="359008" cy="171994"/>
            </a:xfrm>
            <a:custGeom>
              <a:avLst/>
              <a:gdLst>
                <a:gd name="connsiteX0" fmla="*/ 233 w 359008"/>
                <a:gd name="connsiteY0" fmla="*/ 3214 h 171994"/>
                <a:gd name="connsiteX1" fmla="*/ 197083 w 359008"/>
                <a:gd name="connsiteY1" fmla="*/ 130214 h 171994"/>
                <a:gd name="connsiteX2" fmla="*/ 225658 w 359008"/>
                <a:gd name="connsiteY2" fmla="*/ 171489 h 171994"/>
                <a:gd name="connsiteX3" fmla="*/ 238358 w 359008"/>
                <a:gd name="connsiteY3" fmla="*/ 107989 h 171994"/>
                <a:gd name="connsiteX4" fmla="*/ 359008 w 359008"/>
                <a:gd name="connsiteY4" fmla="*/ 39 h 171994"/>
                <a:gd name="connsiteX5" fmla="*/ 238358 w 359008"/>
                <a:gd name="connsiteY5" fmla="*/ 95289 h 171994"/>
                <a:gd name="connsiteX6" fmla="*/ 158983 w 359008"/>
                <a:gd name="connsiteY6" fmla="*/ 82589 h 171994"/>
                <a:gd name="connsiteX7" fmla="*/ 233 w 359008"/>
                <a:gd name="connsiteY7" fmla="*/ 3214 h 171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9008" h="171994">
                  <a:moveTo>
                    <a:pt x="233" y="3214"/>
                  </a:moveTo>
                  <a:cubicBezTo>
                    <a:pt x="6583" y="11151"/>
                    <a:pt x="159512" y="102168"/>
                    <a:pt x="197083" y="130214"/>
                  </a:cubicBezTo>
                  <a:cubicBezTo>
                    <a:pt x="234654" y="158260"/>
                    <a:pt x="218779" y="175193"/>
                    <a:pt x="225658" y="171489"/>
                  </a:cubicBezTo>
                  <a:cubicBezTo>
                    <a:pt x="232537" y="167785"/>
                    <a:pt x="216133" y="136564"/>
                    <a:pt x="238358" y="107989"/>
                  </a:cubicBezTo>
                  <a:cubicBezTo>
                    <a:pt x="260583" y="79414"/>
                    <a:pt x="359008" y="2156"/>
                    <a:pt x="359008" y="39"/>
                  </a:cubicBezTo>
                  <a:cubicBezTo>
                    <a:pt x="359008" y="-2078"/>
                    <a:pt x="271695" y="81531"/>
                    <a:pt x="238358" y="95289"/>
                  </a:cubicBezTo>
                  <a:cubicBezTo>
                    <a:pt x="205021" y="109047"/>
                    <a:pt x="199200" y="98993"/>
                    <a:pt x="158983" y="82589"/>
                  </a:cubicBezTo>
                  <a:cubicBezTo>
                    <a:pt x="118766" y="66185"/>
                    <a:pt x="-6117" y="-4723"/>
                    <a:pt x="233" y="32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6" name="フリーフォーム 1075">
              <a:extLst>
                <a:ext uri="{FF2B5EF4-FFF2-40B4-BE49-F238E27FC236}">
                  <a16:creationId xmlns:a16="http://schemas.microsoft.com/office/drawing/2014/main" id="{3F813EE6-E2E9-9EA9-C0AF-374FD5ADD3A7}"/>
                </a:ext>
              </a:extLst>
            </p:cNvPr>
            <p:cNvSpPr/>
            <p:nvPr/>
          </p:nvSpPr>
          <p:spPr>
            <a:xfrm>
              <a:off x="5378255" y="4952477"/>
              <a:ext cx="360230" cy="261080"/>
            </a:xfrm>
            <a:custGeom>
              <a:avLst/>
              <a:gdLst>
                <a:gd name="connsiteX0" fmla="*/ 38295 w 360230"/>
                <a:gd name="connsiteY0" fmla="*/ 523 h 261080"/>
                <a:gd name="connsiteX1" fmla="*/ 200220 w 360230"/>
                <a:gd name="connsiteY1" fmla="*/ 32273 h 261080"/>
                <a:gd name="connsiteX2" fmla="*/ 301820 w 360230"/>
                <a:gd name="connsiteY2" fmla="*/ 44973 h 261080"/>
                <a:gd name="connsiteX3" fmla="*/ 257370 w 360230"/>
                <a:gd name="connsiteY3" fmla="*/ 57673 h 261080"/>
                <a:gd name="connsiteX4" fmla="*/ 195 w 360230"/>
                <a:gd name="connsiteY4" fmla="*/ 137048 h 261080"/>
                <a:gd name="connsiteX5" fmla="*/ 216095 w 360230"/>
                <a:gd name="connsiteY5" fmla="*/ 98948 h 261080"/>
                <a:gd name="connsiteX6" fmla="*/ 276420 w 360230"/>
                <a:gd name="connsiteY6" fmla="*/ 108473 h 261080"/>
                <a:gd name="connsiteX7" fmla="*/ 193870 w 360230"/>
                <a:gd name="connsiteY7" fmla="*/ 143398 h 261080"/>
                <a:gd name="connsiteX8" fmla="*/ 85920 w 360230"/>
                <a:gd name="connsiteY8" fmla="*/ 260873 h 261080"/>
                <a:gd name="connsiteX9" fmla="*/ 241495 w 360230"/>
                <a:gd name="connsiteY9" fmla="*/ 111648 h 261080"/>
                <a:gd name="connsiteX10" fmla="*/ 324045 w 360230"/>
                <a:gd name="connsiteY10" fmla="*/ 54498 h 261080"/>
                <a:gd name="connsiteX11" fmla="*/ 146245 w 360230"/>
                <a:gd name="connsiteY11" fmla="*/ 83073 h 261080"/>
                <a:gd name="connsiteX12" fmla="*/ 358970 w 360230"/>
                <a:gd name="connsiteY12" fmla="*/ 60848 h 261080"/>
                <a:gd name="connsiteX13" fmla="*/ 38295 w 360230"/>
                <a:gd name="connsiteY13" fmla="*/ 523 h 26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0230" h="261080">
                  <a:moveTo>
                    <a:pt x="38295" y="523"/>
                  </a:moveTo>
                  <a:cubicBezTo>
                    <a:pt x="11837" y="-4239"/>
                    <a:pt x="156299" y="24865"/>
                    <a:pt x="200220" y="32273"/>
                  </a:cubicBezTo>
                  <a:cubicBezTo>
                    <a:pt x="244141" y="39681"/>
                    <a:pt x="292295" y="40740"/>
                    <a:pt x="301820" y="44973"/>
                  </a:cubicBezTo>
                  <a:cubicBezTo>
                    <a:pt x="311345" y="49206"/>
                    <a:pt x="257370" y="57673"/>
                    <a:pt x="257370" y="57673"/>
                  </a:cubicBezTo>
                  <a:cubicBezTo>
                    <a:pt x="207099" y="73019"/>
                    <a:pt x="7074" y="130169"/>
                    <a:pt x="195" y="137048"/>
                  </a:cubicBezTo>
                  <a:cubicBezTo>
                    <a:pt x="-6684" y="143927"/>
                    <a:pt x="170058" y="103711"/>
                    <a:pt x="216095" y="98948"/>
                  </a:cubicBezTo>
                  <a:cubicBezTo>
                    <a:pt x="262133" y="94186"/>
                    <a:pt x="280124" y="101065"/>
                    <a:pt x="276420" y="108473"/>
                  </a:cubicBezTo>
                  <a:cubicBezTo>
                    <a:pt x="272716" y="115881"/>
                    <a:pt x="225620" y="117998"/>
                    <a:pt x="193870" y="143398"/>
                  </a:cubicBezTo>
                  <a:cubicBezTo>
                    <a:pt x="162120" y="168798"/>
                    <a:pt x="77983" y="266165"/>
                    <a:pt x="85920" y="260873"/>
                  </a:cubicBezTo>
                  <a:cubicBezTo>
                    <a:pt x="93857" y="255581"/>
                    <a:pt x="201808" y="146044"/>
                    <a:pt x="241495" y="111648"/>
                  </a:cubicBezTo>
                  <a:cubicBezTo>
                    <a:pt x="281182" y="77252"/>
                    <a:pt x="339920" y="59260"/>
                    <a:pt x="324045" y="54498"/>
                  </a:cubicBezTo>
                  <a:cubicBezTo>
                    <a:pt x="308170" y="49736"/>
                    <a:pt x="140424" y="82015"/>
                    <a:pt x="146245" y="83073"/>
                  </a:cubicBezTo>
                  <a:cubicBezTo>
                    <a:pt x="152066" y="84131"/>
                    <a:pt x="379078" y="73019"/>
                    <a:pt x="358970" y="60848"/>
                  </a:cubicBezTo>
                  <a:cubicBezTo>
                    <a:pt x="338862" y="48677"/>
                    <a:pt x="64753" y="5285"/>
                    <a:pt x="38295" y="5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7" name="フリーフォーム 1076">
              <a:extLst>
                <a:ext uri="{FF2B5EF4-FFF2-40B4-BE49-F238E27FC236}">
                  <a16:creationId xmlns:a16="http://schemas.microsoft.com/office/drawing/2014/main" id="{7F7CE075-B04E-0E57-360A-A55AD1806770}"/>
                </a:ext>
              </a:extLst>
            </p:cNvPr>
            <p:cNvSpPr/>
            <p:nvPr/>
          </p:nvSpPr>
          <p:spPr>
            <a:xfrm>
              <a:off x="4285900" y="4911722"/>
              <a:ext cx="349818" cy="207121"/>
            </a:xfrm>
            <a:custGeom>
              <a:avLst/>
              <a:gdLst>
                <a:gd name="connsiteX0" fmla="*/ 349600 w 349818"/>
                <a:gd name="connsiteY0" fmla="*/ 3 h 207121"/>
                <a:gd name="connsiteX1" fmla="*/ 67025 w 349818"/>
                <a:gd name="connsiteY1" fmla="*/ 76203 h 207121"/>
                <a:gd name="connsiteX2" fmla="*/ 44800 w 349818"/>
                <a:gd name="connsiteY2" fmla="*/ 82553 h 207121"/>
                <a:gd name="connsiteX3" fmla="*/ 98775 w 349818"/>
                <a:gd name="connsiteY3" fmla="*/ 63503 h 207121"/>
                <a:gd name="connsiteX4" fmla="*/ 350 w 349818"/>
                <a:gd name="connsiteY4" fmla="*/ 206378 h 207121"/>
                <a:gd name="connsiteX5" fmla="*/ 67025 w 349818"/>
                <a:gd name="connsiteY5" fmla="*/ 117478 h 207121"/>
                <a:gd name="connsiteX6" fmla="*/ 95600 w 349818"/>
                <a:gd name="connsiteY6" fmla="*/ 69853 h 207121"/>
                <a:gd name="connsiteX7" fmla="*/ 16225 w 349818"/>
                <a:gd name="connsiteY7" fmla="*/ 73028 h 207121"/>
                <a:gd name="connsiteX8" fmla="*/ 349600 w 349818"/>
                <a:gd name="connsiteY8" fmla="*/ 3 h 207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9818" h="207121">
                  <a:moveTo>
                    <a:pt x="349600" y="3"/>
                  </a:moveTo>
                  <a:cubicBezTo>
                    <a:pt x="358067" y="532"/>
                    <a:pt x="117825" y="62445"/>
                    <a:pt x="67025" y="76203"/>
                  </a:cubicBezTo>
                  <a:cubicBezTo>
                    <a:pt x="16225" y="89961"/>
                    <a:pt x="39508" y="84670"/>
                    <a:pt x="44800" y="82553"/>
                  </a:cubicBezTo>
                  <a:cubicBezTo>
                    <a:pt x="50092" y="80436"/>
                    <a:pt x="106183" y="42866"/>
                    <a:pt x="98775" y="63503"/>
                  </a:cubicBezTo>
                  <a:cubicBezTo>
                    <a:pt x="91367" y="84140"/>
                    <a:pt x="5642" y="197382"/>
                    <a:pt x="350" y="206378"/>
                  </a:cubicBezTo>
                  <a:cubicBezTo>
                    <a:pt x="-4942" y="215374"/>
                    <a:pt x="51150" y="140232"/>
                    <a:pt x="67025" y="117478"/>
                  </a:cubicBezTo>
                  <a:cubicBezTo>
                    <a:pt x="82900" y="94724"/>
                    <a:pt x="104067" y="77261"/>
                    <a:pt x="95600" y="69853"/>
                  </a:cubicBezTo>
                  <a:cubicBezTo>
                    <a:pt x="87133" y="62445"/>
                    <a:pt x="-20817" y="84140"/>
                    <a:pt x="16225" y="73028"/>
                  </a:cubicBezTo>
                  <a:cubicBezTo>
                    <a:pt x="53267" y="61916"/>
                    <a:pt x="341133" y="-526"/>
                    <a:pt x="349600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8" name="フリーフォーム 1077">
              <a:extLst>
                <a:ext uri="{FF2B5EF4-FFF2-40B4-BE49-F238E27FC236}">
                  <a16:creationId xmlns:a16="http://schemas.microsoft.com/office/drawing/2014/main" id="{BA3C5514-5FA8-0EFB-7A78-A0A9A28D8AB8}"/>
                </a:ext>
              </a:extLst>
            </p:cNvPr>
            <p:cNvSpPr/>
            <p:nvPr/>
          </p:nvSpPr>
          <p:spPr>
            <a:xfrm>
              <a:off x="5140300" y="5083059"/>
              <a:ext cx="419213" cy="311271"/>
            </a:xfrm>
            <a:custGeom>
              <a:avLst/>
              <a:gdLst>
                <a:gd name="connsiteX0" fmla="*/ 419125 w 419213"/>
                <a:gd name="connsiteY0" fmla="*/ 116 h 311271"/>
                <a:gd name="connsiteX1" fmla="*/ 158775 w 419213"/>
                <a:gd name="connsiteY1" fmla="*/ 222366 h 311271"/>
                <a:gd name="connsiteX2" fmla="*/ 225450 w 419213"/>
                <a:gd name="connsiteY2" fmla="*/ 149341 h 311271"/>
                <a:gd name="connsiteX3" fmla="*/ 25 w 419213"/>
                <a:gd name="connsiteY3" fmla="*/ 311266 h 311271"/>
                <a:gd name="connsiteX4" fmla="*/ 241325 w 419213"/>
                <a:gd name="connsiteY4" fmla="*/ 142991 h 311271"/>
                <a:gd name="connsiteX5" fmla="*/ 127025 w 419213"/>
                <a:gd name="connsiteY5" fmla="*/ 190616 h 311271"/>
                <a:gd name="connsiteX6" fmla="*/ 419125 w 419213"/>
                <a:gd name="connsiteY6" fmla="*/ 116 h 311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9213" h="311271">
                  <a:moveTo>
                    <a:pt x="419125" y="116"/>
                  </a:moveTo>
                  <a:cubicBezTo>
                    <a:pt x="424417" y="5408"/>
                    <a:pt x="191054" y="197495"/>
                    <a:pt x="158775" y="222366"/>
                  </a:cubicBezTo>
                  <a:cubicBezTo>
                    <a:pt x="126496" y="247237"/>
                    <a:pt x="251908" y="134524"/>
                    <a:pt x="225450" y="149341"/>
                  </a:cubicBezTo>
                  <a:cubicBezTo>
                    <a:pt x="198992" y="164158"/>
                    <a:pt x="-2621" y="312324"/>
                    <a:pt x="25" y="311266"/>
                  </a:cubicBezTo>
                  <a:cubicBezTo>
                    <a:pt x="2671" y="310208"/>
                    <a:pt x="220158" y="163099"/>
                    <a:pt x="241325" y="142991"/>
                  </a:cubicBezTo>
                  <a:cubicBezTo>
                    <a:pt x="262492" y="122883"/>
                    <a:pt x="102154" y="210195"/>
                    <a:pt x="127025" y="190616"/>
                  </a:cubicBezTo>
                  <a:cubicBezTo>
                    <a:pt x="151896" y="171037"/>
                    <a:pt x="413833" y="-5176"/>
                    <a:pt x="419125" y="1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9" name="フリーフォーム 1078">
              <a:extLst>
                <a:ext uri="{FF2B5EF4-FFF2-40B4-BE49-F238E27FC236}">
                  <a16:creationId xmlns:a16="http://schemas.microsoft.com/office/drawing/2014/main" id="{E3400538-719F-5648-315E-94BB42448C46}"/>
                </a:ext>
              </a:extLst>
            </p:cNvPr>
            <p:cNvSpPr/>
            <p:nvPr/>
          </p:nvSpPr>
          <p:spPr>
            <a:xfrm>
              <a:off x="4549338" y="5260973"/>
              <a:ext cx="608266" cy="128934"/>
            </a:xfrm>
            <a:custGeom>
              <a:avLst/>
              <a:gdLst>
                <a:gd name="connsiteX0" fmla="*/ 437 w 608266"/>
                <a:gd name="connsiteY0" fmla="*/ 2 h 128934"/>
                <a:gd name="connsiteX1" fmla="*/ 292537 w 608266"/>
                <a:gd name="connsiteY1" fmla="*/ 117477 h 128934"/>
                <a:gd name="connsiteX2" fmla="*/ 222687 w 608266"/>
                <a:gd name="connsiteY2" fmla="*/ 92077 h 128934"/>
                <a:gd name="connsiteX3" fmla="*/ 603687 w 608266"/>
                <a:gd name="connsiteY3" fmla="*/ 120652 h 128934"/>
                <a:gd name="connsiteX4" fmla="*/ 422712 w 608266"/>
                <a:gd name="connsiteY4" fmla="*/ 101602 h 128934"/>
                <a:gd name="connsiteX5" fmla="*/ 263962 w 608266"/>
                <a:gd name="connsiteY5" fmla="*/ 120652 h 128934"/>
                <a:gd name="connsiteX6" fmla="*/ 368737 w 608266"/>
                <a:gd name="connsiteY6" fmla="*/ 120652 h 128934"/>
                <a:gd name="connsiteX7" fmla="*/ 437 w 608266"/>
                <a:gd name="connsiteY7" fmla="*/ 2 h 128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8266" h="128934">
                  <a:moveTo>
                    <a:pt x="437" y="2"/>
                  </a:moveTo>
                  <a:cubicBezTo>
                    <a:pt x="-12263" y="-527"/>
                    <a:pt x="255495" y="102131"/>
                    <a:pt x="292537" y="117477"/>
                  </a:cubicBezTo>
                  <a:cubicBezTo>
                    <a:pt x="329579" y="132823"/>
                    <a:pt x="170829" y="91548"/>
                    <a:pt x="222687" y="92077"/>
                  </a:cubicBezTo>
                  <a:cubicBezTo>
                    <a:pt x="274545" y="92606"/>
                    <a:pt x="570350" y="119065"/>
                    <a:pt x="603687" y="120652"/>
                  </a:cubicBezTo>
                  <a:cubicBezTo>
                    <a:pt x="637024" y="122239"/>
                    <a:pt x="479333" y="101602"/>
                    <a:pt x="422712" y="101602"/>
                  </a:cubicBezTo>
                  <a:cubicBezTo>
                    <a:pt x="366091" y="101602"/>
                    <a:pt x="272958" y="117477"/>
                    <a:pt x="263962" y="120652"/>
                  </a:cubicBezTo>
                  <a:cubicBezTo>
                    <a:pt x="254966" y="123827"/>
                    <a:pt x="411599" y="137585"/>
                    <a:pt x="368737" y="120652"/>
                  </a:cubicBezTo>
                  <a:cubicBezTo>
                    <a:pt x="325875" y="103719"/>
                    <a:pt x="13137" y="531"/>
                    <a:pt x="437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0" name="フリーフォーム 1079">
              <a:extLst>
                <a:ext uri="{FF2B5EF4-FFF2-40B4-BE49-F238E27FC236}">
                  <a16:creationId xmlns:a16="http://schemas.microsoft.com/office/drawing/2014/main" id="{10924E0D-04C3-3098-B3FB-C4CA99FAAC1C}"/>
                </a:ext>
              </a:extLst>
            </p:cNvPr>
            <p:cNvSpPr/>
            <p:nvPr/>
          </p:nvSpPr>
          <p:spPr>
            <a:xfrm>
              <a:off x="4530647" y="5321229"/>
              <a:ext cx="676585" cy="102668"/>
            </a:xfrm>
            <a:custGeom>
              <a:avLst/>
              <a:gdLst>
                <a:gd name="connsiteX0" fmla="*/ 78 w 676585"/>
                <a:gd name="connsiteY0" fmla="*/ 71 h 102668"/>
                <a:gd name="connsiteX1" fmla="*/ 346153 w 676585"/>
                <a:gd name="connsiteY1" fmla="*/ 98496 h 102668"/>
                <a:gd name="connsiteX2" fmla="*/ 203278 w 676585"/>
                <a:gd name="connsiteY2" fmla="*/ 85796 h 102668"/>
                <a:gd name="connsiteX3" fmla="*/ 571578 w 676585"/>
                <a:gd name="connsiteY3" fmla="*/ 98496 h 102668"/>
                <a:gd name="connsiteX4" fmla="*/ 676353 w 676585"/>
                <a:gd name="connsiteY4" fmla="*/ 85796 h 102668"/>
                <a:gd name="connsiteX5" fmla="*/ 552528 w 676585"/>
                <a:gd name="connsiteY5" fmla="*/ 82621 h 102668"/>
                <a:gd name="connsiteX6" fmla="*/ 314403 w 676585"/>
                <a:gd name="connsiteY6" fmla="*/ 85796 h 102668"/>
                <a:gd name="connsiteX7" fmla="*/ 381078 w 676585"/>
                <a:gd name="connsiteY7" fmla="*/ 82621 h 102668"/>
                <a:gd name="connsiteX8" fmla="*/ 78 w 676585"/>
                <a:gd name="connsiteY8" fmla="*/ 71 h 102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6585" h="102668">
                  <a:moveTo>
                    <a:pt x="78" y="71"/>
                  </a:moveTo>
                  <a:cubicBezTo>
                    <a:pt x="-5743" y="2717"/>
                    <a:pt x="312286" y="84208"/>
                    <a:pt x="346153" y="98496"/>
                  </a:cubicBezTo>
                  <a:cubicBezTo>
                    <a:pt x="380020" y="112784"/>
                    <a:pt x="165707" y="85796"/>
                    <a:pt x="203278" y="85796"/>
                  </a:cubicBezTo>
                  <a:cubicBezTo>
                    <a:pt x="240849" y="85796"/>
                    <a:pt x="492732" y="98496"/>
                    <a:pt x="571578" y="98496"/>
                  </a:cubicBezTo>
                  <a:cubicBezTo>
                    <a:pt x="650424" y="98496"/>
                    <a:pt x="679528" y="88442"/>
                    <a:pt x="676353" y="85796"/>
                  </a:cubicBezTo>
                  <a:cubicBezTo>
                    <a:pt x="673178" y="83150"/>
                    <a:pt x="612853" y="82621"/>
                    <a:pt x="552528" y="82621"/>
                  </a:cubicBezTo>
                  <a:cubicBezTo>
                    <a:pt x="492203" y="82621"/>
                    <a:pt x="342978" y="85796"/>
                    <a:pt x="314403" y="85796"/>
                  </a:cubicBezTo>
                  <a:cubicBezTo>
                    <a:pt x="285828" y="85796"/>
                    <a:pt x="427645" y="95850"/>
                    <a:pt x="381078" y="82621"/>
                  </a:cubicBezTo>
                  <a:cubicBezTo>
                    <a:pt x="334511" y="69392"/>
                    <a:pt x="5899" y="-2575"/>
                    <a:pt x="78" y="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1" name="フリーフォーム 1080">
              <a:extLst>
                <a:ext uri="{FF2B5EF4-FFF2-40B4-BE49-F238E27FC236}">
                  <a16:creationId xmlns:a16="http://schemas.microsoft.com/office/drawing/2014/main" id="{CA714294-5FC9-9073-93C7-36A5BBA72EC1}"/>
                </a:ext>
              </a:extLst>
            </p:cNvPr>
            <p:cNvSpPr/>
            <p:nvPr/>
          </p:nvSpPr>
          <p:spPr>
            <a:xfrm>
              <a:off x="4565469" y="5464175"/>
              <a:ext cx="804857" cy="47632"/>
            </a:xfrm>
            <a:custGeom>
              <a:avLst/>
              <a:gdLst>
                <a:gd name="connsiteX0" fmla="*/ 9706 w 804857"/>
                <a:gd name="connsiteY0" fmla="*/ 3175 h 47632"/>
                <a:gd name="connsiteX1" fmla="*/ 654231 w 804857"/>
                <a:gd name="connsiteY1" fmla="*/ 0 h 47632"/>
                <a:gd name="connsiteX2" fmla="*/ 298631 w 804857"/>
                <a:gd name="connsiteY2" fmla="*/ 12700 h 47632"/>
                <a:gd name="connsiteX3" fmla="*/ 133531 w 804857"/>
                <a:gd name="connsiteY3" fmla="*/ 47625 h 47632"/>
                <a:gd name="connsiteX4" fmla="*/ 803456 w 804857"/>
                <a:gd name="connsiteY4" fmla="*/ 9525 h 47632"/>
                <a:gd name="connsiteX5" fmla="*/ 301806 w 804857"/>
                <a:gd name="connsiteY5" fmla="*/ 0 h 47632"/>
                <a:gd name="connsiteX6" fmla="*/ 9706 w 804857"/>
                <a:gd name="connsiteY6" fmla="*/ 3175 h 47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4857" h="47632">
                  <a:moveTo>
                    <a:pt x="9706" y="3175"/>
                  </a:moveTo>
                  <a:lnTo>
                    <a:pt x="654231" y="0"/>
                  </a:lnTo>
                  <a:cubicBezTo>
                    <a:pt x="702385" y="1587"/>
                    <a:pt x="385414" y="4763"/>
                    <a:pt x="298631" y="12700"/>
                  </a:cubicBezTo>
                  <a:cubicBezTo>
                    <a:pt x="211848" y="20637"/>
                    <a:pt x="49394" y="48154"/>
                    <a:pt x="133531" y="47625"/>
                  </a:cubicBezTo>
                  <a:cubicBezTo>
                    <a:pt x="217668" y="47096"/>
                    <a:pt x="775410" y="17463"/>
                    <a:pt x="803456" y="9525"/>
                  </a:cubicBezTo>
                  <a:cubicBezTo>
                    <a:pt x="831502" y="1587"/>
                    <a:pt x="430923" y="0"/>
                    <a:pt x="301806" y="0"/>
                  </a:cubicBezTo>
                  <a:cubicBezTo>
                    <a:pt x="172689" y="0"/>
                    <a:pt x="-49031" y="3175"/>
                    <a:pt x="9706" y="31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2" name="フリーフォーム 1081">
              <a:extLst>
                <a:ext uri="{FF2B5EF4-FFF2-40B4-BE49-F238E27FC236}">
                  <a16:creationId xmlns:a16="http://schemas.microsoft.com/office/drawing/2014/main" id="{F545D74F-F339-BDFB-1377-0A8654B2F522}"/>
                </a:ext>
              </a:extLst>
            </p:cNvPr>
            <p:cNvSpPr/>
            <p:nvPr/>
          </p:nvSpPr>
          <p:spPr>
            <a:xfrm>
              <a:off x="4836596" y="2929582"/>
              <a:ext cx="186752" cy="437656"/>
            </a:xfrm>
            <a:custGeom>
              <a:avLst/>
              <a:gdLst>
                <a:gd name="connsiteX0" fmla="*/ 176729 w 186752"/>
                <a:gd name="connsiteY0" fmla="*/ 13643 h 437656"/>
                <a:gd name="connsiteX1" fmla="*/ 21154 w 186752"/>
                <a:gd name="connsiteY1" fmla="*/ 293043 h 437656"/>
                <a:gd name="connsiteX2" fmla="*/ 17979 w 186752"/>
                <a:gd name="connsiteY2" fmla="*/ 426393 h 437656"/>
                <a:gd name="connsiteX3" fmla="*/ 8454 w 186752"/>
                <a:gd name="connsiteY3" fmla="*/ 324793 h 437656"/>
                <a:gd name="connsiteX4" fmla="*/ 2104 w 186752"/>
                <a:gd name="connsiteY4" fmla="*/ 435918 h 437656"/>
                <a:gd name="connsiteX5" fmla="*/ 30679 w 186752"/>
                <a:gd name="connsiteY5" fmla="*/ 216843 h 437656"/>
                <a:gd name="connsiteX6" fmla="*/ 5279 w 186752"/>
                <a:gd name="connsiteY6" fmla="*/ 273993 h 437656"/>
                <a:gd name="connsiteX7" fmla="*/ 154504 w 186752"/>
                <a:gd name="connsiteY7" fmla="*/ 64443 h 437656"/>
                <a:gd name="connsiteX8" fmla="*/ 176729 w 186752"/>
                <a:gd name="connsiteY8" fmla="*/ 13643 h 437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752" h="437656">
                  <a:moveTo>
                    <a:pt x="176729" y="13643"/>
                  </a:moveTo>
                  <a:cubicBezTo>
                    <a:pt x="154504" y="51743"/>
                    <a:pt x="47612" y="224251"/>
                    <a:pt x="21154" y="293043"/>
                  </a:cubicBezTo>
                  <a:cubicBezTo>
                    <a:pt x="-5304" y="361835"/>
                    <a:pt x="20096" y="421101"/>
                    <a:pt x="17979" y="426393"/>
                  </a:cubicBezTo>
                  <a:cubicBezTo>
                    <a:pt x="15862" y="431685"/>
                    <a:pt x="11100" y="323206"/>
                    <a:pt x="8454" y="324793"/>
                  </a:cubicBezTo>
                  <a:cubicBezTo>
                    <a:pt x="5808" y="326381"/>
                    <a:pt x="-1600" y="453910"/>
                    <a:pt x="2104" y="435918"/>
                  </a:cubicBezTo>
                  <a:cubicBezTo>
                    <a:pt x="5808" y="417926"/>
                    <a:pt x="30150" y="243830"/>
                    <a:pt x="30679" y="216843"/>
                  </a:cubicBezTo>
                  <a:cubicBezTo>
                    <a:pt x="31208" y="189856"/>
                    <a:pt x="-15359" y="299393"/>
                    <a:pt x="5279" y="273993"/>
                  </a:cubicBezTo>
                  <a:cubicBezTo>
                    <a:pt x="25917" y="248593"/>
                    <a:pt x="128046" y="103601"/>
                    <a:pt x="154504" y="64443"/>
                  </a:cubicBezTo>
                  <a:cubicBezTo>
                    <a:pt x="180962" y="25285"/>
                    <a:pt x="198954" y="-24457"/>
                    <a:pt x="176729" y="136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3" name="フリーフォーム 1082">
              <a:extLst>
                <a:ext uri="{FF2B5EF4-FFF2-40B4-BE49-F238E27FC236}">
                  <a16:creationId xmlns:a16="http://schemas.microsoft.com/office/drawing/2014/main" id="{920F3941-6C20-1BF1-1FB4-B1D2E4F14C37}"/>
                </a:ext>
              </a:extLst>
            </p:cNvPr>
            <p:cNvSpPr/>
            <p:nvPr/>
          </p:nvSpPr>
          <p:spPr>
            <a:xfrm>
              <a:off x="4987921" y="3098525"/>
              <a:ext cx="63127" cy="267025"/>
            </a:xfrm>
            <a:custGeom>
              <a:avLst/>
              <a:gdLst>
                <a:gd name="connsiteX0" fmla="*/ 4 w 63127"/>
                <a:gd name="connsiteY0" fmla="*/ 275 h 267025"/>
                <a:gd name="connsiteX1" fmla="*/ 57154 w 63127"/>
                <a:gd name="connsiteY1" fmla="*/ 168550 h 267025"/>
                <a:gd name="connsiteX2" fmla="*/ 53979 w 63127"/>
                <a:gd name="connsiteY2" fmla="*/ 266975 h 267025"/>
                <a:gd name="connsiteX3" fmla="*/ 57154 w 63127"/>
                <a:gd name="connsiteY3" fmla="*/ 181250 h 267025"/>
                <a:gd name="connsiteX4" fmla="*/ 60329 w 63127"/>
                <a:gd name="connsiteY4" fmla="*/ 130450 h 267025"/>
                <a:gd name="connsiteX5" fmla="*/ 4 w 63127"/>
                <a:gd name="connsiteY5" fmla="*/ 275 h 2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127" h="267025">
                  <a:moveTo>
                    <a:pt x="4" y="275"/>
                  </a:moveTo>
                  <a:cubicBezTo>
                    <a:pt x="-525" y="6625"/>
                    <a:pt x="48158" y="124100"/>
                    <a:pt x="57154" y="168550"/>
                  </a:cubicBezTo>
                  <a:cubicBezTo>
                    <a:pt x="66150" y="213000"/>
                    <a:pt x="53979" y="264858"/>
                    <a:pt x="53979" y="266975"/>
                  </a:cubicBezTo>
                  <a:cubicBezTo>
                    <a:pt x="53979" y="269092"/>
                    <a:pt x="56096" y="204004"/>
                    <a:pt x="57154" y="181250"/>
                  </a:cubicBezTo>
                  <a:cubicBezTo>
                    <a:pt x="58212" y="158496"/>
                    <a:pt x="67737" y="161671"/>
                    <a:pt x="60329" y="130450"/>
                  </a:cubicBezTo>
                  <a:cubicBezTo>
                    <a:pt x="52921" y="99229"/>
                    <a:pt x="533" y="-6075"/>
                    <a:pt x="4" y="2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4" name="フリーフォーム 1083">
              <a:extLst>
                <a:ext uri="{FF2B5EF4-FFF2-40B4-BE49-F238E27FC236}">
                  <a16:creationId xmlns:a16="http://schemas.microsoft.com/office/drawing/2014/main" id="{B02DB662-A5ED-315A-3DF4-F5EB673D16EF}"/>
                </a:ext>
              </a:extLst>
            </p:cNvPr>
            <p:cNvSpPr/>
            <p:nvPr/>
          </p:nvSpPr>
          <p:spPr>
            <a:xfrm>
              <a:off x="4679746" y="2774642"/>
              <a:ext cx="45052" cy="293131"/>
            </a:xfrm>
            <a:custGeom>
              <a:avLst/>
              <a:gdLst>
                <a:gd name="connsiteX0" fmla="*/ 35129 w 45052"/>
                <a:gd name="connsiteY0" fmla="*/ 308 h 293131"/>
                <a:gd name="connsiteX1" fmla="*/ 12904 w 45052"/>
                <a:gd name="connsiteY1" fmla="*/ 178108 h 293131"/>
                <a:gd name="connsiteX2" fmla="*/ 44654 w 45052"/>
                <a:gd name="connsiteY2" fmla="*/ 292408 h 293131"/>
                <a:gd name="connsiteX3" fmla="*/ 28779 w 45052"/>
                <a:gd name="connsiteY3" fmla="*/ 222558 h 293131"/>
                <a:gd name="connsiteX4" fmla="*/ 204 w 45052"/>
                <a:gd name="connsiteY4" fmla="*/ 136833 h 293131"/>
                <a:gd name="connsiteX5" fmla="*/ 35129 w 45052"/>
                <a:gd name="connsiteY5" fmla="*/ 308 h 293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052" h="293131">
                  <a:moveTo>
                    <a:pt x="35129" y="308"/>
                  </a:moveTo>
                  <a:cubicBezTo>
                    <a:pt x="37246" y="7187"/>
                    <a:pt x="11317" y="129425"/>
                    <a:pt x="12904" y="178108"/>
                  </a:cubicBezTo>
                  <a:cubicBezTo>
                    <a:pt x="14491" y="226791"/>
                    <a:pt x="42008" y="285000"/>
                    <a:pt x="44654" y="292408"/>
                  </a:cubicBezTo>
                  <a:cubicBezTo>
                    <a:pt x="47300" y="299816"/>
                    <a:pt x="36187" y="248487"/>
                    <a:pt x="28779" y="222558"/>
                  </a:cubicBezTo>
                  <a:cubicBezTo>
                    <a:pt x="21371" y="196629"/>
                    <a:pt x="-2442" y="170171"/>
                    <a:pt x="204" y="136833"/>
                  </a:cubicBezTo>
                  <a:cubicBezTo>
                    <a:pt x="2850" y="103496"/>
                    <a:pt x="33012" y="-6571"/>
                    <a:pt x="35129" y="3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5" name="フリーフォーム 1084">
              <a:extLst>
                <a:ext uri="{FF2B5EF4-FFF2-40B4-BE49-F238E27FC236}">
                  <a16:creationId xmlns:a16="http://schemas.microsoft.com/office/drawing/2014/main" id="{3908F197-830A-C8C0-30EE-6A857E111F5F}"/>
                </a:ext>
              </a:extLst>
            </p:cNvPr>
            <p:cNvSpPr/>
            <p:nvPr/>
          </p:nvSpPr>
          <p:spPr>
            <a:xfrm>
              <a:off x="5632397" y="2812033"/>
              <a:ext cx="709365" cy="126165"/>
            </a:xfrm>
            <a:custGeom>
              <a:avLst/>
              <a:gdLst>
                <a:gd name="connsiteX0" fmla="*/ 53 w 709365"/>
                <a:gd name="connsiteY0" fmla="*/ 102617 h 126165"/>
                <a:gd name="connsiteX1" fmla="*/ 362003 w 709365"/>
                <a:gd name="connsiteY1" fmla="*/ 48642 h 126165"/>
                <a:gd name="connsiteX2" fmla="*/ 701728 w 709365"/>
                <a:gd name="connsiteY2" fmla="*/ 124842 h 126165"/>
                <a:gd name="connsiteX3" fmla="*/ 574728 w 709365"/>
                <a:gd name="connsiteY3" fmla="*/ 89917 h 126165"/>
                <a:gd name="connsiteX4" fmla="*/ 301678 w 709365"/>
                <a:gd name="connsiteY4" fmla="*/ 1017 h 126165"/>
                <a:gd name="connsiteX5" fmla="*/ 387403 w 709365"/>
                <a:gd name="connsiteY5" fmla="*/ 45467 h 126165"/>
                <a:gd name="connsiteX6" fmla="*/ 53 w 709365"/>
                <a:gd name="connsiteY6" fmla="*/ 102617 h 12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9365" h="126165">
                  <a:moveTo>
                    <a:pt x="53" y="102617"/>
                  </a:moveTo>
                  <a:cubicBezTo>
                    <a:pt x="-4180" y="103146"/>
                    <a:pt x="245057" y="44938"/>
                    <a:pt x="362003" y="48642"/>
                  </a:cubicBezTo>
                  <a:cubicBezTo>
                    <a:pt x="478949" y="52346"/>
                    <a:pt x="666274" y="117963"/>
                    <a:pt x="701728" y="124842"/>
                  </a:cubicBezTo>
                  <a:cubicBezTo>
                    <a:pt x="737182" y="131721"/>
                    <a:pt x="641403" y="110554"/>
                    <a:pt x="574728" y="89917"/>
                  </a:cubicBezTo>
                  <a:cubicBezTo>
                    <a:pt x="508053" y="69280"/>
                    <a:pt x="332899" y="8425"/>
                    <a:pt x="301678" y="1017"/>
                  </a:cubicBezTo>
                  <a:cubicBezTo>
                    <a:pt x="270457" y="-6391"/>
                    <a:pt x="431853" y="28534"/>
                    <a:pt x="387403" y="45467"/>
                  </a:cubicBezTo>
                  <a:cubicBezTo>
                    <a:pt x="342953" y="62400"/>
                    <a:pt x="4286" y="102088"/>
                    <a:pt x="53" y="1026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6" name="フリーフォーム 1085">
              <a:extLst>
                <a:ext uri="{FF2B5EF4-FFF2-40B4-BE49-F238E27FC236}">
                  <a16:creationId xmlns:a16="http://schemas.microsoft.com/office/drawing/2014/main" id="{5D571271-E25B-A986-2B7C-80390CE487F2}"/>
                </a:ext>
              </a:extLst>
            </p:cNvPr>
            <p:cNvSpPr/>
            <p:nvPr/>
          </p:nvSpPr>
          <p:spPr>
            <a:xfrm>
              <a:off x="4631831" y="2050971"/>
              <a:ext cx="191314" cy="651100"/>
            </a:xfrm>
            <a:custGeom>
              <a:avLst/>
              <a:gdLst>
                <a:gd name="connsiteX0" fmla="*/ 190994 w 191314"/>
                <a:gd name="connsiteY0" fmla="*/ 79 h 651100"/>
                <a:gd name="connsiteX1" fmla="*/ 10019 w 191314"/>
                <a:gd name="connsiteY1" fmla="*/ 282654 h 651100"/>
                <a:gd name="connsiteX2" fmla="*/ 35419 w 191314"/>
                <a:gd name="connsiteY2" fmla="*/ 244554 h 651100"/>
                <a:gd name="connsiteX3" fmla="*/ 137019 w 191314"/>
                <a:gd name="connsiteY3" fmla="*/ 641429 h 651100"/>
                <a:gd name="connsiteX4" fmla="*/ 114794 w 191314"/>
                <a:gd name="connsiteY4" fmla="*/ 511254 h 651100"/>
                <a:gd name="connsiteX5" fmla="*/ 63994 w 191314"/>
                <a:gd name="connsiteY5" fmla="*/ 314404 h 651100"/>
                <a:gd name="connsiteX6" fmla="*/ 54469 w 191314"/>
                <a:gd name="connsiteY6" fmla="*/ 254079 h 651100"/>
                <a:gd name="connsiteX7" fmla="*/ 190994 w 191314"/>
                <a:gd name="connsiteY7" fmla="*/ 79 h 65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314" h="651100">
                  <a:moveTo>
                    <a:pt x="190994" y="79"/>
                  </a:moveTo>
                  <a:cubicBezTo>
                    <a:pt x="183586" y="4842"/>
                    <a:pt x="35948" y="241908"/>
                    <a:pt x="10019" y="282654"/>
                  </a:cubicBezTo>
                  <a:cubicBezTo>
                    <a:pt x="-15910" y="323400"/>
                    <a:pt x="14252" y="184758"/>
                    <a:pt x="35419" y="244554"/>
                  </a:cubicBezTo>
                  <a:cubicBezTo>
                    <a:pt x="56586" y="304350"/>
                    <a:pt x="123790" y="596979"/>
                    <a:pt x="137019" y="641429"/>
                  </a:cubicBezTo>
                  <a:cubicBezTo>
                    <a:pt x="150248" y="685879"/>
                    <a:pt x="126965" y="565758"/>
                    <a:pt x="114794" y="511254"/>
                  </a:cubicBezTo>
                  <a:cubicBezTo>
                    <a:pt x="102623" y="456750"/>
                    <a:pt x="74048" y="357267"/>
                    <a:pt x="63994" y="314404"/>
                  </a:cubicBezTo>
                  <a:cubicBezTo>
                    <a:pt x="53940" y="271542"/>
                    <a:pt x="33832" y="303291"/>
                    <a:pt x="54469" y="254079"/>
                  </a:cubicBezTo>
                  <a:cubicBezTo>
                    <a:pt x="75106" y="204867"/>
                    <a:pt x="198402" y="-4684"/>
                    <a:pt x="190994" y="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7" name="フリーフォーム 1086">
              <a:extLst>
                <a:ext uri="{FF2B5EF4-FFF2-40B4-BE49-F238E27FC236}">
                  <a16:creationId xmlns:a16="http://schemas.microsoft.com/office/drawing/2014/main" id="{27B7FA4C-B31C-19A5-32D9-1BE117F4176B}"/>
                </a:ext>
              </a:extLst>
            </p:cNvPr>
            <p:cNvSpPr/>
            <p:nvPr/>
          </p:nvSpPr>
          <p:spPr>
            <a:xfrm>
              <a:off x="5127624" y="1898649"/>
              <a:ext cx="149364" cy="873133"/>
            </a:xfrm>
            <a:custGeom>
              <a:avLst/>
              <a:gdLst>
                <a:gd name="connsiteX0" fmla="*/ 6351 w 149364"/>
                <a:gd name="connsiteY0" fmla="*/ 1 h 873133"/>
                <a:gd name="connsiteX1" fmla="*/ 146051 w 149364"/>
                <a:gd name="connsiteY1" fmla="*/ 603251 h 873133"/>
                <a:gd name="connsiteX2" fmla="*/ 1 w 149364"/>
                <a:gd name="connsiteY2" fmla="*/ 873126 h 873133"/>
                <a:gd name="connsiteX3" fmla="*/ 149226 w 149364"/>
                <a:gd name="connsiteY3" fmla="*/ 609601 h 873133"/>
                <a:gd name="connsiteX4" fmla="*/ 6351 w 149364"/>
                <a:gd name="connsiteY4" fmla="*/ 1 h 87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364" h="873133">
                  <a:moveTo>
                    <a:pt x="6351" y="1"/>
                  </a:moveTo>
                  <a:cubicBezTo>
                    <a:pt x="5822" y="-1057"/>
                    <a:pt x="147109" y="457730"/>
                    <a:pt x="146051" y="603251"/>
                  </a:cubicBezTo>
                  <a:cubicBezTo>
                    <a:pt x="144993" y="748772"/>
                    <a:pt x="-528" y="872068"/>
                    <a:pt x="1" y="873126"/>
                  </a:cubicBezTo>
                  <a:cubicBezTo>
                    <a:pt x="530" y="874184"/>
                    <a:pt x="143934" y="757767"/>
                    <a:pt x="149226" y="609601"/>
                  </a:cubicBezTo>
                  <a:cubicBezTo>
                    <a:pt x="154518" y="461435"/>
                    <a:pt x="6880" y="1059"/>
                    <a:pt x="6351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8" name="フリーフォーム 1087">
              <a:extLst>
                <a:ext uri="{FF2B5EF4-FFF2-40B4-BE49-F238E27FC236}">
                  <a16:creationId xmlns:a16="http://schemas.microsoft.com/office/drawing/2014/main" id="{C55C222D-9068-D147-186D-91098E982D54}"/>
                </a:ext>
              </a:extLst>
            </p:cNvPr>
            <p:cNvSpPr/>
            <p:nvPr/>
          </p:nvSpPr>
          <p:spPr>
            <a:xfrm>
              <a:off x="4048990" y="2146281"/>
              <a:ext cx="154794" cy="501258"/>
            </a:xfrm>
            <a:custGeom>
              <a:avLst/>
              <a:gdLst>
                <a:gd name="connsiteX0" fmla="*/ 154710 w 154794"/>
                <a:gd name="connsiteY0" fmla="*/ 19 h 501258"/>
                <a:gd name="connsiteX1" fmla="*/ 24535 w 154794"/>
                <a:gd name="connsiteY1" fmla="*/ 247669 h 501258"/>
                <a:gd name="connsiteX2" fmla="*/ 68985 w 154794"/>
                <a:gd name="connsiteY2" fmla="*/ 492144 h 501258"/>
                <a:gd name="connsiteX3" fmla="*/ 59460 w 154794"/>
                <a:gd name="connsiteY3" fmla="*/ 428644 h 501258"/>
                <a:gd name="connsiteX4" fmla="*/ 2310 w 154794"/>
                <a:gd name="connsiteY4" fmla="*/ 234969 h 501258"/>
                <a:gd name="connsiteX5" fmla="*/ 154710 w 154794"/>
                <a:gd name="connsiteY5" fmla="*/ 19 h 50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794" h="501258">
                  <a:moveTo>
                    <a:pt x="154710" y="19"/>
                  </a:moveTo>
                  <a:cubicBezTo>
                    <a:pt x="158414" y="2136"/>
                    <a:pt x="38823" y="165648"/>
                    <a:pt x="24535" y="247669"/>
                  </a:cubicBezTo>
                  <a:cubicBezTo>
                    <a:pt x="10247" y="329690"/>
                    <a:pt x="63164" y="461981"/>
                    <a:pt x="68985" y="492144"/>
                  </a:cubicBezTo>
                  <a:cubicBezTo>
                    <a:pt x="74806" y="522307"/>
                    <a:pt x="70572" y="471506"/>
                    <a:pt x="59460" y="428644"/>
                  </a:cubicBezTo>
                  <a:cubicBezTo>
                    <a:pt x="48348" y="385782"/>
                    <a:pt x="-12507" y="301115"/>
                    <a:pt x="2310" y="234969"/>
                  </a:cubicBezTo>
                  <a:cubicBezTo>
                    <a:pt x="17127" y="168823"/>
                    <a:pt x="151006" y="-2098"/>
                    <a:pt x="154710" y="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9" name="フリーフォーム 1088">
              <a:extLst>
                <a:ext uri="{FF2B5EF4-FFF2-40B4-BE49-F238E27FC236}">
                  <a16:creationId xmlns:a16="http://schemas.microsoft.com/office/drawing/2014/main" id="{256A5F50-32C6-CD4A-D23D-E2BDC59BB179}"/>
                </a:ext>
              </a:extLst>
            </p:cNvPr>
            <p:cNvSpPr/>
            <p:nvPr/>
          </p:nvSpPr>
          <p:spPr>
            <a:xfrm>
              <a:off x="5619720" y="2215077"/>
              <a:ext cx="238214" cy="630854"/>
            </a:xfrm>
            <a:custGeom>
              <a:avLst/>
              <a:gdLst>
                <a:gd name="connsiteX0" fmla="*/ 30 w 238214"/>
                <a:gd name="connsiteY0" fmla="*/ 1073 h 630854"/>
                <a:gd name="connsiteX1" fmla="*/ 146080 w 238214"/>
                <a:gd name="connsiteY1" fmla="*/ 302698 h 630854"/>
                <a:gd name="connsiteX2" fmla="*/ 104805 w 238214"/>
                <a:gd name="connsiteY2" fmla="*/ 629723 h 630854"/>
                <a:gd name="connsiteX3" fmla="*/ 155605 w 238214"/>
                <a:gd name="connsiteY3" fmla="*/ 401123 h 630854"/>
                <a:gd name="connsiteX4" fmla="*/ 238155 w 238214"/>
                <a:gd name="connsiteY4" fmla="*/ 156648 h 630854"/>
                <a:gd name="connsiteX5" fmla="*/ 168305 w 238214"/>
                <a:gd name="connsiteY5" fmla="*/ 347148 h 630854"/>
                <a:gd name="connsiteX6" fmla="*/ 133380 w 238214"/>
                <a:gd name="connsiteY6" fmla="*/ 207448 h 630854"/>
                <a:gd name="connsiteX7" fmla="*/ 30 w 238214"/>
                <a:gd name="connsiteY7" fmla="*/ 1073 h 630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214" h="630854">
                  <a:moveTo>
                    <a:pt x="30" y="1073"/>
                  </a:moveTo>
                  <a:cubicBezTo>
                    <a:pt x="2147" y="16948"/>
                    <a:pt x="128618" y="197923"/>
                    <a:pt x="146080" y="302698"/>
                  </a:cubicBezTo>
                  <a:cubicBezTo>
                    <a:pt x="163542" y="407473"/>
                    <a:pt x="103218" y="613319"/>
                    <a:pt x="104805" y="629723"/>
                  </a:cubicBezTo>
                  <a:cubicBezTo>
                    <a:pt x="106392" y="646127"/>
                    <a:pt x="133380" y="479969"/>
                    <a:pt x="155605" y="401123"/>
                  </a:cubicBezTo>
                  <a:cubicBezTo>
                    <a:pt x="177830" y="322277"/>
                    <a:pt x="236038" y="165644"/>
                    <a:pt x="238155" y="156648"/>
                  </a:cubicBezTo>
                  <a:cubicBezTo>
                    <a:pt x="240272" y="147652"/>
                    <a:pt x="185767" y="338681"/>
                    <a:pt x="168305" y="347148"/>
                  </a:cubicBezTo>
                  <a:cubicBezTo>
                    <a:pt x="150843" y="355615"/>
                    <a:pt x="159838" y="265127"/>
                    <a:pt x="133380" y="207448"/>
                  </a:cubicBezTo>
                  <a:cubicBezTo>
                    <a:pt x="106922" y="149769"/>
                    <a:pt x="-2087" y="-14802"/>
                    <a:pt x="30" y="10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0" name="フリーフォーム 1089">
              <a:extLst>
                <a:ext uri="{FF2B5EF4-FFF2-40B4-BE49-F238E27FC236}">
                  <a16:creationId xmlns:a16="http://schemas.microsoft.com/office/drawing/2014/main" id="{E8BA3CD8-3FA0-A01A-FD64-C3D7F7EB4242}"/>
                </a:ext>
              </a:extLst>
            </p:cNvPr>
            <p:cNvSpPr/>
            <p:nvPr/>
          </p:nvSpPr>
          <p:spPr>
            <a:xfrm>
              <a:off x="6393646" y="3869941"/>
              <a:ext cx="131129" cy="643893"/>
            </a:xfrm>
            <a:custGeom>
              <a:avLst/>
              <a:gdLst>
                <a:gd name="connsiteX0" fmla="*/ 83354 w 131129"/>
                <a:gd name="connsiteY0" fmla="*/ 384 h 643893"/>
                <a:gd name="connsiteX1" fmla="*/ 115104 w 131129"/>
                <a:gd name="connsiteY1" fmla="*/ 368684 h 643893"/>
                <a:gd name="connsiteX2" fmla="*/ 804 w 131129"/>
                <a:gd name="connsiteY2" fmla="*/ 641734 h 643893"/>
                <a:gd name="connsiteX3" fmla="*/ 67479 w 131129"/>
                <a:gd name="connsiteY3" fmla="*/ 486159 h 643893"/>
                <a:gd name="connsiteX4" fmla="*/ 130979 w 131129"/>
                <a:gd name="connsiteY4" fmla="*/ 302009 h 643893"/>
                <a:gd name="connsiteX5" fmla="*/ 83354 w 131129"/>
                <a:gd name="connsiteY5" fmla="*/ 384 h 643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1129" h="643893">
                  <a:moveTo>
                    <a:pt x="83354" y="384"/>
                  </a:moveTo>
                  <a:cubicBezTo>
                    <a:pt x="80708" y="11497"/>
                    <a:pt x="128862" y="261792"/>
                    <a:pt x="115104" y="368684"/>
                  </a:cubicBezTo>
                  <a:cubicBezTo>
                    <a:pt x="101346" y="475576"/>
                    <a:pt x="8742" y="622155"/>
                    <a:pt x="804" y="641734"/>
                  </a:cubicBezTo>
                  <a:cubicBezTo>
                    <a:pt x="-7134" y="661313"/>
                    <a:pt x="45783" y="542780"/>
                    <a:pt x="67479" y="486159"/>
                  </a:cubicBezTo>
                  <a:cubicBezTo>
                    <a:pt x="89175" y="429538"/>
                    <a:pt x="127804" y="381913"/>
                    <a:pt x="130979" y="302009"/>
                  </a:cubicBezTo>
                  <a:cubicBezTo>
                    <a:pt x="134154" y="222105"/>
                    <a:pt x="86000" y="-10729"/>
                    <a:pt x="83354" y="3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1" name="フリーフォーム 1090">
              <a:extLst>
                <a:ext uri="{FF2B5EF4-FFF2-40B4-BE49-F238E27FC236}">
                  <a16:creationId xmlns:a16="http://schemas.microsoft.com/office/drawing/2014/main" id="{814CDC66-D48B-E081-B760-519D0EE00A85}"/>
                </a:ext>
              </a:extLst>
            </p:cNvPr>
            <p:cNvSpPr/>
            <p:nvPr/>
          </p:nvSpPr>
          <p:spPr>
            <a:xfrm>
              <a:off x="5581182" y="4849774"/>
              <a:ext cx="871804" cy="906815"/>
            </a:xfrm>
            <a:custGeom>
              <a:avLst/>
              <a:gdLst>
                <a:gd name="connsiteX0" fmla="*/ 870418 w 871804"/>
                <a:gd name="connsiteY0" fmla="*/ 1626 h 906815"/>
                <a:gd name="connsiteX1" fmla="*/ 613243 w 871804"/>
                <a:gd name="connsiteY1" fmla="*/ 401676 h 906815"/>
                <a:gd name="connsiteX2" fmla="*/ 664043 w 871804"/>
                <a:gd name="connsiteY2" fmla="*/ 354051 h 906815"/>
                <a:gd name="connsiteX3" fmla="*/ 136993 w 871804"/>
                <a:gd name="connsiteY3" fmla="*/ 833476 h 906815"/>
                <a:gd name="connsiteX4" fmla="*/ 476718 w 871804"/>
                <a:gd name="connsiteY4" fmla="*/ 531851 h 906815"/>
                <a:gd name="connsiteX5" fmla="*/ 63968 w 871804"/>
                <a:gd name="connsiteY5" fmla="*/ 862051 h 906815"/>
                <a:gd name="connsiteX6" fmla="*/ 362418 w 871804"/>
                <a:gd name="connsiteY6" fmla="*/ 674726 h 906815"/>
                <a:gd name="connsiteX7" fmla="*/ 468 w 871804"/>
                <a:gd name="connsiteY7" fmla="*/ 906501 h 906815"/>
                <a:gd name="connsiteX8" fmla="*/ 454493 w 871804"/>
                <a:gd name="connsiteY8" fmla="*/ 614401 h 906815"/>
                <a:gd name="connsiteX9" fmla="*/ 622768 w 871804"/>
                <a:gd name="connsiteY9" fmla="*/ 446126 h 906815"/>
                <a:gd name="connsiteX10" fmla="*/ 422743 w 871804"/>
                <a:gd name="connsiteY10" fmla="*/ 601701 h 906815"/>
                <a:gd name="connsiteX11" fmla="*/ 825968 w 871804"/>
                <a:gd name="connsiteY11" fmla="*/ 173076 h 906815"/>
                <a:gd name="connsiteX12" fmla="*/ 721193 w 871804"/>
                <a:gd name="connsiteY12" fmla="*/ 255626 h 906815"/>
                <a:gd name="connsiteX13" fmla="*/ 870418 w 871804"/>
                <a:gd name="connsiteY13" fmla="*/ 1626 h 90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1804" h="906815">
                  <a:moveTo>
                    <a:pt x="870418" y="1626"/>
                  </a:moveTo>
                  <a:cubicBezTo>
                    <a:pt x="852426" y="25968"/>
                    <a:pt x="647639" y="342939"/>
                    <a:pt x="613243" y="401676"/>
                  </a:cubicBezTo>
                  <a:cubicBezTo>
                    <a:pt x="578847" y="460413"/>
                    <a:pt x="664043" y="354051"/>
                    <a:pt x="664043" y="354051"/>
                  </a:cubicBezTo>
                  <a:lnTo>
                    <a:pt x="136993" y="833476"/>
                  </a:lnTo>
                  <a:cubicBezTo>
                    <a:pt x="105772" y="863109"/>
                    <a:pt x="488889" y="527089"/>
                    <a:pt x="476718" y="531851"/>
                  </a:cubicBezTo>
                  <a:cubicBezTo>
                    <a:pt x="464547" y="536613"/>
                    <a:pt x="83018" y="838239"/>
                    <a:pt x="63968" y="862051"/>
                  </a:cubicBezTo>
                  <a:cubicBezTo>
                    <a:pt x="44918" y="885863"/>
                    <a:pt x="373001" y="667318"/>
                    <a:pt x="362418" y="674726"/>
                  </a:cubicBezTo>
                  <a:cubicBezTo>
                    <a:pt x="351835" y="682134"/>
                    <a:pt x="-14878" y="916555"/>
                    <a:pt x="468" y="906501"/>
                  </a:cubicBezTo>
                  <a:cubicBezTo>
                    <a:pt x="15814" y="896447"/>
                    <a:pt x="350776" y="691130"/>
                    <a:pt x="454493" y="614401"/>
                  </a:cubicBezTo>
                  <a:cubicBezTo>
                    <a:pt x="558210" y="537672"/>
                    <a:pt x="628060" y="448243"/>
                    <a:pt x="622768" y="446126"/>
                  </a:cubicBezTo>
                  <a:cubicBezTo>
                    <a:pt x="617476" y="444009"/>
                    <a:pt x="388876" y="647209"/>
                    <a:pt x="422743" y="601701"/>
                  </a:cubicBezTo>
                  <a:cubicBezTo>
                    <a:pt x="456610" y="556193"/>
                    <a:pt x="776226" y="230755"/>
                    <a:pt x="825968" y="173076"/>
                  </a:cubicBezTo>
                  <a:cubicBezTo>
                    <a:pt x="875710" y="115397"/>
                    <a:pt x="716960" y="277322"/>
                    <a:pt x="721193" y="255626"/>
                  </a:cubicBezTo>
                  <a:cubicBezTo>
                    <a:pt x="725426" y="233930"/>
                    <a:pt x="888410" y="-22716"/>
                    <a:pt x="870418" y="16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2" name="フリーフォーム 1091">
              <a:extLst>
                <a:ext uri="{FF2B5EF4-FFF2-40B4-BE49-F238E27FC236}">
                  <a16:creationId xmlns:a16="http://schemas.microsoft.com/office/drawing/2014/main" id="{0C13894F-EF8F-BD0C-BCDA-EC6112888AE9}"/>
                </a:ext>
              </a:extLst>
            </p:cNvPr>
            <p:cNvSpPr/>
            <p:nvPr/>
          </p:nvSpPr>
          <p:spPr>
            <a:xfrm>
              <a:off x="5327494" y="5488166"/>
              <a:ext cx="725078" cy="471348"/>
            </a:xfrm>
            <a:custGeom>
              <a:avLst/>
              <a:gdLst>
                <a:gd name="connsiteX0" fmla="*/ 724056 w 725078"/>
                <a:gd name="connsiteY0" fmla="*/ 1409 h 471348"/>
                <a:gd name="connsiteX1" fmla="*/ 9681 w 725078"/>
                <a:gd name="connsiteY1" fmla="*/ 464959 h 471348"/>
                <a:gd name="connsiteX2" fmla="*/ 301781 w 725078"/>
                <a:gd name="connsiteY2" fmla="*/ 274459 h 471348"/>
                <a:gd name="connsiteX3" fmla="*/ 171606 w 725078"/>
                <a:gd name="connsiteY3" fmla="*/ 318909 h 471348"/>
                <a:gd name="connsiteX4" fmla="*/ 724056 w 725078"/>
                <a:gd name="connsiteY4" fmla="*/ 1409 h 471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078" h="471348">
                  <a:moveTo>
                    <a:pt x="724056" y="1409"/>
                  </a:moveTo>
                  <a:cubicBezTo>
                    <a:pt x="697069" y="25751"/>
                    <a:pt x="9681" y="464959"/>
                    <a:pt x="9681" y="464959"/>
                  </a:cubicBezTo>
                  <a:cubicBezTo>
                    <a:pt x="-60698" y="510467"/>
                    <a:pt x="274794" y="298801"/>
                    <a:pt x="301781" y="274459"/>
                  </a:cubicBezTo>
                  <a:cubicBezTo>
                    <a:pt x="328768" y="250117"/>
                    <a:pt x="107577" y="362301"/>
                    <a:pt x="171606" y="318909"/>
                  </a:cubicBezTo>
                  <a:cubicBezTo>
                    <a:pt x="235635" y="275517"/>
                    <a:pt x="751043" y="-22933"/>
                    <a:pt x="724056" y="14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3" name="フリーフォーム 1092">
              <a:extLst>
                <a:ext uri="{FF2B5EF4-FFF2-40B4-BE49-F238E27FC236}">
                  <a16:creationId xmlns:a16="http://schemas.microsoft.com/office/drawing/2014/main" id="{CDB5F9FE-9C24-F7A1-56CC-491D3C9650B9}"/>
                </a:ext>
              </a:extLst>
            </p:cNvPr>
            <p:cNvSpPr/>
            <p:nvPr/>
          </p:nvSpPr>
          <p:spPr>
            <a:xfrm>
              <a:off x="4768120" y="5879442"/>
              <a:ext cx="708895" cy="109573"/>
            </a:xfrm>
            <a:custGeom>
              <a:avLst/>
              <a:gdLst>
                <a:gd name="connsiteX0" fmla="*/ 730 w 708895"/>
                <a:gd name="connsiteY0" fmla="*/ 86383 h 109573"/>
                <a:gd name="connsiteX1" fmla="*/ 508730 w 708895"/>
                <a:gd name="connsiteY1" fmla="*/ 70508 h 109573"/>
                <a:gd name="connsiteX2" fmla="*/ 203930 w 708895"/>
                <a:gd name="connsiteY2" fmla="*/ 108608 h 109573"/>
                <a:gd name="connsiteX3" fmla="*/ 480155 w 708895"/>
                <a:gd name="connsiteY3" fmla="*/ 89558 h 109573"/>
                <a:gd name="connsiteX4" fmla="*/ 708755 w 708895"/>
                <a:gd name="connsiteY4" fmla="*/ 658 h 109573"/>
                <a:gd name="connsiteX5" fmla="*/ 508730 w 708895"/>
                <a:gd name="connsiteY5" fmla="*/ 51458 h 109573"/>
                <a:gd name="connsiteX6" fmla="*/ 181705 w 708895"/>
                <a:gd name="connsiteY6" fmla="*/ 95908 h 109573"/>
                <a:gd name="connsiteX7" fmla="*/ 391255 w 708895"/>
                <a:gd name="connsiteY7" fmla="*/ 45108 h 109573"/>
                <a:gd name="connsiteX8" fmla="*/ 730 w 708895"/>
                <a:gd name="connsiteY8" fmla="*/ 86383 h 109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8895" h="109573">
                  <a:moveTo>
                    <a:pt x="730" y="86383"/>
                  </a:moveTo>
                  <a:cubicBezTo>
                    <a:pt x="20309" y="90616"/>
                    <a:pt x="474863" y="66804"/>
                    <a:pt x="508730" y="70508"/>
                  </a:cubicBezTo>
                  <a:cubicBezTo>
                    <a:pt x="542597" y="74212"/>
                    <a:pt x="208692" y="105433"/>
                    <a:pt x="203930" y="108608"/>
                  </a:cubicBezTo>
                  <a:cubicBezTo>
                    <a:pt x="199168" y="111783"/>
                    <a:pt x="396017" y="107550"/>
                    <a:pt x="480155" y="89558"/>
                  </a:cubicBezTo>
                  <a:cubicBezTo>
                    <a:pt x="564293" y="71566"/>
                    <a:pt x="703993" y="7008"/>
                    <a:pt x="708755" y="658"/>
                  </a:cubicBezTo>
                  <a:cubicBezTo>
                    <a:pt x="713517" y="-5692"/>
                    <a:pt x="596571" y="35583"/>
                    <a:pt x="508730" y="51458"/>
                  </a:cubicBezTo>
                  <a:cubicBezTo>
                    <a:pt x="420889" y="67333"/>
                    <a:pt x="201284" y="96966"/>
                    <a:pt x="181705" y="95908"/>
                  </a:cubicBezTo>
                  <a:cubicBezTo>
                    <a:pt x="162126" y="94850"/>
                    <a:pt x="420888" y="46166"/>
                    <a:pt x="391255" y="45108"/>
                  </a:cubicBezTo>
                  <a:cubicBezTo>
                    <a:pt x="361622" y="44050"/>
                    <a:pt x="-18849" y="82150"/>
                    <a:pt x="730" y="863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4" name="フリーフォーム 1093">
              <a:extLst>
                <a:ext uri="{FF2B5EF4-FFF2-40B4-BE49-F238E27FC236}">
                  <a16:creationId xmlns:a16="http://schemas.microsoft.com/office/drawing/2014/main" id="{14D5BCA6-4B03-73F8-CAE5-24FD7800EA99}"/>
                </a:ext>
              </a:extLst>
            </p:cNvPr>
            <p:cNvSpPr/>
            <p:nvPr/>
          </p:nvSpPr>
          <p:spPr>
            <a:xfrm>
              <a:off x="4476595" y="5441440"/>
              <a:ext cx="338542" cy="517125"/>
            </a:xfrm>
            <a:custGeom>
              <a:avLst/>
              <a:gdLst>
                <a:gd name="connsiteX0" fmla="*/ 155 w 338542"/>
                <a:gd name="connsiteY0" fmla="*/ 510 h 517125"/>
                <a:gd name="connsiteX1" fmla="*/ 247805 w 338542"/>
                <a:gd name="connsiteY1" fmla="*/ 391035 h 517125"/>
                <a:gd name="connsiteX2" fmla="*/ 336705 w 338542"/>
                <a:gd name="connsiteY2" fmla="*/ 514860 h 517125"/>
                <a:gd name="connsiteX3" fmla="*/ 295430 w 338542"/>
                <a:gd name="connsiteY3" fmla="*/ 451360 h 517125"/>
                <a:gd name="connsiteX4" fmla="*/ 152555 w 338542"/>
                <a:gd name="connsiteY4" fmla="*/ 216410 h 517125"/>
                <a:gd name="connsiteX5" fmla="*/ 209705 w 338542"/>
                <a:gd name="connsiteY5" fmla="*/ 305310 h 517125"/>
                <a:gd name="connsiteX6" fmla="*/ 155 w 338542"/>
                <a:gd name="connsiteY6" fmla="*/ 510 h 517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542" h="517125">
                  <a:moveTo>
                    <a:pt x="155" y="510"/>
                  </a:moveTo>
                  <a:cubicBezTo>
                    <a:pt x="6505" y="14798"/>
                    <a:pt x="191713" y="305310"/>
                    <a:pt x="247805" y="391035"/>
                  </a:cubicBezTo>
                  <a:cubicBezTo>
                    <a:pt x="303897" y="476760"/>
                    <a:pt x="328768" y="504806"/>
                    <a:pt x="336705" y="514860"/>
                  </a:cubicBezTo>
                  <a:cubicBezTo>
                    <a:pt x="344642" y="524914"/>
                    <a:pt x="326122" y="501102"/>
                    <a:pt x="295430" y="451360"/>
                  </a:cubicBezTo>
                  <a:cubicBezTo>
                    <a:pt x="264738" y="401618"/>
                    <a:pt x="166842" y="240752"/>
                    <a:pt x="152555" y="216410"/>
                  </a:cubicBezTo>
                  <a:cubicBezTo>
                    <a:pt x="138268" y="192068"/>
                    <a:pt x="235105" y="334414"/>
                    <a:pt x="209705" y="305310"/>
                  </a:cubicBezTo>
                  <a:cubicBezTo>
                    <a:pt x="184305" y="276206"/>
                    <a:pt x="-6195" y="-13778"/>
                    <a:pt x="155" y="5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5" name="フリーフォーム 1094">
              <a:extLst>
                <a:ext uri="{FF2B5EF4-FFF2-40B4-BE49-F238E27FC236}">
                  <a16:creationId xmlns:a16="http://schemas.microsoft.com/office/drawing/2014/main" id="{18C80A68-27C5-F6D4-115B-1770FA85B956}"/>
                </a:ext>
              </a:extLst>
            </p:cNvPr>
            <p:cNvSpPr/>
            <p:nvPr/>
          </p:nvSpPr>
          <p:spPr>
            <a:xfrm>
              <a:off x="4152753" y="5514900"/>
              <a:ext cx="595672" cy="496886"/>
            </a:xfrm>
            <a:custGeom>
              <a:avLst/>
              <a:gdLst>
                <a:gd name="connsiteX0" fmla="*/ 147 w 595672"/>
                <a:gd name="connsiteY0" fmla="*/ 75 h 496886"/>
                <a:gd name="connsiteX1" fmla="*/ 390672 w 595672"/>
                <a:gd name="connsiteY1" fmla="*/ 266775 h 496886"/>
                <a:gd name="connsiteX2" fmla="*/ 574822 w 595672"/>
                <a:gd name="connsiteY2" fmla="*/ 485850 h 496886"/>
                <a:gd name="connsiteX3" fmla="*/ 552597 w 595672"/>
                <a:gd name="connsiteY3" fmla="*/ 428700 h 496886"/>
                <a:gd name="connsiteX4" fmla="*/ 228747 w 595672"/>
                <a:gd name="connsiteY4" fmla="*/ 123900 h 496886"/>
                <a:gd name="connsiteX5" fmla="*/ 343047 w 595672"/>
                <a:gd name="connsiteY5" fmla="*/ 238200 h 496886"/>
                <a:gd name="connsiteX6" fmla="*/ 147 w 595672"/>
                <a:gd name="connsiteY6" fmla="*/ 75 h 496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5672" h="496886">
                  <a:moveTo>
                    <a:pt x="147" y="75"/>
                  </a:moveTo>
                  <a:cubicBezTo>
                    <a:pt x="8085" y="4838"/>
                    <a:pt x="294893" y="185813"/>
                    <a:pt x="390672" y="266775"/>
                  </a:cubicBezTo>
                  <a:cubicBezTo>
                    <a:pt x="486451" y="347738"/>
                    <a:pt x="547835" y="458863"/>
                    <a:pt x="574822" y="485850"/>
                  </a:cubicBezTo>
                  <a:cubicBezTo>
                    <a:pt x="601809" y="512837"/>
                    <a:pt x="610276" y="489025"/>
                    <a:pt x="552597" y="428700"/>
                  </a:cubicBezTo>
                  <a:cubicBezTo>
                    <a:pt x="494918" y="368375"/>
                    <a:pt x="263672" y="155650"/>
                    <a:pt x="228747" y="123900"/>
                  </a:cubicBezTo>
                  <a:cubicBezTo>
                    <a:pt x="193822" y="92150"/>
                    <a:pt x="378501" y="259367"/>
                    <a:pt x="343047" y="238200"/>
                  </a:cubicBezTo>
                  <a:cubicBezTo>
                    <a:pt x="307593" y="217033"/>
                    <a:pt x="-7791" y="-4688"/>
                    <a:pt x="147" y="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6" name="フリーフォーム 1095">
              <a:extLst>
                <a:ext uri="{FF2B5EF4-FFF2-40B4-BE49-F238E27FC236}">
                  <a16:creationId xmlns:a16="http://schemas.microsoft.com/office/drawing/2014/main" id="{FE345AA5-E823-54F5-CDE4-7705E5199E70}"/>
                </a:ext>
              </a:extLst>
            </p:cNvPr>
            <p:cNvSpPr/>
            <p:nvPr/>
          </p:nvSpPr>
          <p:spPr>
            <a:xfrm>
              <a:off x="3704277" y="4850651"/>
              <a:ext cx="514274" cy="753459"/>
            </a:xfrm>
            <a:custGeom>
              <a:avLst/>
              <a:gdLst>
                <a:gd name="connsiteX0" fmla="*/ 948 w 514274"/>
                <a:gd name="connsiteY0" fmla="*/ 749 h 753459"/>
                <a:gd name="connsiteX1" fmla="*/ 350198 w 514274"/>
                <a:gd name="connsiteY1" fmla="*/ 521449 h 753459"/>
                <a:gd name="connsiteX2" fmla="*/ 242248 w 514274"/>
                <a:gd name="connsiteY2" fmla="*/ 394449 h 753459"/>
                <a:gd name="connsiteX3" fmla="*/ 512123 w 514274"/>
                <a:gd name="connsiteY3" fmla="*/ 750049 h 753459"/>
                <a:gd name="connsiteX4" fmla="*/ 350198 w 514274"/>
                <a:gd name="connsiteY4" fmla="*/ 553199 h 753459"/>
                <a:gd name="connsiteX5" fmla="*/ 23173 w 514274"/>
                <a:gd name="connsiteY5" fmla="*/ 210299 h 753459"/>
                <a:gd name="connsiteX6" fmla="*/ 239073 w 514274"/>
                <a:gd name="connsiteY6" fmla="*/ 400799 h 753459"/>
                <a:gd name="connsiteX7" fmla="*/ 948 w 514274"/>
                <a:gd name="connsiteY7" fmla="*/ 749 h 753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4274" h="753459">
                  <a:moveTo>
                    <a:pt x="948" y="749"/>
                  </a:moveTo>
                  <a:cubicBezTo>
                    <a:pt x="19469" y="20857"/>
                    <a:pt x="309981" y="455832"/>
                    <a:pt x="350198" y="521449"/>
                  </a:cubicBezTo>
                  <a:cubicBezTo>
                    <a:pt x="390415" y="587066"/>
                    <a:pt x="215261" y="356349"/>
                    <a:pt x="242248" y="394449"/>
                  </a:cubicBezTo>
                  <a:cubicBezTo>
                    <a:pt x="269235" y="432549"/>
                    <a:pt x="494131" y="723591"/>
                    <a:pt x="512123" y="750049"/>
                  </a:cubicBezTo>
                  <a:cubicBezTo>
                    <a:pt x="530115" y="776507"/>
                    <a:pt x="431690" y="643157"/>
                    <a:pt x="350198" y="553199"/>
                  </a:cubicBezTo>
                  <a:cubicBezTo>
                    <a:pt x="268706" y="463241"/>
                    <a:pt x="41694" y="235699"/>
                    <a:pt x="23173" y="210299"/>
                  </a:cubicBezTo>
                  <a:cubicBezTo>
                    <a:pt x="4652" y="184899"/>
                    <a:pt x="236956" y="429903"/>
                    <a:pt x="239073" y="400799"/>
                  </a:cubicBezTo>
                  <a:cubicBezTo>
                    <a:pt x="241190" y="371695"/>
                    <a:pt x="-17573" y="-19359"/>
                    <a:pt x="948" y="7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7" name="フリーフォーム 1096">
              <a:extLst>
                <a:ext uri="{FF2B5EF4-FFF2-40B4-BE49-F238E27FC236}">
                  <a16:creationId xmlns:a16="http://schemas.microsoft.com/office/drawing/2014/main" id="{E7096C59-26F7-CDA6-DE48-8344F4C548E6}"/>
                </a:ext>
              </a:extLst>
            </p:cNvPr>
            <p:cNvSpPr/>
            <p:nvPr/>
          </p:nvSpPr>
          <p:spPr>
            <a:xfrm>
              <a:off x="3533071" y="4076645"/>
              <a:ext cx="281559" cy="924137"/>
            </a:xfrm>
            <a:custGeom>
              <a:avLst/>
              <a:gdLst>
                <a:gd name="connsiteX0" fmla="*/ 13404 w 281559"/>
                <a:gd name="connsiteY0" fmla="*/ 55 h 924137"/>
                <a:gd name="connsiteX1" fmla="*/ 70554 w 281559"/>
                <a:gd name="connsiteY1" fmla="*/ 415980 h 924137"/>
                <a:gd name="connsiteX2" fmla="*/ 115004 w 281559"/>
                <a:gd name="connsiteY2" fmla="*/ 720780 h 924137"/>
                <a:gd name="connsiteX3" fmla="*/ 57854 w 281559"/>
                <a:gd name="connsiteY3" fmla="*/ 571555 h 924137"/>
                <a:gd name="connsiteX4" fmla="*/ 280104 w 281559"/>
                <a:gd name="connsiteY4" fmla="*/ 920805 h 924137"/>
                <a:gd name="connsiteX5" fmla="*/ 146754 w 281559"/>
                <a:gd name="connsiteY5" fmla="*/ 720780 h 924137"/>
                <a:gd name="connsiteX6" fmla="*/ 3879 w 281559"/>
                <a:gd name="connsiteY6" fmla="*/ 285805 h 924137"/>
                <a:gd name="connsiteX7" fmla="*/ 38804 w 281559"/>
                <a:gd name="connsiteY7" fmla="*/ 444555 h 924137"/>
                <a:gd name="connsiteX8" fmla="*/ 13404 w 281559"/>
                <a:gd name="connsiteY8" fmla="*/ 55 h 924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1559" h="924137">
                  <a:moveTo>
                    <a:pt x="13404" y="55"/>
                  </a:moveTo>
                  <a:cubicBezTo>
                    <a:pt x="18696" y="-4708"/>
                    <a:pt x="53621" y="295859"/>
                    <a:pt x="70554" y="415980"/>
                  </a:cubicBezTo>
                  <a:cubicBezTo>
                    <a:pt x="87487" y="536101"/>
                    <a:pt x="117121" y="694851"/>
                    <a:pt x="115004" y="720780"/>
                  </a:cubicBezTo>
                  <a:cubicBezTo>
                    <a:pt x="112887" y="746709"/>
                    <a:pt x="30337" y="538217"/>
                    <a:pt x="57854" y="571555"/>
                  </a:cubicBezTo>
                  <a:cubicBezTo>
                    <a:pt x="85371" y="604893"/>
                    <a:pt x="265287" y="895934"/>
                    <a:pt x="280104" y="920805"/>
                  </a:cubicBezTo>
                  <a:cubicBezTo>
                    <a:pt x="294921" y="945676"/>
                    <a:pt x="192791" y="826613"/>
                    <a:pt x="146754" y="720780"/>
                  </a:cubicBezTo>
                  <a:cubicBezTo>
                    <a:pt x="100717" y="614947"/>
                    <a:pt x="21871" y="331842"/>
                    <a:pt x="3879" y="285805"/>
                  </a:cubicBezTo>
                  <a:cubicBezTo>
                    <a:pt x="-14113" y="239768"/>
                    <a:pt x="36158" y="493768"/>
                    <a:pt x="38804" y="444555"/>
                  </a:cubicBezTo>
                  <a:cubicBezTo>
                    <a:pt x="41450" y="395343"/>
                    <a:pt x="8112" y="4818"/>
                    <a:pt x="13404" y="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8" name="フリーフォーム 1097">
              <a:extLst>
                <a:ext uri="{FF2B5EF4-FFF2-40B4-BE49-F238E27FC236}">
                  <a16:creationId xmlns:a16="http://schemas.microsoft.com/office/drawing/2014/main" id="{7E1B9053-1CFA-CA09-9557-43BD893ADD0A}"/>
                </a:ext>
              </a:extLst>
            </p:cNvPr>
            <p:cNvSpPr/>
            <p:nvPr/>
          </p:nvSpPr>
          <p:spPr>
            <a:xfrm>
              <a:off x="3475760" y="3431984"/>
              <a:ext cx="61190" cy="711602"/>
            </a:xfrm>
            <a:custGeom>
              <a:avLst/>
              <a:gdLst>
                <a:gd name="connsiteX0" fmla="*/ 35790 w 61190"/>
                <a:gd name="connsiteY0" fmla="*/ 191 h 711602"/>
                <a:gd name="connsiteX1" fmla="*/ 29440 w 61190"/>
                <a:gd name="connsiteY1" fmla="*/ 343091 h 711602"/>
                <a:gd name="connsiteX2" fmla="*/ 61190 w 61190"/>
                <a:gd name="connsiteY2" fmla="*/ 524066 h 711602"/>
                <a:gd name="connsiteX3" fmla="*/ 29440 w 61190"/>
                <a:gd name="connsiteY3" fmla="*/ 397066 h 711602"/>
                <a:gd name="connsiteX4" fmla="*/ 38965 w 61190"/>
                <a:gd name="connsiteY4" fmla="*/ 711391 h 711602"/>
                <a:gd name="connsiteX5" fmla="*/ 26265 w 61190"/>
                <a:gd name="connsiteY5" fmla="*/ 441516 h 711602"/>
                <a:gd name="connsiteX6" fmla="*/ 865 w 61190"/>
                <a:gd name="connsiteY6" fmla="*/ 181166 h 711602"/>
                <a:gd name="connsiteX7" fmla="*/ 7215 w 61190"/>
                <a:gd name="connsiteY7" fmla="*/ 292291 h 711602"/>
                <a:gd name="connsiteX8" fmla="*/ 35790 w 61190"/>
                <a:gd name="connsiteY8" fmla="*/ 191 h 711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190" h="711602">
                  <a:moveTo>
                    <a:pt x="35790" y="191"/>
                  </a:moveTo>
                  <a:cubicBezTo>
                    <a:pt x="39494" y="8658"/>
                    <a:pt x="25207" y="255779"/>
                    <a:pt x="29440" y="343091"/>
                  </a:cubicBezTo>
                  <a:cubicBezTo>
                    <a:pt x="33673" y="430404"/>
                    <a:pt x="61190" y="515070"/>
                    <a:pt x="61190" y="524066"/>
                  </a:cubicBezTo>
                  <a:cubicBezTo>
                    <a:pt x="61190" y="533062"/>
                    <a:pt x="33144" y="365845"/>
                    <a:pt x="29440" y="397066"/>
                  </a:cubicBezTo>
                  <a:cubicBezTo>
                    <a:pt x="25736" y="428287"/>
                    <a:pt x="39494" y="703983"/>
                    <a:pt x="38965" y="711391"/>
                  </a:cubicBezTo>
                  <a:cubicBezTo>
                    <a:pt x="38436" y="718799"/>
                    <a:pt x="32615" y="529887"/>
                    <a:pt x="26265" y="441516"/>
                  </a:cubicBezTo>
                  <a:cubicBezTo>
                    <a:pt x="19915" y="353145"/>
                    <a:pt x="4040" y="206037"/>
                    <a:pt x="865" y="181166"/>
                  </a:cubicBezTo>
                  <a:cubicBezTo>
                    <a:pt x="-2310" y="156295"/>
                    <a:pt x="4040" y="317162"/>
                    <a:pt x="7215" y="292291"/>
                  </a:cubicBezTo>
                  <a:cubicBezTo>
                    <a:pt x="10390" y="267420"/>
                    <a:pt x="32086" y="-8276"/>
                    <a:pt x="35790" y="1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9" name="フリーフォーム 1098">
              <a:extLst>
                <a:ext uri="{FF2B5EF4-FFF2-40B4-BE49-F238E27FC236}">
                  <a16:creationId xmlns:a16="http://schemas.microsoft.com/office/drawing/2014/main" id="{537373F9-F0CD-8062-683C-A7F898901901}"/>
                </a:ext>
              </a:extLst>
            </p:cNvPr>
            <p:cNvSpPr/>
            <p:nvPr/>
          </p:nvSpPr>
          <p:spPr>
            <a:xfrm>
              <a:off x="3539989" y="2482277"/>
              <a:ext cx="127198" cy="540845"/>
            </a:xfrm>
            <a:custGeom>
              <a:avLst/>
              <a:gdLst>
                <a:gd name="connsiteX0" fmla="*/ 127136 w 127198"/>
                <a:gd name="connsiteY0" fmla="*/ 573 h 540845"/>
                <a:gd name="connsiteX1" fmla="*/ 16011 w 127198"/>
                <a:gd name="connsiteY1" fmla="*/ 352998 h 540845"/>
                <a:gd name="connsiteX2" fmla="*/ 136 w 127198"/>
                <a:gd name="connsiteY2" fmla="*/ 527623 h 540845"/>
                <a:gd name="connsiteX3" fmla="*/ 9661 w 127198"/>
                <a:gd name="connsiteY3" fmla="*/ 6923 h 540845"/>
                <a:gd name="connsiteX4" fmla="*/ 31886 w 127198"/>
                <a:gd name="connsiteY4" fmla="*/ 264098 h 540845"/>
                <a:gd name="connsiteX5" fmla="*/ 127136 w 127198"/>
                <a:gd name="connsiteY5" fmla="*/ 573 h 540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198" h="540845">
                  <a:moveTo>
                    <a:pt x="127136" y="573"/>
                  </a:moveTo>
                  <a:cubicBezTo>
                    <a:pt x="124490" y="15390"/>
                    <a:pt x="37178" y="265156"/>
                    <a:pt x="16011" y="352998"/>
                  </a:cubicBezTo>
                  <a:cubicBezTo>
                    <a:pt x="-5156" y="440840"/>
                    <a:pt x="1194" y="585302"/>
                    <a:pt x="136" y="527623"/>
                  </a:cubicBezTo>
                  <a:cubicBezTo>
                    <a:pt x="-922" y="469944"/>
                    <a:pt x="4369" y="50844"/>
                    <a:pt x="9661" y="6923"/>
                  </a:cubicBezTo>
                  <a:cubicBezTo>
                    <a:pt x="14953" y="-36998"/>
                    <a:pt x="16011" y="265156"/>
                    <a:pt x="31886" y="264098"/>
                  </a:cubicBezTo>
                  <a:cubicBezTo>
                    <a:pt x="47761" y="263040"/>
                    <a:pt x="129782" y="-14244"/>
                    <a:pt x="127136" y="5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0" name="フリーフォーム 1099">
              <a:extLst>
                <a:ext uri="{FF2B5EF4-FFF2-40B4-BE49-F238E27FC236}">
                  <a16:creationId xmlns:a16="http://schemas.microsoft.com/office/drawing/2014/main" id="{D00AB9D4-47DF-628F-9F4B-443A104F6463}"/>
                </a:ext>
              </a:extLst>
            </p:cNvPr>
            <p:cNvSpPr/>
            <p:nvPr/>
          </p:nvSpPr>
          <p:spPr>
            <a:xfrm>
              <a:off x="3885120" y="4461361"/>
              <a:ext cx="588456" cy="1188000"/>
            </a:xfrm>
            <a:custGeom>
              <a:avLst/>
              <a:gdLst>
                <a:gd name="connsiteX0" fmla="*/ 4255 w 588456"/>
                <a:gd name="connsiteY0" fmla="*/ 5864 h 1188000"/>
                <a:gd name="connsiteX1" fmla="*/ 417005 w 588456"/>
                <a:gd name="connsiteY1" fmla="*/ 910739 h 1188000"/>
                <a:gd name="connsiteX2" fmla="*/ 401130 w 588456"/>
                <a:gd name="connsiteY2" fmla="*/ 872639 h 1188000"/>
                <a:gd name="connsiteX3" fmla="*/ 588455 w 588456"/>
                <a:gd name="connsiteY3" fmla="*/ 1186964 h 1188000"/>
                <a:gd name="connsiteX4" fmla="*/ 397955 w 588456"/>
                <a:gd name="connsiteY4" fmla="*/ 952014 h 1188000"/>
                <a:gd name="connsiteX5" fmla="*/ 58230 w 588456"/>
                <a:gd name="connsiteY5" fmla="*/ 390039 h 1188000"/>
                <a:gd name="connsiteX6" fmla="*/ 264605 w 588456"/>
                <a:gd name="connsiteY6" fmla="*/ 723414 h 1188000"/>
                <a:gd name="connsiteX7" fmla="*/ 185230 w 588456"/>
                <a:gd name="connsiteY7" fmla="*/ 507514 h 1188000"/>
                <a:gd name="connsiteX8" fmla="*/ 201105 w 588456"/>
                <a:gd name="connsiteY8" fmla="*/ 520214 h 1188000"/>
                <a:gd name="connsiteX9" fmla="*/ 4255 w 588456"/>
                <a:gd name="connsiteY9" fmla="*/ 5864 h 118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8456" h="1188000">
                  <a:moveTo>
                    <a:pt x="4255" y="5864"/>
                  </a:moveTo>
                  <a:cubicBezTo>
                    <a:pt x="40238" y="70951"/>
                    <a:pt x="350859" y="766277"/>
                    <a:pt x="417005" y="910739"/>
                  </a:cubicBezTo>
                  <a:cubicBezTo>
                    <a:pt x="483151" y="1055201"/>
                    <a:pt x="372555" y="826601"/>
                    <a:pt x="401130" y="872639"/>
                  </a:cubicBezTo>
                  <a:cubicBezTo>
                    <a:pt x="429705" y="918677"/>
                    <a:pt x="588984" y="1173735"/>
                    <a:pt x="588455" y="1186964"/>
                  </a:cubicBezTo>
                  <a:cubicBezTo>
                    <a:pt x="587926" y="1200193"/>
                    <a:pt x="486326" y="1084835"/>
                    <a:pt x="397955" y="952014"/>
                  </a:cubicBezTo>
                  <a:cubicBezTo>
                    <a:pt x="309584" y="819193"/>
                    <a:pt x="80455" y="428139"/>
                    <a:pt x="58230" y="390039"/>
                  </a:cubicBezTo>
                  <a:cubicBezTo>
                    <a:pt x="36005" y="351939"/>
                    <a:pt x="243438" y="703835"/>
                    <a:pt x="264605" y="723414"/>
                  </a:cubicBezTo>
                  <a:cubicBezTo>
                    <a:pt x="285772" y="742993"/>
                    <a:pt x="195813" y="541381"/>
                    <a:pt x="185230" y="507514"/>
                  </a:cubicBezTo>
                  <a:cubicBezTo>
                    <a:pt x="174647" y="473647"/>
                    <a:pt x="230738" y="603293"/>
                    <a:pt x="201105" y="520214"/>
                  </a:cubicBezTo>
                  <a:cubicBezTo>
                    <a:pt x="171472" y="437135"/>
                    <a:pt x="-31728" y="-59223"/>
                    <a:pt x="4255" y="58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1" name="フリーフォーム 1100">
              <a:extLst>
                <a:ext uri="{FF2B5EF4-FFF2-40B4-BE49-F238E27FC236}">
                  <a16:creationId xmlns:a16="http://schemas.microsoft.com/office/drawing/2014/main" id="{3F5399A7-AF3E-0F08-0D34-31F8E905CBAF}"/>
                </a:ext>
              </a:extLst>
            </p:cNvPr>
            <p:cNvSpPr/>
            <p:nvPr/>
          </p:nvSpPr>
          <p:spPr>
            <a:xfrm>
              <a:off x="3622299" y="3485755"/>
              <a:ext cx="294845" cy="1058823"/>
            </a:xfrm>
            <a:custGeom>
              <a:avLst/>
              <a:gdLst>
                <a:gd name="connsiteX0" fmla="*/ 19426 w 294845"/>
                <a:gd name="connsiteY0" fmla="*/ 6745 h 1058823"/>
                <a:gd name="connsiteX1" fmla="*/ 171826 w 294845"/>
                <a:gd name="connsiteY1" fmla="*/ 727470 h 1058823"/>
                <a:gd name="connsiteX2" fmla="*/ 140076 w 294845"/>
                <a:gd name="connsiteY2" fmla="*/ 651270 h 1058823"/>
                <a:gd name="connsiteX3" fmla="*/ 292476 w 294845"/>
                <a:gd name="connsiteY3" fmla="*/ 1048145 h 1058823"/>
                <a:gd name="connsiteX4" fmla="*/ 216276 w 294845"/>
                <a:gd name="connsiteY4" fmla="*/ 917970 h 1058823"/>
                <a:gd name="connsiteX5" fmla="*/ 376 w 294845"/>
                <a:gd name="connsiteY5" fmla="*/ 625870 h 1058823"/>
                <a:gd name="connsiteX6" fmla="*/ 162301 w 294845"/>
                <a:gd name="connsiteY6" fmla="*/ 778270 h 1058823"/>
                <a:gd name="connsiteX7" fmla="*/ 95626 w 294845"/>
                <a:gd name="connsiteY7" fmla="*/ 527445 h 1058823"/>
                <a:gd name="connsiteX8" fmla="*/ 111501 w 294845"/>
                <a:gd name="connsiteY8" fmla="*/ 609995 h 1058823"/>
                <a:gd name="connsiteX9" fmla="*/ 76576 w 294845"/>
                <a:gd name="connsiteY9" fmla="*/ 238520 h 1058823"/>
                <a:gd name="connsiteX10" fmla="*/ 76576 w 294845"/>
                <a:gd name="connsiteY10" fmla="*/ 359170 h 1058823"/>
                <a:gd name="connsiteX11" fmla="*/ 19426 w 294845"/>
                <a:gd name="connsiteY11" fmla="*/ 6745 h 1058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4845" h="1058823">
                  <a:moveTo>
                    <a:pt x="19426" y="6745"/>
                  </a:moveTo>
                  <a:cubicBezTo>
                    <a:pt x="35301" y="68128"/>
                    <a:pt x="151718" y="620049"/>
                    <a:pt x="171826" y="727470"/>
                  </a:cubicBezTo>
                  <a:cubicBezTo>
                    <a:pt x="191934" y="834891"/>
                    <a:pt x="119968" y="597824"/>
                    <a:pt x="140076" y="651270"/>
                  </a:cubicBezTo>
                  <a:cubicBezTo>
                    <a:pt x="160184" y="704716"/>
                    <a:pt x="279776" y="1003695"/>
                    <a:pt x="292476" y="1048145"/>
                  </a:cubicBezTo>
                  <a:cubicBezTo>
                    <a:pt x="305176" y="1092595"/>
                    <a:pt x="264959" y="988349"/>
                    <a:pt x="216276" y="917970"/>
                  </a:cubicBezTo>
                  <a:cubicBezTo>
                    <a:pt x="167593" y="847591"/>
                    <a:pt x="9372" y="649153"/>
                    <a:pt x="376" y="625870"/>
                  </a:cubicBezTo>
                  <a:cubicBezTo>
                    <a:pt x="-8620" y="602587"/>
                    <a:pt x="146426" y="794674"/>
                    <a:pt x="162301" y="778270"/>
                  </a:cubicBezTo>
                  <a:cubicBezTo>
                    <a:pt x="178176" y="761866"/>
                    <a:pt x="104093" y="555491"/>
                    <a:pt x="95626" y="527445"/>
                  </a:cubicBezTo>
                  <a:cubicBezTo>
                    <a:pt x="87159" y="499399"/>
                    <a:pt x="114676" y="658149"/>
                    <a:pt x="111501" y="609995"/>
                  </a:cubicBezTo>
                  <a:cubicBezTo>
                    <a:pt x="108326" y="561841"/>
                    <a:pt x="82397" y="280324"/>
                    <a:pt x="76576" y="238520"/>
                  </a:cubicBezTo>
                  <a:cubicBezTo>
                    <a:pt x="70755" y="196716"/>
                    <a:pt x="82397" y="396212"/>
                    <a:pt x="76576" y="359170"/>
                  </a:cubicBezTo>
                  <a:cubicBezTo>
                    <a:pt x="70755" y="322128"/>
                    <a:pt x="3551" y="-54638"/>
                    <a:pt x="19426" y="67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2" name="フリーフォーム 1101">
              <a:extLst>
                <a:ext uri="{FF2B5EF4-FFF2-40B4-BE49-F238E27FC236}">
                  <a16:creationId xmlns:a16="http://schemas.microsoft.com/office/drawing/2014/main" id="{77CA0B8D-F235-3E0A-F049-5E1B80B5F028}"/>
                </a:ext>
              </a:extLst>
            </p:cNvPr>
            <p:cNvSpPr/>
            <p:nvPr/>
          </p:nvSpPr>
          <p:spPr>
            <a:xfrm>
              <a:off x="4210344" y="3930985"/>
              <a:ext cx="208240" cy="787702"/>
            </a:xfrm>
            <a:custGeom>
              <a:avLst/>
              <a:gdLst>
                <a:gd name="connsiteX0" fmla="*/ 199731 w 208240"/>
                <a:gd name="connsiteY0" fmla="*/ 31415 h 787702"/>
                <a:gd name="connsiteX1" fmla="*/ 53681 w 208240"/>
                <a:gd name="connsiteY1" fmla="*/ 491790 h 787702"/>
                <a:gd name="connsiteX2" fmla="*/ 56856 w 208240"/>
                <a:gd name="connsiteY2" fmla="*/ 355265 h 787702"/>
                <a:gd name="connsiteX3" fmla="*/ 2881 w 208240"/>
                <a:gd name="connsiteY3" fmla="*/ 669590 h 787702"/>
                <a:gd name="connsiteX4" fmla="*/ 9231 w 208240"/>
                <a:gd name="connsiteY4" fmla="*/ 780715 h 787702"/>
                <a:gd name="connsiteX5" fmla="*/ 25106 w 208240"/>
                <a:gd name="connsiteY5" fmla="*/ 491790 h 787702"/>
                <a:gd name="connsiteX6" fmla="*/ 94956 w 208240"/>
                <a:gd name="connsiteY6" fmla="*/ 320340 h 787702"/>
                <a:gd name="connsiteX7" fmla="*/ 50506 w 208240"/>
                <a:gd name="connsiteY7" fmla="*/ 412415 h 787702"/>
                <a:gd name="connsiteX8" fmla="*/ 177506 w 208240"/>
                <a:gd name="connsiteY8" fmla="*/ 79040 h 787702"/>
                <a:gd name="connsiteX9" fmla="*/ 199731 w 208240"/>
                <a:gd name="connsiteY9" fmla="*/ 31415 h 787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8240" h="787702">
                  <a:moveTo>
                    <a:pt x="199731" y="31415"/>
                  </a:moveTo>
                  <a:cubicBezTo>
                    <a:pt x="179093" y="100207"/>
                    <a:pt x="77493" y="437815"/>
                    <a:pt x="53681" y="491790"/>
                  </a:cubicBezTo>
                  <a:cubicBezTo>
                    <a:pt x="29869" y="545765"/>
                    <a:pt x="65323" y="325632"/>
                    <a:pt x="56856" y="355265"/>
                  </a:cubicBezTo>
                  <a:cubicBezTo>
                    <a:pt x="48389" y="384898"/>
                    <a:pt x="10818" y="598682"/>
                    <a:pt x="2881" y="669590"/>
                  </a:cubicBezTo>
                  <a:cubicBezTo>
                    <a:pt x="-5057" y="740498"/>
                    <a:pt x="5527" y="810348"/>
                    <a:pt x="9231" y="780715"/>
                  </a:cubicBezTo>
                  <a:cubicBezTo>
                    <a:pt x="12935" y="751082"/>
                    <a:pt x="10819" y="568519"/>
                    <a:pt x="25106" y="491790"/>
                  </a:cubicBezTo>
                  <a:cubicBezTo>
                    <a:pt x="39393" y="415061"/>
                    <a:pt x="90723" y="333569"/>
                    <a:pt x="94956" y="320340"/>
                  </a:cubicBezTo>
                  <a:cubicBezTo>
                    <a:pt x="99189" y="307111"/>
                    <a:pt x="36748" y="452632"/>
                    <a:pt x="50506" y="412415"/>
                  </a:cubicBezTo>
                  <a:cubicBezTo>
                    <a:pt x="64264" y="372198"/>
                    <a:pt x="155281" y="138307"/>
                    <a:pt x="177506" y="79040"/>
                  </a:cubicBezTo>
                  <a:cubicBezTo>
                    <a:pt x="199731" y="19773"/>
                    <a:pt x="220369" y="-37377"/>
                    <a:pt x="199731" y="314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3" name="フリーフォーム 1102">
              <a:extLst>
                <a:ext uri="{FF2B5EF4-FFF2-40B4-BE49-F238E27FC236}">
                  <a16:creationId xmlns:a16="http://schemas.microsoft.com/office/drawing/2014/main" id="{AB401D05-A55B-0119-E772-7F4216514FC8}"/>
                </a:ext>
              </a:extLst>
            </p:cNvPr>
            <p:cNvSpPr/>
            <p:nvPr/>
          </p:nvSpPr>
          <p:spPr>
            <a:xfrm>
              <a:off x="4762487" y="5444787"/>
              <a:ext cx="762083" cy="470018"/>
            </a:xfrm>
            <a:custGeom>
              <a:avLst/>
              <a:gdLst>
                <a:gd name="connsiteX0" fmla="*/ 13 w 762083"/>
                <a:gd name="connsiteY0" fmla="*/ 197188 h 470018"/>
                <a:gd name="connsiteX1" fmla="*/ 558813 w 762083"/>
                <a:gd name="connsiteY1" fmla="*/ 197188 h 470018"/>
                <a:gd name="connsiteX2" fmla="*/ 546113 w 762083"/>
                <a:gd name="connsiteY2" fmla="*/ 194013 h 470018"/>
                <a:gd name="connsiteX3" fmla="*/ 762013 w 762083"/>
                <a:gd name="connsiteY3" fmla="*/ 235288 h 470018"/>
                <a:gd name="connsiteX4" fmla="*/ 571513 w 762083"/>
                <a:gd name="connsiteY4" fmla="*/ 232113 h 470018"/>
                <a:gd name="connsiteX5" fmla="*/ 714388 w 762083"/>
                <a:gd name="connsiteY5" fmla="*/ 260688 h 470018"/>
                <a:gd name="connsiteX6" fmla="*/ 666763 w 762083"/>
                <a:gd name="connsiteY6" fmla="*/ 324188 h 470018"/>
                <a:gd name="connsiteX7" fmla="*/ 714388 w 762083"/>
                <a:gd name="connsiteY7" fmla="*/ 378163 h 470018"/>
                <a:gd name="connsiteX8" fmla="*/ 711213 w 762083"/>
                <a:gd name="connsiteY8" fmla="*/ 457538 h 470018"/>
                <a:gd name="connsiteX9" fmla="*/ 720738 w 762083"/>
                <a:gd name="connsiteY9" fmla="*/ 460713 h 470018"/>
                <a:gd name="connsiteX10" fmla="*/ 644538 w 762083"/>
                <a:gd name="connsiteY10" fmla="*/ 368638 h 470018"/>
                <a:gd name="connsiteX11" fmla="*/ 685813 w 762083"/>
                <a:gd name="connsiteY11" fmla="*/ 308313 h 470018"/>
                <a:gd name="connsiteX12" fmla="*/ 663588 w 762083"/>
                <a:gd name="connsiteY12" fmla="*/ 181313 h 470018"/>
                <a:gd name="connsiteX13" fmla="*/ 568338 w 762083"/>
                <a:gd name="connsiteY13" fmla="*/ 338 h 470018"/>
                <a:gd name="connsiteX14" fmla="*/ 666763 w 762083"/>
                <a:gd name="connsiteY14" fmla="*/ 136863 h 470018"/>
                <a:gd name="connsiteX15" fmla="*/ 504838 w 762083"/>
                <a:gd name="connsiteY15" fmla="*/ 165438 h 470018"/>
                <a:gd name="connsiteX16" fmla="*/ 301638 w 762083"/>
                <a:gd name="connsiteY16" fmla="*/ 114638 h 470018"/>
                <a:gd name="connsiteX17" fmla="*/ 57163 w 762083"/>
                <a:gd name="connsiteY17" fmla="*/ 127338 h 470018"/>
                <a:gd name="connsiteX18" fmla="*/ 539763 w 762083"/>
                <a:gd name="connsiteY18" fmla="*/ 171788 h 470018"/>
                <a:gd name="connsiteX19" fmla="*/ 577863 w 762083"/>
                <a:gd name="connsiteY19" fmla="*/ 187663 h 470018"/>
                <a:gd name="connsiteX20" fmla="*/ 13 w 762083"/>
                <a:gd name="connsiteY20" fmla="*/ 197188 h 47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62083" h="470018">
                  <a:moveTo>
                    <a:pt x="13" y="197188"/>
                  </a:moveTo>
                  <a:cubicBezTo>
                    <a:pt x="-3162" y="198775"/>
                    <a:pt x="558813" y="197188"/>
                    <a:pt x="558813" y="197188"/>
                  </a:cubicBezTo>
                  <a:cubicBezTo>
                    <a:pt x="649830" y="196659"/>
                    <a:pt x="546113" y="194013"/>
                    <a:pt x="546113" y="194013"/>
                  </a:cubicBezTo>
                  <a:cubicBezTo>
                    <a:pt x="579980" y="200363"/>
                    <a:pt x="757780" y="228938"/>
                    <a:pt x="762013" y="235288"/>
                  </a:cubicBezTo>
                  <a:cubicBezTo>
                    <a:pt x="766246" y="241638"/>
                    <a:pt x="579450" y="227880"/>
                    <a:pt x="571513" y="232113"/>
                  </a:cubicBezTo>
                  <a:cubicBezTo>
                    <a:pt x="563576" y="236346"/>
                    <a:pt x="698513" y="245342"/>
                    <a:pt x="714388" y="260688"/>
                  </a:cubicBezTo>
                  <a:cubicBezTo>
                    <a:pt x="730263" y="276034"/>
                    <a:pt x="666763" y="304609"/>
                    <a:pt x="666763" y="324188"/>
                  </a:cubicBezTo>
                  <a:cubicBezTo>
                    <a:pt x="666763" y="343767"/>
                    <a:pt x="706980" y="355938"/>
                    <a:pt x="714388" y="378163"/>
                  </a:cubicBezTo>
                  <a:cubicBezTo>
                    <a:pt x="721796" y="400388"/>
                    <a:pt x="710155" y="443780"/>
                    <a:pt x="711213" y="457538"/>
                  </a:cubicBezTo>
                  <a:cubicBezTo>
                    <a:pt x="712271" y="471296"/>
                    <a:pt x="731850" y="475529"/>
                    <a:pt x="720738" y="460713"/>
                  </a:cubicBezTo>
                  <a:cubicBezTo>
                    <a:pt x="709626" y="445897"/>
                    <a:pt x="650359" y="394038"/>
                    <a:pt x="644538" y="368638"/>
                  </a:cubicBezTo>
                  <a:cubicBezTo>
                    <a:pt x="638717" y="343238"/>
                    <a:pt x="682638" y="339534"/>
                    <a:pt x="685813" y="308313"/>
                  </a:cubicBezTo>
                  <a:cubicBezTo>
                    <a:pt x="688988" y="277092"/>
                    <a:pt x="683167" y="232642"/>
                    <a:pt x="663588" y="181313"/>
                  </a:cubicBezTo>
                  <a:cubicBezTo>
                    <a:pt x="644009" y="129984"/>
                    <a:pt x="567809" y="7746"/>
                    <a:pt x="568338" y="338"/>
                  </a:cubicBezTo>
                  <a:cubicBezTo>
                    <a:pt x="568867" y="-7070"/>
                    <a:pt x="677346" y="109346"/>
                    <a:pt x="666763" y="136863"/>
                  </a:cubicBezTo>
                  <a:cubicBezTo>
                    <a:pt x="656180" y="164380"/>
                    <a:pt x="565692" y="169142"/>
                    <a:pt x="504838" y="165438"/>
                  </a:cubicBezTo>
                  <a:cubicBezTo>
                    <a:pt x="443984" y="161734"/>
                    <a:pt x="376250" y="120988"/>
                    <a:pt x="301638" y="114638"/>
                  </a:cubicBezTo>
                  <a:cubicBezTo>
                    <a:pt x="227026" y="108288"/>
                    <a:pt x="17476" y="117813"/>
                    <a:pt x="57163" y="127338"/>
                  </a:cubicBezTo>
                  <a:cubicBezTo>
                    <a:pt x="96851" y="136863"/>
                    <a:pt x="452980" y="161734"/>
                    <a:pt x="539763" y="171788"/>
                  </a:cubicBezTo>
                  <a:cubicBezTo>
                    <a:pt x="626546" y="181842"/>
                    <a:pt x="662530" y="182901"/>
                    <a:pt x="577863" y="187663"/>
                  </a:cubicBezTo>
                  <a:cubicBezTo>
                    <a:pt x="493196" y="192425"/>
                    <a:pt x="3188" y="195601"/>
                    <a:pt x="13" y="1971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4" name="フリーフォーム 1103">
              <a:extLst>
                <a:ext uri="{FF2B5EF4-FFF2-40B4-BE49-F238E27FC236}">
                  <a16:creationId xmlns:a16="http://schemas.microsoft.com/office/drawing/2014/main" id="{8C4BBA4F-834F-861C-3A4B-D5D1AA119B92}"/>
                </a:ext>
              </a:extLst>
            </p:cNvPr>
            <p:cNvSpPr/>
            <p:nvPr/>
          </p:nvSpPr>
          <p:spPr>
            <a:xfrm>
              <a:off x="4600524" y="5483108"/>
              <a:ext cx="802018" cy="374817"/>
            </a:xfrm>
            <a:custGeom>
              <a:avLst/>
              <a:gdLst>
                <a:gd name="connsiteX0" fmla="*/ 51 w 802018"/>
                <a:gd name="connsiteY0" fmla="*/ 117 h 374817"/>
                <a:gd name="connsiteX1" fmla="*/ 196901 w 802018"/>
                <a:gd name="connsiteY1" fmla="*/ 292217 h 374817"/>
                <a:gd name="connsiteX2" fmla="*/ 368351 w 802018"/>
                <a:gd name="connsiteY2" fmla="*/ 374767 h 374817"/>
                <a:gd name="connsiteX3" fmla="*/ 301676 w 802018"/>
                <a:gd name="connsiteY3" fmla="*/ 304917 h 374817"/>
                <a:gd name="connsiteX4" fmla="*/ 628701 w 802018"/>
                <a:gd name="connsiteY4" fmla="*/ 333492 h 374817"/>
                <a:gd name="connsiteX5" fmla="*/ 565201 w 802018"/>
                <a:gd name="connsiteY5" fmla="*/ 333492 h 374817"/>
                <a:gd name="connsiteX6" fmla="*/ 800151 w 802018"/>
                <a:gd name="connsiteY6" fmla="*/ 346192 h 374817"/>
                <a:gd name="connsiteX7" fmla="*/ 415976 w 802018"/>
                <a:gd name="connsiteY7" fmla="*/ 301742 h 374817"/>
                <a:gd name="connsiteX8" fmla="*/ 215951 w 802018"/>
                <a:gd name="connsiteY8" fmla="*/ 317617 h 374817"/>
                <a:gd name="connsiteX9" fmla="*/ 177851 w 802018"/>
                <a:gd name="connsiteY9" fmla="*/ 257292 h 374817"/>
                <a:gd name="connsiteX10" fmla="*/ 51 w 802018"/>
                <a:gd name="connsiteY10" fmla="*/ 117 h 374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2018" h="374817">
                  <a:moveTo>
                    <a:pt x="51" y="117"/>
                  </a:moveTo>
                  <a:cubicBezTo>
                    <a:pt x="3226" y="5938"/>
                    <a:pt x="135518" y="229775"/>
                    <a:pt x="196901" y="292217"/>
                  </a:cubicBezTo>
                  <a:cubicBezTo>
                    <a:pt x="258284" y="354659"/>
                    <a:pt x="350889" y="372650"/>
                    <a:pt x="368351" y="374767"/>
                  </a:cubicBezTo>
                  <a:cubicBezTo>
                    <a:pt x="385813" y="376884"/>
                    <a:pt x="258284" y="311796"/>
                    <a:pt x="301676" y="304917"/>
                  </a:cubicBezTo>
                  <a:cubicBezTo>
                    <a:pt x="345068" y="298038"/>
                    <a:pt x="584780" y="328730"/>
                    <a:pt x="628701" y="333492"/>
                  </a:cubicBezTo>
                  <a:cubicBezTo>
                    <a:pt x="672622" y="338254"/>
                    <a:pt x="536626" y="331375"/>
                    <a:pt x="565201" y="333492"/>
                  </a:cubicBezTo>
                  <a:cubicBezTo>
                    <a:pt x="593776" y="335609"/>
                    <a:pt x="825022" y="351484"/>
                    <a:pt x="800151" y="346192"/>
                  </a:cubicBezTo>
                  <a:cubicBezTo>
                    <a:pt x="775280" y="340900"/>
                    <a:pt x="513343" y="306505"/>
                    <a:pt x="415976" y="301742"/>
                  </a:cubicBezTo>
                  <a:cubicBezTo>
                    <a:pt x="318609" y="296980"/>
                    <a:pt x="255638" y="325025"/>
                    <a:pt x="215951" y="317617"/>
                  </a:cubicBezTo>
                  <a:cubicBezTo>
                    <a:pt x="176264" y="310209"/>
                    <a:pt x="214363" y="308092"/>
                    <a:pt x="177851" y="257292"/>
                  </a:cubicBezTo>
                  <a:cubicBezTo>
                    <a:pt x="141339" y="206492"/>
                    <a:pt x="-3124" y="-5704"/>
                    <a:pt x="51" y="1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5" name="フリーフォーム 1104">
              <a:extLst>
                <a:ext uri="{FF2B5EF4-FFF2-40B4-BE49-F238E27FC236}">
                  <a16:creationId xmlns:a16="http://schemas.microsoft.com/office/drawing/2014/main" id="{EFC6ED98-D6A0-3E53-9DFF-B99C86EC7B52}"/>
                </a:ext>
              </a:extLst>
            </p:cNvPr>
            <p:cNvSpPr/>
            <p:nvPr/>
          </p:nvSpPr>
          <p:spPr>
            <a:xfrm>
              <a:off x="3933775" y="3803606"/>
              <a:ext cx="242189" cy="1032898"/>
            </a:xfrm>
            <a:custGeom>
              <a:avLst/>
              <a:gdLst>
                <a:gd name="connsiteX0" fmla="*/ 6400 w 242189"/>
                <a:gd name="connsiteY0" fmla="*/ 44 h 1032898"/>
                <a:gd name="connsiteX1" fmla="*/ 203250 w 242189"/>
                <a:gd name="connsiteY1" fmla="*/ 263569 h 1032898"/>
                <a:gd name="connsiteX2" fmla="*/ 212775 w 242189"/>
                <a:gd name="connsiteY2" fmla="*/ 215944 h 1032898"/>
                <a:gd name="connsiteX3" fmla="*/ 215950 w 242189"/>
                <a:gd name="connsiteY3" fmla="*/ 593769 h 1032898"/>
                <a:gd name="connsiteX4" fmla="*/ 193725 w 242189"/>
                <a:gd name="connsiteY4" fmla="*/ 469944 h 1032898"/>
                <a:gd name="connsiteX5" fmla="*/ 225475 w 242189"/>
                <a:gd name="connsiteY5" fmla="*/ 1022394 h 1032898"/>
                <a:gd name="connsiteX6" fmla="*/ 231825 w 242189"/>
                <a:gd name="connsiteY6" fmla="*/ 803319 h 1032898"/>
                <a:gd name="connsiteX7" fmla="*/ 222300 w 242189"/>
                <a:gd name="connsiteY7" fmla="*/ 444544 h 1032898"/>
                <a:gd name="connsiteX8" fmla="*/ 50 w 242189"/>
                <a:gd name="connsiteY8" fmla="*/ 114344 h 1032898"/>
                <a:gd name="connsiteX9" fmla="*/ 200075 w 242189"/>
                <a:gd name="connsiteY9" fmla="*/ 285794 h 1032898"/>
                <a:gd name="connsiteX10" fmla="*/ 6400 w 242189"/>
                <a:gd name="connsiteY10" fmla="*/ 44 h 103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2189" h="1032898">
                  <a:moveTo>
                    <a:pt x="6400" y="44"/>
                  </a:moveTo>
                  <a:cubicBezTo>
                    <a:pt x="6929" y="-3660"/>
                    <a:pt x="168854" y="227586"/>
                    <a:pt x="203250" y="263569"/>
                  </a:cubicBezTo>
                  <a:cubicBezTo>
                    <a:pt x="237646" y="299552"/>
                    <a:pt x="210658" y="160911"/>
                    <a:pt x="212775" y="215944"/>
                  </a:cubicBezTo>
                  <a:cubicBezTo>
                    <a:pt x="214892" y="270977"/>
                    <a:pt x="219125" y="551436"/>
                    <a:pt x="215950" y="593769"/>
                  </a:cubicBezTo>
                  <a:cubicBezTo>
                    <a:pt x="212775" y="636102"/>
                    <a:pt x="192138" y="398507"/>
                    <a:pt x="193725" y="469944"/>
                  </a:cubicBezTo>
                  <a:cubicBezTo>
                    <a:pt x="195313" y="541382"/>
                    <a:pt x="219125" y="966832"/>
                    <a:pt x="225475" y="1022394"/>
                  </a:cubicBezTo>
                  <a:cubicBezTo>
                    <a:pt x="231825" y="1077956"/>
                    <a:pt x="232354" y="899627"/>
                    <a:pt x="231825" y="803319"/>
                  </a:cubicBezTo>
                  <a:cubicBezTo>
                    <a:pt x="231296" y="707011"/>
                    <a:pt x="260929" y="559373"/>
                    <a:pt x="222300" y="444544"/>
                  </a:cubicBezTo>
                  <a:cubicBezTo>
                    <a:pt x="183671" y="329715"/>
                    <a:pt x="3754" y="140802"/>
                    <a:pt x="50" y="114344"/>
                  </a:cubicBezTo>
                  <a:cubicBezTo>
                    <a:pt x="-3654" y="87886"/>
                    <a:pt x="197958" y="301140"/>
                    <a:pt x="200075" y="285794"/>
                  </a:cubicBezTo>
                  <a:cubicBezTo>
                    <a:pt x="202192" y="270448"/>
                    <a:pt x="5871" y="3748"/>
                    <a:pt x="6400" y="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6" name="フリーフォーム 1105">
              <a:extLst>
                <a:ext uri="{FF2B5EF4-FFF2-40B4-BE49-F238E27FC236}">
                  <a16:creationId xmlns:a16="http://schemas.microsoft.com/office/drawing/2014/main" id="{0D315DA8-878F-C941-2964-02476403DA02}"/>
                </a:ext>
              </a:extLst>
            </p:cNvPr>
            <p:cNvSpPr/>
            <p:nvPr/>
          </p:nvSpPr>
          <p:spPr>
            <a:xfrm>
              <a:off x="4317397" y="3974258"/>
              <a:ext cx="264129" cy="630209"/>
            </a:xfrm>
            <a:custGeom>
              <a:avLst/>
              <a:gdLst>
                <a:gd name="connsiteX0" fmla="*/ 264128 w 264129"/>
                <a:gd name="connsiteY0" fmla="*/ 842 h 630209"/>
                <a:gd name="connsiteX1" fmla="*/ 92678 w 264129"/>
                <a:gd name="connsiteY1" fmla="*/ 400892 h 630209"/>
                <a:gd name="connsiteX2" fmla="*/ 603 w 264129"/>
                <a:gd name="connsiteY2" fmla="*/ 629492 h 630209"/>
                <a:gd name="connsiteX3" fmla="*/ 57753 w 264129"/>
                <a:gd name="connsiteY3" fmla="*/ 464392 h 630209"/>
                <a:gd name="connsiteX4" fmla="*/ 153003 w 264129"/>
                <a:gd name="connsiteY4" fmla="*/ 229442 h 630209"/>
                <a:gd name="connsiteX5" fmla="*/ 95853 w 264129"/>
                <a:gd name="connsiteY5" fmla="*/ 292942 h 630209"/>
                <a:gd name="connsiteX6" fmla="*/ 264128 w 264129"/>
                <a:gd name="connsiteY6" fmla="*/ 842 h 630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129" h="630209">
                  <a:moveTo>
                    <a:pt x="264128" y="842"/>
                  </a:moveTo>
                  <a:cubicBezTo>
                    <a:pt x="263599" y="18834"/>
                    <a:pt x="136599" y="296117"/>
                    <a:pt x="92678" y="400892"/>
                  </a:cubicBezTo>
                  <a:cubicBezTo>
                    <a:pt x="48757" y="505667"/>
                    <a:pt x="6424" y="618909"/>
                    <a:pt x="603" y="629492"/>
                  </a:cubicBezTo>
                  <a:cubicBezTo>
                    <a:pt x="-5218" y="640075"/>
                    <a:pt x="32353" y="531067"/>
                    <a:pt x="57753" y="464392"/>
                  </a:cubicBezTo>
                  <a:cubicBezTo>
                    <a:pt x="83153" y="397717"/>
                    <a:pt x="146653" y="258017"/>
                    <a:pt x="153003" y="229442"/>
                  </a:cubicBezTo>
                  <a:cubicBezTo>
                    <a:pt x="159353" y="200867"/>
                    <a:pt x="79449" y="327338"/>
                    <a:pt x="95853" y="292942"/>
                  </a:cubicBezTo>
                  <a:cubicBezTo>
                    <a:pt x="112257" y="258546"/>
                    <a:pt x="264657" y="-17150"/>
                    <a:pt x="264128" y="8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7" name="フリーフォーム 1106">
              <a:extLst>
                <a:ext uri="{FF2B5EF4-FFF2-40B4-BE49-F238E27FC236}">
                  <a16:creationId xmlns:a16="http://schemas.microsoft.com/office/drawing/2014/main" id="{7D1201DC-2BB6-A860-B8AD-25816CC9EE70}"/>
                </a:ext>
              </a:extLst>
            </p:cNvPr>
            <p:cNvSpPr/>
            <p:nvPr/>
          </p:nvSpPr>
          <p:spPr>
            <a:xfrm>
              <a:off x="4206621" y="4501198"/>
              <a:ext cx="131826" cy="452228"/>
            </a:xfrm>
            <a:custGeom>
              <a:avLst/>
              <a:gdLst>
                <a:gd name="connsiteX0" fmla="*/ 114554 w 131826"/>
                <a:gd name="connsiteY0" fmla="*/ 952 h 452228"/>
                <a:gd name="connsiteX1" fmla="*/ 130429 w 131826"/>
                <a:gd name="connsiteY1" fmla="*/ 197802 h 452228"/>
                <a:gd name="connsiteX2" fmla="*/ 73279 w 131826"/>
                <a:gd name="connsiteY2" fmla="*/ 296227 h 452228"/>
                <a:gd name="connsiteX3" fmla="*/ 85979 w 131826"/>
                <a:gd name="connsiteY3" fmla="*/ 210502 h 452228"/>
                <a:gd name="connsiteX4" fmla="*/ 254 w 131826"/>
                <a:gd name="connsiteY4" fmla="*/ 451802 h 452228"/>
                <a:gd name="connsiteX5" fmla="*/ 60579 w 131826"/>
                <a:gd name="connsiteY5" fmla="*/ 267652 h 452228"/>
                <a:gd name="connsiteX6" fmla="*/ 89154 w 131826"/>
                <a:gd name="connsiteY6" fmla="*/ 207327 h 452228"/>
                <a:gd name="connsiteX7" fmla="*/ 117729 w 131826"/>
                <a:gd name="connsiteY7" fmla="*/ 124777 h 452228"/>
                <a:gd name="connsiteX8" fmla="*/ 114554 w 131826"/>
                <a:gd name="connsiteY8" fmla="*/ 952 h 452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826" h="452228">
                  <a:moveTo>
                    <a:pt x="114554" y="952"/>
                  </a:moveTo>
                  <a:cubicBezTo>
                    <a:pt x="116671" y="13123"/>
                    <a:pt x="137308" y="148590"/>
                    <a:pt x="130429" y="197802"/>
                  </a:cubicBezTo>
                  <a:cubicBezTo>
                    <a:pt x="123550" y="247014"/>
                    <a:pt x="80687" y="294110"/>
                    <a:pt x="73279" y="296227"/>
                  </a:cubicBezTo>
                  <a:cubicBezTo>
                    <a:pt x="65871" y="298344"/>
                    <a:pt x="98150" y="184573"/>
                    <a:pt x="85979" y="210502"/>
                  </a:cubicBezTo>
                  <a:cubicBezTo>
                    <a:pt x="73808" y="236431"/>
                    <a:pt x="4487" y="442277"/>
                    <a:pt x="254" y="451802"/>
                  </a:cubicBezTo>
                  <a:cubicBezTo>
                    <a:pt x="-3979" y="461327"/>
                    <a:pt x="45762" y="308398"/>
                    <a:pt x="60579" y="267652"/>
                  </a:cubicBezTo>
                  <a:cubicBezTo>
                    <a:pt x="75396" y="226906"/>
                    <a:pt x="79629" y="231140"/>
                    <a:pt x="89154" y="207327"/>
                  </a:cubicBezTo>
                  <a:cubicBezTo>
                    <a:pt x="98679" y="183515"/>
                    <a:pt x="117729" y="152823"/>
                    <a:pt x="117729" y="124777"/>
                  </a:cubicBezTo>
                  <a:cubicBezTo>
                    <a:pt x="117729" y="96731"/>
                    <a:pt x="112437" y="-11219"/>
                    <a:pt x="114554" y="9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8" name="フリーフォーム 1107">
              <a:extLst>
                <a:ext uri="{FF2B5EF4-FFF2-40B4-BE49-F238E27FC236}">
                  <a16:creationId xmlns:a16="http://schemas.microsoft.com/office/drawing/2014/main" id="{3131FF2B-0137-2F90-70E7-D7CDB6D03452}"/>
                </a:ext>
              </a:extLst>
            </p:cNvPr>
            <p:cNvSpPr/>
            <p:nvPr/>
          </p:nvSpPr>
          <p:spPr>
            <a:xfrm>
              <a:off x="4419588" y="4431630"/>
              <a:ext cx="117491" cy="461169"/>
            </a:xfrm>
            <a:custGeom>
              <a:avLst/>
              <a:gdLst>
                <a:gd name="connsiteX0" fmla="*/ 101612 w 117491"/>
                <a:gd name="connsiteY0" fmla="*/ 670 h 461169"/>
                <a:gd name="connsiteX1" fmla="*/ 88912 w 117491"/>
                <a:gd name="connsiteY1" fmla="*/ 229270 h 461169"/>
                <a:gd name="connsiteX2" fmla="*/ 12 w 117491"/>
                <a:gd name="connsiteY2" fmla="*/ 461045 h 461169"/>
                <a:gd name="connsiteX3" fmla="*/ 82562 w 117491"/>
                <a:gd name="connsiteY3" fmla="*/ 264195 h 461169"/>
                <a:gd name="connsiteX4" fmla="*/ 98437 w 117491"/>
                <a:gd name="connsiteY4" fmla="*/ 445170 h 461169"/>
                <a:gd name="connsiteX5" fmla="*/ 85737 w 117491"/>
                <a:gd name="connsiteY5" fmla="*/ 229270 h 461169"/>
                <a:gd name="connsiteX6" fmla="*/ 57162 w 117491"/>
                <a:gd name="connsiteY6" fmla="*/ 308645 h 461169"/>
                <a:gd name="connsiteX7" fmla="*/ 107962 w 117491"/>
                <a:gd name="connsiteY7" fmla="*/ 178470 h 461169"/>
                <a:gd name="connsiteX8" fmla="*/ 117487 w 117491"/>
                <a:gd name="connsiteY8" fmla="*/ 159420 h 461169"/>
                <a:gd name="connsiteX9" fmla="*/ 101612 w 117491"/>
                <a:gd name="connsiteY9" fmla="*/ 670 h 461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491" h="461169">
                  <a:moveTo>
                    <a:pt x="101612" y="670"/>
                  </a:moveTo>
                  <a:cubicBezTo>
                    <a:pt x="96850" y="12312"/>
                    <a:pt x="105845" y="152541"/>
                    <a:pt x="88912" y="229270"/>
                  </a:cubicBezTo>
                  <a:cubicBezTo>
                    <a:pt x="71979" y="305999"/>
                    <a:pt x="1070" y="455224"/>
                    <a:pt x="12" y="461045"/>
                  </a:cubicBezTo>
                  <a:cubicBezTo>
                    <a:pt x="-1046" y="466866"/>
                    <a:pt x="66158" y="266841"/>
                    <a:pt x="82562" y="264195"/>
                  </a:cubicBezTo>
                  <a:cubicBezTo>
                    <a:pt x="98966" y="261549"/>
                    <a:pt x="97908" y="450991"/>
                    <a:pt x="98437" y="445170"/>
                  </a:cubicBezTo>
                  <a:cubicBezTo>
                    <a:pt x="98966" y="439349"/>
                    <a:pt x="92616" y="252024"/>
                    <a:pt x="85737" y="229270"/>
                  </a:cubicBezTo>
                  <a:cubicBezTo>
                    <a:pt x="78858" y="206516"/>
                    <a:pt x="53458" y="317112"/>
                    <a:pt x="57162" y="308645"/>
                  </a:cubicBezTo>
                  <a:cubicBezTo>
                    <a:pt x="60866" y="300178"/>
                    <a:pt x="97908" y="203341"/>
                    <a:pt x="107962" y="178470"/>
                  </a:cubicBezTo>
                  <a:cubicBezTo>
                    <a:pt x="118016" y="153599"/>
                    <a:pt x="117487" y="186407"/>
                    <a:pt x="117487" y="159420"/>
                  </a:cubicBezTo>
                  <a:cubicBezTo>
                    <a:pt x="117487" y="132433"/>
                    <a:pt x="106374" y="-10972"/>
                    <a:pt x="101612" y="6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9" name="フリーフォーム 1108">
              <a:extLst>
                <a:ext uri="{FF2B5EF4-FFF2-40B4-BE49-F238E27FC236}">
                  <a16:creationId xmlns:a16="http://schemas.microsoft.com/office/drawing/2014/main" id="{185455F7-1FBC-3258-F4CD-935EC93ED16F}"/>
                </a:ext>
              </a:extLst>
            </p:cNvPr>
            <p:cNvSpPr/>
            <p:nvPr/>
          </p:nvSpPr>
          <p:spPr>
            <a:xfrm>
              <a:off x="5166673" y="4668063"/>
              <a:ext cx="131797" cy="219948"/>
            </a:xfrm>
            <a:custGeom>
              <a:avLst/>
              <a:gdLst>
                <a:gd name="connsiteX0" fmla="*/ 359 w 131797"/>
                <a:gd name="connsiteY0" fmla="*/ 1428 h 219948"/>
                <a:gd name="connsiteX1" fmla="*/ 20530 w 131797"/>
                <a:gd name="connsiteY1" fmla="*/ 145984 h 219948"/>
                <a:gd name="connsiteX2" fmla="*/ 13806 w 131797"/>
                <a:gd name="connsiteY2" fmla="*/ 219943 h 219948"/>
                <a:gd name="connsiteX3" fmla="*/ 10445 w 131797"/>
                <a:gd name="connsiteY3" fmla="*/ 149346 h 219948"/>
                <a:gd name="connsiteX4" fmla="*/ 37339 w 131797"/>
                <a:gd name="connsiteY4" fmla="*/ 65302 h 219948"/>
                <a:gd name="connsiteX5" fmla="*/ 64233 w 131797"/>
                <a:gd name="connsiteY5" fmla="*/ 129175 h 219948"/>
                <a:gd name="connsiteX6" fmla="*/ 70956 w 131797"/>
                <a:gd name="connsiteY6" fmla="*/ 78749 h 219948"/>
                <a:gd name="connsiteX7" fmla="*/ 131468 w 131797"/>
                <a:gd name="connsiteY7" fmla="*/ 72025 h 219948"/>
                <a:gd name="connsiteX8" fmla="*/ 40701 w 131797"/>
                <a:gd name="connsiteY8" fmla="*/ 72025 h 219948"/>
                <a:gd name="connsiteX9" fmla="*/ 359 w 131797"/>
                <a:gd name="connsiteY9" fmla="*/ 1428 h 21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797" h="219948">
                  <a:moveTo>
                    <a:pt x="359" y="1428"/>
                  </a:moveTo>
                  <a:cubicBezTo>
                    <a:pt x="-3003" y="13755"/>
                    <a:pt x="18289" y="109565"/>
                    <a:pt x="20530" y="145984"/>
                  </a:cubicBezTo>
                  <a:cubicBezTo>
                    <a:pt x="22771" y="182403"/>
                    <a:pt x="15487" y="219383"/>
                    <a:pt x="13806" y="219943"/>
                  </a:cubicBezTo>
                  <a:cubicBezTo>
                    <a:pt x="12125" y="220503"/>
                    <a:pt x="6523" y="175120"/>
                    <a:pt x="10445" y="149346"/>
                  </a:cubicBezTo>
                  <a:cubicBezTo>
                    <a:pt x="14367" y="123573"/>
                    <a:pt x="28374" y="68664"/>
                    <a:pt x="37339" y="65302"/>
                  </a:cubicBezTo>
                  <a:cubicBezTo>
                    <a:pt x="46304" y="61940"/>
                    <a:pt x="58630" y="126934"/>
                    <a:pt x="64233" y="129175"/>
                  </a:cubicBezTo>
                  <a:cubicBezTo>
                    <a:pt x="69836" y="131416"/>
                    <a:pt x="59750" y="88274"/>
                    <a:pt x="70956" y="78749"/>
                  </a:cubicBezTo>
                  <a:cubicBezTo>
                    <a:pt x="82162" y="69224"/>
                    <a:pt x="136510" y="73146"/>
                    <a:pt x="131468" y="72025"/>
                  </a:cubicBezTo>
                  <a:cubicBezTo>
                    <a:pt x="126426" y="70904"/>
                    <a:pt x="63673" y="83791"/>
                    <a:pt x="40701" y="72025"/>
                  </a:cubicBezTo>
                  <a:cubicBezTo>
                    <a:pt x="17729" y="60259"/>
                    <a:pt x="3721" y="-10899"/>
                    <a:pt x="359" y="14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0" name="フリーフォーム 1109">
              <a:extLst>
                <a:ext uri="{FF2B5EF4-FFF2-40B4-BE49-F238E27FC236}">
                  <a16:creationId xmlns:a16="http://schemas.microsoft.com/office/drawing/2014/main" id="{B83688F2-2D27-2EFD-2AD3-3C115CE05100}"/>
                </a:ext>
              </a:extLst>
            </p:cNvPr>
            <p:cNvSpPr/>
            <p:nvPr/>
          </p:nvSpPr>
          <p:spPr>
            <a:xfrm>
              <a:off x="4632501" y="4659303"/>
              <a:ext cx="136395" cy="202168"/>
            </a:xfrm>
            <a:custGeom>
              <a:avLst/>
              <a:gdLst>
                <a:gd name="connsiteX0" fmla="*/ 11 w 136395"/>
                <a:gd name="connsiteY0" fmla="*/ 103 h 202168"/>
                <a:gd name="connsiteX1" fmla="*/ 107587 w 136395"/>
                <a:gd name="connsiteY1" fmla="*/ 63976 h 202168"/>
                <a:gd name="connsiteX2" fmla="*/ 80693 w 136395"/>
                <a:gd name="connsiteY2" fmla="*/ 151382 h 202168"/>
                <a:gd name="connsiteX3" fmla="*/ 84055 w 136395"/>
                <a:gd name="connsiteY3" fmla="*/ 124488 h 202168"/>
                <a:gd name="connsiteX4" fmla="*/ 6734 w 136395"/>
                <a:gd name="connsiteY4" fmla="*/ 201809 h 202168"/>
                <a:gd name="connsiteX5" fmla="*/ 50437 w 136395"/>
                <a:gd name="connsiteY5" fmla="*/ 151382 h 202168"/>
                <a:gd name="connsiteX6" fmla="*/ 134481 w 136395"/>
                <a:gd name="connsiteY6" fmla="*/ 104318 h 202168"/>
                <a:gd name="connsiteX7" fmla="*/ 100864 w 136395"/>
                <a:gd name="connsiteY7" fmla="*/ 50529 h 202168"/>
                <a:gd name="connsiteX8" fmla="*/ 11 w 136395"/>
                <a:gd name="connsiteY8" fmla="*/ 103 h 20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395" h="202168">
                  <a:moveTo>
                    <a:pt x="11" y="103"/>
                  </a:moveTo>
                  <a:cubicBezTo>
                    <a:pt x="1132" y="2344"/>
                    <a:pt x="94140" y="38763"/>
                    <a:pt x="107587" y="63976"/>
                  </a:cubicBezTo>
                  <a:cubicBezTo>
                    <a:pt x="121034" y="89189"/>
                    <a:pt x="84615" y="141297"/>
                    <a:pt x="80693" y="151382"/>
                  </a:cubicBezTo>
                  <a:cubicBezTo>
                    <a:pt x="76771" y="161467"/>
                    <a:pt x="96381" y="116084"/>
                    <a:pt x="84055" y="124488"/>
                  </a:cubicBezTo>
                  <a:cubicBezTo>
                    <a:pt x="71729" y="132892"/>
                    <a:pt x="12337" y="197327"/>
                    <a:pt x="6734" y="201809"/>
                  </a:cubicBezTo>
                  <a:cubicBezTo>
                    <a:pt x="1131" y="206291"/>
                    <a:pt x="29146" y="167631"/>
                    <a:pt x="50437" y="151382"/>
                  </a:cubicBezTo>
                  <a:cubicBezTo>
                    <a:pt x="71728" y="135134"/>
                    <a:pt x="126077" y="121127"/>
                    <a:pt x="134481" y="104318"/>
                  </a:cubicBezTo>
                  <a:cubicBezTo>
                    <a:pt x="142885" y="87509"/>
                    <a:pt x="122155" y="68459"/>
                    <a:pt x="100864" y="50529"/>
                  </a:cubicBezTo>
                  <a:cubicBezTo>
                    <a:pt x="79573" y="32600"/>
                    <a:pt x="-1110" y="-2138"/>
                    <a:pt x="11" y="1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1" name="フリーフォーム 1110">
              <a:extLst>
                <a:ext uri="{FF2B5EF4-FFF2-40B4-BE49-F238E27FC236}">
                  <a16:creationId xmlns:a16="http://schemas.microsoft.com/office/drawing/2014/main" id="{2EFA802F-9521-10BE-2BD8-7194CFD27803}"/>
                </a:ext>
              </a:extLst>
            </p:cNvPr>
            <p:cNvSpPr/>
            <p:nvPr/>
          </p:nvSpPr>
          <p:spPr>
            <a:xfrm>
              <a:off x="6214198" y="3810993"/>
              <a:ext cx="183581" cy="1176493"/>
            </a:xfrm>
            <a:custGeom>
              <a:avLst/>
              <a:gdLst>
                <a:gd name="connsiteX0" fmla="*/ 31961 w 183581"/>
                <a:gd name="connsiteY0" fmla="*/ 1248 h 1176493"/>
                <a:gd name="connsiteX1" fmla="*/ 129452 w 183581"/>
                <a:gd name="connsiteY1" fmla="*/ 384489 h 1176493"/>
                <a:gd name="connsiteX2" fmla="*/ 119367 w 183581"/>
                <a:gd name="connsiteY2" fmla="*/ 344148 h 1176493"/>
                <a:gd name="connsiteX3" fmla="*/ 45408 w 183581"/>
                <a:gd name="connsiteY3" fmla="*/ 750922 h 1176493"/>
                <a:gd name="connsiteX4" fmla="*/ 82387 w 183581"/>
                <a:gd name="connsiteY4" fmla="*/ 660154 h 1176493"/>
                <a:gd name="connsiteX5" fmla="*/ 1705 w 183581"/>
                <a:gd name="connsiteY5" fmla="*/ 1171142 h 1176493"/>
                <a:gd name="connsiteX6" fmla="*/ 31961 w 183581"/>
                <a:gd name="connsiteY6" fmla="*/ 895478 h 1176493"/>
                <a:gd name="connsiteX7" fmla="*/ 85749 w 183581"/>
                <a:gd name="connsiteY7" fmla="*/ 391213 h 1176493"/>
                <a:gd name="connsiteX8" fmla="*/ 183240 w 183581"/>
                <a:gd name="connsiteY8" fmla="*/ 118910 h 1176493"/>
                <a:gd name="connsiteX9" fmla="*/ 116005 w 183581"/>
                <a:gd name="connsiteY9" fmla="*/ 256742 h 1176493"/>
                <a:gd name="connsiteX10" fmla="*/ 31961 w 183581"/>
                <a:gd name="connsiteY10" fmla="*/ 1248 h 117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3581" h="1176493">
                  <a:moveTo>
                    <a:pt x="31961" y="1248"/>
                  </a:moveTo>
                  <a:cubicBezTo>
                    <a:pt x="34202" y="22539"/>
                    <a:pt x="114884" y="327339"/>
                    <a:pt x="129452" y="384489"/>
                  </a:cubicBezTo>
                  <a:cubicBezTo>
                    <a:pt x="144020" y="441639"/>
                    <a:pt x="133374" y="283076"/>
                    <a:pt x="119367" y="344148"/>
                  </a:cubicBezTo>
                  <a:cubicBezTo>
                    <a:pt x="105360" y="405220"/>
                    <a:pt x="51571" y="698254"/>
                    <a:pt x="45408" y="750922"/>
                  </a:cubicBezTo>
                  <a:cubicBezTo>
                    <a:pt x="39245" y="803590"/>
                    <a:pt x="89671" y="590117"/>
                    <a:pt x="82387" y="660154"/>
                  </a:cubicBezTo>
                  <a:cubicBezTo>
                    <a:pt x="75103" y="730191"/>
                    <a:pt x="10109" y="1131921"/>
                    <a:pt x="1705" y="1171142"/>
                  </a:cubicBezTo>
                  <a:cubicBezTo>
                    <a:pt x="-6699" y="1210363"/>
                    <a:pt x="17954" y="1025466"/>
                    <a:pt x="31961" y="895478"/>
                  </a:cubicBezTo>
                  <a:cubicBezTo>
                    <a:pt x="45968" y="765490"/>
                    <a:pt x="60536" y="520641"/>
                    <a:pt x="85749" y="391213"/>
                  </a:cubicBezTo>
                  <a:cubicBezTo>
                    <a:pt x="110962" y="261785"/>
                    <a:pt x="178197" y="141322"/>
                    <a:pt x="183240" y="118910"/>
                  </a:cubicBezTo>
                  <a:cubicBezTo>
                    <a:pt x="188283" y="96498"/>
                    <a:pt x="136176" y="275792"/>
                    <a:pt x="116005" y="256742"/>
                  </a:cubicBezTo>
                  <a:cubicBezTo>
                    <a:pt x="95835" y="237692"/>
                    <a:pt x="29720" y="-20043"/>
                    <a:pt x="31961" y="12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2" name="フリーフォーム 1111">
              <a:extLst>
                <a:ext uri="{FF2B5EF4-FFF2-40B4-BE49-F238E27FC236}">
                  <a16:creationId xmlns:a16="http://schemas.microsoft.com/office/drawing/2014/main" id="{18BE71B6-C47A-FD4F-33BB-AC63C11FB340}"/>
                </a:ext>
              </a:extLst>
            </p:cNvPr>
            <p:cNvSpPr/>
            <p:nvPr/>
          </p:nvSpPr>
          <p:spPr>
            <a:xfrm>
              <a:off x="5244127" y="3720570"/>
              <a:ext cx="131462" cy="669322"/>
            </a:xfrm>
            <a:custGeom>
              <a:avLst/>
              <a:gdLst>
                <a:gd name="connsiteX0" fmla="*/ 226 w 131462"/>
                <a:gd name="connsiteY0" fmla="*/ 904 h 669322"/>
                <a:gd name="connsiteX1" fmla="*/ 117888 w 131462"/>
                <a:gd name="connsiteY1" fmla="*/ 363974 h 669322"/>
                <a:gd name="connsiteX2" fmla="*/ 57376 w 131462"/>
                <a:gd name="connsiteY2" fmla="*/ 266483 h 669322"/>
                <a:gd name="connsiteX3" fmla="*/ 117888 w 131462"/>
                <a:gd name="connsiteY3" fmla="*/ 508530 h 669322"/>
                <a:gd name="connsiteX4" fmla="*/ 87632 w 131462"/>
                <a:gd name="connsiteY4" fmla="*/ 374059 h 669322"/>
                <a:gd name="connsiteX5" fmla="*/ 131335 w 131462"/>
                <a:gd name="connsiteY5" fmla="*/ 666533 h 669322"/>
                <a:gd name="connsiteX6" fmla="*/ 70823 w 131462"/>
                <a:gd name="connsiteY6" fmla="*/ 505168 h 669322"/>
                <a:gd name="connsiteX7" fmla="*/ 77547 w 131462"/>
                <a:gd name="connsiteY7" fmla="*/ 236227 h 669322"/>
                <a:gd name="connsiteX8" fmla="*/ 87632 w 131462"/>
                <a:gd name="connsiteY8" fmla="*/ 259759 h 669322"/>
                <a:gd name="connsiteX9" fmla="*/ 226 w 131462"/>
                <a:gd name="connsiteY9" fmla="*/ 904 h 669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462" h="669322">
                  <a:moveTo>
                    <a:pt x="226" y="904"/>
                  </a:moveTo>
                  <a:cubicBezTo>
                    <a:pt x="5269" y="18273"/>
                    <a:pt x="108363" y="319711"/>
                    <a:pt x="117888" y="363974"/>
                  </a:cubicBezTo>
                  <a:cubicBezTo>
                    <a:pt x="127413" y="408237"/>
                    <a:pt x="57376" y="242390"/>
                    <a:pt x="57376" y="266483"/>
                  </a:cubicBezTo>
                  <a:cubicBezTo>
                    <a:pt x="57376" y="290576"/>
                    <a:pt x="112845" y="490601"/>
                    <a:pt x="117888" y="508530"/>
                  </a:cubicBezTo>
                  <a:cubicBezTo>
                    <a:pt x="122931" y="526459"/>
                    <a:pt x="85391" y="347725"/>
                    <a:pt x="87632" y="374059"/>
                  </a:cubicBezTo>
                  <a:cubicBezTo>
                    <a:pt x="89873" y="400393"/>
                    <a:pt x="134136" y="644682"/>
                    <a:pt x="131335" y="666533"/>
                  </a:cubicBezTo>
                  <a:cubicBezTo>
                    <a:pt x="128534" y="688384"/>
                    <a:pt x="79788" y="576886"/>
                    <a:pt x="70823" y="505168"/>
                  </a:cubicBezTo>
                  <a:cubicBezTo>
                    <a:pt x="61858" y="433450"/>
                    <a:pt x="74746" y="277128"/>
                    <a:pt x="77547" y="236227"/>
                  </a:cubicBezTo>
                  <a:cubicBezTo>
                    <a:pt x="80348" y="195326"/>
                    <a:pt x="99398" y="297859"/>
                    <a:pt x="87632" y="259759"/>
                  </a:cubicBezTo>
                  <a:cubicBezTo>
                    <a:pt x="75866" y="221659"/>
                    <a:pt x="-4817" y="-16465"/>
                    <a:pt x="226" y="9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3" name="フリーフォーム 1112">
              <a:extLst>
                <a:ext uri="{FF2B5EF4-FFF2-40B4-BE49-F238E27FC236}">
                  <a16:creationId xmlns:a16="http://schemas.microsoft.com/office/drawing/2014/main" id="{CADF9340-EC31-37F0-A17C-122EEEC4FC56}"/>
                </a:ext>
              </a:extLst>
            </p:cNvPr>
            <p:cNvSpPr/>
            <p:nvPr/>
          </p:nvSpPr>
          <p:spPr>
            <a:xfrm>
              <a:off x="5566986" y="4020420"/>
              <a:ext cx="102678" cy="699838"/>
            </a:xfrm>
            <a:custGeom>
              <a:avLst/>
              <a:gdLst>
                <a:gd name="connsiteX0" fmla="*/ 96 w 102678"/>
                <a:gd name="connsiteY0" fmla="*/ 251 h 699838"/>
                <a:gd name="connsiteX1" fmla="*/ 63970 w 102678"/>
                <a:gd name="connsiteY1" fmla="*/ 497792 h 699838"/>
                <a:gd name="connsiteX2" fmla="*/ 47161 w 102678"/>
                <a:gd name="connsiteY2" fmla="*/ 356598 h 699838"/>
                <a:gd name="connsiteX3" fmla="*/ 97588 w 102678"/>
                <a:gd name="connsiteY3" fmla="*/ 692774 h 699838"/>
                <a:gd name="connsiteX4" fmla="*/ 100949 w 102678"/>
                <a:gd name="connsiteY4" fmla="*/ 591921 h 699838"/>
                <a:gd name="connsiteX5" fmla="*/ 97588 w 102678"/>
                <a:gd name="connsiteY5" fmla="*/ 672604 h 699838"/>
                <a:gd name="connsiteX6" fmla="*/ 80779 w 102678"/>
                <a:gd name="connsiteY6" fmla="*/ 433918 h 699838"/>
                <a:gd name="connsiteX7" fmla="*/ 96 w 102678"/>
                <a:gd name="connsiteY7" fmla="*/ 251 h 699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678" h="699838">
                  <a:moveTo>
                    <a:pt x="96" y="251"/>
                  </a:moveTo>
                  <a:cubicBezTo>
                    <a:pt x="-2705" y="10897"/>
                    <a:pt x="56126" y="438401"/>
                    <a:pt x="63970" y="497792"/>
                  </a:cubicBezTo>
                  <a:cubicBezTo>
                    <a:pt x="71814" y="557183"/>
                    <a:pt x="41558" y="324101"/>
                    <a:pt x="47161" y="356598"/>
                  </a:cubicBezTo>
                  <a:cubicBezTo>
                    <a:pt x="52764" y="389095"/>
                    <a:pt x="88623" y="653554"/>
                    <a:pt x="97588" y="692774"/>
                  </a:cubicBezTo>
                  <a:cubicBezTo>
                    <a:pt x="106553" y="731994"/>
                    <a:pt x="100949" y="595283"/>
                    <a:pt x="100949" y="591921"/>
                  </a:cubicBezTo>
                  <a:cubicBezTo>
                    <a:pt x="100949" y="588559"/>
                    <a:pt x="100950" y="698938"/>
                    <a:pt x="97588" y="672604"/>
                  </a:cubicBezTo>
                  <a:cubicBezTo>
                    <a:pt x="94226" y="646270"/>
                    <a:pt x="95347" y="547658"/>
                    <a:pt x="80779" y="433918"/>
                  </a:cubicBezTo>
                  <a:cubicBezTo>
                    <a:pt x="66211" y="320178"/>
                    <a:pt x="2897" y="-10395"/>
                    <a:pt x="96" y="2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4" name="フリーフォーム 1113">
              <a:extLst>
                <a:ext uri="{FF2B5EF4-FFF2-40B4-BE49-F238E27FC236}">
                  <a16:creationId xmlns:a16="http://schemas.microsoft.com/office/drawing/2014/main" id="{F115A727-C0F2-8ED1-80ED-4F7C1ABB59E6}"/>
                </a:ext>
              </a:extLst>
            </p:cNvPr>
            <p:cNvSpPr/>
            <p:nvPr/>
          </p:nvSpPr>
          <p:spPr>
            <a:xfrm>
              <a:off x="5259567" y="4847662"/>
              <a:ext cx="430096" cy="108306"/>
            </a:xfrm>
            <a:custGeom>
              <a:avLst/>
              <a:gdLst>
                <a:gd name="connsiteX0" fmla="*/ 1595 w 430096"/>
                <a:gd name="connsiteY0" fmla="*/ 30259 h 108306"/>
                <a:gd name="connsiteX1" fmla="*/ 146151 w 430096"/>
                <a:gd name="connsiteY1" fmla="*/ 94132 h 108306"/>
                <a:gd name="connsiteX2" fmla="*/ 384836 w 430096"/>
                <a:gd name="connsiteY2" fmla="*/ 13450 h 108306"/>
                <a:gd name="connsiteX3" fmla="*/ 277259 w 430096"/>
                <a:gd name="connsiteY3" fmla="*/ 63876 h 108306"/>
                <a:gd name="connsiteX4" fmla="*/ 428539 w 430096"/>
                <a:gd name="connsiteY4" fmla="*/ 3 h 108306"/>
                <a:gd name="connsiteX5" fmla="*/ 357942 w 430096"/>
                <a:gd name="connsiteY5" fmla="*/ 67238 h 108306"/>
                <a:gd name="connsiteX6" fmla="*/ 391559 w 430096"/>
                <a:gd name="connsiteY6" fmla="*/ 107579 h 108306"/>
                <a:gd name="connsiteX7" fmla="*/ 398283 w 430096"/>
                <a:gd name="connsiteY7" fmla="*/ 33620 h 108306"/>
                <a:gd name="connsiteX8" fmla="*/ 327686 w 430096"/>
                <a:gd name="connsiteY8" fmla="*/ 57153 h 108306"/>
                <a:gd name="connsiteX9" fmla="*/ 152874 w 430096"/>
                <a:gd name="connsiteY9" fmla="*/ 97494 h 108306"/>
                <a:gd name="connsiteX10" fmla="*/ 173045 w 430096"/>
                <a:gd name="connsiteY10" fmla="*/ 33620 h 108306"/>
                <a:gd name="connsiteX11" fmla="*/ 236918 w 430096"/>
                <a:gd name="connsiteY11" fmla="*/ 73962 h 108306"/>
                <a:gd name="connsiteX12" fmla="*/ 1595 w 430096"/>
                <a:gd name="connsiteY12" fmla="*/ 30259 h 108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0096" h="108306">
                  <a:moveTo>
                    <a:pt x="1595" y="30259"/>
                  </a:moveTo>
                  <a:cubicBezTo>
                    <a:pt x="-13533" y="33621"/>
                    <a:pt x="82278" y="96933"/>
                    <a:pt x="146151" y="94132"/>
                  </a:cubicBezTo>
                  <a:cubicBezTo>
                    <a:pt x="210024" y="91331"/>
                    <a:pt x="362985" y="18493"/>
                    <a:pt x="384836" y="13450"/>
                  </a:cubicBezTo>
                  <a:cubicBezTo>
                    <a:pt x="406687" y="8407"/>
                    <a:pt x="269975" y="66117"/>
                    <a:pt x="277259" y="63876"/>
                  </a:cubicBezTo>
                  <a:cubicBezTo>
                    <a:pt x="284543" y="61635"/>
                    <a:pt x="415092" y="-557"/>
                    <a:pt x="428539" y="3"/>
                  </a:cubicBezTo>
                  <a:cubicBezTo>
                    <a:pt x="441986" y="563"/>
                    <a:pt x="364105" y="49309"/>
                    <a:pt x="357942" y="67238"/>
                  </a:cubicBezTo>
                  <a:cubicBezTo>
                    <a:pt x="351779" y="85167"/>
                    <a:pt x="384836" y="113182"/>
                    <a:pt x="391559" y="107579"/>
                  </a:cubicBezTo>
                  <a:cubicBezTo>
                    <a:pt x="398282" y="101976"/>
                    <a:pt x="408929" y="42024"/>
                    <a:pt x="398283" y="33620"/>
                  </a:cubicBezTo>
                  <a:cubicBezTo>
                    <a:pt x="387638" y="25216"/>
                    <a:pt x="368588" y="46507"/>
                    <a:pt x="327686" y="57153"/>
                  </a:cubicBezTo>
                  <a:cubicBezTo>
                    <a:pt x="286785" y="67799"/>
                    <a:pt x="178648" y="101416"/>
                    <a:pt x="152874" y="97494"/>
                  </a:cubicBezTo>
                  <a:cubicBezTo>
                    <a:pt x="127101" y="93572"/>
                    <a:pt x="159038" y="37542"/>
                    <a:pt x="173045" y="33620"/>
                  </a:cubicBezTo>
                  <a:cubicBezTo>
                    <a:pt x="187052" y="29698"/>
                    <a:pt x="269975" y="71161"/>
                    <a:pt x="236918" y="73962"/>
                  </a:cubicBezTo>
                  <a:cubicBezTo>
                    <a:pt x="203861" y="76763"/>
                    <a:pt x="16723" y="26897"/>
                    <a:pt x="1595" y="302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5" name="フリーフォーム 1114">
              <a:extLst>
                <a:ext uri="{FF2B5EF4-FFF2-40B4-BE49-F238E27FC236}">
                  <a16:creationId xmlns:a16="http://schemas.microsoft.com/office/drawing/2014/main" id="{0AFD58BD-D799-0246-D541-ED23E2F5C52D}"/>
                </a:ext>
              </a:extLst>
            </p:cNvPr>
            <p:cNvSpPr/>
            <p:nvPr/>
          </p:nvSpPr>
          <p:spPr>
            <a:xfrm>
              <a:off x="6137357" y="3390324"/>
              <a:ext cx="428066" cy="479067"/>
            </a:xfrm>
            <a:custGeom>
              <a:avLst/>
              <a:gdLst>
                <a:gd name="connsiteX0" fmla="*/ 418084 w 428066"/>
                <a:gd name="connsiteY0" fmla="*/ 11782 h 479067"/>
                <a:gd name="connsiteX1" fmla="*/ 165952 w 428066"/>
                <a:gd name="connsiteY1" fmla="*/ 263914 h 479067"/>
                <a:gd name="connsiteX2" fmla="*/ 1225 w 428066"/>
                <a:gd name="connsiteY2" fmla="*/ 418555 h 479067"/>
                <a:gd name="connsiteX3" fmla="*/ 249996 w 428066"/>
                <a:gd name="connsiteY3" fmla="*/ 189955 h 479067"/>
                <a:gd name="connsiteX4" fmla="*/ 273528 w 428066"/>
                <a:gd name="connsiteY4" fmla="*/ 304255 h 479067"/>
                <a:gd name="connsiteX5" fmla="*/ 273528 w 428066"/>
                <a:gd name="connsiteY5" fmla="*/ 479067 h 479067"/>
                <a:gd name="connsiteX6" fmla="*/ 273528 w 428066"/>
                <a:gd name="connsiteY6" fmla="*/ 263914 h 479067"/>
                <a:gd name="connsiteX7" fmla="*/ 307146 w 428066"/>
                <a:gd name="connsiteY7" fmla="*/ 99188 h 479067"/>
                <a:gd name="connsiteX8" fmla="*/ 219740 w 428066"/>
                <a:gd name="connsiteY8" fmla="*/ 189955 h 479067"/>
                <a:gd name="connsiteX9" fmla="*/ 364296 w 428066"/>
                <a:gd name="connsiteY9" fmla="*/ 55485 h 479067"/>
                <a:gd name="connsiteX10" fmla="*/ 418084 w 428066"/>
                <a:gd name="connsiteY10" fmla="*/ 11782 h 47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8066" h="479067">
                  <a:moveTo>
                    <a:pt x="418084" y="11782"/>
                  </a:moveTo>
                  <a:cubicBezTo>
                    <a:pt x="385027" y="46520"/>
                    <a:pt x="235428" y="196119"/>
                    <a:pt x="165952" y="263914"/>
                  </a:cubicBezTo>
                  <a:cubicBezTo>
                    <a:pt x="96476" y="331709"/>
                    <a:pt x="-12782" y="430882"/>
                    <a:pt x="1225" y="418555"/>
                  </a:cubicBezTo>
                  <a:cubicBezTo>
                    <a:pt x="15232" y="406229"/>
                    <a:pt x="204612" y="209005"/>
                    <a:pt x="249996" y="189955"/>
                  </a:cubicBezTo>
                  <a:cubicBezTo>
                    <a:pt x="295380" y="170905"/>
                    <a:pt x="269606" y="256070"/>
                    <a:pt x="273528" y="304255"/>
                  </a:cubicBezTo>
                  <a:cubicBezTo>
                    <a:pt x="277450" y="352440"/>
                    <a:pt x="273528" y="479067"/>
                    <a:pt x="273528" y="479067"/>
                  </a:cubicBezTo>
                  <a:cubicBezTo>
                    <a:pt x="273528" y="472344"/>
                    <a:pt x="267925" y="327227"/>
                    <a:pt x="273528" y="263914"/>
                  </a:cubicBezTo>
                  <a:cubicBezTo>
                    <a:pt x="279131" y="200601"/>
                    <a:pt x="316111" y="111514"/>
                    <a:pt x="307146" y="99188"/>
                  </a:cubicBezTo>
                  <a:cubicBezTo>
                    <a:pt x="298181" y="86862"/>
                    <a:pt x="210215" y="197239"/>
                    <a:pt x="219740" y="189955"/>
                  </a:cubicBezTo>
                  <a:cubicBezTo>
                    <a:pt x="229265" y="182671"/>
                    <a:pt x="334600" y="83500"/>
                    <a:pt x="364296" y="55485"/>
                  </a:cubicBezTo>
                  <a:cubicBezTo>
                    <a:pt x="393992" y="27470"/>
                    <a:pt x="451141" y="-22956"/>
                    <a:pt x="418084" y="117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6" name="フリーフォーム 1115">
              <a:extLst>
                <a:ext uri="{FF2B5EF4-FFF2-40B4-BE49-F238E27FC236}">
                  <a16:creationId xmlns:a16="http://schemas.microsoft.com/office/drawing/2014/main" id="{E117B1D7-4C75-F2D7-9344-A56BA0729BF8}"/>
                </a:ext>
              </a:extLst>
            </p:cNvPr>
            <p:cNvSpPr/>
            <p:nvPr/>
          </p:nvSpPr>
          <p:spPr>
            <a:xfrm>
              <a:off x="6460805" y="3180228"/>
              <a:ext cx="103945" cy="751204"/>
            </a:xfrm>
            <a:custGeom>
              <a:avLst/>
              <a:gdLst>
                <a:gd name="connsiteX0" fmla="*/ 507 w 103945"/>
                <a:gd name="connsiteY0" fmla="*/ 3363 h 751204"/>
                <a:gd name="connsiteX1" fmla="*/ 74466 w 103945"/>
                <a:gd name="connsiteY1" fmla="*/ 544607 h 751204"/>
                <a:gd name="connsiteX2" fmla="*/ 81189 w 103945"/>
                <a:gd name="connsiteY2" fmla="*/ 406775 h 751204"/>
                <a:gd name="connsiteX3" fmla="*/ 87913 w 103945"/>
                <a:gd name="connsiteY3" fmla="*/ 749675 h 751204"/>
                <a:gd name="connsiteX4" fmla="*/ 101360 w 103945"/>
                <a:gd name="connsiteY4" fmla="*/ 521075 h 751204"/>
                <a:gd name="connsiteX5" fmla="*/ 30763 w 103945"/>
                <a:gd name="connsiteY5" fmla="*/ 245410 h 751204"/>
                <a:gd name="connsiteX6" fmla="*/ 40848 w 103945"/>
                <a:gd name="connsiteY6" fmla="*/ 312646 h 751204"/>
                <a:gd name="connsiteX7" fmla="*/ 507 w 103945"/>
                <a:gd name="connsiteY7" fmla="*/ 3363 h 751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945" h="751204">
                  <a:moveTo>
                    <a:pt x="507" y="3363"/>
                  </a:moveTo>
                  <a:cubicBezTo>
                    <a:pt x="6110" y="42023"/>
                    <a:pt x="61019" y="477372"/>
                    <a:pt x="74466" y="544607"/>
                  </a:cubicBezTo>
                  <a:cubicBezTo>
                    <a:pt x="87913" y="611842"/>
                    <a:pt x="78948" y="372597"/>
                    <a:pt x="81189" y="406775"/>
                  </a:cubicBezTo>
                  <a:cubicBezTo>
                    <a:pt x="83430" y="440953"/>
                    <a:pt x="84551" y="730625"/>
                    <a:pt x="87913" y="749675"/>
                  </a:cubicBezTo>
                  <a:cubicBezTo>
                    <a:pt x="91275" y="768725"/>
                    <a:pt x="110885" y="605119"/>
                    <a:pt x="101360" y="521075"/>
                  </a:cubicBezTo>
                  <a:cubicBezTo>
                    <a:pt x="91835" y="437031"/>
                    <a:pt x="40848" y="280148"/>
                    <a:pt x="30763" y="245410"/>
                  </a:cubicBezTo>
                  <a:cubicBezTo>
                    <a:pt x="20678" y="210672"/>
                    <a:pt x="44210" y="354108"/>
                    <a:pt x="40848" y="312646"/>
                  </a:cubicBezTo>
                  <a:cubicBezTo>
                    <a:pt x="37486" y="271184"/>
                    <a:pt x="-5096" y="-35297"/>
                    <a:pt x="507" y="33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7" name="フリーフォーム 1116">
              <a:extLst>
                <a:ext uri="{FF2B5EF4-FFF2-40B4-BE49-F238E27FC236}">
                  <a16:creationId xmlns:a16="http://schemas.microsoft.com/office/drawing/2014/main" id="{037019BD-DF56-873F-8F6F-3A0A23CC0DE4}"/>
                </a:ext>
              </a:extLst>
            </p:cNvPr>
            <p:cNvSpPr/>
            <p:nvPr/>
          </p:nvSpPr>
          <p:spPr>
            <a:xfrm>
              <a:off x="5326874" y="3714116"/>
              <a:ext cx="646383" cy="743673"/>
            </a:xfrm>
            <a:custGeom>
              <a:avLst/>
              <a:gdLst>
                <a:gd name="connsiteX0" fmla="*/ 1523 w 646383"/>
                <a:gd name="connsiteY0" fmla="*/ 634 h 743673"/>
                <a:gd name="connsiteX1" fmla="*/ 374679 w 646383"/>
                <a:gd name="connsiteY1" fmla="*/ 259490 h 743673"/>
                <a:gd name="connsiteX2" fmla="*/ 640258 w 646383"/>
                <a:gd name="connsiteY2" fmla="*/ 266213 h 743673"/>
                <a:gd name="connsiteX3" fmla="*/ 552852 w 646383"/>
                <a:gd name="connsiteY3" fmla="*/ 326725 h 743673"/>
                <a:gd name="connsiteX4" fmla="*/ 455361 w 646383"/>
                <a:gd name="connsiteY4" fmla="*/ 743584 h 743673"/>
                <a:gd name="connsiteX5" fmla="*/ 542767 w 646383"/>
                <a:gd name="connsiteY5" fmla="*/ 363705 h 743673"/>
                <a:gd name="connsiteX6" fmla="*/ 458723 w 646383"/>
                <a:gd name="connsiteY6" fmla="*/ 306555 h 743673"/>
                <a:gd name="connsiteX7" fmla="*/ 599917 w 646383"/>
                <a:gd name="connsiteY7" fmla="*/ 330087 h 743673"/>
                <a:gd name="connsiteX8" fmla="*/ 334338 w 646383"/>
                <a:gd name="connsiteY8" fmla="*/ 266213 h 743673"/>
                <a:gd name="connsiteX9" fmla="*/ 384764 w 646383"/>
                <a:gd name="connsiteY9" fmla="*/ 272937 h 743673"/>
                <a:gd name="connsiteX10" fmla="*/ 246932 w 646383"/>
                <a:gd name="connsiteY10" fmla="*/ 188893 h 743673"/>
                <a:gd name="connsiteX11" fmla="*/ 1523 w 646383"/>
                <a:gd name="connsiteY11" fmla="*/ 634 h 743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6383" h="743673">
                  <a:moveTo>
                    <a:pt x="1523" y="634"/>
                  </a:moveTo>
                  <a:cubicBezTo>
                    <a:pt x="22814" y="12400"/>
                    <a:pt x="268223" y="215227"/>
                    <a:pt x="374679" y="259490"/>
                  </a:cubicBezTo>
                  <a:cubicBezTo>
                    <a:pt x="481135" y="303753"/>
                    <a:pt x="610563" y="255007"/>
                    <a:pt x="640258" y="266213"/>
                  </a:cubicBezTo>
                  <a:cubicBezTo>
                    <a:pt x="669953" y="277419"/>
                    <a:pt x="583668" y="247163"/>
                    <a:pt x="552852" y="326725"/>
                  </a:cubicBezTo>
                  <a:cubicBezTo>
                    <a:pt x="522036" y="406287"/>
                    <a:pt x="457042" y="737421"/>
                    <a:pt x="455361" y="743584"/>
                  </a:cubicBezTo>
                  <a:cubicBezTo>
                    <a:pt x="453680" y="749747"/>
                    <a:pt x="542207" y="436543"/>
                    <a:pt x="542767" y="363705"/>
                  </a:cubicBezTo>
                  <a:cubicBezTo>
                    <a:pt x="543327" y="290867"/>
                    <a:pt x="449198" y="312158"/>
                    <a:pt x="458723" y="306555"/>
                  </a:cubicBezTo>
                  <a:cubicBezTo>
                    <a:pt x="468248" y="300952"/>
                    <a:pt x="620648" y="336811"/>
                    <a:pt x="599917" y="330087"/>
                  </a:cubicBezTo>
                  <a:cubicBezTo>
                    <a:pt x="579186" y="323363"/>
                    <a:pt x="370197" y="275738"/>
                    <a:pt x="334338" y="266213"/>
                  </a:cubicBezTo>
                  <a:cubicBezTo>
                    <a:pt x="298479" y="256688"/>
                    <a:pt x="399332" y="285824"/>
                    <a:pt x="384764" y="272937"/>
                  </a:cubicBezTo>
                  <a:cubicBezTo>
                    <a:pt x="370196" y="260050"/>
                    <a:pt x="305763" y="233716"/>
                    <a:pt x="246932" y="188893"/>
                  </a:cubicBezTo>
                  <a:cubicBezTo>
                    <a:pt x="188101" y="144070"/>
                    <a:pt x="-19768" y="-11132"/>
                    <a:pt x="1523" y="6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8" name="フリーフォーム 1117">
              <a:extLst>
                <a:ext uri="{FF2B5EF4-FFF2-40B4-BE49-F238E27FC236}">
                  <a16:creationId xmlns:a16="http://schemas.microsoft.com/office/drawing/2014/main" id="{8E6367B8-BA67-6CA6-8E6F-75A4916D06B1}"/>
                </a:ext>
              </a:extLst>
            </p:cNvPr>
            <p:cNvSpPr/>
            <p:nvPr/>
          </p:nvSpPr>
          <p:spPr>
            <a:xfrm>
              <a:off x="5794609" y="3935328"/>
              <a:ext cx="303637" cy="888463"/>
            </a:xfrm>
            <a:custGeom>
              <a:avLst/>
              <a:gdLst>
                <a:gd name="connsiteX0" fmla="*/ 303632 w 303637"/>
                <a:gd name="connsiteY0" fmla="*/ 1298 h 888463"/>
                <a:gd name="connsiteX1" fmla="*/ 115373 w 303637"/>
                <a:gd name="connsiteY1" fmla="*/ 512287 h 888463"/>
                <a:gd name="connsiteX2" fmla="*/ 142267 w 303637"/>
                <a:gd name="connsiteY2" fmla="*/ 603054 h 888463"/>
                <a:gd name="connsiteX3" fmla="*/ 118735 w 303637"/>
                <a:gd name="connsiteY3" fmla="*/ 566075 h 888463"/>
                <a:gd name="connsiteX4" fmla="*/ 226312 w 303637"/>
                <a:gd name="connsiteY4" fmla="*/ 878719 h 888463"/>
                <a:gd name="connsiteX5" fmla="*/ 192694 w 303637"/>
                <a:gd name="connsiteY5" fmla="*/ 781228 h 888463"/>
                <a:gd name="connsiteX6" fmla="*/ 1073 w 303637"/>
                <a:gd name="connsiteY6" fmla="*/ 498840 h 888463"/>
                <a:gd name="connsiteX7" fmla="*/ 115373 w 303637"/>
                <a:gd name="connsiteY7" fmla="*/ 592969 h 888463"/>
                <a:gd name="connsiteX8" fmla="*/ 122097 w 303637"/>
                <a:gd name="connsiteY8" fmla="*/ 307219 h 888463"/>
                <a:gd name="connsiteX9" fmla="*/ 108650 w 303637"/>
                <a:gd name="connsiteY9" fmla="*/ 364369 h 888463"/>
                <a:gd name="connsiteX10" fmla="*/ 303632 w 303637"/>
                <a:gd name="connsiteY10" fmla="*/ 1298 h 888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3637" h="888463">
                  <a:moveTo>
                    <a:pt x="303632" y="1298"/>
                  </a:moveTo>
                  <a:cubicBezTo>
                    <a:pt x="304752" y="25951"/>
                    <a:pt x="142267" y="411994"/>
                    <a:pt x="115373" y="512287"/>
                  </a:cubicBezTo>
                  <a:cubicBezTo>
                    <a:pt x="88479" y="612580"/>
                    <a:pt x="141707" y="594089"/>
                    <a:pt x="142267" y="603054"/>
                  </a:cubicBezTo>
                  <a:cubicBezTo>
                    <a:pt x="142827" y="612019"/>
                    <a:pt x="104727" y="520131"/>
                    <a:pt x="118735" y="566075"/>
                  </a:cubicBezTo>
                  <a:cubicBezTo>
                    <a:pt x="132743" y="612019"/>
                    <a:pt x="226312" y="878719"/>
                    <a:pt x="226312" y="878719"/>
                  </a:cubicBezTo>
                  <a:cubicBezTo>
                    <a:pt x="238638" y="914578"/>
                    <a:pt x="230234" y="844541"/>
                    <a:pt x="192694" y="781228"/>
                  </a:cubicBezTo>
                  <a:cubicBezTo>
                    <a:pt x="155154" y="717915"/>
                    <a:pt x="13960" y="530216"/>
                    <a:pt x="1073" y="498840"/>
                  </a:cubicBezTo>
                  <a:cubicBezTo>
                    <a:pt x="-11814" y="467464"/>
                    <a:pt x="95202" y="624906"/>
                    <a:pt x="115373" y="592969"/>
                  </a:cubicBezTo>
                  <a:cubicBezTo>
                    <a:pt x="135544" y="561032"/>
                    <a:pt x="123217" y="345319"/>
                    <a:pt x="122097" y="307219"/>
                  </a:cubicBezTo>
                  <a:cubicBezTo>
                    <a:pt x="120976" y="269119"/>
                    <a:pt x="81756" y="418157"/>
                    <a:pt x="108650" y="364369"/>
                  </a:cubicBezTo>
                  <a:cubicBezTo>
                    <a:pt x="135544" y="310581"/>
                    <a:pt x="302512" y="-23355"/>
                    <a:pt x="303632" y="12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9" name="フリーフォーム 1118">
              <a:extLst>
                <a:ext uri="{FF2B5EF4-FFF2-40B4-BE49-F238E27FC236}">
                  <a16:creationId xmlns:a16="http://schemas.microsoft.com/office/drawing/2014/main" id="{B1FC9EFA-C9F3-0469-B661-E7D74AF50E7D}"/>
                </a:ext>
              </a:extLst>
            </p:cNvPr>
            <p:cNvSpPr/>
            <p:nvPr/>
          </p:nvSpPr>
          <p:spPr>
            <a:xfrm>
              <a:off x="5424492" y="4919881"/>
              <a:ext cx="613116" cy="440990"/>
            </a:xfrm>
            <a:custGeom>
              <a:avLst/>
              <a:gdLst>
                <a:gd name="connsiteX0" fmla="*/ 572896 w 613116"/>
                <a:gd name="connsiteY0" fmla="*/ 28637 h 440990"/>
                <a:gd name="connsiteX1" fmla="*/ 14843 w 613116"/>
                <a:gd name="connsiteY1" fmla="*/ 428687 h 440990"/>
                <a:gd name="connsiteX2" fmla="*/ 196379 w 613116"/>
                <a:gd name="connsiteY2" fmla="*/ 337919 h 440990"/>
                <a:gd name="connsiteX3" fmla="*/ 576258 w 613116"/>
                <a:gd name="connsiteY3" fmla="*/ 331195 h 440990"/>
                <a:gd name="connsiteX4" fmla="*/ 139229 w 613116"/>
                <a:gd name="connsiteY4" fmla="*/ 344643 h 440990"/>
                <a:gd name="connsiteX5" fmla="*/ 193017 w 613116"/>
                <a:gd name="connsiteY5" fmla="*/ 307663 h 440990"/>
                <a:gd name="connsiteX6" fmla="*/ 297232 w 613116"/>
                <a:gd name="connsiteY6" fmla="*/ 257237 h 440990"/>
                <a:gd name="connsiteX7" fmla="*/ 216549 w 613116"/>
                <a:gd name="connsiteY7" fmla="*/ 284131 h 440990"/>
                <a:gd name="connsiteX8" fmla="*/ 529193 w 613116"/>
                <a:gd name="connsiteY8" fmla="*/ 58893 h 440990"/>
                <a:gd name="connsiteX9" fmla="*/ 572896 w 613116"/>
                <a:gd name="connsiteY9" fmla="*/ 28637 h 440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3116" h="440990">
                  <a:moveTo>
                    <a:pt x="572896" y="28637"/>
                  </a:moveTo>
                  <a:cubicBezTo>
                    <a:pt x="487171" y="90269"/>
                    <a:pt x="77596" y="377140"/>
                    <a:pt x="14843" y="428687"/>
                  </a:cubicBezTo>
                  <a:cubicBezTo>
                    <a:pt x="-47910" y="480234"/>
                    <a:pt x="102810" y="354168"/>
                    <a:pt x="196379" y="337919"/>
                  </a:cubicBezTo>
                  <a:cubicBezTo>
                    <a:pt x="289948" y="321670"/>
                    <a:pt x="585783" y="330074"/>
                    <a:pt x="576258" y="331195"/>
                  </a:cubicBezTo>
                  <a:cubicBezTo>
                    <a:pt x="566733" y="332316"/>
                    <a:pt x="203102" y="348565"/>
                    <a:pt x="139229" y="344643"/>
                  </a:cubicBezTo>
                  <a:cubicBezTo>
                    <a:pt x="75356" y="340721"/>
                    <a:pt x="166683" y="322231"/>
                    <a:pt x="193017" y="307663"/>
                  </a:cubicBezTo>
                  <a:cubicBezTo>
                    <a:pt x="219351" y="293095"/>
                    <a:pt x="293310" y="261159"/>
                    <a:pt x="297232" y="257237"/>
                  </a:cubicBezTo>
                  <a:cubicBezTo>
                    <a:pt x="301154" y="253315"/>
                    <a:pt x="177889" y="317188"/>
                    <a:pt x="216549" y="284131"/>
                  </a:cubicBezTo>
                  <a:cubicBezTo>
                    <a:pt x="255209" y="251074"/>
                    <a:pt x="468681" y="99794"/>
                    <a:pt x="529193" y="58893"/>
                  </a:cubicBezTo>
                  <a:cubicBezTo>
                    <a:pt x="589705" y="17992"/>
                    <a:pt x="658621" y="-32995"/>
                    <a:pt x="572896" y="286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0" name="フリーフォーム 1119">
              <a:extLst>
                <a:ext uri="{FF2B5EF4-FFF2-40B4-BE49-F238E27FC236}">
                  <a16:creationId xmlns:a16="http://schemas.microsoft.com/office/drawing/2014/main" id="{43944F0A-C61D-49A5-2F32-7DA914408B1A}"/>
                </a:ext>
              </a:extLst>
            </p:cNvPr>
            <p:cNvSpPr/>
            <p:nvPr/>
          </p:nvSpPr>
          <p:spPr>
            <a:xfrm>
              <a:off x="3632776" y="1813941"/>
              <a:ext cx="730514" cy="960718"/>
            </a:xfrm>
            <a:custGeom>
              <a:avLst/>
              <a:gdLst>
                <a:gd name="connsiteX0" fmla="*/ 683730 w 730514"/>
                <a:gd name="connsiteY0" fmla="*/ 35030 h 960718"/>
                <a:gd name="connsiteX1" fmla="*/ 202998 w 730514"/>
                <a:gd name="connsiteY1" fmla="*/ 488868 h 960718"/>
                <a:gd name="connsiteX2" fmla="*/ 1292 w 730514"/>
                <a:gd name="connsiteY2" fmla="*/ 589721 h 960718"/>
                <a:gd name="connsiteX3" fmla="*/ 287042 w 730514"/>
                <a:gd name="connsiteY3" fmla="*/ 451888 h 960718"/>
                <a:gd name="connsiteX4" fmla="*/ 206359 w 730514"/>
                <a:gd name="connsiteY4" fmla="*/ 535933 h 960718"/>
                <a:gd name="connsiteX5" fmla="*/ 162656 w 730514"/>
                <a:gd name="connsiteY5" fmla="*/ 784703 h 960718"/>
                <a:gd name="connsiteX6" fmla="*/ 202998 w 730514"/>
                <a:gd name="connsiteY6" fmla="*/ 683850 h 960718"/>
                <a:gd name="connsiteX7" fmla="*/ 162656 w 730514"/>
                <a:gd name="connsiteY7" fmla="*/ 959515 h 960718"/>
                <a:gd name="connsiteX8" fmla="*/ 219806 w 730514"/>
                <a:gd name="connsiteY8" fmla="*/ 556103 h 960718"/>
                <a:gd name="connsiteX9" fmla="*/ 239977 w 730514"/>
                <a:gd name="connsiteY9" fmla="*/ 408185 h 960718"/>
                <a:gd name="connsiteX10" fmla="*/ 152571 w 730514"/>
                <a:gd name="connsiteY10" fmla="*/ 482144 h 960718"/>
                <a:gd name="connsiteX11" fmla="*/ 653474 w 730514"/>
                <a:gd name="connsiteY11" fmla="*/ 78733 h 960718"/>
                <a:gd name="connsiteX12" fmla="*/ 683730 w 730514"/>
                <a:gd name="connsiteY12" fmla="*/ 35030 h 96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30514" h="960718">
                  <a:moveTo>
                    <a:pt x="683730" y="35030"/>
                  </a:moveTo>
                  <a:cubicBezTo>
                    <a:pt x="608651" y="103386"/>
                    <a:pt x="316738" y="396420"/>
                    <a:pt x="202998" y="488868"/>
                  </a:cubicBezTo>
                  <a:cubicBezTo>
                    <a:pt x="89258" y="581316"/>
                    <a:pt x="-12715" y="595884"/>
                    <a:pt x="1292" y="589721"/>
                  </a:cubicBezTo>
                  <a:cubicBezTo>
                    <a:pt x="15299" y="583558"/>
                    <a:pt x="252864" y="460853"/>
                    <a:pt x="287042" y="451888"/>
                  </a:cubicBezTo>
                  <a:cubicBezTo>
                    <a:pt x="321220" y="442923"/>
                    <a:pt x="227090" y="480464"/>
                    <a:pt x="206359" y="535933"/>
                  </a:cubicBezTo>
                  <a:cubicBezTo>
                    <a:pt x="185628" y="591402"/>
                    <a:pt x="163216" y="760050"/>
                    <a:pt x="162656" y="784703"/>
                  </a:cubicBezTo>
                  <a:cubicBezTo>
                    <a:pt x="162096" y="809356"/>
                    <a:pt x="202998" y="654715"/>
                    <a:pt x="202998" y="683850"/>
                  </a:cubicBezTo>
                  <a:cubicBezTo>
                    <a:pt x="202998" y="712985"/>
                    <a:pt x="159855" y="980806"/>
                    <a:pt x="162656" y="959515"/>
                  </a:cubicBezTo>
                  <a:cubicBezTo>
                    <a:pt x="165457" y="938224"/>
                    <a:pt x="206919" y="647991"/>
                    <a:pt x="219806" y="556103"/>
                  </a:cubicBezTo>
                  <a:cubicBezTo>
                    <a:pt x="232693" y="464215"/>
                    <a:pt x="251183" y="420511"/>
                    <a:pt x="239977" y="408185"/>
                  </a:cubicBezTo>
                  <a:cubicBezTo>
                    <a:pt x="228771" y="395859"/>
                    <a:pt x="152571" y="482144"/>
                    <a:pt x="152571" y="482144"/>
                  </a:cubicBezTo>
                  <a:lnTo>
                    <a:pt x="653474" y="78733"/>
                  </a:lnTo>
                  <a:cubicBezTo>
                    <a:pt x="739759" y="7576"/>
                    <a:pt x="758809" y="-33326"/>
                    <a:pt x="683730" y="350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1" name="フリーフォーム 1120">
              <a:extLst>
                <a:ext uri="{FF2B5EF4-FFF2-40B4-BE49-F238E27FC236}">
                  <a16:creationId xmlns:a16="http://schemas.microsoft.com/office/drawing/2014/main" id="{BA5771EC-5666-DCBC-C26C-B3AF04205C46}"/>
                </a:ext>
              </a:extLst>
            </p:cNvPr>
            <p:cNvSpPr/>
            <p:nvPr/>
          </p:nvSpPr>
          <p:spPr>
            <a:xfrm>
              <a:off x="5992381" y="2221406"/>
              <a:ext cx="489779" cy="1049633"/>
            </a:xfrm>
            <a:custGeom>
              <a:avLst/>
              <a:gdLst>
                <a:gd name="connsiteX0" fmla="*/ 15093 w 489779"/>
                <a:gd name="connsiteY0" fmla="*/ 27615 h 1049633"/>
                <a:gd name="connsiteX1" fmla="*/ 68881 w 489779"/>
                <a:gd name="connsiteY1" fmla="*/ 141915 h 1049633"/>
                <a:gd name="connsiteX2" fmla="*/ 317651 w 489779"/>
                <a:gd name="connsiteY2" fmla="*/ 605838 h 1049633"/>
                <a:gd name="connsiteX3" fmla="*/ 294119 w 489779"/>
                <a:gd name="connsiteY3" fmla="*/ 498262 h 1049633"/>
                <a:gd name="connsiteX4" fmla="*/ 485740 w 489779"/>
                <a:gd name="connsiteY4" fmla="*/ 1042868 h 1049633"/>
                <a:gd name="connsiteX5" fmla="*/ 408419 w 489779"/>
                <a:gd name="connsiteY5" fmla="*/ 763841 h 1049633"/>
                <a:gd name="connsiteX6" fmla="*/ 220160 w 489779"/>
                <a:gd name="connsiteY6" fmla="*/ 195703 h 1049633"/>
                <a:gd name="connsiteX7" fmla="*/ 300843 w 489779"/>
                <a:gd name="connsiteY7" fmla="*/ 595753 h 1049633"/>
                <a:gd name="connsiteX8" fmla="*/ 15093 w 489779"/>
                <a:gd name="connsiteY8" fmla="*/ 27615 h 1049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9779" h="1049633">
                  <a:moveTo>
                    <a:pt x="15093" y="27615"/>
                  </a:moveTo>
                  <a:cubicBezTo>
                    <a:pt x="-23567" y="-48025"/>
                    <a:pt x="18455" y="45545"/>
                    <a:pt x="68881" y="141915"/>
                  </a:cubicBezTo>
                  <a:cubicBezTo>
                    <a:pt x="119307" y="238286"/>
                    <a:pt x="280111" y="546447"/>
                    <a:pt x="317651" y="605838"/>
                  </a:cubicBezTo>
                  <a:cubicBezTo>
                    <a:pt x="355191" y="665229"/>
                    <a:pt x="266104" y="425424"/>
                    <a:pt x="294119" y="498262"/>
                  </a:cubicBezTo>
                  <a:cubicBezTo>
                    <a:pt x="322134" y="571100"/>
                    <a:pt x="466690" y="998605"/>
                    <a:pt x="485740" y="1042868"/>
                  </a:cubicBezTo>
                  <a:cubicBezTo>
                    <a:pt x="504790" y="1087131"/>
                    <a:pt x="452682" y="905035"/>
                    <a:pt x="408419" y="763841"/>
                  </a:cubicBezTo>
                  <a:cubicBezTo>
                    <a:pt x="364156" y="622647"/>
                    <a:pt x="238089" y="223718"/>
                    <a:pt x="220160" y="195703"/>
                  </a:cubicBezTo>
                  <a:cubicBezTo>
                    <a:pt x="202231" y="167688"/>
                    <a:pt x="340624" y="626009"/>
                    <a:pt x="300843" y="595753"/>
                  </a:cubicBezTo>
                  <a:cubicBezTo>
                    <a:pt x="261062" y="565497"/>
                    <a:pt x="53753" y="103255"/>
                    <a:pt x="15093" y="276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2" name="フリーフォーム 1121">
              <a:extLst>
                <a:ext uri="{FF2B5EF4-FFF2-40B4-BE49-F238E27FC236}">
                  <a16:creationId xmlns:a16="http://schemas.microsoft.com/office/drawing/2014/main" id="{98B4299E-D240-7454-3474-EB01DC09F943}"/>
                </a:ext>
              </a:extLst>
            </p:cNvPr>
            <p:cNvSpPr/>
            <p:nvPr/>
          </p:nvSpPr>
          <p:spPr>
            <a:xfrm>
              <a:off x="3719475" y="4367534"/>
              <a:ext cx="315306" cy="909110"/>
            </a:xfrm>
            <a:custGeom>
              <a:avLst/>
              <a:gdLst>
                <a:gd name="connsiteX0" fmla="*/ 1999 w 315306"/>
                <a:gd name="connsiteY0" fmla="*/ 2760 h 909110"/>
                <a:gd name="connsiteX1" fmla="*/ 193619 w 315306"/>
                <a:gd name="connsiteY1" fmla="*/ 564175 h 909110"/>
                <a:gd name="connsiteX2" fmla="*/ 183534 w 315306"/>
                <a:gd name="connsiteY2" fmla="*/ 533919 h 909110"/>
                <a:gd name="connsiteX3" fmla="*/ 314643 w 315306"/>
                <a:gd name="connsiteY3" fmla="*/ 907075 h 909110"/>
                <a:gd name="connsiteX4" fmla="*/ 223875 w 315306"/>
                <a:gd name="connsiteY4" fmla="*/ 661666 h 909110"/>
                <a:gd name="connsiteX5" fmla="*/ 1999 w 315306"/>
                <a:gd name="connsiteY5" fmla="*/ 207828 h 909110"/>
                <a:gd name="connsiteX6" fmla="*/ 109575 w 315306"/>
                <a:gd name="connsiteY6" fmla="*/ 342298 h 909110"/>
                <a:gd name="connsiteX7" fmla="*/ 1999 w 315306"/>
                <a:gd name="connsiteY7" fmla="*/ 2760 h 909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306" h="909110">
                  <a:moveTo>
                    <a:pt x="1999" y="2760"/>
                  </a:moveTo>
                  <a:cubicBezTo>
                    <a:pt x="16006" y="39739"/>
                    <a:pt x="163363" y="475649"/>
                    <a:pt x="193619" y="564175"/>
                  </a:cubicBezTo>
                  <a:cubicBezTo>
                    <a:pt x="223875" y="652701"/>
                    <a:pt x="163363" y="476769"/>
                    <a:pt x="183534" y="533919"/>
                  </a:cubicBezTo>
                  <a:cubicBezTo>
                    <a:pt x="203705" y="591069"/>
                    <a:pt x="307920" y="885784"/>
                    <a:pt x="314643" y="907075"/>
                  </a:cubicBezTo>
                  <a:cubicBezTo>
                    <a:pt x="321366" y="928366"/>
                    <a:pt x="275982" y="778207"/>
                    <a:pt x="223875" y="661666"/>
                  </a:cubicBezTo>
                  <a:cubicBezTo>
                    <a:pt x="171768" y="545125"/>
                    <a:pt x="21049" y="261056"/>
                    <a:pt x="1999" y="207828"/>
                  </a:cubicBezTo>
                  <a:cubicBezTo>
                    <a:pt x="-17051" y="154600"/>
                    <a:pt x="106213" y="372554"/>
                    <a:pt x="109575" y="342298"/>
                  </a:cubicBezTo>
                  <a:cubicBezTo>
                    <a:pt x="112937" y="312042"/>
                    <a:pt x="-12008" y="-34219"/>
                    <a:pt x="1999" y="27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3" name="フリーフォーム 1122">
              <a:extLst>
                <a:ext uri="{FF2B5EF4-FFF2-40B4-BE49-F238E27FC236}">
                  <a16:creationId xmlns:a16="http://schemas.microsoft.com/office/drawing/2014/main" id="{39E2DE6C-205D-0259-4ED0-945ADD61E970}"/>
                </a:ext>
              </a:extLst>
            </p:cNvPr>
            <p:cNvSpPr/>
            <p:nvPr/>
          </p:nvSpPr>
          <p:spPr>
            <a:xfrm>
              <a:off x="3575840" y="3198268"/>
              <a:ext cx="105392" cy="880754"/>
            </a:xfrm>
            <a:custGeom>
              <a:avLst/>
              <a:gdLst>
                <a:gd name="connsiteX0" fmla="*/ 21248 w 105392"/>
                <a:gd name="connsiteY0" fmla="*/ 2132 h 880754"/>
                <a:gd name="connsiteX1" fmla="*/ 41419 w 105392"/>
                <a:gd name="connsiteY1" fmla="*/ 610611 h 880754"/>
                <a:gd name="connsiteX2" fmla="*/ 105292 w 105392"/>
                <a:gd name="connsiteY2" fmla="*/ 876191 h 880754"/>
                <a:gd name="connsiteX3" fmla="*/ 54866 w 105392"/>
                <a:gd name="connsiteY3" fmla="*/ 745082 h 880754"/>
                <a:gd name="connsiteX4" fmla="*/ 4439 w 105392"/>
                <a:gd name="connsiteY4" fmla="*/ 331585 h 880754"/>
                <a:gd name="connsiteX5" fmla="*/ 4439 w 105392"/>
                <a:gd name="connsiteY5" fmla="*/ 405544 h 880754"/>
                <a:gd name="connsiteX6" fmla="*/ 21248 w 105392"/>
                <a:gd name="connsiteY6" fmla="*/ 2132 h 880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392" h="880754">
                  <a:moveTo>
                    <a:pt x="21248" y="2132"/>
                  </a:moveTo>
                  <a:cubicBezTo>
                    <a:pt x="27411" y="36310"/>
                    <a:pt x="27412" y="464935"/>
                    <a:pt x="41419" y="610611"/>
                  </a:cubicBezTo>
                  <a:cubicBezTo>
                    <a:pt x="55426" y="756288"/>
                    <a:pt x="103051" y="853779"/>
                    <a:pt x="105292" y="876191"/>
                  </a:cubicBezTo>
                  <a:cubicBezTo>
                    <a:pt x="107533" y="898603"/>
                    <a:pt x="71675" y="835850"/>
                    <a:pt x="54866" y="745082"/>
                  </a:cubicBezTo>
                  <a:cubicBezTo>
                    <a:pt x="38057" y="654314"/>
                    <a:pt x="12844" y="388175"/>
                    <a:pt x="4439" y="331585"/>
                  </a:cubicBezTo>
                  <a:cubicBezTo>
                    <a:pt x="-3966" y="274995"/>
                    <a:pt x="1637" y="455971"/>
                    <a:pt x="4439" y="405544"/>
                  </a:cubicBezTo>
                  <a:cubicBezTo>
                    <a:pt x="7240" y="355118"/>
                    <a:pt x="15085" y="-32046"/>
                    <a:pt x="21248" y="21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4" name="フリーフォーム 1123">
              <a:extLst>
                <a:ext uri="{FF2B5EF4-FFF2-40B4-BE49-F238E27FC236}">
                  <a16:creationId xmlns:a16="http://schemas.microsoft.com/office/drawing/2014/main" id="{52C75958-16BA-BEC6-980F-B8695A938C27}"/>
                </a:ext>
              </a:extLst>
            </p:cNvPr>
            <p:cNvSpPr/>
            <p:nvPr/>
          </p:nvSpPr>
          <p:spPr>
            <a:xfrm>
              <a:off x="6010763" y="3859248"/>
              <a:ext cx="202152" cy="1094206"/>
            </a:xfrm>
            <a:custGeom>
              <a:avLst/>
              <a:gdLst>
                <a:gd name="connsiteX0" fmla="*/ 201778 w 202152"/>
                <a:gd name="connsiteY0" fmla="*/ 58 h 1094206"/>
                <a:gd name="connsiteX1" fmla="*/ 107649 w 202152"/>
                <a:gd name="connsiteY1" fmla="*/ 400108 h 1094206"/>
                <a:gd name="connsiteX2" fmla="*/ 111011 w 202152"/>
                <a:gd name="connsiteY2" fmla="*/ 743008 h 1094206"/>
                <a:gd name="connsiteX3" fmla="*/ 97563 w 202152"/>
                <a:gd name="connsiteY3" fmla="*/ 618623 h 1094206"/>
                <a:gd name="connsiteX4" fmla="*/ 131181 w 202152"/>
                <a:gd name="connsiteY4" fmla="*/ 1089270 h 1094206"/>
                <a:gd name="connsiteX5" fmla="*/ 114372 w 202152"/>
                <a:gd name="connsiteY5" fmla="*/ 847223 h 1094206"/>
                <a:gd name="connsiteX6" fmla="*/ 90840 w 202152"/>
                <a:gd name="connsiteY6" fmla="*/ 561473 h 1094206"/>
                <a:gd name="connsiteX7" fmla="*/ 74031 w 202152"/>
                <a:gd name="connsiteY7" fmla="*/ 722837 h 1094206"/>
                <a:gd name="connsiteX8" fmla="*/ 72 w 202152"/>
                <a:gd name="connsiteY8" fmla="*/ 537940 h 1094206"/>
                <a:gd name="connsiteX9" fmla="*/ 60584 w 202152"/>
                <a:gd name="connsiteY9" fmla="*/ 642155 h 1094206"/>
                <a:gd name="connsiteX10" fmla="*/ 74031 w 202152"/>
                <a:gd name="connsiteY10" fmla="*/ 359767 h 1094206"/>
                <a:gd name="connsiteX11" fmla="*/ 67308 w 202152"/>
                <a:gd name="connsiteY11" fmla="*/ 369852 h 1094206"/>
                <a:gd name="connsiteX12" fmla="*/ 201778 w 202152"/>
                <a:gd name="connsiteY12" fmla="*/ 58 h 1094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2152" h="1094206">
                  <a:moveTo>
                    <a:pt x="201778" y="58"/>
                  </a:moveTo>
                  <a:cubicBezTo>
                    <a:pt x="208501" y="5101"/>
                    <a:pt x="122777" y="276283"/>
                    <a:pt x="107649" y="400108"/>
                  </a:cubicBezTo>
                  <a:cubicBezTo>
                    <a:pt x="92521" y="523933"/>
                    <a:pt x="112692" y="706589"/>
                    <a:pt x="111011" y="743008"/>
                  </a:cubicBezTo>
                  <a:cubicBezTo>
                    <a:pt x="109330" y="779427"/>
                    <a:pt x="94201" y="560913"/>
                    <a:pt x="97563" y="618623"/>
                  </a:cubicBezTo>
                  <a:cubicBezTo>
                    <a:pt x="100925" y="676333"/>
                    <a:pt x="128379" y="1051170"/>
                    <a:pt x="131181" y="1089270"/>
                  </a:cubicBezTo>
                  <a:cubicBezTo>
                    <a:pt x="133983" y="1127370"/>
                    <a:pt x="121095" y="935189"/>
                    <a:pt x="114372" y="847223"/>
                  </a:cubicBezTo>
                  <a:cubicBezTo>
                    <a:pt x="107649" y="759257"/>
                    <a:pt x="97563" y="582204"/>
                    <a:pt x="90840" y="561473"/>
                  </a:cubicBezTo>
                  <a:cubicBezTo>
                    <a:pt x="84116" y="540742"/>
                    <a:pt x="89159" y="726759"/>
                    <a:pt x="74031" y="722837"/>
                  </a:cubicBezTo>
                  <a:cubicBezTo>
                    <a:pt x="58903" y="718915"/>
                    <a:pt x="2313" y="551387"/>
                    <a:pt x="72" y="537940"/>
                  </a:cubicBezTo>
                  <a:cubicBezTo>
                    <a:pt x="-2169" y="524493"/>
                    <a:pt x="48258" y="671850"/>
                    <a:pt x="60584" y="642155"/>
                  </a:cubicBezTo>
                  <a:cubicBezTo>
                    <a:pt x="72910" y="612460"/>
                    <a:pt x="72910" y="405151"/>
                    <a:pt x="74031" y="359767"/>
                  </a:cubicBezTo>
                  <a:cubicBezTo>
                    <a:pt x="75152" y="314383"/>
                    <a:pt x="47698" y="422520"/>
                    <a:pt x="67308" y="369852"/>
                  </a:cubicBezTo>
                  <a:cubicBezTo>
                    <a:pt x="86918" y="317184"/>
                    <a:pt x="195055" y="-4985"/>
                    <a:pt x="201778" y="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5" name="フリーフォーム 1124">
              <a:extLst>
                <a:ext uri="{FF2B5EF4-FFF2-40B4-BE49-F238E27FC236}">
                  <a16:creationId xmlns:a16="http://schemas.microsoft.com/office/drawing/2014/main" id="{5AB02C96-F1C7-5DC1-B473-53C1EE4FC217}"/>
                </a:ext>
              </a:extLst>
            </p:cNvPr>
            <p:cNvSpPr/>
            <p:nvPr/>
          </p:nvSpPr>
          <p:spPr>
            <a:xfrm>
              <a:off x="5422485" y="3844808"/>
              <a:ext cx="115586" cy="966704"/>
            </a:xfrm>
            <a:custGeom>
              <a:avLst/>
              <a:gdLst>
                <a:gd name="connsiteX0" fmla="*/ 41 w 115586"/>
                <a:gd name="connsiteY0" fmla="*/ 1051 h 966704"/>
                <a:gd name="connsiteX1" fmla="*/ 107618 w 115586"/>
                <a:gd name="connsiteY1" fmla="*/ 626339 h 966704"/>
                <a:gd name="connsiteX2" fmla="*/ 107618 w 115586"/>
                <a:gd name="connsiteY2" fmla="*/ 542295 h 966704"/>
                <a:gd name="connsiteX3" fmla="*/ 107618 w 115586"/>
                <a:gd name="connsiteY3" fmla="*/ 965877 h 966704"/>
                <a:gd name="connsiteX4" fmla="*/ 94171 w 115586"/>
                <a:gd name="connsiteY4" fmla="*/ 639786 h 966704"/>
                <a:gd name="connsiteX5" fmla="*/ 57191 w 115586"/>
                <a:gd name="connsiteY5" fmla="*/ 273354 h 966704"/>
                <a:gd name="connsiteX6" fmla="*/ 94171 w 115586"/>
                <a:gd name="connsiteY6" fmla="*/ 471698 h 966704"/>
                <a:gd name="connsiteX7" fmla="*/ 41 w 115586"/>
                <a:gd name="connsiteY7" fmla="*/ 1051 h 966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586" h="966704">
                  <a:moveTo>
                    <a:pt x="41" y="1051"/>
                  </a:moveTo>
                  <a:cubicBezTo>
                    <a:pt x="2282" y="26825"/>
                    <a:pt x="89689" y="536132"/>
                    <a:pt x="107618" y="626339"/>
                  </a:cubicBezTo>
                  <a:cubicBezTo>
                    <a:pt x="125548" y="716546"/>
                    <a:pt x="107618" y="542295"/>
                    <a:pt x="107618" y="542295"/>
                  </a:cubicBezTo>
                  <a:cubicBezTo>
                    <a:pt x="107618" y="598885"/>
                    <a:pt x="109859" y="949629"/>
                    <a:pt x="107618" y="965877"/>
                  </a:cubicBezTo>
                  <a:cubicBezTo>
                    <a:pt x="105377" y="982125"/>
                    <a:pt x="102575" y="755206"/>
                    <a:pt x="94171" y="639786"/>
                  </a:cubicBezTo>
                  <a:cubicBezTo>
                    <a:pt x="85767" y="524366"/>
                    <a:pt x="57191" y="301369"/>
                    <a:pt x="57191" y="273354"/>
                  </a:cubicBezTo>
                  <a:cubicBezTo>
                    <a:pt x="57191" y="245339"/>
                    <a:pt x="102015" y="512039"/>
                    <a:pt x="94171" y="471698"/>
                  </a:cubicBezTo>
                  <a:cubicBezTo>
                    <a:pt x="86327" y="431357"/>
                    <a:pt x="-2200" y="-24723"/>
                    <a:pt x="41" y="10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6" name="フリーフォーム 1125">
              <a:extLst>
                <a:ext uri="{FF2B5EF4-FFF2-40B4-BE49-F238E27FC236}">
                  <a16:creationId xmlns:a16="http://schemas.microsoft.com/office/drawing/2014/main" id="{B4EA2711-64D7-521F-D734-3D602E055F04}"/>
                </a:ext>
              </a:extLst>
            </p:cNvPr>
            <p:cNvSpPr/>
            <p:nvPr/>
          </p:nvSpPr>
          <p:spPr>
            <a:xfrm>
              <a:off x="5728810" y="4137701"/>
              <a:ext cx="123503" cy="835629"/>
            </a:xfrm>
            <a:custGeom>
              <a:avLst/>
              <a:gdLst>
                <a:gd name="connsiteX0" fmla="*/ 2999 w 123503"/>
                <a:gd name="connsiteY0" fmla="*/ 14078 h 835629"/>
                <a:gd name="connsiteX1" fmla="*/ 120661 w 123503"/>
                <a:gd name="connsiteY1" fmla="*/ 760390 h 835629"/>
                <a:gd name="connsiteX2" fmla="*/ 87043 w 123503"/>
                <a:gd name="connsiteY2" fmla="*/ 652814 h 835629"/>
                <a:gd name="connsiteX3" fmla="*/ 87043 w 123503"/>
                <a:gd name="connsiteY3" fmla="*/ 834349 h 835629"/>
                <a:gd name="connsiteX4" fmla="*/ 53425 w 123503"/>
                <a:gd name="connsiteY4" fmla="*/ 541875 h 835629"/>
                <a:gd name="connsiteX5" fmla="*/ 19808 w 123503"/>
                <a:gd name="connsiteY5" fmla="*/ 212423 h 835629"/>
                <a:gd name="connsiteX6" fmla="*/ 9722 w 123503"/>
                <a:gd name="connsiteY6" fmla="*/ 551961 h 835629"/>
                <a:gd name="connsiteX7" fmla="*/ 33255 w 123503"/>
                <a:gd name="connsiteY7" fmla="*/ 289743 h 835629"/>
                <a:gd name="connsiteX8" fmla="*/ 2999 w 123503"/>
                <a:gd name="connsiteY8" fmla="*/ 14078 h 835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503" h="835629">
                  <a:moveTo>
                    <a:pt x="2999" y="14078"/>
                  </a:moveTo>
                  <a:cubicBezTo>
                    <a:pt x="17567" y="92519"/>
                    <a:pt x="106654" y="653934"/>
                    <a:pt x="120661" y="760390"/>
                  </a:cubicBezTo>
                  <a:cubicBezTo>
                    <a:pt x="134668" y="866846"/>
                    <a:pt x="92646" y="640488"/>
                    <a:pt x="87043" y="652814"/>
                  </a:cubicBezTo>
                  <a:cubicBezTo>
                    <a:pt x="81440" y="665140"/>
                    <a:pt x="92646" y="852839"/>
                    <a:pt x="87043" y="834349"/>
                  </a:cubicBezTo>
                  <a:cubicBezTo>
                    <a:pt x="81440" y="815859"/>
                    <a:pt x="64631" y="645529"/>
                    <a:pt x="53425" y="541875"/>
                  </a:cubicBezTo>
                  <a:cubicBezTo>
                    <a:pt x="42219" y="438221"/>
                    <a:pt x="27092" y="210742"/>
                    <a:pt x="19808" y="212423"/>
                  </a:cubicBezTo>
                  <a:cubicBezTo>
                    <a:pt x="12524" y="214104"/>
                    <a:pt x="7481" y="539074"/>
                    <a:pt x="9722" y="551961"/>
                  </a:cubicBezTo>
                  <a:cubicBezTo>
                    <a:pt x="11963" y="564848"/>
                    <a:pt x="34936" y="372666"/>
                    <a:pt x="33255" y="289743"/>
                  </a:cubicBezTo>
                  <a:cubicBezTo>
                    <a:pt x="31574" y="206820"/>
                    <a:pt x="-11569" y="-64363"/>
                    <a:pt x="2999" y="140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7" name="フリーフォーム 1126">
              <a:extLst>
                <a:ext uri="{FF2B5EF4-FFF2-40B4-BE49-F238E27FC236}">
                  <a16:creationId xmlns:a16="http://schemas.microsoft.com/office/drawing/2014/main" id="{D6F623B8-6C4D-F97D-CA8F-01FCC1C7AB37}"/>
                </a:ext>
              </a:extLst>
            </p:cNvPr>
            <p:cNvSpPr/>
            <p:nvPr/>
          </p:nvSpPr>
          <p:spPr>
            <a:xfrm>
              <a:off x="5162920" y="5341835"/>
              <a:ext cx="814341" cy="225490"/>
            </a:xfrm>
            <a:custGeom>
              <a:avLst/>
              <a:gdLst>
                <a:gd name="connsiteX0" fmla="*/ 78071 w 814341"/>
                <a:gd name="connsiteY0" fmla="*/ 73968 h 225490"/>
                <a:gd name="connsiteX1" fmla="*/ 488206 w 814341"/>
                <a:gd name="connsiteY1" fmla="*/ 67244 h 225490"/>
                <a:gd name="connsiteX2" fmla="*/ 427695 w 814341"/>
                <a:gd name="connsiteY2" fmla="*/ 225247 h 225490"/>
                <a:gd name="connsiteX3" fmla="*/ 528548 w 814341"/>
                <a:gd name="connsiteY3" fmla="*/ 100862 h 225490"/>
                <a:gd name="connsiteX4" fmla="*/ 814298 w 814341"/>
                <a:gd name="connsiteY4" fmla="*/ 9 h 225490"/>
                <a:gd name="connsiteX5" fmla="*/ 548718 w 814341"/>
                <a:gd name="connsiteY5" fmla="*/ 94139 h 225490"/>
                <a:gd name="connsiteX6" fmla="*/ 367183 w 814341"/>
                <a:gd name="connsiteY6" fmla="*/ 10094 h 225490"/>
                <a:gd name="connsiteX7" fmla="*/ 20921 w 814341"/>
                <a:gd name="connsiteY7" fmla="*/ 80691 h 225490"/>
                <a:gd name="connsiteX8" fmla="*/ 78071 w 814341"/>
                <a:gd name="connsiteY8" fmla="*/ 73968 h 22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4341" h="225490">
                  <a:moveTo>
                    <a:pt x="78071" y="73968"/>
                  </a:moveTo>
                  <a:cubicBezTo>
                    <a:pt x="155952" y="71727"/>
                    <a:pt x="429935" y="42031"/>
                    <a:pt x="488206" y="67244"/>
                  </a:cubicBezTo>
                  <a:cubicBezTo>
                    <a:pt x="546477" y="92457"/>
                    <a:pt x="420971" y="219644"/>
                    <a:pt x="427695" y="225247"/>
                  </a:cubicBezTo>
                  <a:cubicBezTo>
                    <a:pt x="434419" y="230850"/>
                    <a:pt x="464114" y="138402"/>
                    <a:pt x="528548" y="100862"/>
                  </a:cubicBezTo>
                  <a:cubicBezTo>
                    <a:pt x="592982" y="63322"/>
                    <a:pt x="810936" y="1129"/>
                    <a:pt x="814298" y="9"/>
                  </a:cubicBezTo>
                  <a:cubicBezTo>
                    <a:pt x="817660" y="-1111"/>
                    <a:pt x="623237" y="92458"/>
                    <a:pt x="548718" y="94139"/>
                  </a:cubicBezTo>
                  <a:cubicBezTo>
                    <a:pt x="474199" y="95820"/>
                    <a:pt x="455149" y="12335"/>
                    <a:pt x="367183" y="10094"/>
                  </a:cubicBezTo>
                  <a:cubicBezTo>
                    <a:pt x="279217" y="7853"/>
                    <a:pt x="62383" y="69485"/>
                    <a:pt x="20921" y="80691"/>
                  </a:cubicBezTo>
                  <a:cubicBezTo>
                    <a:pt x="-20541" y="91897"/>
                    <a:pt x="190" y="76209"/>
                    <a:pt x="78071" y="739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8" name="フリーフォーム 1127">
              <a:extLst>
                <a:ext uri="{FF2B5EF4-FFF2-40B4-BE49-F238E27FC236}">
                  <a16:creationId xmlns:a16="http://schemas.microsoft.com/office/drawing/2014/main" id="{82B83074-4A53-5BDF-B300-55A6DA0A13EB}"/>
                </a:ext>
              </a:extLst>
            </p:cNvPr>
            <p:cNvSpPr/>
            <p:nvPr/>
          </p:nvSpPr>
          <p:spPr>
            <a:xfrm>
              <a:off x="3096973" y="3131329"/>
              <a:ext cx="392248" cy="1690736"/>
            </a:xfrm>
            <a:custGeom>
              <a:avLst/>
              <a:gdLst>
                <a:gd name="connsiteX0" fmla="*/ 7527 w 392248"/>
                <a:gd name="connsiteY0" fmla="*/ 8854 h 1690736"/>
                <a:gd name="connsiteX1" fmla="*/ 150262 w 392248"/>
                <a:gd name="connsiteY1" fmla="*/ 651165 h 1690736"/>
                <a:gd name="connsiteX2" fmla="*/ 159183 w 392248"/>
                <a:gd name="connsiteY2" fmla="*/ 468285 h 1690736"/>
                <a:gd name="connsiteX3" fmla="*/ 221630 w 392248"/>
                <a:gd name="connsiteY3" fmla="*/ 825124 h 1690736"/>
                <a:gd name="connsiteX4" fmla="*/ 163644 w 392248"/>
                <a:gd name="connsiteY4" fmla="*/ 673467 h 1690736"/>
                <a:gd name="connsiteX5" fmla="*/ 342063 w 392248"/>
                <a:gd name="connsiteY5" fmla="*/ 1231028 h 1690736"/>
                <a:gd name="connsiteX6" fmla="*/ 301919 w 392248"/>
                <a:gd name="connsiteY6" fmla="*/ 1074911 h 1690736"/>
                <a:gd name="connsiteX7" fmla="*/ 391128 w 392248"/>
                <a:gd name="connsiteY7" fmla="*/ 1681537 h 1690736"/>
                <a:gd name="connsiteX8" fmla="*/ 346524 w 392248"/>
                <a:gd name="connsiteY8" fmla="*/ 1409448 h 1690736"/>
                <a:gd name="connsiteX9" fmla="*/ 266235 w 392248"/>
                <a:gd name="connsiteY9" fmla="*/ 981241 h 1690736"/>
                <a:gd name="connsiteX10" fmla="*/ 159183 w 392248"/>
                <a:gd name="connsiteY10" fmla="*/ 414759 h 1690736"/>
                <a:gd name="connsiteX11" fmla="*/ 181486 w 392248"/>
                <a:gd name="connsiteY11" fmla="*/ 561955 h 1690736"/>
                <a:gd name="connsiteX12" fmla="*/ 56592 w 392248"/>
                <a:gd name="connsiteY12" fmla="*/ 280944 h 1690736"/>
                <a:gd name="connsiteX13" fmla="*/ 74434 w 392248"/>
                <a:gd name="connsiteY13" fmla="*/ 468285 h 1690736"/>
                <a:gd name="connsiteX14" fmla="*/ 34289 w 392248"/>
                <a:gd name="connsiteY14" fmla="*/ 178353 h 1690736"/>
                <a:gd name="connsiteX15" fmla="*/ 20908 w 392248"/>
                <a:gd name="connsiteY15" fmla="*/ 267563 h 1690736"/>
                <a:gd name="connsiteX16" fmla="*/ 7527 w 392248"/>
                <a:gd name="connsiteY16" fmla="*/ 8854 h 1690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2248" h="1690736">
                  <a:moveTo>
                    <a:pt x="7527" y="8854"/>
                  </a:moveTo>
                  <a:cubicBezTo>
                    <a:pt x="29086" y="72788"/>
                    <a:pt x="124986" y="574593"/>
                    <a:pt x="150262" y="651165"/>
                  </a:cubicBezTo>
                  <a:cubicBezTo>
                    <a:pt x="175538" y="727737"/>
                    <a:pt x="147288" y="439292"/>
                    <a:pt x="159183" y="468285"/>
                  </a:cubicBezTo>
                  <a:cubicBezTo>
                    <a:pt x="171078" y="497278"/>
                    <a:pt x="220887" y="790927"/>
                    <a:pt x="221630" y="825124"/>
                  </a:cubicBezTo>
                  <a:cubicBezTo>
                    <a:pt x="222374" y="859321"/>
                    <a:pt x="143572" y="605816"/>
                    <a:pt x="163644" y="673467"/>
                  </a:cubicBezTo>
                  <a:cubicBezTo>
                    <a:pt x="183716" y="741118"/>
                    <a:pt x="319017" y="1164121"/>
                    <a:pt x="342063" y="1231028"/>
                  </a:cubicBezTo>
                  <a:cubicBezTo>
                    <a:pt x="365109" y="1297935"/>
                    <a:pt x="293741" y="999826"/>
                    <a:pt x="301919" y="1074911"/>
                  </a:cubicBezTo>
                  <a:cubicBezTo>
                    <a:pt x="310097" y="1149996"/>
                    <a:pt x="383694" y="1625781"/>
                    <a:pt x="391128" y="1681537"/>
                  </a:cubicBezTo>
                  <a:cubicBezTo>
                    <a:pt x="398562" y="1737293"/>
                    <a:pt x="367339" y="1526164"/>
                    <a:pt x="346524" y="1409448"/>
                  </a:cubicBezTo>
                  <a:cubicBezTo>
                    <a:pt x="325709" y="1292732"/>
                    <a:pt x="297458" y="1147022"/>
                    <a:pt x="266235" y="981241"/>
                  </a:cubicBezTo>
                  <a:cubicBezTo>
                    <a:pt x="235012" y="815460"/>
                    <a:pt x="173308" y="484640"/>
                    <a:pt x="159183" y="414759"/>
                  </a:cubicBezTo>
                  <a:cubicBezTo>
                    <a:pt x="145058" y="344878"/>
                    <a:pt x="198585" y="584258"/>
                    <a:pt x="181486" y="561955"/>
                  </a:cubicBezTo>
                  <a:cubicBezTo>
                    <a:pt x="164388" y="539653"/>
                    <a:pt x="74434" y="296556"/>
                    <a:pt x="56592" y="280944"/>
                  </a:cubicBezTo>
                  <a:cubicBezTo>
                    <a:pt x="38750" y="265332"/>
                    <a:pt x="78151" y="485384"/>
                    <a:pt x="74434" y="468285"/>
                  </a:cubicBezTo>
                  <a:cubicBezTo>
                    <a:pt x="70717" y="451187"/>
                    <a:pt x="43210" y="211807"/>
                    <a:pt x="34289" y="178353"/>
                  </a:cubicBezTo>
                  <a:cubicBezTo>
                    <a:pt x="25368" y="144899"/>
                    <a:pt x="24625" y="287635"/>
                    <a:pt x="20908" y="267563"/>
                  </a:cubicBezTo>
                  <a:cubicBezTo>
                    <a:pt x="17191" y="247491"/>
                    <a:pt x="-14032" y="-55080"/>
                    <a:pt x="7527" y="88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9" name="フリーフォーム 1128">
              <a:extLst>
                <a:ext uri="{FF2B5EF4-FFF2-40B4-BE49-F238E27FC236}">
                  <a16:creationId xmlns:a16="http://schemas.microsoft.com/office/drawing/2014/main" id="{1EC3889D-CE65-B608-37D0-702BEE0A3566}"/>
                </a:ext>
              </a:extLst>
            </p:cNvPr>
            <p:cNvSpPr/>
            <p:nvPr/>
          </p:nvSpPr>
          <p:spPr>
            <a:xfrm>
              <a:off x="2854152" y="3031742"/>
              <a:ext cx="389163" cy="604388"/>
            </a:xfrm>
            <a:custGeom>
              <a:avLst/>
              <a:gdLst>
                <a:gd name="connsiteX0" fmla="*/ 560 w 389163"/>
                <a:gd name="connsiteY0" fmla="*/ 1390 h 604388"/>
                <a:gd name="connsiteX1" fmla="*/ 219124 w 389163"/>
                <a:gd name="connsiteY1" fmla="*/ 202112 h 604388"/>
                <a:gd name="connsiteX2" fmla="*/ 210203 w 389163"/>
                <a:gd name="connsiteY2" fmla="*/ 135204 h 604388"/>
                <a:gd name="connsiteX3" fmla="*/ 388623 w 389163"/>
                <a:gd name="connsiteY3" fmla="*/ 594635 h 604388"/>
                <a:gd name="connsiteX4" fmla="*/ 263729 w 389163"/>
                <a:gd name="connsiteY4" fmla="*/ 429597 h 604388"/>
                <a:gd name="connsiteX5" fmla="*/ 210203 w 389163"/>
                <a:gd name="connsiteY5" fmla="*/ 202112 h 604388"/>
                <a:gd name="connsiteX6" fmla="*/ 156677 w 389163"/>
                <a:gd name="connsiteY6" fmla="*/ 117362 h 604388"/>
                <a:gd name="connsiteX7" fmla="*/ 560 w 389163"/>
                <a:gd name="connsiteY7" fmla="*/ 1390 h 604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9163" h="604388">
                  <a:moveTo>
                    <a:pt x="560" y="1390"/>
                  </a:moveTo>
                  <a:cubicBezTo>
                    <a:pt x="10968" y="15515"/>
                    <a:pt x="184184" y="179810"/>
                    <a:pt x="219124" y="202112"/>
                  </a:cubicBezTo>
                  <a:cubicBezTo>
                    <a:pt x="254064" y="224414"/>
                    <a:pt x="181953" y="69784"/>
                    <a:pt x="210203" y="135204"/>
                  </a:cubicBezTo>
                  <a:cubicBezTo>
                    <a:pt x="238453" y="200624"/>
                    <a:pt x="379702" y="545570"/>
                    <a:pt x="388623" y="594635"/>
                  </a:cubicBezTo>
                  <a:cubicBezTo>
                    <a:pt x="397544" y="643700"/>
                    <a:pt x="293466" y="495017"/>
                    <a:pt x="263729" y="429597"/>
                  </a:cubicBezTo>
                  <a:cubicBezTo>
                    <a:pt x="233992" y="364177"/>
                    <a:pt x="228045" y="254151"/>
                    <a:pt x="210203" y="202112"/>
                  </a:cubicBezTo>
                  <a:cubicBezTo>
                    <a:pt x="192361" y="150073"/>
                    <a:pt x="185670" y="150072"/>
                    <a:pt x="156677" y="117362"/>
                  </a:cubicBezTo>
                  <a:cubicBezTo>
                    <a:pt x="127684" y="84652"/>
                    <a:pt x="-9848" y="-12735"/>
                    <a:pt x="560" y="13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0" name="フリーフォーム 1129">
              <a:extLst>
                <a:ext uri="{FF2B5EF4-FFF2-40B4-BE49-F238E27FC236}">
                  <a16:creationId xmlns:a16="http://schemas.microsoft.com/office/drawing/2014/main" id="{EB73F1B9-6FAF-F527-6B7C-4BFAD183BEC6}"/>
                </a:ext>
              </a:extLst>
            </p:cNvPr>
            <p:cNvSpPr/>
            <p:nvPr/>
          </p:nvSpPr>
          <p:spPr>
            <a:xfrm>
              <a:off x="2781264" y="3144866"/>
              <a:ext cx="310526" cy="347699"/>
            </a:xfrm>
            <a:custGeom>
              <a:avLst/>
              <a:gdLst>
                <a:gd name="connsiteX0" fmla="*/ 11001 w 310526"/>
                <a:gd name="connsiteY0" fmla="*/ 13159 h 347699"/>
                <a:gd name="connsiteX1" fmla="*/ 46685 w 310526"/>
                <a:gd name="connsiteY1" fmla="*/ 53304 h 347699"/>
                <a:gd name="connsiteX2" fmla="*/ 229565 w 310526"/>
                <a:gd name="connsiteY2" fmla="*/ 115751 h 347699"/>
                <a:gd name="connsiteX3" fmla="*/ 269710 w 310526"/>
                <a:gd name="connsiteY3" fmla="*/ 169276 h 347699"/>
                <a:gd name="connsiteX4" fmla="*/ 287552 w 310526"/>
                <a:gd name="connsiteY4" fmla="*/ 262947 h 347699"/>
                <a:gd name="connsiteX5" fmla="*/ 287552 w 310526"/>
                <a:gd name="connsiteY5" fmla="*/ 213881 h 347699"/>
                <a:gd name="connsiteX6" fmla="*/ 202802 w 310526"/>
                <a:gd name="connsiteY6" fmla="*/ 347696 h 347699"/>
                <a:gd name="connsiteX7" fmla="*/ 309854 w 310526"/>
                <a:gd name="connsiteY7" fmla="*/ 209421 h 347699"/>
                <a:gd name="connsiteX8" fmla="*/ 140356 w 310526"/>
                <a:gd name="connsiteY8" fmla="*/ 4238 h 347699"/>
                <a:gd name="connsiteX9" fmla="*/ 207263 w 310526"/>
                <a:gd name="connsiteY9" fmla="*/ 66685 h 347699"/>
                <a:gd name="connsiteX10" fmla="*/ 11001 w 310526"/>
                <a:gd name="connsiteY10" fmla="*/ 13159 h 347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0526" h="347699">
                  <a:moveTo>
                    <a:pt x="11001" y="13159"/>
                  </a:moveTo>
                  <a:cubicBezTo>
                    <a:pt x="-15762" y="10929"/>
                    <a:pt x="10258" y="36205"/>
                    <a:pt x="46685" y="53304"/>
                  </a:cubicBezTo>
                  <a:cubicBezTo>
                    <a:pt x="83112" y="70403"/>
                    <a:pt x="192394" y="96422"/>
                    <a:pt x="229565" y="115751"/>
                  </a:cubicBezTo>
                  <a:cubicBezTo>
                    <a:pt x="266736" y="135080"/>
                    <a:pt x="260046" y="144743"/>
                    <a:pt x="269710" y="169276"/>
                  </a:cubicBezTo>
                  <a:cubicBezTo>
                    <a:pt x="279375" y="193809"/>
                    <a:pt x="284578" y="255513"/>
                    <a:pt x="287552" y="262947"/>
                  </a:cubicBezTo>
                  <a:cubicBezTo>
                    <a:pt x="290526" y="270381"/>
                    <a:pt x="301677" y="199756"/>
                    <a:pt x="287552" y="213881"/>
                  </a:cubicBezTo>
                  <a:cubicBezTo>
                    <a:pt x="273427" y="228006"/>
                    <a:pt x="199085" y="348439"/>
                    <a:pt x="202802" y="347696"/>
                  </a:cubicBezTo>
                  <a:cubicBezTo>
                    <a:pt x="206519" y="346953"/>
                    <a:pt x="320262" y="266664"/>
                    <a:pt x="309854" y="209421"/>
                  </a:cubicBezTo>
                  <a:cubicBezTo>
                    <a:pt x="299446" y="152178"/>
                    <a:pt x="157455" y="28027"/>
                    <a:pt x="140356" y="4238"/>
                  </a:cubicBezTo>
                  <a:cubicBezTo>
                    <a:pt x="123257" y="-19551"/>
                    <a:pt x="231052" y="64455"/>
                    <a:pt x="207263" y="66685"/>
                  </a:cubicBezTo>
                  <a:cubicBezTo>
                    <a:pt x="183474" y="68915"/>
                    <a:pt x="37764" y="15389"/>
                    <a:pt x="11001" y="131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1" name="フリーフォーム 1130">
              <a:extLst>
                <a:ext uri="{FF2B5EF4-FFF2-40B4-BE49-F238E27FC236}">
                  <a16:creationId xmlns:a16="http://schemas.microsoft.com/office/drawing/2014/main" id="{E7F27B13-8CED-97E1-1CEC-9A49CE93CB66}"/>
                </a:ext>
              </a:extLst>
            </p:cNvPr>
            <p:cNvSpPr/>
            <p:nvPr/>
          </p:nvSpPr>
          <p:spPr>
            <a:xfrm>
              <a:off x="2880769" y="3050564"/>
              <a:ext cx="274321" cy="1130881"/>
            </a:xfrm>
            <a:custGeom>
              <a:avLst/>
              <a:gdLst>
                <a:gd name="connsiteX0" fmla="*/ 54232 w 274321"/>
                <a:gd name="connsiteY0" fmla="*/ 410 h 1130881"/>
                <a:gd name="connsiteX1" fmla="*/ 23009 w 274321"/>
                <a:gd name="connsiteY1" fmla="*/ 285881 h 1130881"/>
                <a:gd name="connsiteX2" fmla="*/ 89916 w 274321"/>
                <a:gd name="connsiteY2" fmla="*/ 464300 h 1130881"/>
                <a:gd name="connsiteX3" fmla="*/ 36390 w 274321"/>
                <a:gd name="connsiteY3" fmla="*/ 370630 h 1130881"/>
                <a:gd name="connsiteX4" fmla="*/ 192507 w 274321"/>
                <a:gd name="connsiteY4" fmla="*/ 874665 h 1130881"/>
                <a:gd name="connsiteX5" fmla="*/ 152363 w 274321"/>
                <a:gd name="connsiteY5" fmla="*/ 731930 h 1130881"/>
                <a:gd name="connsiteX6" fmla="*/ 272796 w 274321"/>
                <a:gd name="connsiteY6" fmla="*/ 1128913 h 1130881"/>
                <a:gd name="connsiteX7" fmla="*/ 205889 w 274321"/>
                <a:gd name="connsiteY7" fmla="*/ 861284 h 1130881"/>
                <a:gd name="connsiteX8" fmla="*/ 5167 w 274321"/>
                <a:gd name="connsiteY8" fmla="*/ 352788 h 1130881"/>
                <a:gd name="connsiteX9" fmla="*/ 54232 w 274321"/>
                <a:gd name="connsiteY9" fmla="*/ 410 h 1130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4321" h="1130881">
                  <a:moveTo>
                    <a:pt x="54232" y="410"/>
                  </a:moveTo>
                  <a:cubicBezTo>
                    <a:pt x="57206" y="-10741"/>
                    <a:pt x="17062" y="208566"/>
                    <a:pt x="23009" y="285881"/>
                  </a:cubicBezTo>
                  <a:cubicBezTo>
                    <a:pt x="28956" y="363196"/>
                    <a:pt x="87686" y="450175"/>
                    <a:pt x="89916" y="464300"/>
                  </a:cubicBezTo>
                  <a:cubicBezTo>
                    <a:pt x="92146" y="478425"/>
                    <a:pt x="19291" y="302236"/>
                    <a:pt x="36390" y="370630"/>
                  </a:cubicBezTo>
                  <a:cubicBezTo>
                    <a:pt x="53488" y="439024"/>
                    <a:pt x="173178" y="814448"/>
                    <a:pt x="192507" y="874665"/>
                  </a:cubicBezTo>
                  <a:cubicBezTo>
                    <a:pt x="211836" y="934882"/>
                    <a:pt x="138982" y="689555"/>
                    <a:pt x="152363" y="731930"/>
                  </a:cubicBezTo>
                  <a:cubicBezTo>
                    <a:pt x="165744" y="774305"/>
                    <a:pt x="263875" y="1107354"/>
                    <a:pt x="272796" y="1128913"/>
                  </a:cubicBezTo>
                  <a:cubicBezTo>
                    <a:pt x="281717" y="1150472"/>
                    <a:pt x="250494" y="990638"/>
                    <a:pt x="205889" y="861284"/>
                  </a:cubicBezTo>
                  <a:cubicBezTo>
                    <a:pt x="161284" y="731930"/>
                    <a:pt x="29700" y="490320"/>
                    <a:pt x="5167" y="352788"/>
                  </a:cubicBezTo>
                  <a:cubicBezTo>
                    <a:pt x="-19366" y="215256"/>
                    <a:pt x="51258" y="11561"/>
                    <a:pt x="54232" y="4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2" name="フリーフォーム 1131">
              <a:extLst>
                <a:ext uri="{FF2B5EF4-FFF2-40B4-BE49-F238E27FC236}">
                  <a16:creationId xmlns:a16="http://schemas.microsoft.com/office/drawing/2014/main" id="{503E86D1-F881-A851-F5BF-C59ECA185E6D}"/>
                </a:ext>
              </a:extLst>
            </p:cNvPr>
            <p:cNvSpPr/>
            <p:nvPr/>
          </p:nvSpPr>
          <p:spPr>
            <a:xfrm>
              <a:off x="2827617" y="3032010"/>
              <a:ext cx="317340" cy="1385147"/>
            </a:xfrm>
            <a:custGeom>
              <a:avLst/>
              <a:gdLst>
                <a:gd name="connsiteX0" fmla="*/ 71700 w 317340"/>
                <a:gd name="connsiteY0" fmla="*/ 1122 h 1385147"/>
                <a:gd name="connsiteX1" fmla="*/ 9253 w 317340"/>
                <a:gd name="connsiteY1" fmla="*/ 357961 h 1385147"/>
                <a:gd name="connsiteX2" fmla="*/ 71700 w 317340"/>
                <a:gd name="connsiteY2" fmla="*/ 563143 h 1385147"/>
                <a:gd name="connsiteX3" fmla="*/ 36016 w 317340"/>
                <a:gd name="connsiteY3" fmla="*/ 411487 h 1385147"/>
                <a:gd name="connsiteX4" fmla="*/ 187673 w 317340"/>
                <a:gd name="connsiteY4" fmla="*/ 911061 h 1385147"/>
                <a:gd name="connsiteX5" fmla="*/ 178752 w 317340"/>
                <a:gd name="connsiteY5" fmla="*/ 812930 h 1385147"/>
                <a:gd name="connsiteX6" fmla="*/ 259041 w 317340"/>
                <a:gd name="connsiteY6" fmla="*/ 1227756 h 1385147"/>
                <a:gd name="connsiteX7" fmla="*/ 317027 w 317340"/>
                <a:gd name="connsiteY7" fmla="*/ 1383873 h 1385147"/>
                <a:gd name="connsiteX8" fmla="*/ 276883 w 317340"/>
                <a:gd name="connsiteY8" fmla="*/ 1156388 h 1385147"/>
                <a:gd name="connsiteX9" fmla="*/ 169831 w 317340"/>
                <a:gd name="connsiteY9" fmla="*/ 732642 h 1385147"/>
                <a:gd name="connsiteX10" fmla="*/ 22635 w 317340"/>
                <a:gd name="connsiteY10" fmla="*/ 331198 h 1385147"/>
                <a:gd name="connsiteX11" fmla="*/ 22635 w 317340"/>
                <a:gd name="connsiteY11" fmla="*/ 411487 h 1385147"/>
                <a:gd name="connsiteX12" fmla="*/ 98463 w 317340"/>
                <a:gd name="connsiteY12" fmla="*/ 54648 h 1385147"/>
                <a:gd name="connsiteX13" fmla="*/ 332 w 317340"/>
                <a:gd name="connsiteY13" fmla="*/ 237528 h 1385147"/>
                <a:gd name="connsiteX14" fmla="*/ 71700 w 317340"/>
                <a:gd name="connsiteY14" fmla="*/ 1122 h 1385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7340" h="1385147">
                  <a:moveTo>
                    <a:pt x="71700" y="1122"/>
                  </a:moveTo>
                  <a:cubicBezTo>
                    <a:pt x="73187" y="21194"/>
                    <a:pt x="9253" y="264291"/>
                    <a:pt x="9253" y="357961"/>
                  </a:cubicBezTo>
                  <a:cubicBezTo>
                    <a:pt x="9253" y="451631"/>
                    <a:pt x="67240" y="554222"/>
                    <a:pt x="71700" y="563143"/>
                  </a:cubicBezTo>
                  <a:cubicBezTo>
                    <a:pt x="76160" y="572064"/>
                    <a:pt x="16687" y="353501"/>
                    <a:pt x="36016" y="411487"/>
                  </a:cubicBezTo>
                  <a:cubicBezTo>
                    <a:pt x="55345" y="469473"/>
                    <a:pt x="163884" y="844154"/>
                    <a:pt x="187673" y="911061"/>
                  </a:cubicBezTo>
                  <a:cubicBezTo>
                    <a:pt x="211462" y="977968"/>
                    <a:pt x="166857" y="760148"/>
                    <a:pt x="178752" y="812930"/>
                  </a:cubicBezTo>
                  <a:cubicBezTo>
                    <a:pt x="190647" y="865713"/>
                    <a:pt x="235995" y="1132599"/>
                    <a:pt x="259041" y="1227756"/>
                  </a:cubicBezTo>
                  <a:cubicBezTo>
                    <a:pt x="282087" y="1322913"/>
                    <a:pt x="314053" y="1395768"/>
                    <a:pt x="317027" y="1383873"/>
                  </a:cubicBezTo>
                  <a:cubicBezTo>
                    <a:pt x="320001" y="1371978"/>
                    <a:pt x="301416" y="1264926"/>
                    <a:pt x="276883" y="1156388"/>
                  </a:cubicBezTo>
                  <a:cubicBezTo>
                    <a:pt x="252350" y="1047850"/>
                    <a:pt x="212206" y="870174"/>
                    <a:pt x="169831" y="732642"/>
                  </a:cubicBezTo>
                  <a:cubicBezTo>
                    <a:pt x="127456" y="595110"/>
                    <a:pt x="47168" y="384724"/>
                    <a:pt x="22635" y="331198"/>
                  </a:cubicBezTo>
                  <a:cubicBezTo>
                    <a:pt x="-1898" y="277672"/>
                    <a:pt x="9997" y="457579"/>
                    <a:pt x="22635" y="411487"/>
                  </a:cubicBezTo>
                  <a:cubicBezTo>
                    <a:pt x="35273" y="365395"/>
                    <a:pt x="102180" y="83641"/>
                    <a:pt x="98463" y="54648"/>
                  </a:cubicBezTo>
                  <a:cubicBezTo>
                    <a:pt x="94746" y="25655"/>
                    <a:pt x="6279" y="238271"/>
                    <a:pt x="332" y="237528"/>
                  </a:cubicBezTo>
                  <a:cubicBezTo>
                    <a:pt x="-5615" y="236785"/>
                    <a:pt x="70213" y="-18950"/>
                    <a:pt x="71700" y="11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3" name="フリーフォーム 1132">
              <a:extLst>
                <a:ext uri="{FF2B5EF4-FFF2-40B4-BE49-F238E27FC236}">
                  <a16:creationId xmlns:a16="http://schemas.microsoft.com/office/drawing/2014/main" id="{64DE656D-27E1-1F5D-EC75-31FA7AEE8AC5}"/>
                </a:ext>
              </a:extLst>
            </p:cNvPr>
            <p:cNvSpPr/>
            <p:nvPr/>
          </p:nvSpPr>
          <p:spPr>
            <a:xfrm>
              <a:off x="3119004" y="3577679"/>
              <a:ext cx="271652" cy="592950"/>
            </a:xfrm>
            <a:custGeom>
              <a:avLst/>
              <a:gdLst>
                <a:gd name="connsiteX0" fmla="*/ 70245 w 271652"/>
                <a:gd name="connsiteY0" fmla="*/ 4093 h 592950"/>
                <a:gd name="connsiteX1" fmla="*/ 79166 w 271652"/>
                <a:gd name="connsiteY1" fmla="*/ 200354 h 592950"/>
                <a:gd name="connsiteX2" fmla="*/ 123771 w 271652"/>
                <a:gd name="connsiteY2" fmla="*/ 267261 h 592950"/>
                <a:gd name="connsiteX3" fmla="*/ 56863 w 271652"/>
                <a:gd name="connsiteY3" fmla="*/ 285103 h 592950"/>
                <a:gd name="connsiteX4" fmla="*/ 110389 w 271652"/>
                <a:gd name="connsiteY4" fmla="*/ 329708 h 592950"/>
                <a:gd name="connsiteX5" fmla="*/ 39021 w 271652"/>
                <a:gd name="connsiteY5" fmla="*/ 592877 h 592950"/>
                <a:gd name="connsiteX6" fmla="*/ 79166 w 271652"/>
                <a:gd name="connsiteY6" fmla="*/ 356471 h 592950"/>
                <a:gd name="connsiteX7" fmla="*/ 270967 w 271652"/>
                <a:gd name="connsiteY7" fmla="*/ 347550 h 592950"/>
                <a:gd name="connsiteX8" fmla="*/ 3337 w 271652"/>
                <a:gd name="connsiteY8" fmla="*/ 244959 h 592950"/>
                <a:gd name="connsiteX9" fmla="*/ 114850 w 271652"/>
                <a:gd name="connsiteY9" fmla="*/ 244959 h 592950"/>
                <a:gd name="connsiteX10" fmla="*/ 21179 w 271652"/>
                <a:gd name="connsiteY10" fmla="*/ 120065 h 592950"/>
                <a:gd name="connsiteX11" fmla="*/ 52403 w 271652"/>
                <a:gd name="connsiteY11" fmla="*/ 213736 h 592950"/>
                <a:gd name="connsiteX12" fmla="*/ 70245 w 271652"/>
                <a:gd name="connsiteY12" fmla="*/ 75461 h 592950"/>
                <a:gd name="connsiteX13" fmla="*/ 70245 w 271652"/>
                <a:gd name="connsiteY13" fmla="*/ 4093 h 59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1652" h="592950">
                  <a:moveTo>
                    <a:pt x="70245" y="4093"/>
                  </a:moveTo>
                  <a:cubicBezTo>
                    <a:pt x="71732" y="24909"/>
                    <a:pt x="70245" y="156493"/>
                    <a:pt x="79166" y="200354"/>
                  </a:cubicBezTo>
                  <a:cubicBezTo>
                    <a:pt x="88087" y="244215"/>
                    <a:pt x="127488" y="253136"/>
                    <a:pt x="123771" y="267261"/>
                  </a:cubicBezTo>
                  <a:cubicBezTo>
                    <a:pt x="120054" y="281386"/>
                    <a:pt x="59093" y="274695"/>
                    <a:pt x="56863" y="285103"/>
                  </a:cubicBezTo>
                  <a:cubicBezTo>
                    <a:pt x="54633" y="295511"/>
                    <a:pt x="113363" y="278412"/>
                    <a:pt x="110389" y="329708"/>
                  </a:cubicBezTo>
                  <a:cubicBezTo>
                    <a:pt x="107415" y="381004"/>
                    <a:pt x="44225" y="588417"/>
                    <a:pt x="39021" y="592877"/>
                  </a:cubicBezTo>
                  <a:cubicBezTo>
                    <a:pt x="33817" y="597337"/>
                    <a:pt x="40508" y="397359"/>
                    <a:pt x="79166" y="356471"/>
                  </a:cubicBezTo>
                  <a:cubicBezTo>
                    <a:pt x="117824" y="315583"/>
                    <a:pt x="283605" y="366135"/>
                    <a:pt x="270967" y="347550"/>
                  </a:cubicBezTo>
                  <a:cubicBezTo>
                    <a:pt x="258329" y="328965"/>
                    <a:pt x="29356" y="262058"/>
                    <a:pt x="3337" y="244959"/>
                  </a:cubicBezTo>
                  <a:cubicBezTo>
                    <a:pt x="-22683" y="227861"/>
                    <a:pt x="111876" y="265775"/>
                    <a:pt x="114850" y="244959"/>
                  </a:cubicBezTo>
                  <a:cubicBezTo>
                    <a:pt x="117824" y="224143"/>
                    <a:pt x="31587" y="125269"/>
                    <a:pt x="21179" y="120065"/>
                  </a:cubicBezTo>
                  <a:cubicBezTo>
                    <a:pt x="10771" y="114861"/>
                    <a:pt x="44225" y="221170"/>
                    <a:pt x="52403" y="213736"/>
                  </a:cubicBezTo>
                  <a:cubicBezTo>
                    <a:pt x="60581" y="206302"/>
                    <a:pt x="66528" y="103711"/>
                    <a:pt x="70245" y="75461"/>
                  </a:cubicBezTo>
                  <a:cubicBezTo>
                    <a:pt x="73962" y="47211"/>
                    <a:pt x="68758" y="-16723"/>
                    <a:pt x="70245" y="40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4" name="フリーフォーム 1133">
              <a:extLst>
                <a:ext uri="{FF2B5EF4-FFF2-40B4-BE49-F238E27FC236}">
                  <a16:creationId xmlns:a16="http://schemas.microsoft.com/office/drawing/2014/main" id="{0BB14F00-3AC0-0415-4154-49FDE12DD603}"/>
                </a:ext>
              </a:extLst>
            </p:cNvPr>
            <p:cNvSpPr/>
            <p:nvPr/>
          </p:nvSpPr>
          <p:spPr>
            <a:xfrm>
              <a:off x="3023301" y="3724464"/>
              <a:ext cx="441058" cy="1025999"/>
            </a:xfrm>
            <a:custGeom>
              <a:avLst/>
              <a:gdLst>
                <a:gd name="connsiteX0" fmla="*/ 910 w 441058"/>
                <a:gd name="connsiteY0" fmla="*/ 43 h 1025999"/>
                <a:gd name="connsiteX1" fmla="*/ 139185 w 441058"/>
                <a:gd name="connsiteY1" fmla="*/ 227528 h 1025999"/>
                <a:gd name="connsiteX2" fmla="*/ 255158 w 441058"/>
                <a:gd name="connsiteY2" fmla="*/ 481776 h 1025999"/>
                <a:gd name="connsiteX3" fmla="*/ 206092 w 441058"/>
                <a:gd name="connsiteY3" fmla="*/ 392566 h 1025999"/>
                <a:gd name="connsiteX4" fmla="*/ 317604 w 441058"/>
                <a:gd name="connsiteY4" fmla="*/ 499618 h 1025999"/>
                <a:gd name="connsiteX5" fmla="*/ 344367 w 441058"/>
                <a:gd name="connsiteY5" fmla="*/ 713721 h 1025999"/>
                <a:gd name="connsiteX6" fmla="*/ 348828 w 441058"/>
                <a:gd name="connsiteY6" fmla="*/ 660196 h 1025999"/>
                <a:gd name="connsiteX7" fmla="*/ 308683 w 441058"/>
                <a:gd name="connsiteY7" fmla="*/ 816313 h 1025999"/>
                <a:gd name="connsiteX8" fmla="*/ 246237 w 441058"/>
                <a:gd name="connsiteY8" fmla="*/ 1025956 h 1025999"/>
                <a:gd name="connsiteX9" fmla="*/ 326525 w 441058"/>
                <a:gd name="connsiteY9" fmla="*/ 798471 h 1025999"/>
                <a:gd name="connsiteX10" fmla="*/ 438038 w 441058"/>
                <a:gd name="connsiteY10" fmla="*/ 602209 h 1025999"/>
                <a:gd name="connsiteX11" fmla="*/ 397893 w 441058"/>
                <a:gd name="connsiteY11" fmla="*/ 628972 h 1025999"/>
                <a:gd name="connsiteX12" fmla="*/ 277460 w 441058"/>
                <a:gd name="connsiteY12" fmla="*/ 446092 h 1025999"/>
                <a:gd name="connsiteX13" fmla="*/ 228395 w 441058"/>
                <a:gd name="connsiteY13" fmla="*/ 401487 h 1025999"/>
                <a:gd name="connsiteX14" fmla="*/ 264079 w 441058"/>
                <a:gd name="connsiteY14" fmla="*/ 428250 h 1025999"/>
                <a:gd name="connsiteX15" fmla="*/ 210553 w 441058"/>
                <a:gd name="connsiteY15" fmla="*/ 245370 h 1025999"/>
                <a:gd name="connsiteX16" fmla="*/ 910 w 441058"/>
                <a:gd name="connsiteY16" fmla="*/ 43 h 102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1058" h="1025999">
                  <a:moveTo>
                    <a:pt x="910" y="43"/>
                  </a:moveTo>
                  <a:cubicBezTo>
                    <a:pt x="-10985" y="-2931"/>
                    <a:pt x="96810" y="147239"/>
                    <a:pt x="139185" y="227528"/>
                  </a:cubicBezTo>
                  <a:cubicBezTo>
                    <a:pt x="181560" y="307817"/>
                    <a:pt x="244007" y="454270"/>
                    <a:pt x="255158" y="481776"/>
                  </a:cubicBezTo>
                  <a:cubicBezTo>
                    <a:pt x="266309" y="509282"/>
                    <a:pt x="195684" y="389592"/>
                    <a:pt x="206092" y="392566"/>
                  </a:cubicBezTo>
                  <a:cubicBezTo>
                    <a:pt x="216500" y="395540"/>
                    <a:pt x="294558" y="446092"/>
                    <a:pt x="317604" y="499618"/>
                  </a:cubicBezTo>
                  <a:cubicBezTo>
                    <a:pt x="340650" y="553144"/>
                    <a:pt x="339163" y="686958"/>
                    <a:pt x="344367" y="713721"/>
                  </a:cubicBezTo>
                  <a:cubicBezTo>
                    <a:pt x="349571" y="740484"/>
                    <a:pt x="354775" y="643097"/>
                    <a:pt x="348828" y="660196"/>
                  </a:cubicBezTo>
                  <a:cubicBezTo>
                    <a:pt x="342881" y="677295"/>
                    <a:pt x="325781" y="755353"/>
                    <a:pt x="308683" y="816313"/>
                  </a:cubicBezTo>
                  <a:cubicBezTo>
                    <a:pt x="291585" y="877273"/>
                    <a:pt x="243263" y="1028930"/>
                    <a:pt x="246237" y="1025956"/>
                  </a:cubicBezTo>
                  <a:cubicBezTo>
                    <a:pt x="249211" y="1022982"/>
                    <a:pt x="294558" y="869095"/>
                    <a:pt x="326525" y="798471"/>
                  </a:cubicBezTo>
                  <a:cubicBezTo>
                    <a:pt x="358492" y="727847"/>
                    <a:pt x="426143" y="630459"/>
                    <a:pt x="438038" y="602209"/>
                  </a:cubicBezTo>
                  <a:cubicBezTo>
                    <a:pt x="449933" y="573959"/>
                    <a:pt x="424656" y="654991"/>
                    <a:pt x="397893" y="628972"/>
                  </a:cubicBezTo>
                  <a:cubicBezTo>
                    <a:pt x="371130" y="602953"/>
                    <a:pt x="305710" y="484006"/>
                    <a:pt x="277460" y="446092"/>
                  </a:cubicBezTo>
                  <a:cubicBezTo>
                    <a:pt x="249210" y="408178"/>
                    <a:pt x="230625" y="404461"/>
                    <a:pt x="228395" y="401487"/>
                  </a:cubicBezTo>
                  <a:cubicBezTo>
                    <a:pt x="226165" y="398513"/>
                    <a:pt x="267053" y="454270"/>
                    <a:pt x="264079" y="428250"/>
                  </a:cubicBezTo>
                  <a:cubicBezTo>
                    <a:pt x="261105" y="402231"/>
                    <a:pt x="252928" y="313764"/>
                    <a:pt x="210553" y="245370"/>
                  </a:cubicBezTo>
                  <a:cubicBezTo>
                    <a:pt x="168178" y="176976"/>
                    <a:pt x="12805" y="3017"/>
                    <a:pt x="910" y="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5" name="フリーフォーム 1134">
              <a:extLst>
                <a:ext uri="{FF2B5EF4-FFF2-40B4-BE49-F238E27FC236}">
                  <a16:creationId xmlns:a16="http://schemas.microsoft.com/office/drawing/2014/main" id="{C29A00AF-207C-6465-CA8F-183DBF45B60A}"/>
                </a:ext>
              </a:extLst>
            </p:cNvPr>
            <p:cNvSpPr/>
            <p:nvPr/>
          </p:nvSpPr>
          <p:spPr>
            <a:xfrm>
              <a:off x="6864084" y="3133533"/>
              <a:ext cx="381519" cy="1415260"/>
            </a:xfrm>
            <a:custGeom>
              <a:avLst/>
              <a:gdLst>
                <a:gd name="connsiteX0" fmla="*/ 379748 w 381519"/>
                <a:gd name="connsiteY0" fmla="*/ 33413 h 1415260"/>
                <a:gd name="connsiteX1" fmla="*/ 245934 w 381519"/>
                <a:gd name="connsiteY1" fmla="*/ 519607 h 1415260"/>
                <a:gd name="connsiteX2" fmla="*/ 263776 w 381519"/>
                <a:gd name="connsiteY2" fmla="*/ 492844 h 1415260"/>
                <a:gd name="connsiteX3" fmla="*/ 179026 w 381519"/>
                <a:gd name="connsiteY3" fmla="*/ 925511 h 1415260"/>
                <a:gd name="connsiteX4" fmla="*/ 205789 w 381519"/>
                <a:gd name="connsiteY4" fmla="*/ 831841 h 1415260"/>
                <a:gd name="connsiteX5" fmla="*/ 58593 w 381519"/>
                <a:gd name="connsiteY5" fmla="*/ 1318034 h 1415260"/>
                <a:gd name="connsiteX6" fmla="*/ 607 w 381519"/>
                <a:gd name="connsiteY6" fmla="*/ 1407244 h 1415260"/>
                <a:gd name="connsiteX7" fmla="*/ 89816 w 381519"/>
                <a:gd name="connsiteY7" fmla="*/ 1197601 h 1415260"/>
                <a:gd name="connsiteX8" fmla="*/ 165645 w 381519"/>
                <a:gd name="connsiteY8" fmla="*/ 684645 h 1415260"/>
                <a:gd name="connsiteX9" fmla="*/ 121040 w 381519"/>
                <a:gd name="connsiteY9" fmla="*/ 854143 h 1415260"/>
                <a:gd name="connsiteX10" fmla="*/ 303920 w 381519"/>
                <a:gd name="connsiteY10" fmla="*/ 341187 h 1415260"/>
                <a:gd name="connsiteX11" fmla="*/ 187947 w 381519"/>
                <a:gd name="connsiteY11" fmla="*/ 532988 h 1415260"/>
                <a:gd name="connsiteX12" fmla="*/ 303920 w 381519"/>
                <a:gd name="connsiteY12" fmla="*/ 251977 h 1415260"/>
                <a:gd name="connsiteX13" fmla="*/ 321762 w 381519"/>
                <a:gd name="connsiteY13" fmla="*/ 64637 h 1415260"/>
                <a:gd name="connsiteX14" fmla="*/ 379748 w 381519"/>
                <a:gd name="connsiteY14" fmla="*/ 33413 h 1415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519" h="1415260">
                  <a:moveTo>
                    <a:pt x="379748" y="33413"/>
                  </a:moveTo>
                  <a:cubicBezTo>
                    <a:pt x="367110" y="109241"/>
                    <a:pt x="265263" y="443035"/>
                    <a:pt x="245934" y="519607"/>
                  </a:cubicBezTo>
                  <a:cubicBezTo>
                    <a:pt x="226605" y="596179"/>
                    <a:pt x="274927" y="425193"/>
                    <a:pt x="263776" y="492844"/>
                  </a:cubicBezTo>
                  <a:cubicBezTo>
                    <a:pt x="252625" y="560495"/>
                    <a:pt x="188690" y="869012"/>
                    <a:pt x="179026" y="925511"/>
                  </a:cubicBezTo>
                  <a:cubicBezTo>
                    <a:pt x="169362" y="982010"/>
                    <a:pt x="225861" y="766421"/>
                    <a:pt x="205789" y="831841"/>
                  </a:cubicBezTo>
                  <a:cubicBezTo>
                    <a:pt x="185717" y="897261"/>
                    <a:pt x="92790" y="1222134"/>
                    <a:pt x="58593" y="1318034"/>
                  </a:cubicBezTo>
                  <a:cubicBezTo>
                    <a:pt x="24396" y="1413935"/>
                    <a:pt x="-4597" y="1427316"/>
                    <a:pt x="607" y="1407244"/>
                  </a:cubicBezTo>
                  <a:cubicBezTo>
                    <a:pt x="5811" y="1387172"/>
                    <a:pt x="62310" y="1318034"/>
                    <a:pt x="89816" y="1197601"/>
                  </a:cubicBezTo>
                  <a:cubicBezTo>
                    <a:pt x="117322" y="1077168"/>
                    <a:pt x="160441" y="741888"/>
                    <a:pt x="165645" y="684645"/>
                  </a:cubicBezTo>
                  <a:cubicBezTo>
                    <a:pt x="170849" y="627402"/>
                    <a:pt x="97994" y="911386"/>
                    <a:pt x="121040" y="854143"/>
                  </a:cubicBezTo>
                  <a:cubicBezTo>
                    <a:pt x="144086" y="796900"/>
                    <a:pt x="292769" y="394713"/>
                    <a:pt x="303920" y="341187"/>
                  </a:cubicBezTo>
                  <a:cubicBezTo>
                    <a:pt x="315071" y="287661"/>
                    <a:pt x="187947" y="547856"/>
                    <a:pt x="187947" y="532988"/>
                  </a:cubicBezTo>
                  <a:cubicBezTo>
                    <a:pt x="187947" y="518120"/>
                    <a:pt x="281617" y="330036"/>
                    <a:pt x="303920" y="251977"/>
                  </a:cubicBezTo>
                  <a:cubicBezTo>
                    <a:pt x="326223" y="173918"/>
                    <a:pt x="309867" y="99577"/>
                    <a:pt x="321762" y="64637"/>
                  </a:cubicBezTo>
                  <a:cubicBezTo>
                    <a:pt x="333657" y="29697"/>
                    <a:pt x="392386" y="-42415"/>
                    <a:pt x="379748" y="334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6" name="フリーフォーム 1135">
              <a:extLst>
                <a:ext uri="{FF2B5EF4-FFF2-40B4-BE49-F238E27FC236}">
                  <a16:creationId xmlns:a16="http://schemas.microsoft.com/office/drawing/2014/main" id="{315C3398-2CD9-84F1-8E34-F599E9D00123}"/>
                </a:ext>
              </a:extLst>
            </p:cNvPr>
            <p:cNvSpPr/>
            <p:nvPr/>
          </p:nvSpPr>
          <p:spPr>
            <a:xfrm>
              <a:off x="6560966" y="3580717"/>
              <a:ext cx="265628" cy="1010606"/>
            </a:xfrm>
            <a:custGeom>
              <a:avLst/>
              <a:gdLst>
                <a:gd name="connsiteX0" fmla="*/ 241278 w 265628"/>
                <a:gd name="connsiteY0" fmla="*/ 36739 h 1010606"/>
                <a:gd name="connsiteX1" fmla="*/ 22714 w 265628"/>
                <a:gd name="connsiteY1" fmla="*/ 589839 h 1010606"/>
                <a:gd name="connsiteX2" fmla="*/ 94082 w 265628"/>
                <a:gd name="connsiteY2" fmla="*/ 531853 h 1010606"/>
                <a:gd name="connsiteX3" fmla="*/ 67319 w 265628"/>
                <a:gd name="connsiteY3" fmla="*/ 786101 h 1010606"/>
                <a:gd name="connsiteX4" fmla="*/ 120845 w 265628"/>
                <a:gd name="connsiteY4" fmla="*/ 1009125 h 1010606"/>
                <a:gd name="connsiteX5" fmla="*/ 76240 w 265628"/>
                <a:gd name="connsiteY5" fmla="*/ 870850 h 1010606"/>
                <a:gd name="connsiteX6" fmla="*/ 31635 w 265628"/>
                <a:gd name="connsiteY6" fmla="*/ 634444 h 1010606"/>
                <a:gd name="connsiteX7" fmla="*/ 412 w 265628"/>
                <a:gd name="connsiteY7" fmla="*/ 1000204 h 1010606"/>
                <a:gd name="connsiteX8" fmla="*/ 53937 w 265628"/>
                <a:gd name="connsiteY8" fmla="*/ 625523 h 1010606"/>
                <a:gd name="connsiteX9" fmla="*/ 245738 w 265628"/>
                <a:gd name="connsiteY9" fmla="*/ 299907 h 1010606"/>
                <a:gd name="connsiteX10" fmla="*/ 134226 w 265628"/>
                <a:gd name="connsiteY10" fmla="*/ 456024 h 1010606"/>
                <a:gd name="connsiteX11" fmla="*/ 160989 w 265628"/>
                <a:gd name="connsiteY11" fmla="*/ 299907 h 1010606"/>
                <a:gd name="connsiteX12" fmla="*/ 71779 w 265628"/>
                <a:gd name="connsiteY12" fmla="*/ 460485 h 1010606"/>
                <a:gd name="connsiteX13" fmla="*/ 241278 w 265628"/>
                <a:gd name="connsiteY13" fmla="*/ 99185 h 1010606"/>
                <a:gd name="connsiteX14" fmla="*/ 241278 w 265628"/>
                <a:gd name="connsiteY14" fmla="*/ 36739 h 1010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5628" h="1010606">
                  <a:moveTo>
                    <a:pt x="241278" y="36739"/>
                  </a:moveTo>
                  <a:cubicBezTo>
                    <a:pt x="204851" y="118515"/>
                    <a:pt x="47247" y="507320"/>
                    <a:pt x="22714" y="589839"/>
                  </a:cubicBezTo>
                  <a:cubicBezTo>
                    <a:pt x="-1819" y="672358"/>
                    <a:pt x="86648" y="499143"/>
                    <a:pt x="94082" y="531853"/>
                  </a:cubicBezTo>
                  <a:cubicBezTo>
                    <a:pt x="101516" y="564563"/>
                    <a:pt x="62859" y="706556"/>
                    <a:pt x="67319" y="786101"/>
                  </a:cubicBezTo>
                  <a:cubicBezTo>
                    <a:pt x="71779" y="865646"/>
                    <a:pt x="119358" y="995000"/>
                    <a:pt x="120845" y="1009125"/>
                  </a:cubicBezTo>
                  <a:cubicBezTo>
                    <a:pt x="122332" y="1023250"/>
                    <a:pt x="91108" y="933297"/>
                    <a:pt x="76240" y="870850"/>
                  </a:cubicBezTo>
                  <a:cubicBezTo>
                    <a:pt x="61372" y="808403"/>
                    <a:pt x="44273" y="612885"/>
                    <a:pt x="31635" y="634444"/>
                  </a:cubicBezTo>
                  <a:cubicBezTo>
                    <a:pt x="18997" y="656003"/>
                    <a:pt x="-3305" y="1001691"/>
                    <a:pt x="412" y="1000204"/>
                  </a:cubicBezTo>
                  <a:cubicBezTo>
                    <a:pt x="4129" y="998717"/>
                    <a:pt x="13049" y="742239"/>
                    <a:pt x="53937" y="625523"/>
                  </a:cubicBezTo>
                  <a:cubicBezTo>
                    <a:pt x="94825" y="508807"/>
                    <a:pt x="232356" y="328157"/>
                    <a:pt x="245738" y="299907"/>
                  </a:cubicBezTo>
                  <a:cubicBezTo>
                    <a:pt x="259120" y="271657"/>
                    <a:pt x="148351" y="456024"/>
                    <a:pt x="134226" y="456024"/>
                  </a:cubicBezTo>
                  <a:cubicBezTo>
                    <a:pt x="120101" y="456024"/>
                    <a:pt x="171397" y="299164"/>
                    <a:pt x="160989" y="299907"/>
                  </a:cubicBezTo>
                  <a:cubicBezTo>
                    <a:pt x="150581" y="300650"/>
                    <a:pt x="58398" y="493939"/>
                    <a:pt x="71779" y="460485"/>
                  </a:cubicBezTo>
                  <a:cubicBezTo>
                    <a:pt x="85160" y="427031"/>
                    <a:pt x="213028" y="173527"/>
                    <a:pt x="241278" y="99185"/>
                  </a:cubicBezTo>
                  <a:cubicBezTo>
                    <a:pt x="269528" y="24843"/>
                    <a:pt x="277705" y="-45037"/>
                    <a:pt x="241278" y="367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7" name="フリーフォーム 1136">
              <a:extLst>
                <a:ext uri="{FF2B5EF4-FFF2-40B4-BE49-F238E27FC236}">
                  <a16:creationId xmlns:a16="http://schemas.microsoft.com/office/drawing/2014/main" id="{95F7C6B9-3C15-A105-C847-3B31695D8442}"/>
                </a:ext>
              </a:extLst>
            </p:cNvPr>
            <p:cNvSpPr/>
            <p:nvPr/>
          </p:nvSpPr>
          <p:spPr>
            <a:xfrm>
              <a:off x="6663834" y="3852739"/>
              <a:ext cx="236553" cy="799769"/>
            </a:xfrm>
            <a:custGeom>
              <a:avLst/>
              <a:gdLst>
                <a:gd name="connsiteX0" fmla="*/ 236541 w 236553"/>
                <a:gd name="connsiteY0" fmla="*/ 1122 h 799769"/>
                <a:gd name="connsiteX1" fmla="*/ 80424 w 236553"/>
                <a:gd name="connsiteY1" fmla="*/ 299975 h 799769"/>
                <a:gd name="connsiteX2" fmla="*/ 53661 w 236553"/>
                <a:gd name="connsiteY2" fmla="*/ 442711 h 799769"/>
                <a:gd name="connsiteX3" fmla="*/ 17977 w 236553"/>
                <a:gd name="connsiteY3" fmla="*/ 393645 h 799769"/>
                <a:gd name="connsiteX4" fmla="*/ 26898 w 236553"/>
                <a:gd name="connsiteY4" fmla="*/ 616670 h 799769"/>
                <a:gd name="connsiteX5" fmla="*/ 135 w 236553"/>
                <a:gd name="connsiteY5" fmla="*/ 799550 h 799769"/>
                <a:gd name="connsiteX6" fmla="*/ 40279 w 236553"/>
                <a:gd name="connsiteY6" fmla="*/ 643433 h 799769"/>
                <a:gd name="connsiteX7" fmla="*/ 58121 w 236553"/>
                <a:gd name="connsiteY7" fmla="*/ 219686 h 799769"/>
                <a:gd name="connsiteX8" fmla="*/ 58121 w 236553"/>
                <a:gd name="connsiteY8" fmla="*/ 362422 h 799769"/>
                <a:gd name="connsiteX9" fmla="*/ 174094 w 236553"/>
                <a:gd name="connsiteY9" fmla="*/ 76951 h 799769"/>
                <a:gd name="connsiteX10" fmla="*/ 89345 w 236553"/>
                <a:gd name="connsiteY10" fmla="*/ 192923 h 799769"/>
                <a:gd name="connsiteX11" fmla="*/ 236541 w 236553"/>
                <a:gd name="connsiteY11" fmla="*/ 1122 h 799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6553" h="799769">
                  <a:moveTo>
                    <a:pt x="236541" y="1122"/>
                  </a:moveTo>
                  <a:cubicBezTo>
                    <a:pt x="235054" y="18964"/>
                    <a:pt x="110904" y="226377"/>
                    <a:pt x="80424" y="299975"/>
                  </a:cubicBezTo>
                  <a:cubicBezTo>
                    <a:pt x="49944" y="373573"/>
                    <a:pt x="64069" y="427099"/>
                    <a:pt x="53661" y="442711"/>
                  </a:cubicBezTo>
                  <a:cubicBezTo>
                    <a:pt x="43253" y="458323"/>
                    <a:pt x="22437" y="364652"/>
                    <a:pt x="17977" y="393645"/>
                  </a:cubicBezTo>
                  <a:cubicBezTo>
                    <a:pt x="13516" y="422638"/>
                    <a:pt x="29872" y="549019"/>
                    <a:pt x="26898" y="616670"/>
                  </a:cubicBezTo>
                  <a:cubicBezTo>
                    <a:pt x="23924" y="684321"/>
                    <a:pt x="-2095" y="795090"/>
                    <a:pt x="135" y="799550"/>
                  </a:cubicBezTo>
                  <a:cubicBezTo>
                    <a:pt x="2365" y="804010"/>
                    <a:pt x="30615" y="740077"/>
                    <a:pt x="40279" y="643433"/>
                  </a:cubicBezTo>
                  <a:cubicBezTo>
                    <a:pt x="49943" y="546789"/>
                    <a:pt x="55147" y="266521"/>
                    <a:pt x="58121" y="219686"/>
                  </a:cubicBezTo>
                  <a:cubicBezTo>
                    <a:pt x="61095" y="172851"/>
                    <a:pt x="38792" y="386211"/>
                    <a:pt x="58121" y="362422"/>
                  </a:cubicBezTo>
                  <a:cubicBezTo>
                    <a:pt x="77450" y="338633"/>
                    <a:pt x="168890" y="105201"/>
                    <a:pt x="174094" y="76951"/>
                  </a:cubicBezTo>
                  <a:cubicBezTo>
                    <a:pt x="179298" y="48701"/>
                    <a:pt x="75963" y="201844"/>
                    <a:pt x="89345" y="192923"/>
                  </a:cubicBezTo>
                  <a:cubicBezTo>
                    <a:pt x="102726" y="184002"/>
                    <a:pt x="238028" y="-16720"/>
                    <a:pt x="236541" y="11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8" name="フリーフォーム 1137">
              <a:extLst>
                <a:ext uri="{FF2B5EF4-FFF2-40B4-BE49-F238E27FC236}">
                  <a16:creationId xmlns:a16="http://schemas.microsoft.com/office/drawing/2014/main" id="{06B0280D-61C9-254E-DA8B-A445F4EA2DBB}"/>
                </a:ext>
              </a:extLst>
            </p:cNvPr>
            <p:cNvSpPr/>
            <p:nvPr/>
          </p:nvSpPr>
          <p:spPr>
            <a:xfrm>
              <a:off x="6886961" y="3175803"/>
              <a:ext cx="307862" cy="662859"/>
            </a:xfrm>
            <a:custGeom>
              <a:avLst/>
              <a:gdLst>
                <a:gd name="connsiteX0" fmla="*/ 53558 w 307862"/>
                <a:gd name="connsiteY0" fmla="*/ 89274 h 662859"/>
                <a:gd name="connsiteX1" fmla="*/ 156149 w 307862"/>
                <a:gd name="connsiteY1" fmla="*/ 450574 h 662859"/>
                <a:gd name="connsiteX2" fmla="*/ 142768 w 307862"/>
                <a:gd name="connsiteY2" fmla="*/ 655756 h 662859"/>
                <a:gd name="connsiteX3" fmla="*/ 133847 w 307862"/>
                <a:gd name="connsiteY3" fmla="*/ 584388 h 662859"/>
                <a:gd name="connsiteX4" fmla="*/ 32 w 307862"/>
                <a:gd name="connsiteY4" fmla="*/ 285536 h 662859"/>
                <a:gd name="connsiteX5" fmla="*/ 147228 w 307862"/>
                <a:gd name="connsiteY5" fmla="*/ 584388 h 662859"/>
                <a:gd name="connsiteX6" fmla="*/ 209675 w 307862"/>
                <a:gd name="connsiteY6" fmla="*/ 316759 h 662859"/>
                <a:gd name="connsiteX7" fmla="*/ 196294 w 307862"/>
                <a:gd name="connsiteY7" fmla="*/ 352443 h 662859"/>
                <a:gd name="connsiteX8" fmla="*/ 307806 w 307862"/>
                <a:gd name="connsiteY8" fmla="*/ 64 h 662859"/>
                <a:gd name="connsiteX9" fmla="*/ 209675 w 307862"/>
                <a:gd name="connsiteY9" fmla="*/ 321219 h 662859"/>
                <a:gd name="connsiteX10" fmla="*/ 53558 w 307862"/>
                <a:gd name="connsiteY10" fmla="*/ 89274 h 662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7862" h="662859">
                  <a:moveTo>
                    <a:pt x="53558" y="89274"/>
                  </a:moveTo>
                  <a:cubicBezTo>
                    <a:pt x="44637" y="110833"/>
                    <a:pt x="141281" y="356160"/>
                    <a:pt x="156149" y="450574"/>
                  </a:cubicBezTo>
                  <a:cubicBezTo>
                    <a:pt x="171017" y="544988"/>
                    <a:pt x="146485" y="633454"/>
                    <a:pt x="142768" y="655756"/>
                  </a:cubicBezTo>
                  <a:cubicBezTo>
                    <a:pt x="139051" y="678058"/>
                    <a:pt x="157636" y="646091"/>
                    <a:pt x="133847" y="584388"/>
                  </a:cubicBezTo>
                  <a:cubicBezTo>
                    <a:pt x="110058" y="522685"/>
                    <a:pt x="-2198" y="285536"/>
                    <a:pt x="32" y="285536"/>
                  </a:cubicBezTo>
                  <a:cubicBezTo>
                    <a:pt x="2262" y="285536"/>
                    <a:pt x="112288" y="579184"/>
                    <a:pt x="147228" y="584388"/>
                  </a:cubicBezTo>
                  <a:cubicBezTo>
                    <a:pt x="182168" y="589592"/>
                    <a:pt x="201497" y="355416"/>
                    <a:pt x="209675" y="316759"/>
                  </a:cubicBezTo>
                  <a:cubicBezTo>
                    <a:pt x="217853" y="278102"/>
                    <a:pt x="179939" y="405225"/>
                    <a:pt x="196294" y="352443"/>
                  </a:cubicBezTo>
                  <a:cubicBezTo>
                    <a:pt x="212649" y="299661"/>
                    <a:pt x="305576" y="5268"/>
                    <a:pt x="307806" y="64"/>
                  </a:cubicBezTo>
                  <a:cubicBezTo>
                    <a:pt x="310036" y="-5140"/>
                    <a:pt x="246102" y="307094"/>
                    <a:pt x="209675" y="321219"/>
                  </a:cubicBezTo>
                  <a:cubicBezTo>
                    <a:pt x="173248" y="335344"/>
                    <a:pt x="62479" y="67715"/>
                    <a:pt x="53558" y="892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9" name="フリーフォーム 1138">
              <a:extLst>
                <a:ext uri="{FF2B5EF4-FFF2-40B4-BE49-F238E27FC236}">
                  <a16:creationId xmlns:a16="http://schemas.microsoft.com/office/drawing/2014/main" id="{D1DBCD43-D52D-F40C-275E-A655BD26984E}"/>
                </a:ext>
              </a:extLst>
            </p:cNvPr>
            <p:cNvSpPr/>
            <p:nvPr/>
          </p:nvSpPr>
          <p:spPr>
            <a:xfrm>
              <a:off x="6624758" y="3144607"/>
              <a:ext cx="229959" cy="847841"/>
            </a:xfrm>
            <a:custGeom>
              <a:avLst/>
              <a:gdLst>
                <a:gd name="connsiteX0" fmla="*/ 7987 w 229959"/>
                <a:gd name="connsiteY0" fmla="*/ 151693 h 847841"/>
                <a:gd name="connsiteX1" fmla="*/ 30290 w 229959"/>
                <a:gd name="connsiteY1" fmla="*/ 205219 h 847841"/>
                <a:gd name="connsiteX2" fmla="*/ 226551 w 229959"/>
                <a:gd name="connsiteY2" fmla="*/ 660189 h 847841"/>
                <a:gd name="connsiteX3" fmla="*/ 159644 w 229959"/>
                <a:gd name="connsiteY3" fmla="*/ 847530 h 847841"/>
                <a:gd name="connsiteX4" fmla="*/ 222091 w 229959"/>
                <a:gd name="connsiteY4" fmla="*/ 695873 h 847841"/>
                <a:gd name="connsiteX5" fmla="*/ 150723 w 229959"/>
                <a:gd name="connsiteY5" fmla="*/ 383639 h 847841"/>
                <a:gd name="connsiteX6" fmla="*/ 97197 w 229959"/>
                <a:gd name="connsiteY6" fmla="*/ 37 h 847841"/>
                <a:gd name="connsiteX7" fmla="*/ 190867 w 229959"/>
                <a:gd name="connsiteY7" fmla="*/ 405941 h 847841"/>
                <a:gd name="connsiteX8" fmla="*/ 7987 w 229959"/>
                <a:gd name="connsiteY8" fmla="*/ 151693 h 847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9959" h="847841">
                  <a:moveTo>
                    <a:pt x="7987" y="151693"/>
                  </a:moveTo>
                  <a:cubicBezTo>
                    <a:pt x="-18776" y="118239"/>
                    <a:pt x="30290" y="205219"/>
                    <a:pt x="30290" y="205219"/>
                  </a:cubicBezTo>
                  <a:cubicBezTo>
                    <a:pt x="66717" y="289968"/>
                    <a:pt x="204992" y="553137"/>
                    <a:pt x="226551" y="660189"/>
                  </a:cubicBezTo>
                  <a:cubicBezTo>
                    <a:pt x="248110" y="767241"/>
                    <a:pt x="160387" y="841583"/>
                    <a:pt x="159644" y="847530"/>
                  </a:cubicBezTo>
                  <a:cubicBezTo>
                    <a:pt x="158901" y="853477"/>
                    <a:pt x="223578" y="773188"/>
                    <a:pt x="222091" y="695873"/>
                  </a:cubicBezTo>
                  <a:cubicBezTo>
                    <a:pt x="220604" y="618558"/>
                    <a:pt x="171539" y="499612"/>
                    <a:pt x="150723" y="383639"/>
                  </a:cubicBezTo>
                  <a:cubicBezTo>
                    <a:pt x="129907" y="267666"/>
                    <a:pt x="90507" y="-3680"/>
                    <a:pt x="97197" y="37"/>
                  </a:cubicBezTo>
                  <a:cubicBezTo>
                    <a:pt x="103887" y="3754"/>
                    <a:pt x="203505" y="376205"/>
                    <a:pt x="190867" y="405941"/>
                  </a:cubicBezTo>
                  <a:cubicBezTo>
                    <a:pt x="178229" y="435677"/>
                    <a:pt x="34750" y="185147"/>
                    <a:pt x="7987" y="1516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0" name="フリーフォーム 1139">
              <a:extLst>
                <a:ext uri="{FF2B5EF4-FFF2-40B4-BE49-F238E27FC236}">
                  <a16:creationId xmlns:a16="http://schemas.microsoft.com/office/drawing/2014/main" id="{39F7F877-3208-DA6B-1605-D773E5C20CE8}"/>
                </a:ext>
              </a:extLst>
            </p:cNvPr>
            <p:cNvSpPr/>
            <p:nvPr/>
          </p:nvSpPr>
          <p:spPr>
            <a:xfrm>
              <a:off x="6626329" y="3470079"/>
              <a:ext cx="181494" cy="674517"/>
            </a:xfrm>
            <a:custGeom>
              <a:avLst/>
              <a:gdLst>
                <a:gd name="connsiteX0" fmla="*/ 59942 w 181494"/>
                <a:gd name="connsiteY0" fmla="*/ 181 h 674517"/>
                <a:gd name="connsiteX1" fmla="*/ 166994 w 181494"/>
                <a:gd name="connsiteY1" fmla="*/ 290112 h 674517"/>
                <a:gd name="connsiteX2" fmla="*/ 162533 w 181494"/>
                <a:gd name="connsiteY2" fmla="*/ 446229 h 674517"/>
                <a:gd name="connsiteX3" fmla="*/ 1956 w 181494"/>
                <a:gd name="connsiteY3" fmla="*/ 673714 h 674517"/>
                <a:gd name="connsiteX4" fmla="*/ 77784 w 181494"/>
                <a:gd name="connsiteY4" fmla="*/ 517597 h 674517"/>
                <a:gd name="connsiteX5" fmla="*/ 144691 w 181494"/>
                <a:gd name="connsiteY5" fmla="*/ 406085 h 674517"/>
                <a:gd name="connsiteX6" fmla="*/ 162533 w 181494"/>
                <a:gd name="connsiteY6" fmla="*/ 406085 h 674517"/>
                <a:gd name="connsiteX7" fmla="*/ 171454 w 181494"/>
                <a:gd name="connsiteY7" fmla="*/ 334717 h 674517"/>
                <a:gd name="connsiteX8" fmla="*/ 59942 w 181494"/>
                <a:gd name="connsiteY8" fmla="*/ 181 h 67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494" h="674517">
                  <a:moveTo>
                    <a:pt x="59942" y="181"/>
                  </a:moveTo>
                  <a:cubicBezTo>
                    <a:pt x="59199" y="-7253"/>
                    <a:pt x="149896" y="215771"/>
                    <a:pt x="166994" y="290112"/>
                  </a:cubicBezTo>
                  <a:cubicBezTo>
                    <a:pt x="184093" y="364453"/>
                    <a:pt x="190039" y="382295"/>
                    <a:pt x="162533" y="446229"/>
                  </a:cubicBezTo>
                  <a:cubicBezTo>
                    <a:pt x="135027" y="510163"/>
                    <a:pt x="16081" y="661819"/>
                    <a:pt x="1956" y="673714"/>
                  </a:cubicBezTo>
                  <a:cubicBezTo>
                    <a:pt x="-12169" y="685609"/>
                    <a:pt x="53995" y="562202"/>
                    <a:pt x="77784" y="517597"/>
                  </a:cubicBezTo>
                  <a:cubicBezTo>
                    <a:pt x="101573" y="472992"/>
                    <a:pt x="130566" y="424670"/>
                    <a:pt x="144691" y="406085"/>
                  </a:cubicBezTo>
                  <a:cubicBezTo>
                    <a:pt x="158816" y="387500"/>
                    <a:pt x="158073" y="417980"/>
                    <a:pt x="162533" y="406085"/>
                  </a:cubicBezTo>
                  <a:cubicBezTo>
                    <a:pt x="166994" y="394190"/>
                    <a:pt x="188552" y="399394"/>
                    <a:pt x="171454" y="334717"/>
                  </a:cubicBezTo>
                  <a:cubicBezTo>
                    <a:pt x="154356" y="270040"/>
                    <a:pt x="60685" y="7615"/>
                    <a:pt x="59942" y="1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2" name="フリーフォーム 1141">
              <a:extLst>
                <a:ext uri="{FF2B5EF4-FFF2-40B4-BE49-F238E27FC236}">
                  <a16:creationId xmlns:a16="http://schemas.microsoft.com/office/drawing/2014/main" id="{8B49ED65-90AD-34C6-4EAA-7D59270950EE}"/>
                </a:ext>
              </a:extLst>
            </p:cNvPr>
            <p:cNvSpPr/>
            <p:nvPr/>
          </p:nvSpPr>
          <p:spPr>
            <a:xfrm>
              <a:off x="6839570" y="3280499"/>
              <a:ext cx="204067" cy="577856"/>
            </a:xfrm>
            <a:custGeom>
              <a:avLst/>
              <a:gdLst>
                <a:gd name="connsiteX0" fmla="*/ 181238 w 204067"/>
                <a:gd name="connsiteY0" fmla="*/ 2420 h 577856"/>
                <a:gd name="connsiteX1" fmla="*/ 194619 w 204067"/>
                <a:gd name="connsiteY1" fmla="*/ 55946 h 577856"/>
                <a:gd name="connsiteX2" fmla="*/ 69726 w 204067"/>
                <a:gd name="connsiteY2" fmla="*/ 189761 h 577856"/>
                <a:gd name="connsiteX3" fmla="*/ 105410 w 204067"/>
                <a:gd name="connsiteY3" fmla="*/ 350338 h 577856"/>
                <a:gd name="connsiteX4" fmla="*/ 65265 w 204067"/>
                <a:gd name="connsiteY4" fmla="*/ 194221 h 577856"/>
                <a:gd name="connsiteX5" fmla="*/ 167856 w 204067"/>
                <a:gd name="connsiteY5" fmla="*/ 533218 h 577856"/>
                <a:gd name="connsiteX6" fmla="*/ 145554 w 204067"/>
                <a:gd name="connsiteY6" fmla="*/ 497534 h 577856"/>
                <a:gd name="connsiteX7" fmla="*/ 176777 w 204067"/>
                <a:gd name="connsiteY7" fmla="*/ 573362 h 577856"/>
                <a:gd name="connsiteX8" fmla="*/ 100949 w 204067"/>
                <a:gd name="connsiteY8" fmla="*/ 341417 h 577856"/>
                <a:gd name="connsiteX9" fmla="*/ 2818 w 204067"/>
                <a:gd name="connsiteY9" fmla="*/ 109472 h 577856"/>
                <a:gd name="connsiteX10" fmla="*/ 29581 w 204067"/>
                <a:gd name="connsiteY10" fmla="*/ 154077 h 577856"/>
                <a:gd name="connsiteX11" fmla="*/ 60805 w 204067"/>
                <a:gd name="connsiteY11" fmla="*/ 109472 h 577856"/>
                <a:gd name="connsiteX12" fmla="*/ 69726 w 204067"/>
                <a:gd name="connsiteY12" fmla="*/ 127314 h 577856"/>
                <a:gd name="connsiteX13" fmla="*/ 181238 w 204067"/>
                <a:gd name="connsiteY13" fmla="*/ 2420 h 577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067" h="577856">
                  <a:moveTo>
                    <a:pt x="181238" y="2420"/>
                  </a:moveTo>
                  <a:cubicBezTo>
                    <a:pt x="202053" y="-9475"/>
                    <a:pt x="213204" y="24723"/>
                    <a:pt x="194619" y="55946"/>
                  </a:cubicBezTo>
                  <a:cubicBezTo>
                    <a:pt x="176034" y="87169"/>
                    <a:pt x="84594" y="140696"/>
                    <a:pt x="69726" y="189761"/>
                  </a:cubicBezTo>
                  <a:cubicBezTo>
                    <a:pt x="54858" y="238826"/>
                    <a:pt x="106153" y="349595"/>
                    <a:pt x="105410" y="350338"/>
                  </a:cubicBezTo>
                  <a:cubicBezTo>
                    <a:pt x="104667" y="351081"/>
                    <a:pt x="54857" y="163741"/>
                    <a:pt x="65265" y="194221"/>
                  </a:cubicBezTo>
                  <a:cubicBezTo>
                    <a:pt x="75673" y="224701"/>
                    <a:pt x="154474" y="482666"/>
                    <a:pt x="167856" y="533218"/>
                  </a:cubicBezTo>
                  <a:cubicBezTo>
                    <a:pt x="181238" y="583770"/>
                    <a:pt x="144067" y="490843"/>
                    <a:pt x="145554" y="497534"/>
                  </a:cubicBezTo>
                  <a:cubicBezTo>
                    <a:pt x="147041" y="504225"/>
                    <a:pt x="184211" y="599382"/>
                    <a:pt x="176777" y="573362"/>
                  </a:cubicBezTo>
                  <a:cubicBezTo>
                    <a:pt x="169343" y="547343"/>
                    <a:pt x="129942" y="418732"/>
                    <a:pt x="100949" y="341417"/>
                  </a:cubicBezTo>
                  <a:cubicBezTo>
                    <a:pt x="71956" y="264102"/>
                    <a:pt x="14713" y="140695"/>
                    <a:pt x="2818" y="109472"/>
                  </a:cubicBezTo>
                  <a:cubicBezTo>
                    <a:pt x="-9077" y="78249"/>
                    <a:pt x="19917" y="154077"/>
                    <a:pt x="29581" y="154077"/>
                  </a:cubicBezTo>
                  <a:cubicBezTo>
                    <a:pt x="39245" y="154077"/>
                    <a:pt x="60805" y="109472"/>
                    <a:pt x="60805" y="109472"/>
                  </a:cubicBezTo>
                  <a:cubicBezTo>
                    <a:pt x="67496" y="105012"/>
                    <a:pt x="48167" y="139209"/>
                    <a:pt x="69726" y="127314"/>
                  </a:cubicBezTo>
                  <a:cubicBezTo>
                    <a:pt x="91285" y="115419"/>
                    <a:pt x="160423" y="14315"/>
                    <a:pt x="181238" y="24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3" name="フリーフォーム 1142">
              <a:extLst>
                <a:ext uri="{FF2B5EF4-FFF2-40B4-BE49-F238E27FC236}">
                  <a16:creationId xmlns:a16="http://schemas.microsoft.com/office/drawing/2014/main" id="{4583621C-5876-5150-2EC1-C4E4105E4AA1}"/>
                </a:ext>
              </a:extLst>
            </p:cNvPr>
            <p:cNvSpPr/>
            <p:nvPr/>
          </p:nvSpPr>
          <p:spPr>
            <a:xfrm>
              <a:off x="6613422" y="3102446"/>
              <a:ext cx="100043" cy="952406"/>
            </a:xfrm>
            <a:custGeom>
              <a:avLst/>
              <a:gdLst>
                <a:gd name="connsiteX0" fmla="*/ 23784 w 100043"/>
                <a:gd name="connsiteY0" fmla="*/ 2054 h 952406"/>
                <a:gd name="connsiteX1" fmla="*/ 14863 w 100043"/>
                <a:gd name="connsiteY1" fmla="*/ 720192 h 952406"/>
                <a:gd name="connsiteX2" fmla="*/ 41626 w 100043"/>
                <a:gd name="connsiteY2" fmla="*/ 497168 h 952406"/>
                <a:gd name="connsiteX3" fmla="*/ 32705 w 100043"/>
                <a:gd name="connsiteY3" fmla="*/ 952137 h 952406"/>
                <a:gd name="connsiteX4" fmla="*/ 37165 w 100043"/>
                <a:gd name="connsiteY4" fmla="*/ 559614 h 952406"/>
                <a:gd name="connsiteX5" fmla="*/ 99612 w 100043"/>
                <a:gd name="connsiteY5" fmla="*/ 296446 h 952406"/>
                <a:gd name="connsiteX6" fmla="*/ 1481 w 100043"/>
                <a:gd name="connsiteY6" fmla="*/ 497168 h 952406"/>
                <a:gd name="connsiteX7" fmla="*/ 23784 w 100043"/>
                <a:gd name="connsiteY7" fmla="*/ 2054 h 952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43" h="952406">
                  <a:moveTo>
                    <a:pt x="23784" y="2054"/>
                  </a:moveTo>
                  <a:cubicBezTo>
                    <a:pt x="26014" y="39225"/>
                    <a:pt x="11889" y="637673"/>
                    <a:pt x="14863" y="720192"/>
                  </a:cubicBezTo>
                  <a:cubicBezTo>
                    <a:pt x="17837" y="802711"/>
                    <a:pt x="38652" y="458511"/>
                    <a:pt x="41626" y="497168"/>
                  </a:cubicBezTo>
                  <a:cubicBezTo>
                    <a:pt x="44600" y="535826"/>
                    <a:pt x="33448" y="941729"/>
                    <a:pt x="32705" y="952137"/>
                  </a:cubicBezTo>
                  <a:cubicBezTo>
                    <a:pt x="31962" y="962545"/>
                    <a:pt x="26014" y="668896"/>
                    <a:pt x="37165" y="559614"/>
                  </a:cubicBezTo>
                  <a:cubicBezTo>
                    <a:pt x="48316" y="450332"/>
                    <a:pt x="105559" y="306854"/>
                    <a:pt x="99612" y="296446"/>
                  </a:cubicBezTo>
                  <a:cubicBezTo>
                    <a:pt x="93665" y="286038"/>
                    <a:pt x="9658" y="550694"/>
                    <a:pt x="1481" y="497168"/>
                  </a:cubicBezTo>
                  <a:cubicBezTo>
                    <a:pt x="-6697" y="443642"/>
                    <a:pt x="21554" y="-35117"/>
                    <a:pt x="23784" y="20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4" name="フリーフォーム 1143">
              <a:extLst>
                <a:ext uri="{FF2B5EF4-FFF2-40B4-BE49-F238E27FC236}">
                  <a16:creationId xmlns:a16="http://schemas.microsoft.com/office/drawing/2014/main" id="{E4AACEAC-9997-9464-A0E4-FB8296834829}"/>
                </a:ext>
              </a:extLst>
            </p:cNvPr>
            <p:cNvSpPr/>
            <p:nvPr/>
          </p:nvSpPr>
          <p:spPr>
            <a:xfrm>
              <a:off x="6806704" y="3276611"/>
              <a:ext cx="250642" cy="796502"/>
            </a:xfrm>
            <a:custGeom>
              <a:avLst/>
              <a:gdLst>
                <a:gd name="connsiteX0" fmla="*/ 0 w 250642"/>
                <a:gd name="connsiteY0" fmla="*/ 1848 h 796502"/>
                <a:gd name="connsiteX1" fmla="*/ 142736 w 250642"/>
                <a:gd name="connsiteY1" fmla="*/ 599553 h 796502"/>
                <a:gd name="connsiteX2" fmla="*/ 129355 w 250642"/>
                <a:gd name="connsiteY2" fmla="*/ 546027 h 796502"/>
                <a:gd name="connsiteX3" fmla="*/ 249788 w 250642"/>
                <a:gd name="connsiteY3" fmla="*/ 791354 h 796502"/>
                <a:gd name="connsiteX4" fmla="*/ 173959 w 250642"/>
                <a:gd name="connsiteY4" fmla="*/ 675381 h 796502"/>
                <a:gd name="connsiteX5" fmla="*/ 4461 w 250642"/>
                <a:gd name="connsiteY5" fmla="*/ 251635 h 796502"/>
                <a:gd name="connsiteX6" fmla="*/ 142736 w 250642"/>
                <a:gd name="connsiteY6" fmla="*/ 407752 h 796502"/>
                <a:gd name="connsiteX7" fmla="*/ 0 w 250642"/>
                <a:gd name="connsiteY7" fmla="*/ 1848 h 796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0642" h="796502">
                  <a:moveTo>
                    <a:pt x="0" y="1848"/>
                  </a:moveTo>
                  <a:cubicBezTo>
                    <a:pt x="0" y="33815"/>
                    <a:pt x="121177" y="508856"/>
                    <a:pt x="142736" y="599553"/>
                  </a:cubicBezTo>
                  <a:cubicBezTo>
                    <a:pt x="164295" y="690250"/>
                    <a:pt x="111513" y="514060"/>
                    <a:pt x="129355" y="546027"/>
                  </a:cubicBezTo>
                  <a:cubicBezTo>
                    <a:pt x="147197" y="577994"/>
                    <a:pt x="242354" y="769795"/>
                    <a:pt x="249788" y="791354"/>
                  </a:cubicBezTo>
                  <a:cubicBezTo>
                    <a:pt x="257222" y="812913"/>
                    <a:pt x="214847" y="765334"/>
                    <a:pt x="173959" y="675381"/>
                  </a:cubicBezTo>
                  <a:cubicBezTo>
                    <a:pt x="133071" y="585428"/>
                    <a:pt x="9665" y="296240"/>
                    <a:pt x="4461" y="251635"/>
                  </a:cubicBezTo>
                  <a:cubicBezTo>
                    <a:pt x="-743" y="207030"/>
                    <a:pt x="145710" y="453100"/>
                    <a:pt x="142736" y="407752"/>
                  </a:cubicBezTo>
                  <a:cubicBezTo>
                    <a:pt x="139762" y="362404"/>
                    <a:pt x="0" y="-30119"/>
                    <a:pt x="0" y="18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5" name="フリーフォーム 1144">
              <a:extLst>
                <a:ext uri="{FF2B5EF4-FFF2-40B4-BE49-F238E27FC236}">
                  <a16:creationId xmlns:a16="http://schemas.microsoft.com/office/drawing/2014/main" id="{68D0F4F0-03DC-A979-6C8B-C8B0F4FE71D0}"/>
                </a:ext>
              </a:extLst>
            </p:cNvPr>
            <p:cNvSpPr/>
            <p:nvPr/>
          </p:nvSpPr>
          <p:spPr>
            <a:xfrm>
              <a:off x="6771000" y="3900891"/>
              <a:ext cx="169616" cy="644602"/>
            </a:xfrm>
            <a:custGeom>
              <a:avLst/>
              <a:gdLst>
                <a:gd name="connsiteX0" fmla="*/ 169519 w 169616"/>
                <a:gd name="connsiteY0" fmla="*/ 2036 h 644602"/>
                <a:gd name="connsiteX1" fmla="*/ 107072 w 169616"/>
                <a:gd name="connsiteY1" fmla="*/ 251823 h 644602"/>
                <a:gd name="connsiteX2" fmla="*/ 20 w 169616"/>
                <a:gd name="connsiteY2" fmla="*/ 465927 h 644602"/>
                <a:gd name="connsiteX3" fmla="*/ 115993 w 169616"/>
                <a:gd name="connsiteY3" fmla="*/ 309809 h 644602"/>
                <a:gd name="connsiteX4" fmla="*/ 98151 w 169616"/>
                <a:gd name="connsiteY4" fmla="*/ 412401 h 644602"/>
                <a:gd name="connsiteX5" fmla="*/ 84770 w 169616"/>
                <a:gd name="connsiteY5" fmla="*/ 644346 h 644602"/>
                <a:gd name="connsiteX6" fmla="*/ 98151 w 169616"/>
                <a:gd name="connsiteY6" fmla="*/ 452545 h 644602"/>
                <a:gd name="connsiteX7" fmla="*/ 133835 w 169616"/>
                <a:gd name="connsiteY7" fmla="*/ 207218 h 644602"/>
                <a:gd name="connsiteX8" fmla="*/ 129375 w 169616"/>
                <a:gd name="connsiteY8" fmla="*/ 225060 h 644602"/>
                <a:gd name="connsiteX9" fmla="*/ 75849 w 169616"/>
                <a:gd name="connsiteY9" fmla="*/ 55562 h 644602"/>
                <a:gd name="connsiteX10" fmla="*/ 93691 w 169616"/>
                <a:gd name="connsiteY10" fmla="*/ 131390 h 644602"/>
                <a:gd name="connsiteX11" fmla="*/ 169519 w 169616"/>
                <a:gd name="connsiteY11" fmla="*/ 2036 h 644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9616" h="644602">
                  <a:moveTo>
                    <a:pt x="169519" y="2036"/>
                  </a:moveTo>
                  <a:cubicBezTo>
                    <a:pt x="171749" y="22108"/>
                    <a:pt x="135322" y="174508"/>
                    <a:pt x="107072" y="251823"/>
                  </a:cubicBezTo>
                  <a:cubicBezTo>
                    <a:pt x="78822" y="329138"/>
                    <a:pt x="-1467" y="456263"/>
                    <a:pt x="20" y="465927"/>
                  </a:cubicBezTo>
                  <a:cubicBezTo>
                    <a:pt x="1507" y="475591"/>
                    <a:pt x="99638" y="318730"/>
                    <a:pt x="115993" y="309809"/>
                  </a:cubicBezTo>
                  <a:cubicBezTo>
                    <a:pt x="132348" y="300888"/>
                    <a:pt x="103355" y="356645"/>
                    <a:pt x="98151" y="412401"/>
                  </a:cubicBezTo>
                  <a:cubicBezTo>
                    <a:pt x="92947" y="468157"/>
                    <a:pt x="84770" y="637655"/>
                    <a:pt x="84770" y="644346"/>
                  </a:cubicBezTo>
                  <a:cubicBezTo>
                    <a:pt x="84770" y="651037"/>
                    <a:pt x="89974" y="525400"/>
                    <a:pt x="98151" y="452545"/>
                  </a:cubicBezTo>
                  <a:cubicBezTo>
                    <a:pt x="106328" y="379690"/>
                    <a:pt x="128631" y="245132"/>
                    <a:pt x="133835" y="207218"/>
                  </a:cubicBezTo>
                  <a:cubicBezTo>
                    <a:pt x="139039" y="169304"/>
                    <a:pt x="139039" y="250336"/>
                    <a:pt x="129375" y="225060"/>
                  </a:cubicBezTo>
                  <a:cubicBezTo>
                    <a:pt x="119711" y="199784"/>
                    <a:pt x="81796" y="71174"/>
                    <a:pt x="75849" y="55562"/>
                  </a:cubicBezTo>
                  <a:cubicBezTo>
                    <a:pt x="69902" y="39950"/>
                    <a:pt x="72876" y="146258"/>
                    <a:pt x="93691" y="131390"/>
                  </a:cubicBezTo>
                  <a:cubicBezTo>
                    <a:pt x="114506" y="116522"/>
                    <a:pt x="167289" y="-18036"/>
                    <a:pt x="169519" y="20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6" name="フリーフォーム 1145">
              <a:extLst>
                <a:ext uri="{FF2B5EF4-FFF2-40B4-BE49-F238E27FC236}">
                  <a16:creationId xmlns:a16="http://schemas.microsoft.com/office/drawing/2014/main" id="{8276FBC5-1702-72B3-4444-72D4E096302C}"/>
                </a:ext>
              </a:extLst>
            </p:cNvPr>
            <p:cNvSpPr/>
            <p:nvPr/>
          </p:nvSpPr>
          <p:spPr>
            <a:xfrm>
              <a:off x="6739795" y="3220394"/>
              <a:ext cx="432811" cy="554220"/>
            </a:xfrm>
            <a:custGeom>
              <a:avLst/>
              <a:gdLst>
                <a:gd name="connsiteX0" fmla="*/ 2 w 432811"/>
                <a:gd name="connsiteY0" fmla="*/ 78 h 554220"/>
                <a:gd name="connsiteX1" fmla="*/ 258710 w 432811"/>
                <a:gd name="connsiteY1" fmla="*/ 156195 h 554220"/>
                <a:gd name="connsiteX2" fmla="*/ 334539 w 432811"/>
                <a:gd name="connsiteY2" fmla="*/ 169577 h 554220"/>
                <a:gd name="connsiteX3" fmla="*/ 267631 w 432811"/>
                <a:gd name="connsiteY3" fmla="*/ 285549 h 554220"/>
                <a:gd name="connsiteX4" fmla="*/ 330078 w 432811"/>
                <a:gd name="connsiteY4" fmla="*/ 553179 h 554220"/>
                <a:gd name="connsiteX5" fmla="*/ 289934 w 432811"/>
                <a:gd name="connsiteY5" fmla="*/ 370299 h 554220"/>
                <a:gd name="connsiteX6" fmla="*/ 111514 w 432811"/>
                <a:gd name="connsiteY6" fmla="*/ 169577 h 554220"/>
                <a:gd name="connsiteX7" fmla="*/ 236408 w 432811"/>
                <a:gd name="connsiteY7" fmla="*/ 281089 h 554220"/>
                <a:gd name="connsiteX8" fmla="*/ 432669 w 432811"/>
                <a:gd name="connsiteY8" fmla="*/ 71446 h 554220"/>
                <a:gd name="connsiteX9" fmla="*/ 263171 w 432811"/>
                <a:gd name="connsiteY9" fmla="*/ 133893 h 554220"/>
                <a:gd name="connsiteX10" fmla="*/ 2 w 432811"/>
                <a:gd name="connsiteY10" fmla="*/ 78 h 55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2811" h="554220">
                  <a:moveTo>
                    <a:pt x="2" y="78"/>
                  </a:moveTo>
                  <a:cubicBezTo>
                    <a:pt x="-741" y="3795"/>
                    <a:pt x="202954" y="127945"/>
                    <a:pt x="258710" y="156195"/>
                  </a:cubicBezTo>
                  <a:cubicBezTo>
                    <a:pt x="314466" y="184445"/>
                    <a:pt x="333052" y="148018"/>
                    <a:pt x="334539" y="169577"/>
                  </a:cubicBezTo>
                  <a:cubicBezTo>
                    <a:pt x="336026" y="191136"/>
                    <a:pt x="268375" y="221615"/>
                    <a:pt x="267631" y="285549"/>
                  </a:cubicBezTo>
                  <a:cubicBezTo>
                    <a:pt x="266888" y="349483"/>
                    <a:pt x="326361" y="539054"/>
                    <a:pt x="330078" y="553179"/>
                  </a:cubicBezTo>
                  <a:cubicBezTo>
                    <a:pt x="333795" y="567304"/>
                    <a:pt x="326361" y="434233"/>
                    <a:pt x="289934" y="370299"/>
                  </a:cubicBezTo>
                  <a:cubicBezTo>
                    <a:pt x="253507" y="306365"/>
                    <a:pt x="120435" y="184445"/>
                    <a:pt x="111514" y="169577"/>
                  </a:cubicBezTo>
                  <a:cubicBezTo>
                    <a:pt x="102593" y="154709"/>
                    <a:pt x="182882" y="297444"/>
                    <a:pt x="236408" y="281089"/>
                  </a:cubicBezTo>
                  <a:cubicBezTo>
                    <a:pt x="289934" y="264734"/>
                    <a:pt x="428209" y="95979"/>
                    <a:pt x="432669" y="71446"/>
                  </a:cubicBezTo>
                  <a:cubicBezTo>
                    <a:pt x="437129" y="46913"/>
                    <a:pt x="336025" y="142070"/>
                    <a:pt x="263171" y="133893"/>
                  </a:cubicBezTo>
                  <a:cubicBezTo>
                    <a:pt x="190317" y="125716"/>
                    <a:pt x="745" y="-3639"/>
                    <a:pt x="2" y="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7" name="フリーフォーム 1146">
              <a:extLst>
                <a:ext uri="{FF2B5EF4-FFF2-40B4-BE49-F238E27FC236}">
                  <a16:creationId xmlns:a16="http://schemas.microsoft.com/office/drawing/2014/main" id="{2CFD6FB3-8EC9-4F61-3105-7DD34A1FB61D}"/>
                </a:ext>
              </a:extLst>
            </p:cNvPr>
            <p:cNvSpPr/>
            <p:nvPr/>
          </p:nvSpPr>
          <p:spPr>
            <a:xfrm>
              <a:off x="3414569" y="2979467"/>
              <a:ext cx="167206" cy="1381334"/>
            </a:xfrm>
            <a:custGeom>
              <a:avLst/>
              <a:gdLst>
                <a:gd name="connsiteX0" fmla="*/ 167203 w 167206"/>
                <a:gd name="connsiteY0" fmla="*/ 139 h 1381334"/>
                <a:gd name="connsiteX1" fmla="*/ 33388 w 167206"/>
                <a:gd name="connsiteY1" fmla="*/ 620147 h 1381334"/>
                <a:gd name="connsiteX2" fmla="*/ 46770 w 167206"/>
                <a:gd name="connsiteY2" fmla="*/ 976986 h 1381334"/>
                <a:gd name="connsiteX3" fmla="*/ 2165 w 167206"/>
                <a:gd name="connsiteY3" fmla="*/ 887776 h 1381334"/>
                <a:gd name="connsiteX4" fmla="*/ 127058 w 167206"/>
                <a:gd name="connsiteY4" fmla="*/ 1378430 h 1381334"/>
                <a:gd name="connsiteX5" fmla="*/ 64611 w 167206"/>
                <a:gd name="connsiteY5" fmla="*/ 1061735 h 1381334"/>
                <a:gd name="connsiteX6" fmla="*/ 33388 w 167206"/>
                <a:gd name="connsiteY6" fmla="*/ 468490 h 1381334"/>
                <a:gd name="connsiteX7" fmla="*/ 28928 w 167206"/>
                <a:gd name="connsiteY7" fmla="*/ 562160 h 1381334"/>
                <a:gd name="connsiteX8" fmla="*/ 167203 w 167206"/>
                <a:gd name="connsiteY8" fmla="*/ 139 h 138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206" h="1381334">
                  <a:moveTo>
                    <a:pt x="167203" y="139"/>
                  </a:moveTo>
                  <a:cubicBezTo>
                    <a:pt x="167946" y="9803"/>
                    <a:pt x="53460" y="457339"/>
                    <a:pt x="33388" y="620147"/>
                  </a:cubicBezTo>
                  <a:cubicBezTo>
                    <a:pt x="13316" y="782955"/>
                    <a:pt x="51974" y="932381"/>
                    <a:pt x="46770" y="976986"/>
                  </a:cubicBezTo>
                  <a:cubicBezTo>
                    <a:pt x="41566" y="1021591"/>
                    <a:pt x="-11216" y="820869"/>
                    <a:pt x="2165" y="887776"/>
                  </a:cubicBezTo>
                  <a:cubicBezTo>
                    <a:pt x="15546" y="954683"/>
                    <a:pt x="116650" y="1349437"/>
                    <a:pt x="127058" y="1378430"/>
                  </a:cubicBezTo>
                  <a:cubicBezTo>
                    <a:pt x="137466" y="1407423"/>
                    <a:pt x="80223" y="1213392"/>
                    <a:pt x="64611" y="1061735"/>
                  </a:cubicBezTo>
                  <a:cubicBezTo>
                    <a:pt x="48999" y="910078"/>
                    <a:pt x="39335" y="551752"/>
                    <a:pt x="33388" y="468490"/>
                  </a:cubicBezTo>
                  <a:cubicBezTo>
                    <a:pt x="27441" y="385228"/>
                    <a:pt x="8856" y="637988"/>
                    <a:pt x="28928" y="562160"/>
                  </a:cubicBezTo>
                  <a:cubicBezTo>
                    <a:pt x="49000" y="486332"/>
                    <a:pt x="166460" y="-9525"/>
                    <a:pt x="167203" y="1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8" name="フリーフォーム 1147">
              <a:extLst>
                <a:ext uri="{FF2B5EF4-FFF2-40B4-BE49-F238E27FC236}">
                  <a16:creationId xmlns:a16="http://schemas.microsoft.com/office/drawing/2014/main" id="{133721DE-3B3A-82AE-C24E-320EDC066D6F}"/>
                </a:ext>
              </a:extLst>
            </p:cNvPr>
            <p:cNvSpPr/>
            <p:nvPr/>
          </p:nvSpPr>
          <p:spPr>
            <a:xfrm>
              <a:off x="3526318" y="1587718"/>
              <a:ext cx="1452442" cy="268098"/>
            </a:xfrm>
            <a:custGeom>
              <a:avLst/>
              <a:gdLst>
                <a:gd name="connsiteX0" fmla="*/ 1420363 w 1452442"/>
                <a:gd name="connsiteY0" fmla="*/ 165254 h 268098"/>
                <a:gd name="connsiteX1" fmla="*/ 15309 w 1452442"/>
                <a:gd name="connsiteY1" fmla="*/ 267845 h 268098"/>
                <a:gd name="connsiteX2" fmla="*/ 635317 w 1452442"/>
                <a:gd name="connsiteY2" fmla="*/ 196477 h 268098"/>
                <a:gd name="connsiteX3" fmla="*/ 911867 w 1452442"/>
                <a:gd name="connsiteY3" fmla="*/ 160793 h 268098"/>
                <a:gd name="connsiteX4" fmla="*/ 1103668 w 1452442"/>
                <a:gd name="connsiteY4" fmla="*/ 134030 h 268098"/>
                <a:gd name="connsiteX5" fmla="*/ 1094747 w 1452442"/>
                <a:gd name="connsiteY5" fmla="*/ 134030 h 268098"/>
                <a:gd name="connsiteX6" fmla="*/ 755750 w 1452442"/>
                <a:gd name="connsiteY6" fmla="*/ 216 h 268098"/>
                <a:gd name="connsiteX7" fmla="*/ 1054603 w 1452442"/>
                <a:gd name="connsiteY7" fmla="*/ 102807 h 268098"/>
                <a:gd name="connsiteX8" fmla="*/ 1005538 w 1452442"/>
                <a:gd name="connsiteY8" fmla="*/ 107267 h 268098"/>
                <a:gd name="connsiteX9" fmla="*/ 1420363 w 1452442"/>
                <a:gd name="connsiteY9" fmla="*/ 165254 h 268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52442" h="268098">
                  <a:moveTo>
                    <a:pt x="1420363" y="165254"/>
                  </a:moveTo>
                  <a:cubicBezTo>
                    <a:pt x="1255325" y="192017"/>
                    <a:pt x="146150" y="262641"/>
                    <a:pt x="15309" y="267845"/>
                  </a:cubicBezTo>
                  <a:cubicBezTo>
                    <a:pt x="-115532" y="273049"/>
                    <a:pt x="635317" y="196477"/>
                    <a:pt x="635317" y="196477"/>
                  </a:cubicBezTo>
                  <a:lnTo>
                    <a:pt x="911867" y="160793"/>
                  </a:lnTo>
                  <a:lnTo>
                    <a:pt x="1103668" y="134030"/>
                  </a:lnTo>
                  <a:cubicBezTo>
                    <a:pt x="1134148" y="129570"/>
                    <a:pt x="1152733" y="156332"/>
                    <a:pt x="1094747" y="134030"/>
                  </a:cubicBezTo>
                  <a:cubicBezTo>
                    <a:pt x="1036761" y="111728"/>
                    <a:pt x="762441" y="5420"/>
                    <a:pt x="755750" y="216"/>
                  </a:cubicBezTo>
                  <a:cubicBezTo>
                    <a:pt x="749059" y="-4988"/>
                    <a:pt x="1012972" y="84965"/>
                    <a:pt x="1054603" y="102807"/>
                  </a:cubicBezTo>
                  <a:cubicBezTo>
                    <a:pt x="1096234" y="120649"/>
                    <a:pt x="948295" y="93885"/>
                    <a:pt x="1005538" y="107267"/>
                  </a:cubicBezTo>
                  <a:cubicBezTo>
                    <a:pt x="1062781" y="120649"/>
                    <a:pt x="1585401" y="138491"/>
                    <a:pt x="1420363" y="1652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9" name="フリーフォーム 1148">
              <a:extLst>
                <a:ext uri="{FF2B5EF4-FFF2-40B4-BE49-F238E27FC236}">
                  <a16:creationId xmlns:a16="http://schemas.microsoft.com/office/drawing/2014/main" id="{99CA93CD-9DE2-0E25-8183-04E09B516400}"/>
                </a:ext>
              </a:extLst>
            </p:cNvPr>
            <p:cNvSpPr/>
            <p:nvPr/>
          </p:nvSpPr>
          <p:spPr>
            <a:xfrm>
              <a:off x="3308283" y="1859253"/>
              <a:ext cx="922900" cy="554116"/>
            </a:xfrm>
            <a:custGeom>
              <a:avLst/>
              <a:gdLst>
                <a:gd name="connsiteX0" fmla="*/ 920259 w 922900"/>
                <a:gd name="connsiteY0" fmla="*/ 770 h 554116"/>
                <a:gd name="connsiteX1" fmla="*/ 429606 w 922900"/>
                <a:gd name="connsiteY1" fmla="*/ 384372 h 554116"/>
                <a:gd name="connsiteX2" fmla="*/ 505434 w 922900"/>
                <a:gd name="connsiteY2" fmla="*/ 317465 h 554116"/>
                <a:gd name="connsiteX3" fmla="*/ 41543 w 922900"/>
                <a:gd name="connsiteY3" fmla="*/ 553871 h 554116"/>
                <a:gd name="connsiteX4" fmla="*/ 344857 w 922900"/>
                <a:gd name="connsiteY4" fmla="*/ 357609 h 554116"/>
                <a:gd name="connsiteX5" fmla="*/ 625867 w 922900"/>
                <a:gd name="connsiteY5" fmla="*/ 125664 h 554116"/>
                <a:gd name="connsiteX6" fmla="*/ 157516 w 922900"/>
                <a:gd name="connsiteY6" fmla="*/ 491424 h 554116"/>
                <a:gd name="connsiteX7" fmla="*/ 434066 w 922900"/>
                <a:gd name="connsiteY7" fmla="*/ 103362 h 554116"/>
                <a:gd name="connsiteX8" fmla="*/ 1399 w 922900"/>
                <a:gd name="connsiteY8" fmla="*/ 527108 h 554116"/>
                <a:gd name="connsiteX9" fmla="*/ 291331 w 922900"/>
                <a:gd name="connsiteY9" fmla="*/ 223795 h 554116"/>
                <a:gd name="connsiteX10" fmla="*/ 161977 w 922900"/>
                <a:gd name="connsiteY10" fmla="*/ 469122 h 554116"/>
                <a:gd name="connsiteX11" fmla="*/ 451908 w 922900"/>
                <a:gd name="connsiteY11" fmla="*/ 286242 h 554116"/>
                <a:gd name="connsiteX12" fmla="*/ 179818 w 922900"/>
                <a:gd name="connsiteY12" fmla="*/ 500345 h 554116"/>
                <a:gd name="connsiteX13" fmla="*/ 920259 w 922900"/>
                <a:gd name="connsiteY13" fmla="*/ 770 h 554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2900" h="554116">
                  <a:moveTo>
                    <a:pt x="920259" y="770"/>
                  </a:moveTo>
                  <a:cubicBezTo>
                    <a:pt x="961890" y="-18559"/>
                    <a:pt x="498743" y="331590"/>
                    <a:pt x="429606" y="384372"/>
                  </a:cubicBezTo>
                  <a:cubicBezTo>
                    <a:pt x="360469" y="437154"/>
                    <a:pt x="570111" y="289215"/>
                    <a:pt x="505434" y="317465"/>
                  </a:cubicBezTo>
                  <a:cubicBezTo>
                    <a:pt x="440757" y="345715"/>
                    <a:pt x="68306" y="547180"/>
                    <a:pt x="41543" y="553871"/>
                  </a:cubicBezTo>
                  <a:cubicBezTo>
                    <a:pt x="14780" y="560562"/>
                    <a:pt x="247470" y="428977"/>
                    <a:pt x="344857" y="357609"/>
                  </a:cubicBezTo>
                  <a:cubicBezTo>
                    <a:pt x="442244" y="286241"/>
                    <a:pt x="657090" y="103362"/>
                    <a:pt x="625867" y="125664"/>
                  </a:cubicBezTo>
                  <a:cubicBezTo>
                    <a:pt x="594644" y="147966"/>
                    <a:pt x="189483" y="495141"/>
                    <a:pt x="157516" y="491424"/>
                  </a:cubicBezTo>
                  <a:cubicBezTo>
                    <a:pt x="125549" y="487707"/>
                    <a:pt x="460085" y="97415"/>
                    <a:pt x="434066" y="103362"/>
                  </a:cubicBezTo>
                  <a:cubicBezTo>
                    <a:pt x="408046" y="109309"/>
                    <a:pt x="25188" y="507036"/>
                    <a:pt x="1399" y="527108"/>
                  </a:cubicBezTo>
                  <a:cubicBezTo>
                    <a:pt x="-22390" y="547180"/>
                    <a:pt x="264568" y="233459"/>
                    <a:pt x="291331" y="223795"/>
                  </a:cubicBezTo>
                  <a:cubicBezTo>
                    <a:pt x="318094" y="214131"/>
                    <a:pt x="135214" y="458714"/>
                    <a:pt x="161977" y="469122"/>
                  </a:cubicBezTo>
                  <a:cubicBezTo>
                    <a:pt x="188740" y="479530"/>
                    <a:pt x="448935" y="281038"/>
                    <a:pt x="451908" y="286242"/>
                  </a:cubicBezTo>
                  <a:cubicBezTo>
                    <a:pt x="454881" y="291446"/>
                    <a:pt x="104733" y="544206"/>
                    <a:pt x="179818" y="500345"/>
                  </a:cubicBezTo>
                  <a:cubicBezTo>
                    <a:pt x="254903" y="456484"/>
                    <a:pt x="878628" y="20099"/>
                    <a:pt x="920259" y="7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0" name="フリーフォーム 1149">
              <a:extLst>
                <a:ext uri="{FF2B5EF4-FFF2-40B4-BE49-F238E27FC236}">
                  <a16:creationId xmlns:a16="http://schemas.microsoft.com/office/drawing/2014/main" id="{15091878-1910-BC7A-76DE-62AA73B63C69}"/>
                </a:ext>
              </a:extLst>
            </p:cNvPr>
            <p:cNvSpPr/>
            <p:nvPr/>
          </p:nvSpPr>
          <p:spPr>
            <a:xfrm>
              <a:off x="3059731" y="2426498"/>
              <a:ext cx="441807" cy="985903"/>
            </a:xfrm>
            <a:custGeom>
              <a:avLst/>
              <a:gdLst>
                <a:gd name="connsiteX0" fmla="*/ 441752 w 441807"/>
                <a:gd name="connsiteY0" fmla="*/ 7 h 985903"/>
                <a:gd name="connsiteX1" fmla="*/ 31387 w 441807"/>
                <a:gd name="connsiteY1" fmla="*/ 553108 h 985903"/>
                <a:gd name="connsiteX2" fmla="*/ 245490 w 441807"/>
                <a:gd name="connsiteY2" fmla="*/ 330083 h 985903"/>
                <a:gd name="connsiteX3" fmla="*/ 164 w 441807"/>
                <a:gd name="connsiteY3" fmla="*/ 695843 h 985903"/>
                <a:gd name="connsiteX4" fmla="*/ 290095 w 441807"/>
                <a:gd name="connsiteY4" fmla="*/ 361307 h 985903"/>
                <a:gd name="connsiteX5" fmla="*/ 35848 w 441807"/>
                <a:gd name="connsiteY5" fmla="*/ 798435 h 985903"/>
                <a:gd name="connsiteX6" fmla="*/ 290095 w 441807"/>
                <a:gd name="connsiteY6" fmla="*/ 481740 h 985903"/>
                <a:gd name="connsiteX7" fmla="*/ 142899 w 441807"/>
                <a:gd name="connsiteY7" fmla="*/ 834119 h 985903"/>
                <a:gd name="connsiteX8" fmla="*/ 232109 w 441807"/>
                <a:gd name="connsiteY8" fmla="*/ 651239 h 985903"/>
                <a:gd name="connsiteX9" fmla="*/ 102755 w 441807"/>
                <a:gd name="connsiteY9" fmla="*/ 985775 h 985903"/>
                <a:gd name="connsiteX10" fmla="*/ 232109 w 441807"/>
                <a:gd name="connsiteY10" fmla="*/ 606634 h 985903"/>
                <a:gd name="connsiteX11" fmla="*/ 294556 w 441807"/>
                <a:gd name="connsiteY11" fmla="*/ 240874 h 985903"/>
                <a:gd name="connsiteX12" fmla="*/ 62610 w 441807"/>
                <a:gd name="connsiteY12" fmla="*/ 539726 h 985903"/>
                <a:gd name="connsiteX13" fmla="*/ 441752 w 441807"/>
                <a:gd name="connsiteY13" fmla="*/ 7 h 98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1807" h="985903">
                  <a:moveTo>
                    <a:pt x="441752" y="7"/>
                  </a:moveTo>
                  <a:cubicBezTo>
                    <a:pt x="436548" y="2237"/>
                    <a:pt x="64097" y="498095"/>
                    <a:pt x="31387" y="553108"/>
                  </a:cubicBezTo>
                  <a:cubicBezTo>
                    <a:pt x="-1323" y="608121"/>
                    <a:pt x="250694" y="306294"/>
                    <a:pt x="245490" y="330083"/>
                  </a:cubicBezTo>
                  <a:cubicBezTo>
                    <a:pt x="240286" y="353872"/>
                    <a:pt x="-7270" y="690639"/>
                    <a:pt x="164" y="695843"/>
                  </a:cubicBezTo>
                  <a:cubicBezTo>
                    <a:pt x="7598" y="701047"/>
                    <a:pt x="284148" y="344208"/>
                    <a:pt x="290095" y="361307"/>
                  </a:cubicBezTo>
                  <a:cubicBezTo>
                    <a:pt x="296042" y="378406"/>
                    <a:pt x="35848" y="778363"/>
                    <a:pt x="35848" y="798435"/>
                  </a:cubicBezTo>
                  <a:cubicBezTo>
                    <a:pt x="35848" y="818507"/>
                    <a:pt x="272253" y="475793"/>
                    <a:pt x="290095" y="481740"/>
                  </a:cubicBezTo>
                  <a:cubicBezTo>
                    <a:pt x="307937" y="487687"/>
                    <a:pt x="152563" y="805869"/>
                    <a:pt x="142899" y="834119"/>
                  </a:cubicBezTo>
                  <a:cubicBezTo>
                    <a:pt x="133235" y="862369"/>
                    <a:pt x="238800" y="625963"/>
                    <a:pt x="232109" y="651239"/>
                  </a:cubicBezTo>
                  <a:cubicBezTo>
                    <a:pt x="225418" y="676515"/>
                    <a:pt x="102755" y="993209"/>
                    <a:pt x="102755" y="985775"/>
                  </a:cubicBezTo>
                  <a:cubicBezTo>
                    <a:pt x="102755" y="978341"/>
                    <a:pt x="200142" y="730784"/>
                    <a:pt x="232109" y="606634"/>
                  </a:cubicBezTo>
                  <a:cubicBezTo>
                    <a:pt x="264076" y="482484"/>
                    <a:pt x="322806" y="252025"/>
                    <a:pt x="294556" y="240874"/>
                  </a:cubicBezTo>
                  <a:cubicBezTo>
                    <a:pt x="266306" y="229723"/>
                    <a:pt x="38821" y="573923"/>
                    <a:pt x="62610" y="539726"/>
                  </a:cubicBezTo>
                  <a:cubicBezTo>
                    <a:pt x="86399" y="505529"/>
                    <a:pt x="446956" y="-2223"/>
                    <a:pt x="441752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1" name="フリーフォーム 1150">
              <a:extLst>
                <a:ext uri="{FF2B5EF4-FFF2-40B4-BE49-F238E27FC236}">
                  <a16:creationId xmlns:a16="http://schemas.microsoft.com/office/drawing/2014/main" id="{F5B7063A-1DC5-C9DC-242D-CD3CA984EEFF}"/>
                </a:ext>
              </a:extLst>
            </p:cNvPr>
            <p:cNvSpPr/>
            <p:nvPr/>
          </p:nvSpPr>
          <p:spPr>
            <a:xfrm>
              <a:off x="3284778" y="2756413"/>
              <a:ext cx="82445" cy="1126296"/>
            </a:xfrm>
            <a:custGeom>
              <a:avLst/>
              <a:gdLst>
                <a:gd name="connsiteX0" fmla="*/ 78430 w 82445"/>
                <a:gd name="connsiteY0" fmla="*/ 168 h 1126296"/>
                <a:gd name="connsiteX1" fmla="*/ 73969 w 82445"/>
                <a:gd name="connsiteY1" fmla="*/ 597874 h 1126296"/>
                <a:gd name="connsiteX2" fmla="*/ 78430 w 82445"/>
                <a:gd name="connsiteY2" fmla="*/ 477441 h 1126296"/>
                <a:gd name="connsiteX3" fmla="*/ 7062 w 82445"/>
                <a:gd name="connsiteY3" fmla="*/ 727228 h 1126296"/>
                <a:gd name="connsiteX4" fmla="*/ 2602 w 82445"/>
                <a:gd name="connsiteY4" fmla="*/ 1115290 h 1126296"/>
                <a:gd name="connsiteX5" fmla="*/ 7062 w 82445"/>
                <a:gd name="connsiteY5" fmla="*/ 968094 h 1126296"/>
                <a:gd name="connsiteX6" fmla="*/ 33825 w 82445"/>
                <a:gd name="connsiteY6" fmla="*/ 437296 h 1126296"/>
                <a:gd name="connsiteX7" fmla="*/ 24904 w 82445"/>
                <a:gd name="connsiteY7" fmla="*/ 535427 h 1126296"/>
                <a:gd name="connsiteX8" fmla="*/ 78430 w 82445"/>
                <a:gd name="connsiteY8" fmla="*/ 168 h 1126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445" h="1126296">
                  <a:moveTo>
                    <a:pt x="78430" y="168"/>
                  </a:moveTo>
                  <a:cubicBezTo>
                    <a:pt x="86607" y="10576"/>
                    <a:pt x="73969" y="518329"/>
                    <a:pt x="73969" y="597874"/>
                  </a:cubicBezTo>
                  <a:cubicBezTo>
                    <a:pt x="73969" y="677419"/>
                    <a:pt x="89581" y="455882"/>
                    <a:pt x="78430" y="477441"/>
                  </a:cubicBezTo>
                  <a:cubicBezTo>
                    <a:pt x="67279" y="499000"/>
                    <a:pt x="19700" y="620920"/>
                    <a:pt x="7062" y="727228"/>
                  </a:cubicBezTo>
                  <a:cubicBezTo>
                    <a:pt x="-5576" y="833536"/>
                    <a:pt x="2602" y="1075146"/>
                    <a:pt x="2602" y="1115290"/>
                  </a:cubicBezTo>
                  <a:cubicBezTo>
                    <a:pt x="2602" y="1155434"/>
                    <a:pt x="1858" y="1081093"/>
                    <a:pt x="7062" y="968094"/>
                  </a:cubicBezTo>
                  <a:cubicBezTo>
                    <a:pt x="12266" y="855095"/>
                    <a:pt x="30851" y="509407"/>
                    <a:pt x="33825" y="437296"/>
                  </a:cubicBezTo>
                  <a:cubicBezTo>
                    <a:pt x="36799" y="365185"/>
                    <a:pt x="17470" y="606051"/>
                    <a:pt x="24904" y="535427"/>
                  </a:cubicBezTo>
                  <a:cubicBezTo>
                    <a:pt x="32338" y="464803"/>
                    <a:pt x="70253" y="-10240"/>
                    <a:pt x="78430" y="1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2" name="フリーフォーム 1151">
              <a:extLst>
                <a:ext uri="{FF2B5EF4-FFF2-40B4-BE49-F238E27FC236}">
                  <a16:creationId xmlns:a16="http://schemas.microsoft.com/office/drawing/2014/main" id="{ACB26143-3D09-B511-C169-012D2727AE3A}"/>
                </a:ext>
              </a:extLst>
            </p:cNvPr>
            <p:cNvSpPr/>
            <p:nvPr/>
          </p:nvSpPr>
          <p:spPr>
            <a:xfrm>
              <a:off x="2823403" y="1971291"/>
              <a:ext cx="740729" cy="1174531"/>
            </a:xfrm>
            <a:custGeom>
              <a:avLst/>
              <a:gdLst>
                <a:gd name="connsiteX0" fmla="*/ 740527 w 740729"/>
                <a:gd name="connsiteY0" fmla="*/ 245 h 1174531"/>
                <a:gd name="connsiteX1" fmla="*/ 249873 w 740729"/>
                <a:gd name="connsiteY1" fmla="*/ 566727 h 1174531"/>
                <a:gd name="connsiteX2" fmla="*/ 102677 w 740729"/>
                <a:gd name="connsiteY2" fmla="*/ 914645 h 1174531"/>
                <a:gd name="connsiteX3" fmla="*/ 142821 w 740729"/>
                <a:gd name="connsiteY3" fmla="*/ 718383 h 1174531"/>
                <a:gd name="connsiteX4" fmla="*/ 86 w 740729"/>
                <a:gd name="connsiteY4" fmla="*/ 1173353 h 1174531"/>
                <a:gd name="connsiteX5" fmla="*/ 124979 w 740729"/>
                <a:gd name="connsiteY5" fmla="*/ 834356 h 1174531"/>
                <a:gd name="connsiteX6" fmla="*/ 321241 w 740729"/>
                <a:gd name="connsiteY6" fmla="*/ 361544 h 1174531"/>
                <a:gd name="connsiteX7" fmla="*/ 209729 w 740729"/>
                <a:gd name="connsiteY7" fmla="*/ 539964 h 1174531"/>
                <a:gd name="connsiteX8" fmla="*/ 481818 w 740729"/>
                <a:gd name="connsiteY8" fmla="*/ 156362 h 1174531"/>
                <a:gd name="connsiteX9" fmla="*/ 187426 w 740729"/>
                <a:gd name="connsiteY9" fmla="*/ 490898 h 1174531"/>
                <a:gd name="connsiteX10" fmla="*/ 740527 w 740729"/>
                <a:gd name="connsiteY10" fmla="*/ 245 h 117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0729" h="1174531">
                  <a:moveTo>
                    <a:pt x="740527" y="245"/>
                  </a:moveTo>
                  <a:cubicBezTo>
                    <a:pt x="750935" y="12883"/>
                    <a:pt x="356181" y="414327"/>
                    <a:pt x="249873" y="566727"/>
                  </a:cubicBezTo>
                  <a:cubicBezTo>
                    <a:pt x="143565" y="719127"/>
                    <a:pt x="120519" y="889369"/>
                    <a:pt x="102677" y="914645"/>
                  </a:cubicBezTo>
                  <a:cubicBezTo>
                    <a:pt x="84835" y="939921"/>
                    <a:pt x="159919" y="675265"/>
                    <a:pt x="142821" y="718383"/>
                  </a:cubicBezTo>
                  <a:cubicBezTo>
                    <a:pt x="125723" y="761501"/>
                    <a:pt x="3060" y="1154024"/>
                    <a:pt x="86" y="1173353"/>
                  </a:cubicBezTo>
                  <a:cubicBezTo>
                    <a:pt x="-2888" y="1192682"/>
                    <a:pt x="71453" y="969657"/>
                    <a:pt x="124979" y="834356"/>
                  </a:cubicBezTo>
                  <a:cubicBezTo>
                    <a:pt x="178505" y="699055"/>
                    <a:pt x="307116" y="410609"/>
                    <a:pt x="321241" y="361544"/>
                  </a:cubicBezTo>
                  <a:cubicBezTo>
                    <a:pt x="335366" y="312479"/>
                    <a:pt x="182966" y="574161"/>
                    <a:pt x="209729" y="539964"/>
                  </a:cubicBezTo>
                  <a:cubicBezTo>
                    <a:pt x="236492" y="505767"/>
                    <a:pt x="485535" y="164540"/>
                    <a:pt x="481818" y="156362"/>
                  </a:cubicBezTo>
                  <a:cubicBezTo>
                    <a:pt x="478101" y="148184"/>
                    <a:pt x="150255" y="513944"/>
                    <a:pt x="187426" y="490898"/>
                  </a:cubicBezTo>
                  <a:cubicBezTo>
                    <a:pt x="224597" y="467852"/>
                    <a:pt x="730119" y="-12393"/>
                    <a:pt x="740527" y="2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3" name="フリーフォーム 1152">
              <a:extLst>
                <a:ext uri="{FF2B5EF4-FFF2-40B4-BE49-F238E27FC236}">
                  <a16:creationId xmlns:a16="http://schemas.microsoft.com/office/drawing/2014/main" id="{4581401D-FE2E-07F4-9A10-665CD0EE7413}"/>
                </a:ext>
              </a:extLst>
            </p:cNvPr>
            <p:cNvSpPr/>
            <p:nvPr/>
          </p:nvSpPr>
          <p:spPr>
            <a:xfrm>
              <a:off x="3260344" y="1409387"/>
              <a:ext cx="1326089" cy="331946"/>
            </a:xfrm>
            <a:custGeom>
              <a:avLst/>
              <a:gdLst>
                <a:gd name="connsiteX0" fmla="*/ 1325037 w 1326089"/>
                <a:gd name="connsiteY0" fmla="*/ 127 h 331946"/>
                <a:gd name="connsiteX1" fmla="*/ 910212 w 1326089"/>
                <a:gd name="connsiteY1" fmla="*/ 263296 h 331946"/>
                <a:gd name="connsiteX2" fmla="*/ 273 w 1326089"/>
                <a:gd name="connsiteY2" fmla="*/ 307901 h 331946"/>
                <a:gd name="connsiteX3" fmla="*/ 816542 w 1326089"/>
                <a:gd name="connsiteY3" fmla="*/ 325743 h 331946"/>
                <a:gd name="connsiteX4" fmla="*/ 1052948 w 1326089"/>
                <a:gd name="connsiteY4" fmla="*/ 200849 h 331946"/>
                <a:gd name="connsiteX5" fmla="*/ 803160 w 1326089"/>
                <a:gd name="connsiteY5" fmla="*/ 227612 h 331946"/>
                <a:gd name="connsiteX6" fmla="*/ 1325037 w 1326089"/>
                <a:gd name="connsiteY6" fmla="*/ 127 h 331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6089" h="331946">
                  <a:moveTo>
                    <a:pt x="1325037" y="127"/>
                  </a:moveTo>
                  <a:cubicBezTo>
                    <a:pt x="1342879" y="6074"/>
                    <a:pt x="1131006" y="212000"/>
                    <a:pt x="910212" y="263296"/>
                  </a:cubicBezTo>
                  <a:cubicBezTo>
                    <a:pt x="689418" y="314592"/>
                    <a:pt x="15885" y="297493"/>
                    <a:pt x="273" y="307901"/>
                  </a:cubicBezTo>
                  <a:cubicBezTo>
                    <a:pt x="-15339" y="318309"/>
                    <a:pt x="641096" y="343585"/>
                    <a:pt x="816542" y="325743"/>
                  </a:cubicBezTo>
                  <a:cubicBezTo>
                    <a:pt x="991988" y="307901"/>
                    <a:pt x="1055178" y="217204"/>
                    <a:pt x="1052948" y="200849"/>
                  </a:cubicBezTo>
                  <a:cubicBezTo>
                    <a:pt x="1050718" y="184494"/>
                    <a:pt x="757812" y="257349"/>
                    <a:pt x="803160" y="227612"/>
                  </a:cubicBezTo>
                  <a:cubicBezTo>
                    <a:pt x="848508" y="197876"/>
                    <a:pt x="1307195" y="-5820"/>
                    <a:pt x="1325037" y="1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4" name="フリーフォーム 1153">
              <a:extLst>
                <a:ext uri="{FF2B5EF4-FFF2-40B4-BE49-F238E27FC236}">
                  <a16:creationId xmlns:a16="http://schemas.microsoft.com/office/drawing/2014/main" id="{2D8EA923-0429-654C-AE07-F221AC037AB9}"/>
                </a:ext>
              </a:extLst>
            </p:cNvPr>
            <p:cNvSpPr/>
            <p:nvPr/>
          </p:nvSpPr>
          <p:spPr>
            <a:xfrm>
              <a:off x="2827876" y="1884207"/>
              <a:ext cx="928055" cy="194443"/>
            </a:xfrm>
            <a:custGeom>
              <a:avLst/>
              <a:gdLst>
                <a:gd name="connsiteX0" fmla="*/ 927855 w 928055"/>
                <a:gd name="connsiteY0" fmla="*/ 2579 h 194443"/>
                <a:gd name="connsiteX1" fmla="*/ 602239 w 928055"/>
                <a:gd name="connsiteY1" fmla="*/ 56105 h 194443"/>
                <a:gd name="connsiteX2" fmla="*/ 392596 w 928055"/>
                <a:gd name="connsiteY2" fmla="*/ 47184 h 194443"/>
                <a:gd name="connsiteX3" fmla="*/ 73 w 928055"/>
                <a:gd name="connsiteY3" fmla="*/ 194380 h 194443"/>
                <a:gd name="connsiteX4" fmla="*/ 361373 w 928055"/>
                <a:gd name="connsiteY4" fmla="*/ 65026 h 194443"/>
                <a:gd name="connsiteX5" fmla="*/ 553174 w 928055"/>
                <a:gd name="connsiteY5" fmla="*/ 11500 h 194443"/>
                <a:gd name="connsiteX6" fmla="*/ 927855 w 928055"/>
                <a:gd name="connsiteY6" fmla="*/ 2579 h 194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8055" h="194443">
                  <a:moveTo>
                    <a:pt x="927855" y="2579"/>
                  </a:moveTo>
                  <a:cubicBezTo>
                    <a:pt x="936032" y="10013"/>
                    <a:pt x="691449" y="48671"/>
                    <a:pt x="602239" y="56105"/>
                  </a:cubicBezTo>
                  <a:cubicBezTo>
                    <a:pt x="513029" y="63539"/>
                    <a:pt x="492957" y="24138"/>
                    <a:pt x="392596" y="47184"/>
                  </a:cubicBezTo>
                  <a:cubicBezTo>
                    <a:pt x="292235" y="70230"/>
                    <a:pt x="5277" y="191406"/>
                    <a:pt x="73" y="194380"/>
                  </a:cubicBezTo>
                  <a:cubicBezTo>
                    <a:pt x="-5131" y="197354"/>
                    <a:pt x="269190" y="95506"/>
                    <a:pt x="361373" y="65026"/>
                  </a:cubicBezTo>
                  <a:cubicBezTo>
                    <a:pt x="453556" y="34546"/>
                    <a:pt x="457273" y="17447"/>
                    <a:pt x="553174" y="11500"/>
                  </a:cubicBezTo>
                  <a:cubicBezTo>
                    <a:pt x="649075" y="5553"/>
                    <a:pt x="919678" y="-4855"/>
                    <a:pt x="927855" y="25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5" name="フリーフォーム 1154">
              <a:extLst>
                <a:ext uri="{FF2B5EF4-FFF2-40B4-BE49-F238E27FC236}">
                  <a16:creationId xmlns:a16="http://schemas.microsoft.com/office/drawing/2014/main" id="{DDFB7DD1-B063-2082-9227-C9EFF94B7BF4}"/>
                </a:ext>
              </a:extLst>
            </p:cNvPr>
            <p:cNvSpPr/>
            <p:nvPr/>
          </p:nvSpPr>
          <p:spPr>
            <a:xfrm>
              <a:off x="2879322" y="2024816"/>
              <a:ext cx="488429" cy="809622"/>
            </a:xfrm>
            <a:custGeom>
              <a:avLst/>
              <a:gdLst>
                <a:gd name="connsiteX0" fmla="*/ 488346 w 488429"/>
                <a:gd name="connsiteY0" fmla="*/ 245 h 809622"/>
                <a:gd name="connsiteX1" fmla="*/ 104744 w 488429"/>
                <a:gd name="connsiteY1" fmla="*/ 245572 h 809622"/>
                <a:gd name="connsiteX2" fmla="*/ 37837 w 488429"/>
                <a:gd name="connsiteY2" fmla="*/ 357084 h 809622"/>
                <a:gd name="connsiteX3" fmla="*/ 2153 w 488429"/>
                <a:gd name="connsiteY3" fmla="*/ 807594 h 809622"/>
                <a:gd name="connsiteX4" fmla="*/ 11074 w 488429"/>
                <a:gd name="connsiteY4" fmla="*/ 504281 h 809622"/>
                <a:gd name="connsiteX5" fmla="*/ 69060 w 488429"/>
                <a:gd name="connsiteY5" fmla="*/ 62692 h 809622"/>
                <a:gd name="connsiteX6" fmla="*/ 69060 w 488429"/>
                <a:gd name="connsiteY6" fmla="*/ 196507 h 809622"/>
                <a:gd name="connsiteX7" fmla="*/ 488346 w 488429"/>
                <a:gd name="connsiteY7" fmla="*/ 245 h 80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8429" h="809622">
                  <a:moveTo>
                    <a:pt x="488346" y="245"/>
                  </a:moveTo>
                  <a:cubicBezTo>
                    <a:pt x="494293" y="8423"/>
                    <a:pt x="179829" y="186099"/>
                    <a:pt x="104744" y="245572"/>
                  </a:cubicBezTo>
                  <a:cubicBezTo>
                    <a:pt x="29659" y="305045"/>
                    <a:pt x="54935" y="263414"/>
                    <a:pt x="37837" y="357084"/>
                  </a:cubicBezTo>
                  <a:cubicBezTo>
                    <a:pt x="20739" y="450754"/>
                    <a:pt x="6613" y="783061"/>
                    <a:pt x="2153" y="807594"/>
                  </a:cubicBezTo>
                  <a:cubicBezTo>
                    <a:pt x="-2307" y="832127"/>
                    <a:pt x="-77" y="628431"/>
                    <a:pt x="11074" y="504281"/>
                  </a:cubicBezTo>
                  <a:cubicBezTo>
                    <a:pt x="22225" y="380131"/>
                    <a:pt x="59396" y="113988"/>
                    <a:pt x="69060" y="62692"/>
                  </a:cubicBezTo>
                  <a:cubicBezTo>
                    <a:pt x="78724" y="11396"/>
                    <a:pt x="5126" y="202454"/>
                    <a:pt x="69060" y="196507"/>
                  </a:cubicBezTo>
                  <a:cubicBezTo>
                    <a:pt x="132994" y="190560"/>
                    <a:pt x="482399" y="-7933"/>
                    <a:pt x="488346" y="2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6" name="フリーフォーム 1155">
              <a:extLst>
                <a:ext uri="{FF2B5EF4-FFF2-40B4-BE49-F238E27FC236}">
                  <a16:creationId xmlns:a16="http://schemas.microsoft.com/office/drawing/2014/main" id="{EF60E07E-7687-1E54-5556-167A785BB81E}"/>
                </a:ext>
              </a:extLst>
            </p:cNvPr>
            <p:cNvSpPr/>
            <p:nvPr/>
          </p:nvSpPr>
          <p:spPr>
            <a:xfrm>
              <a:off x="3163436" y="1101601"/>
              <a:ext cx="1176704" cy="228907"/>
            </a:xfrm>
            <a:custGeom>
              <a:avLst/>
              <a:gdLst>
                <a:gd name="connsiteX0" fmla="*/ 1176619 w 1176704"/>
                <a:gd name="connsiteY0" fmla="*/ 196401 h 228907"/>
                <a:gd name="connsiteX1" fmla="*/ 462941 w 1176704"/>
                <a:gd name="connsiteY1" fmla="*/ 227624 h 228907"/>
                <a:gd name="connsiteX2" fmla="*/ 43655 w 1176704"/>
                <a:gd name="connsiteY2" fmla="*/ 151796 h 228907"/>
                <a:gd name="connsiteX3" fmla="*/ 39194 w 1176704"/>
                <a:gd name="connsiteY3" fmla="*/ 120573 h 228907"/>
                <a:gd name="connsiteX4" fmla="*/ 275600 w 1176704"/>
                <a:gd name="connsiteY4" fmla="*/ 139 h 228907"/>
                <a:gd name="connsiteX5" fmla="*/ 30273 w 1176704"/>
                <a:gd name="connsiteY5" fmla="*/ 98270 h 228907"/>
                <a:gd name="connsiteX6" fmla="*/ 222074 w 1176704"/>
                <a:gd name="connsiteY6" fmla="*/ 183019 h 228907"/>
                <a:gd name="connsiteX7" fmla="*/ 204232 w 1176704"/>
                <a:gd name="connsiteY7" fmla="*/ 156257 h 228907"/>
                <a:gd name="connsiteX8" fmla="*/ 641360 w 1176704"/>
                <a:gd name="connsiteY8" fmla="*/ 200861 h 228907"/>
                <a:gd name="connsiteX9" fmla="*/ 512006 w 1176704"/>
                <a:gd name="connsiteY9" fmla="*/ 156257 h 228907"/>
                <a:gd name="connsiteX10" fmla="*/ 1176619 w 1176704"/>
                <a:gd name="connsiteY10" fmla="*/ 196401 h 228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76704" h="228907">
                  <a:moveTo>
                    <a:pt x="1176619" y="196401"/>
                  </a:moveTo>
                  <a:cubicBezTo>
                    <a:pt x="1168441" y="208296"/>
                    <a:pt x="651768" y="235058"/>
                    <a:pt x="462941" y="227624"/>
                  </a:cubicBezTo>
                  <a:cubicBezTo>
                    <a:pt x="274114" y="220190"/>
                    <a:pt x="114279" y="169638"/>
                    <a:pt x="43655" y="151796"/>
                  </a:cubicBezTo>
                  <a:cubicBezTo>
                    <a:pt x="-26970" y="133954"/>
                    <a:pt x="536" y="145849"/>
                    <a:pt x="39194" y="120573"/>
                  </a:cubicBezTo>
                  <a:cubicBezTo>
                    <a:pt x="77851" y="95297"/>
                    <a:pt x="277087" y="3856"/>
                    <a:pt x="275600" y="139"/>
                  </a:cubicBezTo>
                  <a:cubicBezTo>
                    <a:pt x="274113" y="-3578"/>
                    <a:pt x="39194" y="67790"/>
                    <a:pt x="30273" y="98270"/>
                  </a:cubicBezTo>
                  <a:cubicBezTo>
                    <a:pt x="21352" y="128750"/>
                    <a:pt x="193081" y="173354"/>
                    <a:pt x="222074" y="183019"/>
                  </a:cubicBezTo>
                  <a:cubicBezTo>
                    <a:pt x="251067" y="192683"/>
                    <a:pt x="134351" y="153283"/>
                    <a:pt x="204232" y="156257"/>
                  </a:cubicBezTo>
                  <a:cubicBezTo>
                    <a:pt x="274113" y="159231"/>
                    <a:pt x="590064" y="200861"/>
                    <a:pt x="641360" y="200861"/>
                  </a:cubicBezTo>
                  <a:cubicBezTo>
                    <a:pt x="692656" y="200861"/>
                    <a:pt x="421309" y="154027"/>
                    <a:pt x="512006" y="156257"/>
                  </a:cubicBezTo>
                  <a:cubicBezTo>
                    <a:pt x="602703" y="158487"/>
                    <a:pt x="1184797" y="184506"/>
                    <a:pt x="1176619" y="1964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7" name="フリーフォーム 1156">
              <a:extLst>
                <a:ext uri="{FF2B5EF4-FFF2-40B4-BE49-F238E27FC236}">
                  <a16:creationId xmlns:a16="http://schemas.microsoft.com/office/drawing/2014/main" id="{BDD56A8A-776A-C018-21DF-70351CCECBF1}"/>
                </a:ext>
              </a:extLst>
            </p:cNvPr>
            <p:cNvSpPr/>
            <p:nvPr/>
          </p:nvSpPr>
          <p:spPr>
            <a:xfrm>
              <a:off x="2948336" y="1189616"/>
              <a:ext cx="1439448" cy="661512"/>
            </a:xfrm>
            <a:custGeom>
              <a:avLst/>
              <a:gdLst>
                <a:gd name="connsiteX0" fmla="*/ 1436324 w 1439448"/>
                <a:gd name="connsiteY0" fmla="*/ 202056 h 661512"/>
                <a:gd name="connsiteX1" fmla="*/ 374727 w 1439448"/>
                <a:gd name="connsiteY1" fmla="*/ 313568 h 661512"/>
                <a:gd name="connsiteX2" fmla="*/ 138322 w 1439448"/>
                <a:gd name="connsiteY2" fmla="*/ 358173 h 661512"/>
                <a:gd name="connsiteX3" fmla="*/ 46 w 1439448"/>
                <a:gd name="connsiteY3" fmla="*/ 661486 h 661512"/>
                <a:gd name="connsiteX4" fmla="*/ 151703 w 1439448"/>
                <a:gd name="connsiteY4" fmla="*/ 340331 h 661512"/>
                <a:gd name="connsiteX5" fmla="*/ 258755 w 1439448"/>
                <a:gd name="connsiteY5" fmla="*/ 1334 h 661512"/>
                <a:gd name="connsiteX6" fmla="*/ 214150 w 1439448"/>
                <a:gd name="connsiteY6" fmla="*/ 224359 h 661512"/>
                <a:gd name="connsiteX7" fmla="*/ 450556 w 1439448"/>
                <a:gd name="connsiteY7" fmla="*/ 277884 h 661512"/>
                <a:gd name="connsiteX8" fmla="*/ 450556 w 1439448"/>
                <a:gd name="connsiteY8" fmla="*/ 228819 h 661512"/>
                <a:gd name="connsiteX9" fmla="*/ 883223 w 1439448"/>
                <a:gd name="connsiteY9" fmla="*/ 233280 h 661512"/>
                <a:gd name="connsiteX10" fmla="*/ 704804 w 1439448"/>
                <a:gd name="connsiteY10" fmla="*/ 206517 h 661512"/>
                <a:gd name="connsiteX11" fmla="*/ 1436324 w 1439448"/>
                <a:gd name="connsiteY11" fmla="*/ 202056 h 66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39448" h="661512">
                  <a:moveTo>
                    <a:pt x="1436324" y="202056"/>
                  </a:moveTo>
                  <a:cubicBezTo>
                    <a:pt x="1381311" y="219898"/>
                    <a:pt x="591061" y="287549"/>
                    <a:pt x="374727" y="313568"/>
                  </a:cubicBezTo>
                  <a:cubicBezTo>
                    <a:pt x="158393" y="339587"/>
                    <a:pt x="200769" y="300187"/>
                    <a:pt x="138322" y="358173"/>
                  </a:cubicBezTo>
                  <a:cubicBezTo>
                    <a:pt x="75875" y="416159"/>
                    <a:pt x="-2184" y="664460"/>
                    <a:pt x="46" y="661486"/>
                  </a:cubicBezTo>
                  <a:cubicBezTo>
                    <a:pt x="2276" y="658512"/>
                    <a:pt x="108585" y="450356"/>
                    <a:pt x="151703" y="340331"/>
                  </a:cubicBezTo>
                  <a:cubicBezTo>
                    <a:pt x="194821" y="230306"/>
                    <a:pt x="248347" y="20663"/>
                    <a:pt x="258755" y="1334"/>
                  </a:cubicBezTo>
                  <a:cubicBezTo>
                    <a:pt x="269163" y="-17995"/>
                    <a:pt x="182183" y="178267"/>
                    <a:pt x="214150" y="224359"/>
                  </a:cubicBezTo>
                  <a:cubicBezTo>
                    <a:pt x="246117" y="270451"/>
                    <a:pt x="411155" y="277141"/>
                    <a:pt x="450556" y="277884"/>
                  </a:cubicBezTo>
                  <a:cubicBezTo>
                    <a:pt x="489957" y="278627"/>
                    <a:pt x="378445" y="236253"/>
                    <a:pt x="450556" y="228819"/>
                  </a:cubicBezTo>
                  <a:cubicBezTo>
                    <a:pt x="522667" y="221385"/>
                    <a:pt x="840848" y="236997"/>
                    <a:pt x="883223" y="233280"/>
                  </a:cubicBezTo>
                  <a:cubicBezTo>
                    <a:pt x="925598" y="229563"/>
                    <a:pt x="606673" y="214695"/>
                    <a:pt x="704804" y="206517"/>
                  </a:cubicBezTo>
                  <a:cubicBezTo>
                    <a:pt x="802935" y="198339"/>
                    <a:pt x="1491337" y="184214"/>
                    <a:pt x="1436324" y="2020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8" name="フリーフォーム 1157">
              <a:extLst>
                <a:ext uri="{FF2B5EF4-FFF2-40B4-BE49-F238E27FC236}">
                  <a16:creationId xmlns:a16="http://schemas.microsoft.com/office/drawing/2014/main" id="{DFCFFE34-E3D1-9389-FE8F-433AD7BCF8F0}"/>
                </a:ext>
              </a:extLst>
            </p:cNvPr>
            <p:cNvSpPr/>
            <p:nvPr/>
          </p:nvSpPr>
          <p:spPr>
            <a:xfrm>
              <a:off x="3085245" y="177836"/>
              <a:ext cx="1504870" cy="1117137"/>
            </a:xfrm>
            <a:custGeom>
              <a:avLst/>
              <a:gdLst>
                <a:gd name="connsiteX0" fmla="*/ 1504597 w 1504870"/>
                <a:gd name="connsiteY0" fmla="*/ 790090 h 1117137"/>
                <a:gd name="connsiteX1" fmla="*/ 924734 w 1504870"/>
                <a:gd name="connsiteY1" fmla="*/ 1017575 h 1117137"/>
                <a:gd name="connsiteX2" fmla="*/ 518829 w 1504870"/>
                <a:gd name="connsiteY2" fmla="*/ 785629 h 1117137"/>
                <a:gd name="connsiteX3" fmla="*/ 523290 w 1504870"/>
                <a:gd name="connsiteY3" fmla="*/ 384185 h 1117137"/>
                <a:gd name="connsiteX4" fmla="*/ 277963 w 1504870"/>
                <a:gd name="connsiteY4" fmla="*/ 625052 h 1117137"/>
                <a:gd name="connsiteX5" fmla="*/ 728472 w 1504870"/>
                <a:gd name="connsiteY5" fmla="*/ 584 h 1117137"/>
                <a:gd name="connsiteX6" fmla="*/ 233358 w 1504870"/>
                <a:gd name="connsiteY6" fmla="*/ 754406 h 1117137"/>
                <a:gd name="connsiteX7" fmla="*/ 10334 w 1504870"/>
                <a:gd name="connsiteY7" fmla="*/ 1102324 h 1117137"/>
                <a:gd name="connsiteX8" fmla="*/ 545592 w 1504870"/>
                <a:gd name="connsiteY8" fmla="*/ 290515 h 1117137"/>
                <a:gd name="connsiteX9" fmla="*/ 460843 w 1504870"/>
                <a:gd name="connsiteY9" fmla="*/ 794550 h 1117137"/>
                <a:gd name="connsiteX10" fmla="*/ 567895 w 1504870"/>
                <a:gd name="connsiteY10" fmla="*/ 656275 h 1117137"/>
                <a:gd name="connsiteX11" fmla="*/ 657104 w 1504870"/>
                <a:gd name="connsiteY11" fmla="*/ 932825 h 1117137"/>
                <a:gd name="connsiteX12" fmla="*/ 666025 w 1504870"/>
                <a:gd name="connsiteY12" fmla="*/ 892681 h 1117137"/>
                <a:gd name="connsiteX13" fmla="*/ 1049627 w 1504870"/>
                <a:gd name="connsiteY13" fmla="*/ 955128 h 1117137"/>
                <a:gd name="connsiteX14" fmla="*/ 1058548 w 1504870"/>
                <a:gd name="connsiteY14" fmla="*/ 914984 h 1117137"/>
                <a:gd name="connsiteX15" fmla="*/ 848905 w 1504870"/>
                <a:gd name="connsiteY15" fmla="*/ 1008654 h 1117137"/>
                <a:gd name="connsiteX16" fmla="*/ 1504597 w 1504870"/>
                <a:gd name="connsiteY16" fmla="*/ 790090 h 1117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04870" h="1117137">
                  <a:moveTo>
                    <a:pt x="1504597" y="790090"/>
                  </a:moveTo>
                  <a:cubicBezTo>
                    <a:pt x="1517235" y="791577"/>
                    <a:pt x="1089029" y="1018319"/>
                    <a:pt x="924734" y="1017575"/>
                  </a:cubicBezTo>
                  <a:cubicBezTo>
                    <a:pt x="760439" y="1016832"/>
                    <a:pt x="585736" y="891194"/>
                    <a:pt x="518829" y="785629"/>
                  </a:cubicBezTo>
                  <a:cubicBezTo>
                    <a:pt x="451922" y="680064"/>
                    <a:pt x="563434" y="410948"/>
                    <a:pt x="523290" y="384185"/>
                  </a:cubicBezTo>
                  <a:cubicBezTo>
                    <a:pt x="483146" y="357422"/>
                    <a:pt x="243766" y="688985"/>
                    <a:pt x="277963" y="625052"/>
                  </a:cubicBezTo>
                  <a:cubicBezTo>
                    <a:pt x="312160" y="561119"/>
                    <a:pt x="735906" y="-20975"/>
                    <a:pt x="728472" y="584"/>
                  </a:cubicBezTo>
                  <a:cubicBezTo>
                    <a:pt x="721038" y="22143"/>
                    <a:pt x="353048" y="570783"/>
                    <a:pt x="233358" y="754406"/>
                  </a:cubicBezTo>
                  <a:cubicBezTo>
                    <a:pt x="113668" y="938029"/>
                    <a:pt x="-41705" y="1179639"/>
                    <a:pt x="10334" y="1102324"/>
                  </a:cubicBezTo>
                  <a:cubicBezTo>
                    <a:pt x="62373" y="1025009"/>
                    <a:pt x="470507" y="341811"/>
                    <a:pt x="545592" y="290515"/>
                  </a:cubicBezTo>
                  <a:cubicBezTo>
                    <a:pt x="620677" y="239219"/>
                    <a:pt x="457126" y="733590"/>
                    <a:pt x="460843" y="794550"/>
                  </a:cubicBezTo>
                  <a:cubicBezTo>
                    <a:pt x="464560" y="855510"/>
                    <a:pt x="535185" y="633229"/>
                    <a:pt x="567895" y="656275"/>
                  </a:cubicBezTo>
                  <a:cubicBezTo>
                    <a:pt x="600605" y="679321"/>
                    <a:pt x="640749" y="893424"/>
                    <a:pt x="657104" y="932825"/>
                  </a:cubicBezTo>
                  <a:cubicBezTo>
                    <a:pt x="673459" y="972226"/>
                    <a:pt x="600605" y="888964"/>
                    <a:pt x="666025" y="892681"/>
                  </a:cubicBezTo>
                  <a:cubicBezTo>
                    <a:pt x="731445" y="896398"/>
                    <a:pt x="984207" y="951411"/>
                    <a:pt x="1049627" y="955128"/>
                  </a:cubicBezTo>
                  <a:cubicBezTo>
                    <a:pt x="1115047" y="958845"/>
                    <a:pt x="1092002" y="906063"/>
                    <a:pt x="1058548" y="914984"/>
                  </a:cubicBezTo>
                  <a:cubicBezTo>
                    <a:pt x="1025094" y="923905"/>
                    <a:pt x="771590" y="1027239"/>
                    <a:pt x="848905" y="1008654"/>
                  </a:cubicBezTo>
                  <a:cubicBezTo>
                    <a:pt x="926220" y="990069"/>
                    <a:pt x="1491959" y="788603"/>
                    <a:pt x="1504597" y="7900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9" name="フリーフォーム 1158">
              <a:extLst>
                <a:ext uri="{FF2B5EF4-FFF2-40B4-BE49-F238E27FC236}">
                  <a16:creationId xmlns:a16="http://schemas.microsoft.com/office/drawing/2014/main" id="{CD4898EF-5C4F-69AB-AF83-FFADE83ACA89}"/>
                </a:ext>
              </a:extLst>
            </p:cNvPr>
            <p:cNvSpPr/>
            <p:nvPr/>
          </p:nvSpPr>
          <p:spPr>
            <a:xfrm>
              <a:off x="3902927" y="691344"/>
              <a:ext cx="1474140" cy="976878"/>
            </a:xfrm>
            <a:custGeom>
              <a:avLst/>
              <a:gdLst>
                <a:gd name="connsiteX0" fmla="*/ 0 w 1474140"/>
                <a:gd name="connsiteY0" fmla="*/ 976878 h 976878"/>
                <a:gd name="connsiteX1" fmla="*/ 1204332 w 1474140"/>
                <a:gd name="connsiteY1" fmla="*/ 218596 h 976878"/>
                <a:gd name="connsiteX2" fmla="*/ 1463040 w 1474140"/>
                <a:gd name="connsiteY2" fmla="*/ 4492 h 976878"/>
                <a:gd name="connsiteX3" fmla="*/ 976847 w 1474140"/>
                <a:gd name="connsiteY3" fmla="*/ 365792 h 976878"/>
                <a:gd name="connsiteX4" fmla="*/ 267629 w 1474140"/>
                <a:gd name="connsiteY4" fmla="*/ 771696 h 976878"/>
                <a:gd name="connsiteX5" fmla="*/ 633389 w 1474140"/>
                <a:gd name="connsiteY5" fmla="*/ 512988 h 976878"/>
                <a:gd name="connsiteX6" fmla="*/ 0 w 1474140"/>
                <a:gd name="connsiteY6" fmla="*/ 976878 h 976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4140" h="976878">
                  <a:moveTo>
                    <a:pt x="0" y="976878"/>
                  </a:moveTo>
                  <a:lnTo>
                    <a:pt x="1204332" y="218596"/>
                  </a:lnTo>
                  <a:cubicBezTo>
                    <a:pt x="1448172" y="56532"/>
                    <a:pt x="1500954" y="-20041"/>
                    <a:pt x="1463040" y="4492"/>
                  </a:cubicBezTo>
                  <a:cubicBezTo>
                    <a:pt x="1425126" y="29025"/>
                    <a:pt x="1176082" y="237925"/>
                    <a:pt x="976847" y="365792"/>
                  </a:cubicBezTo>
                  <a:cubicBezTo>
                    <a:pt x="777612" y="493659"/>
                    <a:pt x="324872" y="747163"/>
                    <a:pt x="267629" y="771696"/>
                  </a:cubicBezTo>
                  <a:cubicBezTo>
                    <a:pt x="210386" y="796229"/>
                    <a:pt x="633389" y="512988"/>
                    <a:pt x="633389" y="512988"/>
                  </a:cubicBezTo>
                  <a:lnTo>
                    <a:pt x="0" y="97687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0" name="フリーフォーム 1159">
              <a:extLst>
                <a:ext uri="{FF2B5EF4-FFF2-40B4-BE49-F238E27FC236}">
                  <a16:creationId xmlns:a16="http://schemas.microsoft.com/office/drawing/2014/main" id="{E51E86D9-619C-6378-C790-D90A6E20FA05}"/>
                </a:ext>
              </a:extLst>
            </p:cNvPr>
            <p:cNvSpPr/>
            <p:nvPr/>
          </p:nvSpPr>
          <p:spPr>
            <a:xfrm>
              <a:off x="3554963" y="101461"/>
              <a:ext cx="1206537" cy="506344"/>
            </a:xfrm>
            <a:custGeom>
              <a:avLst/>
              <a:gdLst>
                <a:gd name="connsiteX0" fmla="*/ 1199917 w 1206537"/>
                <a:gd name="connsiteY0" fmla="*/ 219694 h 506344"/>
                <a:gd name="connsiteX1" fmla="*/ 446095 w 1206537"/>
                <a:gd name="connsiteY1" fmla="*/ 18972 h 506344"/>
                <a:gd name="connsiteX2" fmla="*/ 736026 w 1206537"/>
                <a:gd name="connsiteY2" fmla="*/ 18972 h 506344"/>
                <a:gd name="connsiteX3" fmla="*/ 17888 w 1206537"/>
                <a:gd name="connsiteY3" fmla="*/ 112642 h 506344"/>
                <a:gd name="connsiteX4" fmla="*/ 624514 w 1206537"/>
                <a:gd name="connsiteY4" fmla="*/ 81419 h 506344"/>
                <a:gd name="connsiteX5" fmla="*/ 901064 w 1206537"/>
                <a:gd name="connsiteY5" fmla="*/ 130484 h 506344"/>
                <a:gd name="connsiteX6" fmla="*/ 767250 w 1206537"/>
                <a:gd name="connsiteY6" fmla="*/ 215234 h 506344"/>
                <a:gd name="connsiteX7" fmla="*/ 691421 w 1206537"/>
                <a:gd name="connsiteY7" fmla="*/ 304443 h 506344"/>
                <a:gd name="connsiteX8" fmla="*/ 46 w 1206537"/>
                <a:gd name="connsiteY8" fmla="*/ 415956 h 506344"/>
                <a:gd name="connsiteX9" fmla="*/ 727105 w 1206537"/>
                <a:gd name="connsiteY9" fmla="*/ 317825 h 506344"/>
                <a:gd name="connsiteX10" fmla="*/ 165084 w 1206537"/>
                <a:gd name="connsiteY10" fmla="*/ 505165 h 506344"/>
                <a:gd name="connsiteX11" fmla="*/ 780631 w 1206537"/>
                <a:gd name="connsiteY11" fmla="*/ 210773 h 506344"/>
                <a:gd name="connsiteX12" fmla="*/ 1199917 w 1206537"/>
                <a:gd name="connsiteY12" fmla="*/ 219694 h 506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06537" h="506344">
                  <a:moveTo>
                    <a:pt x="1199917" y="219694"/>
                  </a:moveTo>
                  <a:cubicBezTo>
                    <a:pt x="1144161" y="187727"/>
                    <a:pt x="523410" y="52426"/>
                    <a:pt x="446095" y="18972"/>
                  </a:cubicBezTo>
                  <a:cubicBezTo>
                    <a:pt x="368780" y="-14482"/>
                    <a:pt x="807394" y="3360"/>
                    <a:pt x="736026" y="18972"/>
                  </a:cubicBezTo>
                  <a:cubicBezTo>
                    <a:pt x="664658" y="34584"/>
                    <a:pt x="36473" y="102234"/>
                    <a:pt x="17888" y="112642"/>
                  </a:cubicBezTo>
                  <a:cubicBezTo>
                    <a:pt x="-697" y="123050"/>
                    <a:pt x="477318" y="78445"/>
                    <a:pt x="624514" y="81419"/>
                  </a:cubicBezTo>
                  <a:cubicBezTo>
                    <a:pt x="771710" y="84393"/>
                    <a:pt x="877275" y="108181"/>
                    <a:pt x="901064" y="130484"/>
                  </a:cubicBezTo>
                  <a:cubicBezTo>
                    <a:pt x="924853" y="152787"/>
                    <a:pt x="802190" y="186241"/>
                    <a:pt x="767250" y="215234"/>
                  </a:cubicBezTo>
                  <a:cubicBezTo>
                    <a:pt x="732310" y="244227"/>
                    <a:pt x="819288" y="270989"/>
                    <a:pt x="691421" y="304443"/>
                  </a:cubicBezTo>
                  <a:cubicBezTo>
                    <a:pt x="563554" y="337897"/>
                    <a:pt x="-5901" y="413726"/>
                    <a:pt x="46" y="415956"/>
                  </a:cubicBezTo>
                  <a:cubicBezTo>
                    <a:pt x="5993" y="418186"/>
                    <a:pt x="699599" y="302957"/>
                    <a:pt x="727105" y="317825"/>
                  </a:cubicBezTo>
                  <a:cubicBezTo>
                    <a:pt x="754611" y="332693"/>
                    <a:pt x="156163" y="523007"/>
                    <a:pt x="165084" y="505165"/>
                  </a:cubicBezTo>
                  <a:cubicBezTo>
                    <a:pt x="174005" y="487323"/>
                    <a:pt x="615593" y="260582"/>
                    <a:pt x="780631" y="210773"/>
                  </a:cubicBezTo>
                  <a:cubicBezTo>
                    <a:pt x="945669" y="160964"/>
                    <a:pt x="1255673" y="251661"/>
                    <a:pt x="1199917" y="2196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1" name="フリーフォーム 1160">
              <a:extLst>
                <a:ext uri="{FF2B5EF4-FFF2-40B4-BE49-F238E27FC236}">
                  <a16:creationId xmlns:a16="http://schemas.microsoft.com/office/drawing/2014/main" id="{56F18326-B053-21FB-122B-4AB1E67E2EAC}"/>
                </a:ext>
              </a:extLst>
            </p:cNvPr>
            <p:cNvSpPr/>
            <p:nvPr/>
          </p:nvSpPr>
          <p:spPr>
            <a:xfrm>
              <a:off x="3548739" y="742332"/>
              <a:ext cx="1176610" cy="337957"/>
            </a:xfrm>
            <a:custGeom>
              <a:avLst/>
              <a:gdLst>
                <a:gd name="connsiteX0" fmla="*/ 1152615 w 1176610"/>
                <a:gd name="connsiteY0" fmla="*/ 310343 h 337957"/>
                <a:gd name="connsiteX1" fmla="*/ 1063405 w 1176610"/>
                <a:gd name="connsiteY1" fmla="*/ 301422 h 337957"/>
                <a:gd name="connsiteX2" fmla="*/ 603975 w 1176610"/>
                <a:gd name="connsiteY2" fmla="*/ 11490 h 337957"/>
                <a:gd name="connsiteX3" fmla="*/ 1809 w 1176610"/>
                <a:gd name="connsiteY3" fmla="*/ 56095 h 337957"/>
                <a:gd name="connsiteX4" fmla="*/ 421095 w 1176610"/>
                <a:gd name="connsiteY4" fmla="*/ 38253 h 337957"/>
                <a:gd name="connsiteX5" fmla="*/ 519226 w 1176610"/>
                <a:gd name="connsiteY5" fmla="*/ 24872 h 337957"/>
                <a:gd name="connsiteX6" fmla="*/ 786855 w 1176610"/>
                <a:gd name="connsiteY6" fmla="*/ 189910 h 337957"/>
                <a:gd name="connsiteX7" fmla="*/ 711027 w 1176610"/>
                <a:gd name="connsiteY7" fmla="*/ 87319 h 337957"/>
                <a:gd name="connsiteX8" fmla="*/ 1152615 w 1176610"/>
                <a:gd name="connsiteY8" fmla="*/ 310343 h 33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6610" h="337957">
                  <a:moveTo>
                    <a:pt x="1152615" y="310343"/>
                  </a:moveTo>
                  <a:cubicBezTo>
                    <a:pt x="1211345" y="346027"/>
                    <a:pt x="1154845" y="351231"/>
                    <a:pt x="1063405" y="301422"/>
                  </a:cubicBezTo>
                  <a:cubicBezTo>
                    <a:pt x="971965" y="251613"/>
                    <a:pt x="780908" y="52378"/>
                    <a:pt x="603975" y="11490"/>
                  </a:cubicBezTo>
                  <a:cubicBezTo>
                    <a:pt x="427042" y="-29398"/>
                    <a:pt x="32289" y="51635"/>
                    <a:pt x="1809" y="56095"/>
                  </a:cubicBezTo>
                  <a:cubicBezTo>
                    <a:pt x="-28671" y="60555"/>
                    <a:pt x="334859" y="43457"/>
                    <a:pt x="421095" y="38253"/>
                  </a:cubicBezTo>
                  <a:cubicBezTo>
                    <a:pt x="507331" y="33049"/>
                    <a:pt x="458266" y="-404"/>
                    <a:pt x="519226" y="24872"/>
                  </a:cubicBezTo>
                  <a:cubicBezTo>
                    <a:pt x="580186" y="50148"/>
                    <a:pt x="754888" y="179502"/>
                    <a:pt x="786855" y="189910"/>
                  </a:cubicBezTo>
                  <a:cubicBezTo>
                    <a:pt x="818822" y="200318"/>
                    <a:pt x="656014" y="66503"/>
                    <a:pt x="711027" y="87319"/>
                  </a:cubicBezTo>
                  <a:cubicBezTo>
                    <a:pt x="766040" y="108135"/>
                    <a:pt x="1093885" y="274659"/>
                    <a:pt x="1152615" y="3103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2" name="フリーフォーム 1161">
              <a:extLst>
                <a:ext uri="{FF2B5EF4-FFF2-40B4-BE49-F238E27FC236}">
                  <a16:creationId xmlns:a16="http://schemas.microsoft.com/office/drawing/2014/main" id="{5D23850C-CDD6-75DA-DA1B-8FB75B8665BF}"/>
                </a:ext>
              </a:extLst>
            </p:cNvPr>
            <p:cNvSpPr/>
            <p:nvPr/>
          </p:nvSpPr>
          <p:spPr>
            <a:xfrm>
              <a:off x="4792159" y="811758"/>
              <a:ext cx="1408922" cy="783868"/>
            </a:xfrm>
            <a:custGeom>
              <a:avLst/>
              <a:gdLst>
                <a:gd name="connsiteX0" fmla="*/ 1407919 w 1408922"/>
                <a:gd name="connsiteY0" fmla="*/ 51 h 783868"/>
                <a:gd name="connsiteX1" fmla="*/ 431072 w 1408922"/>
                <a:gd name="connsiteY1" fmla="*/ 414876 h 783868"/>
                <a:gd name="connsiteX2" fmla="*/ 7326 w 1408922"/>
                <a:gd name="connsiteY2" fmla="*/ 780636 h 783868"/>
                <a:gd name="connsiteX3" fmla="*/ 190206 w 1408922"/>
                <a:gd name="connsiteY3" fmla="*/ 575454 h 783868"/>
                <a:gd name="connsiteX4" fmla="*/ 542584 w 1408922"/>
                <a:gd name="connsiteY4" fmla="*/ 263220 h 783868"/>
                <a:gd name="connsiteX5" fmla="*/ 234811 w 1408922"/>
                <a:gd name="connsiteY5" fmla="*/ 441639 h 783868"/>
                <a:gd name="connsiteX6" fmla="*/ 1407919 w 1408922"/>
                <a:gd name="connsiteY6" fmla="*/ 51 h 7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8922" h="783868">
                  <a:moveTo>
                    <a:pt x="1407919" y="51"/>
                  </a:moveTo>
                  <a:cubicBezTo>
                    <a:pt x="1440629" y="-4410"/>
                    <a:pt x="664504" y="284779"/>
                    <a:pt x="431072" y="414876"/>
                  </a:cubicBezTo>
                  <a:cubicBezTo>
                    <a:pt x="197640" y="544973"/>
                    <a:pt x="47470" y="753873"/>
                    <a:pt x="7326" y="780636"/>
                  </a:cubicBezTo>
                  <a:cubicBezTo>
                    <a:pt x="-32818" y="807399"/>
                    <a:pt x="100996" y="661690"/>
                    <a:pt x="190206" y="575454"/>
                  </a:cubicBezTo>
                  <a:cubicBezTo>
                    <a:pt x="279416" y="489218"/>
                    <a:pt x="535150" y="285522"/>
                    <a:pt x="542584" y="263220"/>
                  </a:cubicBezTo>
                  <a:cubicBezTo>
                    <a:pt x="550018" y="240918"/>
                    <a:pt x="95792" y="483270"/>
                    <a:pt x="234811" y="441639"/>
                  </a:cubicBezTo>
                  <a:cubicBezTo>
                    <a:pt x="373830" y="400008"/>
                    <a:pt x="1375209" y="4512"/>
                    <a:pt x="1407919" y="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3" name="フリーフォーム 1162">
              <a:extLst>
                <a:ext uri="{FF2B5EF4-FFF2-40B4-BE49-F238E27FC236}">
                  <a16:creationId xmlns:a16="http://schemas.microsoft.com/office/drawing/2014/main" id="{D55339E5-A54F-C582-4813-ECE0171C2480}"/>
                </a:ext>
              </a:extLst>
            </p:cNvPr>
            <p:cNvSpPr/>
            <p:nvPr/>
          </p:nvSpPr>
          <p:spPr>
            <a:xfrm>
              <a:off x="4102750" y="526143"/>
              <a:ext cx="1843938" cy="785437"/>
            </a:xfrm>
            <a:custGeom>
              <a:avLst/>
              <a:gdLst>
                <a:gd name="connsiteX0" fmla="*/ 899 w 1843938"/>
                <a:gd name="connsiteY0" fmla="*/ 785240 h 785437"/>
                <a:gd name="connsiteX1" fmla="*/ 763642 w 1843938"/>
                <a:gd name="connsiteY1" fmla="*/ 258903 h 785437"/>
                <a:gd name="connsiteX2" fmla="*/ 1843080 w 1843938"/>
                <a:gd name="connsiteY2" fmla="*/ 195 h 785437"/>
                <a:gd name="connsiteX3" fmla="*/ 937601 w 1843938"/>
                <a:gd name="connsiteY3" fmla="*/ 218758 h 785437"/>
                <a:gd name="connsiteX4" fmla="*/ 518315 w 1843938"/>
                <a:gd name="connsiteY4" fmla="*/ 348113 h 785437"/>
                <a:gd name="connsiteX5" fmla="*/ 607525 w 1843938"/>
                <a:gd name="connsiteY5" fmla="*/ 321350 h 785437"/>
                <a:gd name="connsiteX6" fmla="*/ 899 w 1843938"/>
                <a:gd name="connsiteY6" fmla="*/ 785240 h 785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3938" h="785437">
                  <a:moveTo>
                    <a:pt x="899" y="785240"/>
                  </a:moveTo>
                  <a:cubicBezTo>
                    <a:pt x="26919" y="774832"/>
                    <a:pt x="456612" y="389744"/>
                    <a:pt x="763642" y="258903"/>
                  </a:cubicBezTo>
                  <a:cubicBezTo>
                    <a:pt x="1070672" y="128062"/>
                    <a:pt x="1814087" y="6886"/>
                    <a:pt x="1843080" y="195"/>
                  </a:cubicBezTo>
                  <a:cubicBezTo>
                    <a:pt x="1872073" y="-6496"/>
                    <a:pt x="1158395" y="160772"/>
                    <a:pt x="937601" y="218758"/>
                  </a:cubicBezTo>
                  <a:cubicBezTo>
                    <a:pt x="716807" y="276744"/>
                    <a:pt x="573328" y="331014"/>
                    <a:pt x="518315" y="348113"/>
                  </a:cubicBezTo>
                  <a:cubicBezTo>
                    <a:pt x="463302" y="365212"/>
                    <a:pt x="693761" y="252212"/>
                    <a:pt x="607525" y="321350"/>
                  </a:cubicBezTo>
                  <a:cubicBezTo>
                    <a:pt x="521289" y="390487"/>
                    <a:pt x="-25121" y="795648"/>
                    <a:pt x="899" y="7852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4" name="フリーフォーム 1163">
              <a:extLst>
                <a:ext uri="{FF2B5EF4-FFF2-40B4-BE49-F238E27FC236}">
                  <a16:creationId xmlns:a16="http://schemas.microsoft.com/office/drawing/2014/main" id="{8A56FD75-14AB-193D-4DF2-8AD734DE39D3}"/>
                </a:ext>
              </a:extLst>
            </p:cNvPr>
            <p:cNvSpPr/>
            <p:nvPr/>
          </p:nvSpPr>
          <p:spPr>
            <a:xfrm>
              <a:off x="4080051" y="476947"/>
              <a:ext cx="1810770" cy="433486"/>
            </a:xfrm>
            <a:custGeom>
              <a:avLst/>
              <a:gdLst>
                <a:gd name="connsiteX0" fmla="*/ 1295 w 1810770"/>
                <a:gd name="connsiteY0" fmla="*/ 432993 h 433486"/>
                <a:gd name="connsiteX1" fmla="*/ 688210 w 1810770"/>
                <a:gd name="connsiteY1" fmla="*/ 116298 h 433486"/>
                <a:gd name="connsiteX2" fmla="*/ 1789951 w 1810770"/>
                <a:gd name="connsiteY2" fmla="*/ 27088 h 433486"/>
                <a:gd name="connsiteX3" fmla="*/ 1357284 w 1810770"/>
                <a:gd name="connsiteY3" fmla="*/ 31549 h 433486"/>
                <a:gd name="connsiteX4" fmla="*/ 710513 w 1810770"/>
                <a:gd name="connsiteY4" fmla="*/ 13707 h 433486"/>
                <a:gd name="connsiteX5" fmla="*/ 853249 w 1810770"/>
                <a:gd name="connsiteY5" fmla="*/ 36009 h 433486"/>
                <a:gd name="connsiteX6" fmla="*/ 1295 w 1810770"/>
                <a:gd name="connsiteY6" fmla="*/ 432993 h 433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0770" h="433486">
                  <a:moveTo>
                    <a:pt x="1295" y="432993"/>
                  </a:moveTo>
                  <a:cubicBezTo>
                    <a:pt x="-26211" y="446374"/>
                    <a:pt x="390101" y="183949"/>
                    <a:pt x="688210" y="116298"/>
                  </a:cubicBezTo>
                  <a:cubicBezTo>
                    <a:pt x="986319" y="48647"/>
                    <a:pt x="1678439" y="41213"/>
                    <a:pt x="1789951" y="27088"/>
                  </a:cubicBezTo>
                  <a:cubicBezTo>
                    <a:pt x="1901463" y="12963"/>
                    <a:pt x="1537190" y="33779"/>
                    <a:pt x="1357284" y="31549"/>
                  </a:cubicBezTo>
                  <a:cubicBezTo>
                    <a:pt x="1177378" y="29319"/>
                    <a:pt x="794519" y="12964"/>
                    <a:pt x="710513" y="13707"/>
                  </a:cubicBezTo>
                  <a:cubicBezTo>
                    <a:pt x="626507" y="14450"/>
                    <a:pt x="972939" y="-29412"/>
                    <a:pt x="853249" y="36009"/>
                  </a:cubicBezTo>
                  <a:cubicBezTo>
                    <a:pt x="733559" y="101429"/>
                    <a:pt x="28801" y="419612"/>
                    <a:pt x="1295" y="4329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7" name="フリーフォーム 1166">
              <a:extLst>
                <a:ext uri="{FF2B5EF4-FFF2-40B4-BE49-F238E27FC236}">
                  <a16:creationId xmlns:a16="http://schemas.microsoft.com/office/drawing/2014/main" id="{5675AAF6-56CB-0D09-DE3C-2085D89EF3DC}"/>
                </a:ext>
              </a:extLst>
            </p:cNvPr>
            <p:cNvSpPr/>
            <p:nvPr/>
          </p:nvSpPr>
          <p:spPr>
            <a:xfrm>
              <a:off x="4178850" y="59296"/>
              <a:ext cx="1992835" cy="654495"/>
            </a:xfrm>
            <a:custGeom>
              <a:avLst/>
              <a:gdLst>
                <a:gd name="connsiteX0" fmla="*/ 192428 w 1992835"/>
                <a:gd name="connsiteY0" fmla="*/ 7611 h 654495"/>
                <a:gd name="connsiteX1" fmla="*/ 241493 w 1992835"/>
                <a:gd name="connsiteY1" fmla="*/ 43295 h 654495"/>
                <a:gd name="connsiteX2" fmla="*/ 513583 w 1992835"/>
                <a:gd name="connsiteY2" fmla="*/ 208333 h 654495"/>
                <a:gd name="connsiteX3" fmla="*/ 357466 w 1992835"/>
                <a:gd name="connsiteY3" fmla="*/ 417976 h 654495"/>
                <a:gd name="connsiteX4" fmla="*/ 656319 w 1992835"/>
                <a:gd name="connsiteY4" fmla="*/ 235096 h 654495"/>
                <a:gd name="connsiteX5" fmla="*/ 627 w 1992835"/>
                <a:gd name="connsiteY5" fmla="*/ 654382 h 654495"/>
                <a:gd name="connsiteX6" fmla="*/ 794594 w 1992835"/>
                <a:gd name="connsiteY6" fmla="*/ 275241 h 654495"/>
                <a:gd name="connsiteX7" fmla="*/ 1972163 w 1992835"/>
                <a:gd name="connsiteY7" fmla="*/ 78979 h 654495"/>
                <a:gd name="connsiteX8" fmla="*/ 1485970 w 1992835"/>
                <a:gd name="connsiteY8" fmla="*/ 119124 h 654495"/>
                <a:gd name="connsiteX9" fmla="*/ 732147 w 1992835"/>
                <a:gd name="connsiteY9" fmla="*/ 52216 h 654495"/>
                <a:gd name="connsiteX10" fmla="*/ 1481509 w 1992835"/>
                <a:gd name="connsiteY10" fmla="*/ 132505 h 654495"/>
                <a:gd name="connsiteX11" fmla="*/ 526965 w 1992835"/>
                <a:gd name="connsiteY11" fmla="*/ 373371 h 654495"/>
                <a:gd name="connsiteX12" fmla="*/ 250414 w 1992835"/>
                <a:gd name="connsiteY12" fmla="*/ 480423 h 654495"/>
                <a:gd name="connsiteX13" fmla="*/ 495741 w 1992835"/>
                <a:gd name="connsiteY13" fmla="*/ 324306 h 654495"/>
                <a:gd name="connsiteX14" fmla="*/ 245954 w 1992835"/>
                <a:gd name="connsiteY14" fmla="*/ 119124 h 654495"/>
                <a:gd name="connsiteX15" fmla="*/ 611714 w 1992835"/>
                <a:gd name="connsiteY15" fmla="*/ 163728 h 654495"/>
                <a:gd name="connsiteX16" fmla="*/ 192428 w 1992835"/>
                <a:gd name="connsiteY16" fmla="*/ 7611 h 65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92835" h="654495">
                  <a:moveTo>
                    <a:pt x="192428" y="7611"/>
                  </a:moveTo>
                  <a:cubicBezTo>
                    <a:pt x="130724" y="-12461"/>
                    <a:pt x="187967" y="9841"/>
                    <a:pt x="241493" y="43295"/>
                  </a:cubicBezTo>
                  <a:cubicBezTo>
                    <a:pt x="295019" y="76749"/>
                    <a:pt x="494254" y="145886"/>
                    <a:pt x="513583" y="208333"/>
                  </a:cubicBezTo>
                  <a:cubicBezTo>
                    <a:pt x="532912" y="270780"/>
                    <a:pt x="333677" y="413516"/>
                    <a:pt x="357466" y="417976"/>
                  </a:cubicBezTo>
                  <a:cubicBezTo>
                    <a:pt x="381255" y="422436"/>
                    <a:pt x="715792" y="195695"/>
                    <a:pt x="656319" y="235096"/>
                  </a:cubicBezTo>
                  <a:cubicBezTo>
                    <a:pt x="596846" y="274497"/>
                    <a:pt x="-22419" y="647691"/>
                    <a:pt x="627" y="654382"/>
                  </a:cubicBezTo>
                  <a:cubicBezTo>
                    <a:pt x="23673" y="661073"/>
                    <a:pt x="466005" y="371141"/>
                    <a:pt x="794594" y="275241"/>
                  </a:cubicBezTo>
                  <a:cubicBezTo>
                    <a:pt x="1123183" y="179341"/>
                    <a:pt x="1856934" y="104999"/>
                    <a:pt x="1972163" y="78979"/>
                  </a:cubicBezTo>
                  <a:cubicBezTo>
                    <a:pt x="2087392" y="52960"/>
                    <a:pt x="1692639" y="123584"/>
                    <a:pt x="1485970" y="119124"/>
                  </a:cubicBezTo>
                  <a:cubicBezTo>
                    <a:pt x="1279301" y="114664"/>
                    <a:pt x="732890" y="49986"/>
                    <a:pt x="732147" y="52216"/>
                  </a:cubicBezTo>
                  <a:cubicBezTo>
                    <a:pt x="731404" y="54446"/>
                    <a:pt x="1515706" y="78979"/>
                    <a:pt x="1481509" y="132505"/>
                  </a:cubicBezTo>
                  <a:cubicBezTo>
                    <a:pt x="1447312" y="186031"/>
                    <a:pt x="732147" y="315385"/>
                    <a:pt x="526965" y="373371"/>
                  </a:cubicBezTo>
                  <a:cubicBezTo>
                    <a:pt x="321783" y="431357"/>
                    <a:pt x="255618" y="488600"/>
                    <a:pt x="250414" y="480423"/>
                  </a:cubicBezTo>
                  <a:cubicBezTo>
                    <a:pt x="245210" y="472246"/>
                    <a:pt x="496484" y="384522"/>
                    <a:pt x="495741" y="324306"/>
                  </a:cubicBezTo>
                  <a:cubicBezTo>
                    <a:pt x="494998" y="264090"/>
                    <a:pt x="226625" y="145887"/>
                    <a:pt x="245954" y="119124"/>
                  </a:cubicBezTo>
                  <a:cubicBezTo>
                    <a:pt x="265283" y="92361"/>
                    <a:pt x="622865" y="183057"/>
                    <a:pt x="611714" y="163728"/>
                  </a:cubicBezTo>
                  <a:cubicBezTo>
                    <a:pt x="600563" y="144399"/>
                    <a:pt x="254132" y="27683"/>
                    <a:pt x="192428" y="76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8" name="フリーフォーム 1167">
              <a:extLst>
                <a:ext uri="{FF2B5EF4-FFF2-40B4-BE49-F238E27FC236}">
                  <a16:creationId xmlns:a16="http://schemas.microsoft.com/office/drawing/2014/main" id="{4BC72494-AA78-06B7-24B3-FC5DCB792199}"/>
                </a:ext>
              </a:extLst>
            </p:cNvPr>
            <p:cNvSpPr/>
            <p:nvPr/>
          </p:nvSpPr>
          <p:spPr>
            <a:xfrm>
              <a:off x="4641377" y="127116"/>
              <a:ext cx="2022615" cy="656671"/>
            </a:xfrm>
            <a:custGeom>
              <a:avLst/>
              <a:gdLst>
                <a:gd name="connsiteX0" fmla="*/ 82280 w 2022615"/>
                <a:gd name="connsiteY0" fmla="*/ 11159 h 656671"/>
                <a:gd name="connsiteX1" fmla="*/ 135805 w 2022615"/>
                <a:gd name="connsiteY1" fmla="*/ 51304 h 656671"/>
                <a:gd name="connsiteX2" fmla="*/ 1242006 w 2022615"/>
                <a:gd name="connsiteY2" fmla="*/ 367998 h 656671"/>
                <a:gd name="connsiteX3" fmla="*/ 1130494 w 2022615"/>
                <a:gd name="connsiteY3" fmla="*/ 274328 h 656671"/>
                <a:gd name="connsiteX4" fmla="*/ 1781725 w 2022615"/>
                <a:gd name="connsiteY4" fmla="*/ 653469 h 656671"/>
                <a:gd name="connsiteX5" fmla="*/ 1581003 w 2022615"/>
                <a:gd name="connsiteY5" fmla="*/ 466129 h 656671"/>
                <a:gd name="connsiteX6" fmla="*/ 2022592 w 2022615"/>
                <a:gd name="connsiteY6" fmla="*/ 644548 h 656671"/>
                <a:gd name="connsiteX7" fmla="*/ 1598845 w 2022615"/>
                <a:gd name="connsiteY7" fmla="*/ 443826 h 656671"/>
                <a:gd name="connsiteX8" fmla="*/ 1157257 w 2022615"/>
                <a:gd name="connsiteY8" fmla="*/ 296630 h 656671"/>
                <a:gd name="connsiteX9" fmla="*/ 421277 w 2022615"/>
                <a:gd name="connsiteY9" fmla="*/ 122671 h 656671"/>
                <a:gd name="connsiteX10" fmla="*/ 720129 w 2022615"/>
                <a:gd name="connsiteY10" fmla="*/ 162816 h 656671"/>
                <a:gd name="connsiteX11" fmla="*/ 82280 w 2022615"/>
                <a:gd name="connsiteY11" fmla="*/ 11159 h 656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2615" h="656671">
                  <a:moveTo>
                    <a:pt x="82280" y="11159"/>
                  </a:moveTo>
                  <a:cubicBezTo>
                    <a:pt x="-15107" y="-7426"/>
                    <a:pt x="-57483" y="-8169"/>
                    <a:pt x="135805" y="51304"/>
                  </a:cubicBezTo>
                  <a:cubicBezTo>
                    <a:pt x="329093" y="110777"/>
                    <a:pt x="1076225" y="330827"/>
                    <a:pt x="1242006" y="367998"/>
                  </a:cubicBezTo>
                  <a:cubicBezTo>
                    <a:pt x="1407787" y="405169"/>
                    <a:pt x="1040541" y="226749"/>
                    <a:pt x="1130494" y="274328"/>
                  </a:cubicBezTo>
                  <a:cubicBezTo>
                    <a:pt x="1220447" y="321907"/>
                    <a:pt x="1706640" y="621502"/>
                    <a:pt x="1781725" y="653469"/>
                  </a:cubicBezTo>
                  <a:cubicBezTo>
                    <a:pt x="1856810" y="685436"/>
                    <a:pt x="1540859" y="467616"/>
                    <a:pt x="1581003" y="466129"/>
                  </a:cubicBezTo>
                  <a:cubicBezTo>
                    <a:pt x="1621147" y="464642"/>
                    <a:pt x="2019618" y="648265"/>
                    <a:pt x="2022592" y="644548"/>
                  </a:cubicBezTo>
                  <a:cubicBezTo>
                    <a:pt x="2025566" y="640831"/>
                    <a:pt x="1743068" y="501812"/>
                    <a:pt x="1598845" y="443826"/>
                  </a:cubicBezTo>
                  <a:cubicBezTo>
                    <a:pt x="1454622" y="385840"/>
                    <a:pt x="1353518" y="350156"/>
                    <a:pt x="1157257" y="296630"/>
                  </a:cubicBezTo>
                  <a:cubicBezTo>
                    <a:pt x="960996" y="243104"/>
                    <a:pt x="494132" y="144973"/>
                    <a:pt x="421277" y="122671"/>
                  </a:cubicBezTo>
                  <a:cubicBezTo>
                    <a:pt x="348422" y="100369"/>
                    <a:pt x="780346" y="179914"/>
                    <a:pt x="720129" y="162816"/>
                  </a:cubicBezTo>
                  <a:cubicBezTo>
                    <a:pt x="659912" y="145718"/>
                    <a:pt x="179667" y="29744"/>
                    <a:pt x="82280" y="111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9" name="フリーフォーム 1168">
              <a:extLst>
                <a:ext uri="{FF2B5EF4-FFF2-40B4-BE49-F238E27FC236}">
                  <a16:creationId xmlns:a16="http://schemas.microsoft.com/office/drawing/2014/main" id="{9D3F179E-FF5B-AEA8-19B1-38656ED3871D}"/>
                </a:ext>
              </a:extLst>
            </p:cNvPr>
            <p:cNvSpPr/>
            <p:nvPr/>
          </p:nvSpPr>
          <p:spPr>
            <a:xfrm>
              <a:off x="4650720" y="595976"/>
              <a:ext cx="1134649" cy="1189518"/>
            </a:xfrm>
            <a:custGeom>
              <a:avLst/>
              <a:gdLst>
                <a:gd name="connsiteX0" fmla="*/ 1134533 w 1134649"/>
                <a:gd name="connsiteY0" fmla="*/ 1729 h 1189518"/>
                <a:gd name="connsiteX1" fmla="*/ 197830 w 1134649"/>
                <a:gd name="connsiteY1" fmla="*/ 639579 h 1189518"/>
                <a:gd name="connsiteX2" fmla="*/ 1569 w 1134649"/>
                <a:gd name="connsiteY2" fmla="*/ 1188219 h 1189518"/>
                <a:gd name="connsiteX3" fmla="*/ 113081 w 1134649"/>
                <a:gd name="connsiteY3" fmla="*/ 782315 h 1189518"/>
                <a:gd name="connsiteX4" fmla="*/ 246896 w 1134649"/>
                <a:gd name="connsiteY4" fmla="*/ 465620 h 1189518"/>
                <a:gd name="connsiteX5" fmla="*/ 130923 w 1134649"/>
                <a:gd name="connsiteY5" fmla="*/ 657421 h 1189518"/>
                <a:gd name="connsiteX6" fmla="*/ 617116 w 1134649"/>
                <a:gd name="connsiteY6" fmla="*/ 193530 h 1189518"/>
                <a:gd name="connsiteX7" fmla="*/ 264738 w 1134649"/>
                <a:gd name="connsiteY7" fmla="*/ 443318 h 1189518"/>
                <a:gd name="connsiteX8" fmla="*/ 1134533 w 1134649"/>
                <a:gd name="connsiteY8" fmla="*/ 1729 h 118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4649" h="1189518">
                  <a:moveTo>
                    <a:pt x="1134533" y="1729"/>
                  </a:moveTo>
                  <a:cubicBezTo>
                    <a:pt x="1123382" y="34439"/>
                    <a:pt x="386657" y="441831"/>
                    <a:pt x="197830" y="639579"/>
                  </a:cubicBezTo>
                  <a:cubicBezTo>
                    <a:pt x="9003" y="837327"/>
                    <a:pt x="15694" y="1164430"/>
                    <a:pt x="1569" y="1188219"/>
                  </a:cubicBezTo>
                  <a:cubicBezTo>
                    <a:pt x="-12556" y="1212008"/>
                    <a:pt x="72193" y="902748"/>
                    <a:pt x="113081" y="782315"/>
                  </a:cubicBezTo>
                  <a:cubicBezTo>
                    <a:pt x="153969" y="661882"/>
                    <a:pt x="243922" y="486436"/>
                    <a:pt x="246896" y="465620"/>
                  </a:cubicBezTo>
                  <a:cubicBezTo>
                    <a:pt x="249870" y="444804"/>
                    <a:pt x="69220" y="702769"/>
                    <a:pt x="130923" y="657421"/>
                  </a:cubicBezTo>
                  <a:cubicBezTo>
                    <a:pt x="192626" y="612073"/>
                    <a:pt x="594814" y="229214"/>
                    <a:pt x="617116" y="193530"/>
                  </a:cubicBezTo>
                  <a:cubicBezTo>
                    <a:pt x="639418" y="157846"/>
                    <a:pt x="179245" y="476028"/>
                    <a:pt x="264738" y="443318"/>
                  </a:cubicBezTo>
                  <a:cubicBezTo>
                    <a:pt x="350231" y="410608"/>
                    <a:pt x="1145684" y="-30981"/>
                    <a:pt x="1134533" y="17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0" name="フリーフォーム 1169">
              <a:extLst>
                <a:ext uri="{FF2B5EF4-FFF2-40B4-BE49-F238E27FC236}">
                  <a16:creationId xmlns:a16="http://schemas.microsoft.com/office/drawing/2014/main" id="{DD692B8F-038F-226F-932F-8D1C1F0CA304}"/>
                </a:ext>
              </a:extLst>
            </p:cNvPr>
            <p:cNvSpPr/>
            <p:nvPr/>
          </p:nvSpPr>
          <p:spPr>
            <a:xfrm>
              <a:off x="5254709" y="316092"/>
              <a:ext cx="1073195" cy="1277578"/>
            </a:xfrm>
            <a:custGeom>
              <a:avLst/>
              <a:gdLst>
                <a:gd name="connsiteX0" fmla="*/ 847238 w 1073195"/>
                <a:gd name="connsiteY0" fmla="*/ 89812 h 1277578"/>
                <a:gd name="connsiteX1" fmla="*/ 882922 w 1073195"/>
                <a:gd name="connsiteY1" fmla="*/ 129957 h 1277578"/>
                <a:gd name="connsiteX2" fmla="*/ 994434 w 1073195"/>
                <a:gd name="connsiteY2" fmla="*/ 736583 h 1277578"/>
                <a:gd name="connsiteX3" fmla="*/ 726805 w 1073195"/>
                <a:gd name="connsiteY3" fmla="*/ 972989 h 1277578"/>
                <a:gd name="connsiteX4" fmla="*/ 8667 w 1073195"/>
                <a:gd name="connsiteY4" fmla="*/ 1271842 h 1277578"/>
                <a:gd name="connsiteX5" fmla="*/ 374427 w 1073195"/>
                <a:gd name="connsiteY5" fmla="*/ 1146948 h 1277578"/>
                <a:gd name="connsiteX6" fmla="*/ 1039039 w 1073195"/>
                <a:gd name="connsiteY6" fmla="*/ 870398 h 1277578"/>
                <a:gd name="connsiteX7" fmla="*/ 976592 w 1073195"/>
                <a:gd name="connsiteY7" fmla="*/ 723202 h 1277578"/>
                <a:gd name="connsiteX8" fmla="*/ 972132 w 1073195"/>
                <a:gd name="connsiteY8" fmla="*/ 709820 h 1277578"/>
                <a:gd name="connsiteX9" fmla="*/ 882922 w 1073195"/>
                <a:gd name="connsiteY9" fmla="*/ 40747 h 1277578"/>
                <a:gd name="connsiteX10" fmla="*/ 847238 w 1073195"/>
                <a:gd name="connsiteY10" fmla="*/ 89812 h 1277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3195" h="1277578">
                  <a:moveTo>
                    <a:pt x="847238" y="89812"/>
                  </a:moveTo>
                  <a:cubicBezTo>
                    <a:pt x="847238" y="104680"/>
                    <a:pt x="858389" y="22162"/>
                    <a:pt x="882922" y="129957"/>
                  </a:cubicBezTo>
                  <a:cubicBezTo>
                    <a:pt x="907455" y="237752"/>
                    <a:pt x="1020453" y="596078"/>
                    <a:pt x="994434" y="736583"/>
                  </a:cubicBezTo>
                  <a:cubicBezTo>
                    <a:pt x="968415" y="877088"/>
                    <a:pt x="891099" y="883779"/>
                    <a:pt x="726805" y="972989"/>
                  </a:cubicBezTo>
                  <a:cubicBezTo>
                    <a:pt x="562511" y="1062199"/>
                    <a:pt x="67397" y="1242849"/>
                    <a:pt x="8667" y="1271842"/>
                  </a:cubicBezTo>
                  <a:cubicBezTo>
                    <a:pt x="-50063" y="1300835"/>
                    <a:pt x="202698" y="1213855"/>
                    <a:pt x="374427" y="1146948"/>
                  </a:cubicBezTo>
                  <a:cubicBezTo>
                    <a:pt x="546156" y="1080041"/>
                    <a:pt x="938678" y="941022"/>
                    <a:pt x="1039039" y="870398"/>
                  </a:cubicBezTo>
                  <a:cubicBezTo>
                    <a:pt x="1139400" y="799774"/>
                    <a:pt x="987743" y="749965"/>
                    <a:pt x="976592" y="723202"/>
                  </a:cubicBezTo>
                  <a:cubicBezTo>
                    <a:pt x="965441" y="696439"/>
                    <a:pt x="987744" y="823563"/>
                    <a:pt x="972132" y="709820"/>
                  </a:cubicBezTo>
                  <a:cubicBezTo>
                    <a:pt x="956520" y="596078"/>
                    <a:pt x="899277" y="150029"/>
                    <a:pt x="882922" y="40747"/>
                  </a:cubicBezTo>
                  <a:cubicBezTo>
                    <a:pt x="866567" y="-68535"/>
                    <a:pt x="847238" y="74944"/>
                    <a:pt x="847238" y="898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1" name="フリーフォーム 1170">
              <a:extLst>
                <a:ext uri="{FF2B5EF4-FFF2-40B4-BE49-F238E27FC236}">
                  <a16:creationId xmlns:a16="http://schemas.microsoft.com/office/drawing/2014/main" id="{C3681349-B067-8F95-6477-EB292EE713D2}"/>
                </a:ext>
              </a:extLst>
            </p:cNvPr>
            <p:cNvSpPr/>
            <p:nvPr/>
          </p:nvSpPr>
          <p:spPr>
            <a:xfrm>
              <a:off x="4631317" y="1001877"/>
              <a:ext cx="1493580" cy="790022"/>
            </a:xfrm>
            <a:custGeom>
              <a:avLst/>
              <a:gdLst>
                <a:gd name="connsiteX0" fmla="*/ 3130 w 1493580"/>
                <a:gd name="connsiteY0" fmla="*/ 786779 h 790022"/>
                <a:gd name="connsiteX1" fmla="*/ 908609 w 1493580"/>
                <a:gd name="connsiteY1" fmla="*/ 296125 h 790022"/>
                <a:gd name="connsiteX2" fmla="*/ 1488472 w 1493580"/>
                <a:gd name="connsiteY2" fmla="*/ 1733 h 790022"/>
                <a:gd name="connsiteX3" fmla="*/ 1207462 w 1493580"/>
                <a:gd name="connsiteY3" fmla="*/ 166771 h 790022"/>
                <a:gd name="connsiteX4" fmla="*/ 632059 w 1493580"/>
                <a:gd name="connsiteY4" fmla="*/ 492386 h 790022"/>
                <a:gd name="connsiteX5" fmla="*/ 3130 w 1493580"/>
                <a:gd name="connsiteY5" fmla="*/ 786779 h 79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3580" h="790022">
                  <a:moveTo>
                    <a:pt x="3130" y="786779"/>
                  </a:moveTo>
                  <a:cubicBezTo>
                    <a:pt x="49222" y="754069"/>
                    <a:pt x="661052" y="426966"/>
                    <a:pt x="908609" y="296125"/>
                  </a:cubicBezTo>
                  <a:cubicBezTo>
                    <a:pt x="1156166" y="165284"/>
                    <a:pt x="1438663" y="23292"/>
                    <a:pt x="1488472" y="1733"/>
                  </a:cubicBezTo>
                  <a:cubicBezTo>
                    <a:pt x="1538281" y="-19826"/>
                    <a:pt x="1207462" y="166771"/>
                    <a:pt x="1207462" y="166771"/>
                  </a:cubicBezTo>
                  <a:cubicBezTo>
                    <a:pt x="1064727" y="248546"/>
                    <a:pt x="832038" y="388308"/>
                    <a:pt x="632059" y="492386"/>
                  </a:cubicBezTo>
                  <a:cubicBezTo>
                    <a:pt x="432080" y="596464"/>
                    <a:pt x="-42962" y="819489"/>
                    <a:pt x="3130" y="7867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3" name="フリーフォーム 1172">
              <a:extLst>
                <a:ext uri="{FF2B5EF4-FFF2-40B4-BE49-F238E27FC236}">
                  <a16:creationId xmlns:a16="http://schemas.microsoft.com/office/drawing/2014/main" id="{3296920C-00B3-DB15-0940-C0F4AA1E114C}"/>
                </a:ext>
              </a:extLst>
            </p:cNvPr>
            <p:cNvSpPr/>
            <p:nvPr/>
          </p:nvSpPr>
          <p:spPr>
            <a:xfrm>
              <a:off x="5365447" y="755832"/>
              <a:ext cx="1381380" cy="926651"/>
            </a:xfrm>
            <a:custGeom>
              <a:avLst/>
              <a:gdLst>
                <a:gd name="connsiteX0" fmla="*/ 1378811 w 1381380"/>
                <a:gd name="connsiteY0" fmla="*/ 2451 h 926651"/>
                <a:gd name="connsiteX1" fmla="*/ 1057655 w 1381380"/>
                <a:gd name="connsiteY1" fmla="*/ 542170 h 926651"/>
                <a:gd name="connsiteX2" fmla="*/ 990748 w 1381380"/>
                <a:gd name="connsiteY2" fmla="*/ 693827 h 926651"/>
                <a:gd name="connsiteX3" fmla="*/ 1021972 w 1381380"/>
                <a:gd name="connsiteY3" fmla="*/ 698287 h 926651"/>
                <a:gd name="connsiteX4" fmla="*/ 598225 w 1381380"/>
                <a:gd name="connsiteY4" fmla="*/ 845483 h 926651"/>
                <a:gd name="connsiteX5" fmla="*/ 520 w 1381380"/>
                <a:gd name="connsiteY5" fmla="*/ 925772 h 926651"/>
                <a:gd name="connsiteX6" fmla="*/ 705277 w 1381380"/>
                <a:gd name="connsiteY6" fmla="*/ 796418 h 926651"/>
                <a:gd name="connsiteX7" fmla="*/ 892617 w 1381380"/>
                <a:gd name="connsiteY7" fmla="*/ 747352 h 926651"/>
                <a:gd name="connsiteX8" fmla="*/ 705277 w 1381380"/>
                <a:gd name="connsiteY8" fmla="*/ 747352 h 926651"/>
                <a:gd name="connsiteX9" fmla="*/ 1155786 w 1381380"/>
                <a:gd name="connsiteY9" fmla="*/ 287922 h 926651"/>
                <a:gd name="connsiteX10" fmla="*/ 816789 w 1381380"/>
                <a:gd name="connsiteY10" fmla="*/ 814260 h 926651"/>
                <a:gd name="connsiteX11" fmla="*/ 1008590 w 1381380"/>
                <a:gd name="connsiteY11" fmla="*/ 510947 h 926651"/>
                <a:gd name="connsiteX12" fmla="*/ 861394 w 1381380"/>
                <a:gd name="connsiteY12" fmla="*/ 783036 h 926651"/>
                <a:gd name="connsiteX13" fmla="*/ 1378811 w 1381380"/>
                <a:gd name="connsiteY13" fmla="*/ 2451 h 926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81380" h="926651">
                  <a:moveTo>
                    <a:pt x="1378811" y="2451"/>
                  </a:moveTo>
                  <a:cubicBezTo>
                    <a:pt x="1411521" y="-37693"/>
                    <a:pt x="1122332" y="426941"/>
                    <a:pt x="1057655" y="542170"/>
                  </a:cubicBezTo>
                  <a:cubicBezTo>
                    <a:pt x="992978" y="657399"/>
                    <a:pt x="996695" y="667808"/>
                    <a:pt x="990748" y="693827"/>
                  </a:cubicBezTo>
                  <a:cubicBezTo>
                    <a:pt x="984801" y="719847"/>
                    <a:pt x="1087392" y="673011"/>
                    <a:pt x="1021972" y="698287"/>
                  </a:cubicBezTo>
                  <a:cubicBezTo>
                    <a:pt x="956552" y="723563"/>
                    <a:pt x="768467" y="807569"/>
                    <a:pt x="598225" y="845483"/>
                  </a:cubicBezTo>
                  <a:cubicBezTo>
                    <a:pt x="427983" y="883397"/>
                    <a:pt x="-17322" y="933950"/>
                    <a:pt x="520" y="925772"/>
                  </a:cubicBezTo>
                  <a:cubicBezTo>
                    <a:pt x="18362" y="917595"/>
                    <a:pt x="556594" y="826155"/>
                    <a:pt x="705277" y="796418"/>
                  </a:cubicBezTo>
                  <a:cubicBezTo>
                    <a:pt x="853960" y="766681"/>
                    <a:pt x="892617" y="755530"/>
                    <a:pt x="892617" y="747352"/>
                  </a:cubicBezTo>
                  <a:cubicBezTo>
                    <a:pt x="892617" y="739174"/>
                    <a:pt x="661415" y="823924"/>
                    <a:pt x="705277" y="747352"/>
                  </a:cubicBezTo>
                  <a:cubicBezTo>
                    <a:pt x="749139" y="670780"/>
                    <a:pt x="1137201" y="276771"/>
                    <a:pt x="1155786" y="287922"/>
                  </a:cubicBezTo>
                  <a:cubicBezTo>
                    <a:pt x="1174371" y="299073"/>
                    <a:pt x="841322" y="777089"/>
                    <a:pt x="816789" y="814260"/>
                  </a:cubicBezTo>
                  <a:cubicBezTo>
                    <a:pt x="792256" y="851431"/>
                    <a:pt x="1001156" y="516151"/>
                    <a:pt x="1008590" y="510947"/>
                  </a:cubicBezTo>
                  <a:cubicBezTo>
                    <a:pt x="1016024" y="505743"/>
                    <a:pt x="798947" y="861838"/>
                    <a:pt x="861394" y="783036"/>
                  </a:cubicBezTo>
                  <a:cubicBezTo>
                    <a:pt x="923841" y="704234"/>
                    <a:pt x="1346101" y="42595"/>
                    <a:pt x="1378811" y="24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4" name="フリーフォーム 1173">
              <a:extLst>
                <a:ext uri="{FF2B5EF4-FFF2-40B4-BE49-F238E27FC236}">
                  <a16:creationId xmlns:a16="http://schemas.microsoft.com/office/drawing/2014/main" id="{6D44CD40-D367-A196-B6C5-A827584255A0}"/>
                </a:ext>
              </a:extLst>
            </p:cNvPr>
            <p:cNvSpPr/>
            <p:nvPr/>
          </p:nvSpPr>
          <p:spPr>
            <a:xfrm>
              <a:off x="5807555" y="1021452"/>
              <a:ext cx="1195415" cy="1008070"/>
            </a:xfrm>
            <a:custGeom>
              <a:avLst/>
              <a:gdLst>
                <a:gd name="connsiteX0" fmla="*/ 0 w 1195415"/>
                <a:gd name="connsiteY0" fmla="*/ 1008070 h 1008070"/>
                <a:gd name="connsiteX1" fmla="*/ 936703 w 1195415"/>
                <a:gd name="connsiteY1" fmla="*/ 892097 h 1008070"/>
                <a:gd name="connsiteX2" fmla="*/ 753823 w 1195415"/>
                <a:gd name="connsiteY2" fmla="*/ 976847 h 1008070"/>
                <a:gd name="connsiteX3" fmla="*/ 1070517 w 1195415"/>
                <a:gd name="connsiteY3" fmla="*/ 744901 h 1008070"/>
                <a:gd name="connsiteX4" fmla="*/ 1195411 w 1195415"/>
                <a:gd name="connsiteY4" fmla="*/ 0 h 1008070"/>
                <a:gd name="connsiteX5" fmla="*/ 1074978 w 1195415"/>
                <a:gd name="connsiteY5" fmla="*/ 740441 h 1008070"/>
                <a:gd name="connsiteX6" fmla="*/ 963465 w 1195415"/>
                <a:gd name="connsiteY6" fmla="*/ 914400 h 1008070"/>
                <a:gd name="connsiteX7" fmla="*/ 1008070 w 1195415"/>
                <a:gd name="connsiteY7" fmla="*/ 704757 h 1008070"/>
                <a:gd name="connsiteX8" fmla="*/ 646771 w 1195415"/>
                <a:gd name="connsiteY8" fmla="*/ 909939 h 1008070"/>
                <a:gd name="connsiteX9" fmla="*/ 477272 w 1195415"/>
                <a:gd name="connsiteY9" fmla="*/ 999149 h 1008070"/>
                <a:gd name="connsiteX10" fmla="*/ 749362 w 1195415"/>
                <a:gd name="connsiteY10" fmla="*/ 994688 h 1008070"/>
                <a:gd name="connsiteX11" fmla="*/ 0 w 1195415"/>
                <a:gd name="connsiteY11" fmla="*/ 1008070 h 1008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5415" h="1008070">
                  <a:moveTo>
                    <a:pt x="0" y="1008070"/>
                  </a:moveTo>
                  <a:cubicBezTo>
                    <a:pt x="405533" y="952685"/>
                    <a:pt x="811066" y="897301"/>
                    <a:pt x="936703" y="892097"/>
                  </a:cubicBezTo>
                  <a:cubicBezTo>
                    <a:pt x="1062340" y="886893"/>
                    <a:pt x="731521" y="1001380"/>
                    <a:pt x="753823" y="976847"/>
                  </a:cubicBezTo>
                  <a:cubicBezTo>
                    <a:pt x="776125" y="952314"/>
                    <a:pt x="996919" y="907709"/>
                    <a:pt x="1070517" y="744901"/>
                  </a:cubicBezTo>
                  <a:cubicBezTo>
                    <a:pt x="1144115" y="582093"/>
                    <a:pt x="1194668" y="743"/>
                    <a:pt x="1195411" y="0"/>
                  </a:cubicBezTo>
                  <a:cubicBezTo>
                    <a:pt x="1196154" y="-743"/>
                    <a:pt x="1113636" y="588041"/>
                    <a:pt x="1074978" y="740441"/>
                  </a:cubicBezTo>
                  <a:cubicBezTo>
                    <a:pt x="1036320" y="892841"/>
                    <a:pt x="974616" y="920347"/>
                    <a:pt x="963465" y="914400"/>
                  </a:cubicBezTo>
                  <a:cubicBezTo>
                    <a:pt x="952314" y="908453"/>
                    <a:pt x="1060852" y="705500"/>
                    <a:pt x="1008070" y="704757"/>
                  </a:cubicBezTo>
                  <a:cubicBezTo>
                    <a:pt x="955288" y="704014"/>
                    <a:pt x="735237" y="860874"/>
                    <a:pt x="646771" y="909939"/>
                  </a:cubicBezTo>
                  <a:cubicBezTo>
                    <a:pt x="558305" y="959004"/>
                    <a:pt x="460174" y="985024"/>
                    <a:pt x="477272" y="999149"/>
                  </a:cubicBezTo>
                  <a:cubicBezTo>
                    <a:pt x="494371" y="1013274"/>
                    <a:pt x="749362" y="994688"/>
                    <a:pt x="749362" y="994688"/>
                  </a:cubicBezTo>
                  <a:lnTo>
                    <a:pt x="0" y="100807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5" name="フリーフォーム 1174">
              <a:extLst>
                <a:ext uri="{FF2B5EF4-FFF2-40B4-BE49-F238E27FC236}">
                  <a16:creationId xmlns:a16="http://schemas.microsoft.com/office/drawing/2014/main" id="{944F210D-F92A-9098-D108-1E10317261D7}"/>
                </a:ext>
              </a:extLst>
            </p:cNvPr>
            <p:cNvSpPr/>
            <p:nvPr/>
          </p:nvSpPr>
          <p:spPr>
            <a:xfrm>
              <a:off x="5652130" y="744879"/>
              <a:ext cx="1190263" cy="1165864"/>
            </a:xfrm>
            <a:custGeom>
              <a:avLst/>
              <a:gdLst>
                <a:gd name="connsiteX0" fmla="*/ 1190258 w 1190263"/>
                <a:gd name="connsiteY0" fmla="*/ 22 h 1165864"/>
                <a:gd name="connsiteX1" fmla="*/ 828959 w 1190263"/>
                <a:gd name="connsiteY1" fmla="*/ 780608 h 1165864"/>
                <a:gd name="connsiteX2" fmla="*/ 976155 w 1190263"/>
                <a:gd name="connsiteY2" fmla="*/ 686938 h 1165864"/>
                <a:gd name="connsiteX3" fmla="*/ 405212 w 1190263"/>
                <a:gd name="connsiteY3" fmla="*/ 1066079 h 1165864"/>
                <a:gd name="connsiteX4" fmla="*/ 3769 w 1190263"/>
                <a:gd name="connsiteY4" fmla="*/ 1159749 h 1165864"/>
                <a:gd name="connsiteX5" fmla="*/ 641618 w 1190263"/>
                <a:gd name="connsiteY5" fmla="*/ 936725 h 1165864"/>
                <a:gd name="connsiteX6" fmla="*/ 811117 w 1190263"/>
                <a:gd name="connsiteY6" fmla="*/ 807371 h 1165864"/>
                <a:gd name="connsiteX7" fmla="*/ 953852 w 1190263"/>
                <a:gd name="connsiteY7" fmla="*/ 575425 h 1165864"/>
                <a:gd name="connsiteX8" fmla="*/ 820038 w 1190263"/>
                <a:gd name="connsiteY8" fmla="*/ 753845 h 1165864"/>
                <a:gd name="connsiteX9" fmla="*/ 1190258 w 1190263"/>
                <a:gd name="connsiteY9" fmla="*/ 22 h 116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0263" h="1165864">
                  <a:moveTo>
                    <a:pt x="1190258" y="22"/>
                  </a:moveTo>
                  <a:cubicBezTo>
                    <a:pt x="1191745" y="4482"/>
                    <a:pt x="864643" y="666122"/>
                    <a:pt x="828959" y="780608"/>
                  </a:cubicBezTo>
                  <a:cubicBezTo>
                    <a:pt x="793275" y="895094"/>
                    <a:pt x="976155" y="686938"/>
                    <a:pt x="976155" y="686938"/>
                  </a:cubicBezTo>
                  <a:cubicBezTo>
                    <a:pt x="905530" y="734517"/>
                    <a:pt x="567276" y="987277"/>
                    <a:pt x="405212" y="1066079"/>
                  </a:cubicBezTo>
                  <a:cubicBezTo>
                    <a:pt x="243148" y="1144881"/>
                    <a:pt x="-35632" y="1181308"/>
                    <a:pt x="3769" y="1159749"/>
                  </a:cubicBezTo>
                  <a:cubicBezTo>
                    <a:pt x="43170" y="1138190"/>
                    <a:pt x="507060" y="995455"/>
                    <a:pt x="641618" y="936725"/>
                  </a:cubicBezTo>
                  <a:cubicBezTo>
                    <a:pt x="776176" y="877995"/>
                    <a:pt x="759078" y="867588"/>
                    <a:pt x="811117" y="807371"/>
                  </a:cubicBezTo>
                  <a:cubicBezTo>
                    <a:pt x="863156" y="747154"/>
                    <a:pt x="952365" y="584346"/>
                    <a:pt x="953852" y="575425"/>
                  </a:cubicBezTo>
                  <a:cubicBezTo>
                    <a:pt x="955339" y="566504"/>
                    <a:pt x="778407" y="846772"/>
                    <a:pt x="820038" y="753845"/>
                  </a:cubicBezTo>
                  <a:cubicBezTo>
                    <a:pt x="861669" y="660918"/>
                    <a:pt x="1188771" y="-4438"/>
                    <a:pt x="1190258" y="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6" name="フリーフォーム 1175">
              <a:extLst>
                <a:ext uri="{FF2B5EF4-FFF2-40B4-BE49-F238E27FC236}">
                  <a16:creationId xmlns:a16="http://schemas.microsoft.com/office/drawing/2014/main" id="{69FE9D0E-0655-1EBC-6EB3-E00796F56071}"/>
                </a:ext>
              </a:extLst>
            </p:cNvPr>
            <p:cNvSpPr/>
            <p:nvPr/>
          </p:nvSpPr>
          <p:spPr>
            <a:xfrm>
              <a:off x="5972426" y="874089"/>
              <a:ext cx="990689" cy="1115403"/>
            </a:xfrm>
            <a:custGeom>
              <a:avLst/>
              <a:gdLst>
                <a:gd name="connsiteX0" fmla="*/ 990395 w 990689"/>
                <a:gd name="connsiteY0" fmla="*/ 167 h 1115403"/>
                <a:gd name="connsiteX1" fmla="*/ 736148 w 990689"/>
                <a:gd name="connsiteY1" fmla="*/ 669240 h 1115403"/>
                <a:gd name="connsiteX2" fmla="*/ 794134 w 990689"/>
                <a:gd name="connsiteY2" fmla="*/ 629095 h 1115403"/>
                <a:gd name="connsiteX3" fmla="*/ 401611 w 990689"/>
                <a:gd name="connsiteY3" fmla="*/ 950251 h 1115403"/>
                <a:gd name="connsiteX4" fmla="*/ 167 w 990689"/>
                <a:gd name="connsiteY4" fmla="*/ 1115289 h 1115403"/>
                <a:gd name="connsiteX5" fmla="*/ 357006 w 990689"/>
                <a:gd name="connsiteY5" fmla="*/ 927948 h 1115403"/>
                <a:gd name="connsiteX6" fmla="*/ 731687 w 990689"/>
                <a:gd name="connsiteY6" fmla="*/ 713845 h 1115403"/>
                <a:gd name="connsiteX7" fmla="*/ 593412 w 990689"/>
                <a:gd name="connsiteY7" fmla="*/ 798594 h 1115403"/>
                <a:gd name="connsiteX8" fmla="*/ 820897 w 990689"/>
                <a:gd name="connsiteY8" fmla="*/ 102758 h 1115403"/>
                <a:gd name="connsiteX9" fmla="*/ 606794 w 990689"/>
                <a:gd name="connsiteY9" fmla="*/ 713845 h 1115403"/>
                <a:gd name="connsiteX10" fmla="*/ 798594 w 990689"/>
                <a:gd name="connsiteY10" fmla="*/ 379308 h 1115403"/>
                <a:gd name="connsiteX11" fmla="*/ 678161 w 990689"/>
                <a:gd name="connsiteY11" fmla="*/ 602332 h 1115403"/>
                <a:gd name="connsiteX12" fmla="*/ 990395 w 990689"/>
                <a:gd name="connsiteY12" fmla="*/ 167 h 1115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90689" h="1115403">
                  <a:moveTo>
                    <a:pt x="990395" y="167"/>
                  </a:moveTo>
                  <a:cubicBezTo>
                    <a:pt x="1000059" y="11318"/>
                    <a:pt x="768858" y="564419"/>
                    <a:pt x="736148" y="669240"/>
                  </a:cubicBezTo>
                  <a:cubicBezTo>
                    <a:pt x="703438" y="774061"/>
                    <a:pt x="849890" y="582260"/>
                    <a:pt x="794134" y="629095"/>
                  </a:cubicBezTo>
                  <a:cubicBezTo>
                    <a:pt x="738378" y="675930"/>
                    <a:pt x="533939" y="869219"/>
                    <a:pt x="401611" y="950251"/>
                  </a:cubicBezTo>
                  <a:cubicBezTo>
                    <a:pt x="269283" y="1031283"/>
                    <a:pt x="7601" y="1119006"/>
                    <a:pt x="167" y="1115289"/>
                  </a:cubicBezTo>
                  <a:cubicBezTo>
                    <a:pt x="-7267" y="1111572"/>
                    <a:pt x="235086" y="994855"/>
                    <a:pt x="357006" y="927948"/>
                  </a:cubicBezTo>
                  <a:cubicBezTo>
                    <a:pt x="478926" y="861041"/>
                    <a:pt x="692286" y="735404"/>
                    <a:pt x="731687" y="713845"/>
                  </a:cubicBezTo>
                  <a:cubicBezTo>
                    <a:pt x="771088" y="692286"/>
                    <a:pt x="578544" y="900442"/>
                    <a:pt x="593412" y="798594"/>
                  </a:cubicBezTo>
                  <a:cubicBezTo>
                    <a:pt x="608280" y="696746"/>
                    <a:pt x="818667" y="116883"/>
                    <a:pt x="820897" y="102758"/>
                  </a:cubicBezTo>
                  <a:cubicBezTo>
                    <a:pt x="823127" y="88633"/>
                    <a:pt x="610511" y="667753"/>
                    <a:pt x="606794" y="713845"/>
                  </a:cubicBezTo>
                  <a:cubicBezTo>
                    <a:pt x="603077" y="759937"/>
                    <a:pt x="786700" y="397893"/>
                    <a:pt x="798594" y="379308"/>
                  </a:cubicBezTo>
                  <a:cubicBezTo>
                    <a:pt x="810488" y="360723"/>
                    <a:pt x="641734" y="666266"/>
                    <a:pt x="678161" y="602332"/>
                  </a:cubicBezTo>
                  <a:cubicBezTo>
                    <a:pt x="714588" y="538398"/>
                    <a:pt x="980731" y="-10984"/>
                    <a:pt x="990395" y="1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7" name="フリーフォーム 1176">
              <a:extLst>
                <a:ext uri="{FF2B5EF4-FFF2-40B4-BE49-F238E27FC236}">
                  <a16:creationId xmlns:a16="http://schemas.microsoft.com/office/drawing/2014/main" id="{8A4F73A6-44DE-31A8-AB58-87E90BD27A97}"/>
                </a:ext>
              </a:extLst>
            </p:cNvPr>
            <p:cNvSpPr/>
            <p:nvPr/>
          </p:nvSpPr>
          <p:spPr>
            <a:xfrm>
              <a:off x="6288944" y="1317824"/>
              <a:ext cx="953902" cy="905417"/>
            </a:xfrm>
            <a:custGeom>
              <a:avLst/>
              <a:gdLst>
                <a:gd name="connsiteX0" fmla="*/ 344 w 953902"/>
                <a:gd name="connsiteY0" fmla="*/ 858894 h 905417"/>
                <a:gd name="connsiteX1" fmla="*/ 468695 w 953902"/>
                <a:gd name="connsiteY1" fmla="*/ 791987 h 905417"/>
                <a:gd name="connsiteX2" fmla="*/ 928125 w 953902"/>
                <a:gd name="connsiteY2" fmla="*/ 33704 h 905417"/>
                <a:gd name="connsiteX3" fmla="*/ 874599 w 953902"/>
                <a:gd name="connsiteY3" fmla="*/ 180900 h 905417"/>
                <a:gd name="connsiteX4" fmla="*/ 696180 w 953902"/>
                <a:gd name="connsiteY4" fmla="*/ 613567 h 905417"/>
                <a:gd name="connsiteX5" fmla="*/ 495458 w 953902"/>
                <a:gd name="connsiteY5" fmla="*/ 849973 h 905417"/>
                <a:gd name="connsiteX6" fmla="*/ 687259 w 953902"/>
                <a:gd name="connsiteY6" fmla="*/ 515436 h 905417"/>
                <a:gd name="connsiteX7" fmla="*/ 397327 w 953902"/>
                <a:gd name="connsiteY7" fmla="*/ 881196 h 905417"/>
                <a:gd name="connsiteX8" fmla="*/ 344 w 953902"/>
                <a:gd name="connsiteY8" fmla="*/ 858894 h 905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3902" h="905417">
                  <a:moveTo>
                    <a:pt x="344" y="858894"/>
                  </a:moveTo>
                  <a:cubicBezTo>
                    <a:pt x="12239" y="844026"/>
                    <a:pt x="314065" y="929519"/>
                    <a:pt x="468695" y="791987"/>
                  </a:cubicBezTo>
                  <a:cubicBezTo>
                    <a:pt x="623325" y="654455"/>
                    <a:pt x="860474" y="135552"/>
                    <a:pt x="928125" y="33704"/>
                  </a:cubicBezTo>
                  <a:cubicBezTo>
                    <a:pt x="995776" y="-68144"/>
                    <a:pt x="913256" y="84256"/>
                    <a:pt x="874599" y="180900"/>
                  </a:cubicBezTo>
                  <a:cubicBezTo>
                    <a:pt x="835942" y="277544"/>
                    <a:pt x="759370" y="502055"/>
                    <a:pt x="696180" y="613567"/>
                  </a:cubicBezTo>
                  <a:cubicBezTo>
                    <a:pt x="632990" y="725079"/>
                    <a:pt x="496945" y="866328"/>
                    <a:pt x="495458" y="849973"/>
                  </a:cubicBezTo>
                  <a:cubicBezTo>
                    <a:pt x="493971" y="833618"/>
                    <a:pt x="703614" y="510232"/>
                    <a:pt x="687259" y="515436"/>
                  </a:cubicBezTo>
                  <a:cubicBezTo>
                    <a:pt x="670904" y="520640"/>
                    <a:pt x="506609" y="821723"/>
                    <a:pt x="397327" y="881196"/>
                  </a:cubicBezTo>
                  <a:cubicBezTo>
                    <a:pt x="288045" y="940669"/>
                    <a:pt x="-11551" y="873762"/>
                    <a:pt x="344" y="8588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8" name="フリーフォーム 1177">
              <a:extLst>
                <a:ext uri="{FF2B5EF4-FFF2-40B4-BE49-F238E27FC236}">
                  <a16:creationId xmlns:a16="http://schemas.microsoft.com/office/drawing/2014/main" id="{27034DA0-FC24-B6F1-46A1-CAA2374E11AC}"/>
                </a:ext>
              </a:extLst>
            </p:cNvPr>
            <p:cNvSpPr/>
            <p:nvPr/>
          </p:nvSpPr>
          <p:spPr>
            <a:xfrm>
              <a:off x="6383688" y="2350327"/>
              <a:ext cx="872063" cy="1015534"/>
            </a:xfrm>
            <a:custGeom>
              <a:avLst/>
              <a:gdLst>
                <a:gd name="connsiteX0" fmla="*/ 8191 w 872063"/>
                <a:gd name="connsiteY0" fmla="*/ 18192 h 1015534"/>
                <a:gd name="connsiteX1" fmla="*/ 423016 w 872063"/>
                <a:gd name="connsiteY1" fmla="*/ 673884 h 1015534"/>
                <a:gd name="connsiteX2" fmla="*/ 333807 w 872063"/>
                <a:gd name="connsiteY2" fmla="*/ 557911 h 1015534"/>
                <a:gd name="connsiteX3" fmla="*/ 864605 w 872063"/>
                <a:gd name="connsiteY3" fmla="*/ 1008420 h 1015534"/>
                <a:gd name="connsiteX4" fmla="*/ 610357 w 872063"/>
                <a:gd name="connsiteY4" fmla="*/ 794317 h 1015534"/>
                <a:gd name="connsiteX5" fmla="*/ 128624 w 872063"/>
                <a:gd name="connsiteY5" fmla="*/ 276900 h 1015534"/>
                <a:gd name="connsiteX6" fmla="*/ 266899 w 872063"/>
                <a:gd name="connsiteY6" fmla="*/ 464241 h 1015534"/>
                <a:gd name="connsiteX7" fmla="*/ 155387 w 872063"/>
                <a:gd name="connsiteY7" fmla="*/ 205533 h 1015534"/>
                <a:gd name="connsiteX8" fmla="*/ 8191 w 872063"/>
                <a:gd name="connsiteY8" fmla="*/ 18192 h 1015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2063" h="1015534">
                  <a:moveTo>
                    <a:pt x="8191" y="18192"/>
                  </a:moveTo>
                  <a:cubicBezTo>
                    <a:pt x="52796" y="96250"/>
                    <a:pt x="368747" y="583931"/>
                    <a:pt x="423016" y="673884"/>
                  </a:cubicBezTo>
                  <a:cubicBezTo>
                    <a:pt x="477285" y="763837"/>
                    <a:pt x="260209" y="502155"/>
                    <a:pt x="333807" y="557911"/>
                  </a:cubicBezTo>
                  <a:cubicBezTo>
                    <a:pt x="407405" y="613667"/>
                    <a:pt x="818513" y="969019"/>
                    <a:pt x="864605" y="1008420"/>
                  </a:cubicBezTo>
                  <a:cubicBezTo>
                    <a:pt x="910697" y="1047821"/>
                    <a:pt x="733020" y="916237"/>
                    <a:pt x="610357" y="794317"/>
                  </a:cubicBezTo>
                  <a:cubicBezTo>
                    <a:pt x="487694" y="672397"/>
                    <a:pt x="185867" y="331913"/>
                    <a:pt x="128624" y="276900"/>
                  </a:cubicBezTo>
                  <a:cubicBezTo>
                    <a:pt x="71381" y="221887"/>
                    <a:pt x="262439" y="476136"/>
                    <a:pt x="266899" y="464241"/>
                  </a:cubicBezTo>
                  <a:cubicBezTo>
                    <a:pt x="271360" y="452347"/>
                    <a:pt x="197018" y="276901"/>
                    <a:pt x="155387" y="205533"/>
                  </a:cubicBezTo>
                  <a:cubicBezTo>
                    <a:pt x="113756" y="134165"/>
                    <a:pt x="-36414" y="-59866"/>
                    <a:pt x="8191" y="18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9" name="フリーフォーム 1178">
              <a:extLst>
                <a:ext uri="{FF2B5EF4-FFF2-40B4-BE49-F238E27FC236}">
                  <a16:creationId xmlns:a16="http://schemas.microsoft.com/office/drawing/2014/main" id="{1663BAB6-1EF7-B273-7F1D-F15483394840}"/>
                </a:ext>
              </a:extLst>
            </p:cNvPr>
            <p:cNvSpPr/>
            <p:nvPr/>
          </p:nvSpPr>
          <p:spPr>
            <a:xfrm>
              <a:off x="6570231" y="1833003"/>
              <a:ext cx="766076" cy="1209061"/>
            </a:xfrm>
            <a:custGeom>
              <a:avLst/>
              <a:gdLst>
                <a:gd name="connsiteX0" fmla="*/ 68 w 766076"/>
                <a:gd name="connsiteY0" fmla="*/ 718396 h 1209061"/>
                <a:gd name="connsiteX1" fmla="*/ 602233 w 766076"/>
                <a:gd name="connsiteY1" fmla="*/ 705015 h 1209061"/>
                <a:gd name="connsiteX2" fmla="*/ 727127 w 766076"/>
                <a:gd name="connsiteY2" fmla="*/ 794224 h 1209061"/>
                <a:gd name="connsiteX3" fmla="*/ 530866 w 766076"/>
                <a:gd name="connsiteY3" fmla="*/ 1209050 h 1209061"/>
                <a:gd name="connsiteX4" fmla="*/ 753890 w 766076"/>
                <a:gd name="connsiteY4" fmla="*/ 780843 h 1209061"/>
                <a:gd name="connsiteX5" fmla="*/ 718206 w 766076"/>
                <a:gd name="connsiteY5" fmla="*/ 629186 h 1209061"/>
                <a:gd name="connsiteX6" fmla="*/ 562089 w 766076"/>
                <a:gd name="connsiteY6" fmla="*/ 257 h 1209061"/>
                <a:gd name="connsiteX7" fmla="*/ 722667 w 766076"/>
                <a:gd name="connsiteY7" fmla="*/ 709475 h 1209061"/>
                <a:gd name="connsiteX8" fmla="*/ 642378 w 766076"/>
                <a:gd name="connsiteY8" fmla="*/ 678252 h 1209061"/>
                <a:gd name="connsiteX9" fmla="*/ 68 w 766076"/>
                <a:gd name="connsiteY9" fmla="*/ 718396 h 1209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6076" h="1209061">
                  <a:moveTo>
                    <a:pt x="68" y="718396"/>
                  </a:moveTo>
                  <a:cubicBezTo>
                    <a:pt x="-6623" y="722856"/>
                    <a:pt x="481057" y="692377"/>
                    <a:pt x="602233" y="705015"/>
                  </a:cubicBezTo>
                  <a:cubicBezTo>
                    <a:pt x="723410" y="717653"/>
                    <a:pt x="739022" y="710218"/>
                    <a:pt x="727127" y="794224"/>
                  </a:cubicBezTo>
                  <a:cubicBezTo>
                    <a:pt x="715232" y="878230"/>
                    <a:pt x="526406" y="1211280"/>
                    <a:pt x="530866" y="1209050"/>
                  </a:cubicBezTo>
                  <a:cubicBezTo>
                    <a:pt x="535326" y="1206820"/>
                    <a:pt x="722667" y="877487"/>
                    <a:pt x="753890" y="780843"/>
                  </a:cubicBezTo>
                  <a:cubicBezTo>
                    <a:pt x="785113" y="684199"/>
                    <a:pt x="750173" y="759284"/>
                    <a:pt x="718206" y="629186"/>
                  </a:cubicBezTo>
                  <a:cubicBezTo>
                    <a:pt x="686239" y="499088"/>
                    <a:pt x="561346" y="-13124"/>
                    <a:pt x="562089" y="257"/>
                  </a:cubicBezTo>
                  <a:cubicBezTo>
                    <a:pt x="562832" y="13638"/>
                    <a:pt x="709286" y="596476"/>
                    <a:pt x="722667" y="709475"/>
                  </a:cubicBezTo>
                  <a:cubicBezTo>
                    <a:pt x="736049" y="822474"/>
                    <a:pt x="761324" y="676765"/>
                    <a:pt x="642378" y="678252"/>
                  </a:cubicBezTo>
                  <a:cubicBezTo>
                    <a:pt x="523432" y="679739"/>
                    <a:pt x="6759" y="713936"/>
                    <a:pt x="68" y="7183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0" name="フリーフォーム 1179">
              <a:extLst>
                <a:ext uri="{FF2B5EF4-FFF2-40B4-BE49-F238E27FC236}">
                  <a16:creationId xmlns:a16="http://schemas.microsoft.com/office/drawing/2014/main" id="{9CCE0034-B3A5-52E4-5D20-F07D52EF1CB8}"/>
                </a:ext>
              </a:extLst>
            </p:cNvPr>
            <p:cNvSpPr/>
            <p:nvPr/>
          </p:nvSpPr>
          <p:spPr>
            <a:xfrm>
              <a:off x="6289247" y="1472266"/>
              <a:ext cx="932447" cy="957214"/>
            </a:xfrm>
            <a:custGeom>
              <a:avLst/>
              <a:gdLst>
                <a:gd name="connsiteX0" fmla="*/ 41 w 932447"/>
                <a:gd name="connsiteY0" fmla="*/ 771359 h 957214"/>
                <a:gd name="connsiteX1" fmla="*/ 508536 w 932447"/>
                <a:gd name="connsiteY1" fmla="*/ 931937 h 957214"/>
                <a:gd name="connsiteX2" fmla="*/ 660193 w 932447"/>
                <a:gd name="connsiteY2" fmla="*/ 882872 h 957214"/>
                <a:gd name="connsiteX3" fmla="*/ 829692 w 932447"/>
                <a:gd name="connsiteY3" fmla="*/ 753517 h 957214"/>
                <a:gd name="connsiteX4" fmla="*/ 932283 w 932447"/>
                <a:gd name="connsiteY4" fmla="*/ 8616 h 957214"/>
                <a:gd name="connsiteX5" fmla="*/ 851994 w 932447"/>
                <a:gd name="connsiteY5" fmla="*/ 383297 h 957214"/>
                <a:gd name="connsiteX6" fmla="*/ 789547 w 932447"/>
                <a:gd name="connsiteY6" fmla="*/ 918555 h 957214"/>
                <a:gd name="connsiteX7" fmla="*/ 481773 w 932447"/>
                <a:gd name="connsiteY7" fmla="*/ 900714 h 957214"/>
                <a:gd name="connsiteX8" fmla="*/ 41 w 932447"/>
                <a:gd name="connsiteY8" fmla="*/ 771359 h 957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2447" h="957214">
                  <a:moveTo>
                    <a:pt x="41" y="771359"/>
                  </a:moveTo>
                  <a:cubicBezTo>
                    <a:pt x="4501" y="776563"/>
                    <a:pt x="398511" y="913352"/>
                    <a:pt x="508536" y="931937"/>
                  </a:cubicBezTo>
                  <a:cubicBezTo>
                    <a:pt x="618561" y="950523"/>
                    <a:pt x="606667" y="912609"/>
                    <a:pt x="660193" y="882872"/>
                  </a:cubicBezTo>
                  <a:cubicBezTo>
                    <a:pt x="713719" y="853135"/>
                    <a:pt x="784344" y="899226"/>
                    <a:pt x="829692" y="753517"/>
                  </a:cubicBezTo>
                  <a:cubicBezTo>
                    <a:pt x="875040" y="607808"/>
                    <a:pt x="928566" y="70319"/>
                    <a:pt x="932283" y="8616"/>
                  </a:cubicBezTo>
                  <a:cubicBezTo>
                    <a:pt x="936000" y="-53087"/>
                    <a:pt x="875783" y="231641"/>
                    <a:pt x="851994" y="383297"/>
                  </a:cubicBezTo>
                  <a:cubicBezTo>
                    <a:pt x="828205" y="534953"/>
                    <a:pt x="851251" y="832319"/>
                    <a:pt x="789547" y="918555"/>
                  </a:cubicBezTo>
                  <a:cubicBezTo>
                    <a:pt x="727844" y="1004791"/>
                    <a:pt x="611870" y="923016"/>
                    <a:pt x="481773" y="900714"/>
                  </a:cubicBezTo>
                  <a:cubicBezTo>
                    <a:pt x="351676" y="878412"/>
                    <a:pt x="-4419" y="766155"/>
                    <a:pt x="41" y="7713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1" name="フリーフォーム 1180">
              <a:extLst>
                <a:ext uri="{FF2B5EF4-FFF2-40B4-BE49-F238E27FC236}">
                  <a16:creationId xmlns:a16="http://schemas.microsoft.com/office/drawing/2014/main" id="{976471AD-0277-2A59-F20E-CD9EE5D4F478}"/>
                </a:ext>
              </a:extLst>
            </p:cNvPr>
            <p:cNvSpPr/>
            <p:nvPr/>
          </p:nvSpPr>
          <p:spPr>
            <a:xfrm>
              <a:off x="5231903" y="1882109"/>
              <a:ext cx="509500" cy="149299"/>
            </a:xfrm>
            <a:custGeom>
              <a:avLst/>
              <a:gdLst>
                <a:gd name="connsiteX0" fmla="*/ 249 w 509500"/>
                <a:gd name="connsiteY0" fmla="*/ 67124 h 149299"/>
                <a:gd name="connsiteX1" fmla="*/ 227734 w 509500"/>
                <a:gd name="connsiteY1" fmla="*/ 35901 h 149299"/>
                <a:gd name="connsiteX2" fmla="*/ 499824 w 509500"/>
                <a:gd name="connsiteY2" fmla="*/ 147413 h 149299"/>
                <a:gd name="connsiteX3" fmla="*/ 423996 w 509500"/>
                <a:gd name="connsiteY3" fmla="*/ 98348 h 149299"/>
                <a:gd name="connsiteX4" fmla="*/ 187590 w 509500"/>
                <a:gd name="connsiteY4" fmla="*/ 217 h 149299"/>
                <a:gd name="connsiteX5" fmla="*/ 249 w 509500"/>
                <a:gd name="connsiteY5" fmla="*/ 67124 h 149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9500" h="149299">
                  <a:moveTo>
                    <a:pt x="249" y="67124"/>
                  </a:moveTo>
                  <a:cubicBezTo>
                    <a:pt x="6940" y="73071"/>
                    <a:pt x="144472" y="22520"/>
                    <a:pt x="227734" y="35901"/>
                  </a:cubicBezTo>
                  <a:cubicBezTo>
                    <a:pt x="310996" y="49282"/>
                    <a:pt x="467114" y="137005"/>
                    <a:pt x="499824" y="147413"/>
                  </a:cubicBezTo>
                  <a:cubicBezTo>
                    <a:pt x="532534" y="157821"/>
                    <a:pt x="476035" y="122881"/>
                    <a:pt x="423996" y="98348"/>
                  </a:cubicBezTo>
                  <a:cubicBezTo>
                    <a:pt x="371957" y="73815"/>
                    <a:pt x="252267" y="4677"/>
                    <a:pt x="187590" y="217"/>
                  </a:cubicBezTo>
                  <a:cubicBezTo>
                    <a:pt x="122913" y="-4243"/>
                    <a:pt x="-6442" y="61177"/>
                    <a:pt x="249" y="671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2" name="フリーフォーム 1181">
              <a:extLst>
                <a:ext uri="{FF2B5EF4-FFF2-40B4-BE49-F238E27FC236}">
                  <a16:creationId xmlns:a16="http://schemas.microsoft.com/office/drawing/2014/main" id="{CEE74421-3563-30DC-8415-B7F2A03DFB65}"/>
                </a:ext>
              </a:extLst>
            </p:cNvPr>
            <p:cNvSpPr/>
            <p:nvPr/>
          </p:nvSpPr>
          <p:spPr>
            <a:xfrm>
              <a:off x="4357113" y="1890970"/>
              <a:ext cx="536101" cy="210364"/>
            </a:xfrm>
            <a:custGeom>
              <a:avLst/>
              <a:gdLst>
                <a:gd name="connsiteX0" fmla="*/ 536042 w 536101"/>
                <a:gd name="connsiteY0" fmla="*/ 277 h 210364"/>
                <a:gd name="connsiteX1" fmla="*/ 9705 w 536101"/>
                <a:gd name="connsiteY1" fmla="*/ 205459 h 210364"/>
                <a:gd name="connsiteX2" fmla="*/ 183664 w 536101"/>
                <a:gd name="connsiteY2" fmla="*/ 147473 h 210364"/>
                <a:gd name="connsiteX3" fmla="*/ 45388 w 536101"/>
                <a:gd name="connsiteY3" fmla="*/ 160854 h 210364"/>
                <a:gd name="connsiteX4" fmla="*/ 536042 w 536101"/>
                <a:gd name="connsiteY4" fmla="*/ 277 h 210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01" h="210364">
                  <a:moveTo>
                    <a:pt x="536042" y="277"/>
                  </a:moveTo>
                  <a:cubicBezTo>
                    <a:pt x="530095" y="7711"/>
                    <a:pt x="68435" y="180926"/>
                    <a:pt x="9705" y="205459"/>
                  </a:cubicBezTo>
                  <a:cubicBezTo>
                    <a:pt x="-49025" y="229992"/>
                    <a:pt x="177717" y="154907"/>
                    <a:pt x="183664" y="147473"/>
                  </a:cubicBezTo>
                  <a:cubicBezTo>
                    <a:pt x="189611" y="140039"/>
                    <a:pt x="-5907" y="184643"/>
                    <a:pt x="45388" y="160854"/>
                  </a:cubicBezTo>
                  <a:cubicBezTo>
                    <a:pt x="96683" y="137065"/>
                    <a:pt x="541989" y="-7157"/>
                    <a:pt x="536042" y="2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3" name="フリーフォーム 1182">
              <a:extLst>
                <a:ext uri="{FF2B5EF4-FFF2-40B4-BE49-F238E27FC236}">
                  <a16:creationId xmlns:a16="http://schemas.microsoft.com/office/drawing/2014/main" id="{B0A4C99B-4E17-6D6B-BEBB-6E34820B9D33}"/>
                </a:ext>
              </a:extLst>
            </p:cNvPr>
            <p:cNvSpPr/>
            <p:nvPr/>
          </p:nvSpPr>
          <p:spPr>
            <a:xfrm>
              <a:off x="4397717" y="2256990"/>
              <a:ext cx="193934" cy="482137"/>
            </a:xfrm>
            <a:custGeom>
              <a:avLst/>
              <a:gdLst>
                <a:gd name="connsiteX0" fmla="*/ 324 w 193934"/>
                <a:gd name="connsiteY0" fmla="*/ 17 h 482137"/>
                <a:gd name="connsiteX1" fmla="*/ 143060 w 193934"/>
                <a:gd name="connsiteY1" fmla="*/ 263186 h 482137"/>
                <a:gd name="connsiteX2" fmla="*/ 165362 w 193934"/>
                <a:gd name="connsiteY2" fmla="*/ 481750 h 482137"/>
                <a:gd name="connsiteX3" fmla="*/ 156441 w 193934"/>
                <a:gd name="connsiteY3" fmla="*/ 209660 h 482137"/>
                <a:gd name="connsiteX4" fmla="*/ 187664 w 193934"/>
                <a:gd name="connsiteY4" fmla="*/ 249804 h 482137"/>
                <a:gd name="connsiteX5" fmla="*/ 324 w 193934"/>
                <a:gd name="connsiteY5" fmla="*/ 17 h 482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3934" h="482137">
                  <a:moveTo>
                    <a:pt x="324" y="17"/>
                  </a:moveTo>
                  <a:cubicBezTo>
                    <a:pt x="-7110" y="2247"/>
                    <a:pt x="115554" y="182897"/>
                    <a:pt x="143060" y="263186"/>
                  </a:cubicBezTo>
                  <a:cubicBezTo>
                    <a:pt x="170566" y="343475"/>
                    <a:pt x="163132" y="490671"/>
                    <a:pt x="165362" y="481750"/>
                  </a:cubicBezTo>
                  <a:cubicBezTo>
                    <a:pt x="167592" y="472829"/>
                    <a:pt x="152724" y="248318"/>
                    <a:pt x="156441" y="209660"/>
                  </a:cubicBezTo>
                  <a:cubicBezTo>
                    <a:pt x="160158" y="171002"/>
                    <a:pt x="211453" y="284001"/>
                    <a:pt x="187664" y="249804"/>
                  </a:cubicBezTo>
                  <a:cubicBezTo>
                    <a:pt x="163875" y="215607"/>
                    <a:pt x="7758" y="-2213"/>
                    <a:pt x="324" y="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4" name="フリーフォーム 1183">
              <a:extLst>
                <a:ext uri="{FF2B5EF4-FFF2-40B4-BE49-F238E27FC236}">
                  <a16:creationId xmlns:a16="http://schemas.microsoft.com/office/drawing/2014/main" id="{8AB5EDBF-9E76-F823-5DEB-5826255B5CB8}"/>
                </a:ext>
              </a:extLst>
            </p:cNvPr>
            <p:cNvSpPr/>
            <p:nvPr/>
          </p:nvSpPr>
          <p:spPr>
            <a:xfrm>
              <a:off x="4139262" y="2814547"/>
              <a:ext cx="448764" cy="330728"/>
            </a:xfrm>
            <a:custGeom>
              <a:avLst/>
              <a:gdLst>
                <a:gd name="connsiteX0" fmla="*/ 71 w 448764"/>
                <a:gd name="connsiteY0" fmla="*/ 21 h 330728"/>
                <a:gd name="connsiteX1" fmla="*/ 245398 w 448764"/>
                <a:gd name="connsiteY1" fmla="*/ 178440 h 330728"/>
                <a:gd name="connsiteX2" fmla="*/ 437198 w 448764"/>
                <a:gd name="connsiteY2" fmla="*/ 191822 h 330728"/>
                <a:gd name="connsiteX3" fmla="*/ 428278 w 448764"/>
                <a:gd name="connsiteY3" fmla="*/ 254269 h 330728"/>
                <a:gd name="connsiteX4" fmla="*/ 437198 w 448764"/>
                <a:gd name="connsiteY4" fmla="*/ 330097 h 330728"/>
                <a:gd name="connsiteX5" fmla="*/ 419357 w 448764"/>
                <a:gd name="connsiteY5" fmla="*/ 209664 h 330728"/>
                <a:gd name="connsiteX6" fmla="*/ 276621 w 448764"/>
                <a:gd name="connsiteY6" fmla="*/ 156138 h 330728"/>
                <a:gd name="connsiteX7" fmla="*/ 98201 w 448764"/>
                <a:gd name="connsiteY7" fmla="*/ 4481 h 330728"/>
                <a:gd name="connsiteX8" fmla="*/ 218635 w 448764"/>
                <a:gd name="connsiteY8" fmla="*/ 165059 h 330728"/>
                <a:gd name="connsiteX9" fmla="*/ 71 w 448764"/>
                <a:gd name="connsiteY9" fmla="*/ 21 h 330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8764" h="330728">
                  <a:moveTo>
                    <a:pt x="71" y="21"/>
                  </a:moveTo>
                  <a:cubicBezTo>
                    <a:pt x="4531" y="2251"/>
                    <a:pt x="172544" y="146473"/>
                    <a:pt x="245398" y="178440"/>
                  </a:cubicBezTo>
                  <a:cubicBezTo>
                    <a:pt x="318253" y="210407"/>
                    <a:pt x="406718" y="179184"/>
                    <a:pt x="437198" y="191822"/>
                  </a:cubicBezTo>
                  <a:cubicBezTo>
                    <a:pt x="467678" y="204460"/>
                    <a:pt x="428278" y="231223"/>
                    <a:pt x="428278" y="254269"/>
                  </a:cubicBezTo>
                  <a:cubicBezTo>
                    <a:pt x="428278" y="277315"/>
                    <a:pt x="438685" y="337531"/>
                    <a:pt x="437198" y="330097"/>
                  </a:cubicBezTo>
                  <a:cubicBezTo>
                    <a:pt x="435711" y="322663"/>
                    <a:pt x="446120" y="238657"/>
                    <a:pt x="419357" y="209664"/>
                  </a:cubicBezTo>
                  <a:cubicBezTo>
                    <a:pt x="392594" y="180671"/>
                    <a:pt x="330147" y="190335"/>
                    <a:pt x="276621" y="156138"/>
                  </a:cubicBezTo>
                  <a:cubicBezTo>
                    <a:pt x="223095" y="121941"/>
                    <a:pt x="107865" y="2994"/>
                    <a:pt x="98201" y="4481"/>
                  </a:cubicBezTo>
                  <a:cubicBezTo>
                    <a:pt x="88537" y="5968"/>
                    <a:pt x="237220" y="162829"/>
                    <a:pt x="218635" y="165059"/>
                  </a:cubicBezTo>
                  <a:cubicBezTo>
                    <a:pt x="200050" y="167289"/>
                    <a:pt x="-4389" y="-2209"/>
                    <a:pt x="71" y="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5" name="フリーフォーム 1184">
              <a:extLst>
                <a:ext uri="{FF2B5EF4-FFF2-40B4-BE49-F238E27FC236}">
                  <a16:creationId xmlns:a16="http://schemas.microsoft.com/office/drawing/2014/main" id="{7AED65E0-F037-23D4-7F9C-968C5D0E3230}"/>
                </a:ext>
              </a:extLst>
            </p:cNvPr>
            <p:cNvSpPr/>
            <p:nvPr/>
          </p:nvSpPr>
          <p:spPr>
            <a:xfrm>
              <a:off x="5269446" y="2921620"/>
              <a:ext cx="442854" cy="111746"/>
            </a:xfrm>
            <a:custGeom>
              <a:avLst/>
              <a:gdLst>
                <a:gd name="connsiteX0" fmla="*/ 2851 w 442854"/>
                <a:gd name="connsiteY0" fmla="*/ 0 h 111746"/>
                <a:gd name="connsiteX1" fmla="*/ 105442 w 442854"/>
                <a:gd name="connsiteY1" fmla="*/ 75828 h 111746"/>
                <a:gd name="connsiteX2" fmla="*/ 439978 w 442854"/>
                <a:gd name="connsiteY2" fmla="*/ 49065 h 111746"/>
                <a:gd name="connsiteX3" fmla="*/ 257098 w 442854"/>
                <a:gd name="connsiteY3" fmla="*/ 89209 h 111746"/>
                <a:gd name="connsiteX4" fmla="*/ 78679 w 442854"/>
                <a:gd name="connsiteY4" fmla="*/ 111512 h 111746"/>
                <a:gd name="connsiteX5" fmla="*/ 194652 w 442854"/>
                <a:gd name="connsiteY5" fmla="*/ 75828 h 111746"/>
                <a:gd name="connsiteX6" fmla="*/ 2851 w 442854"/>
                <a:gd name="connsiteY6" fmla="*/ 0 h 11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2854" h="111746">
                  <a:moveTo>
                    <a:pt x="2851" y="0"/>
                  </a:moveTo>
                  <a:cubicBezTo>
                    <a:pt x="-12017" y="0"/>
                    <a:pt x="32588" y="67651"/>
                    <a:pt x="105442" y="75828"/>
                  </a:cubicBezTo>
                  <a:cubicBezTo>
                    <a:pt x="178296" y="84005"/>
                    <a:pt x="414702" y="46835"/>
                    <a:pt x="439978" y="49065"/>
                  </a:cubicBezTo>
                  <a:cubicBezTo>
                    <a:pt x="465254" y="51295"/>
                    <a:pt x="317314" y="78801"/>
                    <a:pt x="257098" y="89209"/>
                  </a:cubicBezTo>
                  <a:cubicBezTo>
                    <a:pt x="196882" y="99617"/>
                    <a:pt x="89087" y="113742"/>
                    <a:pt x="78679" y="111512"/>
                  </a:cubicBezTo>
                  <a:cubicBezTo>
                    <a:pt x="68271" y="109282"/>
                    <a:pt x="206547" y="86236"/>
                    <a:pt x="194652" y="75828"/>
                  </a:cubicBezTo>
                  <a:cubicBezTo>
                    <a:pt x="182757" y="65420"/>
                    <a:pt x="17719" y="0"/>
                    <a:pt x="285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6" name="フリーフォーム 1185">
              <a:extLst>
                <a:ext uri="{FF2B5EF4-FFF2-40B4-BE49-F238E27FC236}">
                  <a16:creationId xmlns:a16="http://schemas.microsoft.com/office/drawing/2014/main" id="{B562A57B-4092-5D3A-B150-EC17A3C4FBF6}"/>
                </a:ext>
              </a:extLst>
            </p:cNvPr>
            <p:cNvSpPr/>
            <p:nvPr/>
          </p:nvSpPr>
          <p:spPr>
            <a:xfrm>
              <a:off x="4290989" y="2319292"/>
              <a:ext cx="94508" cy="361654"/>
            </a:xfrm>
            <a:custGeom>
              <a:avLst/>
              <a:gdLst>
                <a:gd name="connsiteX0" fmla="*/ 0 w 94508"/>
                <a:gd name="connsiteY0" fmla="*/ 162 h 361654"/>
                <a:gd name="connsiteX1" fmla="*/ 89210 w 94508"/>
                <a:gd name="connsiteY1" fmla="*/ 205344 h 361654"/>
                <a:gd name="connsiteX2" fmla="*/ 84750 w 94508"/>
                <a:gd name="connsiteY2" fmla="*/ 361461 h 361654"/>
                <a:gd name="connsiteX3" fmla="*/ 89210 w 94508"/>
                <a:gd name="connsiteY3" fmla="*/ 174121 h 361654"/>
                <a:gd name="connsiteX4" fmla="*/ 0 w 94508"/>
                <a:gd name="connsiteY4" fmla="*/ 162 h 3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508" h="361654">
                  <a:moveTo>
                    <a:pt x="0" y="162"/>
                  </a:moveTo>
                  <a:cubicBezTo>
                    <a:pt x="0" y="5366"/>
                    <a:pt x="75085" y="145127"/>
                    <a:pt x="89210" y="205344"/>
                  </a:cubicBezTo>
                  <a:cubicBezTo>
                    <a:pt x="103335" y="265561"/>
                    <a:pt x="84750" y="366665"/>
                    <a:pt x="84750" y="361461"/>
                  </a:cubicBezTo>
                  <a:cubicBezTo>
                    <a:pt x="84750" y="356257"/>
                    <a:pt x="98131" y="232107"/>
                    <a:pt x="89210" y="174121"/>
                  </a:cubicBezTo>
                  <a:cubicBezTo>
                    <a:pt x="80289" y="116135"/>
                    <a:pt x="0" y="-5042"/>
                    <a:pt x="0" y="1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7" name="フリーフォーム 1186">
              <a:extLst>
                <a:ext uri="{FF2B5EF4-FFF2-40B4-BE49-F238E27FC236}">
                  <a16:creationId xmlns:a16="http://schemas.microsoft.com/office/drawing/2014/main" id="{69B9A479-DCA4-DF1D-5D5F-EDA3E02B5B15}"/>
                </a:ext>
              </a:extLst>
            </p:cNvPr>
            <p:cNvSpPr/>
            <p:nvPr/>
          </p:nvSpPr>
          <p:spPr>
            <a:xfrm>
              <a:off x="5400622" y="2229103"/>
              <a:ext cx="109356" cy="628230"/>
            </a:xfrm>
            <a:custGeom>
              <a:avLst/>
              <a:gdLst>
                <a:gd name="connsiteX0" fmla="*/ 1029 w 109356"/>
                <a:gd name="connsiteY0" fmla="*/ 1141 h 628230"/>
                <a:gd name="connsiteX1" fmla="*/ 59015 w 109356"/>
                <a:gd name="connsiteY1" fmla="*/ 465032 h 628230"/>
                <a:gd name="connsiteX2" fmla="*/ 108080 w 109356"/>
                <a:gd name="connsiteY2" fmla="*/ 621149 h 628230"/>
                <a:gd name="connsiteX3" fmla="*/ 5489 w 109356"/>
                <a:gd name="connsiteY3" fmla="*/ 268770 h 628230"/>
                <a:gd name="connsiteX4" fmla="*/ 18871 w 109356"/>
                <a:gd name="connsiteY4" fmla="*/ 331217 h 628230"/>
                <a:gd name="connsiteX5" fmla="*/ 1029 w 109356"/>
                <a:gd name="connsiteY5" fmla="*/ 1141 h 62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356" h="628230">
                  <a:moveTo>
                    <a:pt x="1029" y="1141"/>
                  </a:moveTo>
                  <a:cubicBezTo>
                    <a:pt x="7720" y="23443"/>
                    <a:pt x="41173" y="361697"/>
                    <a:pt x="59015" y="465032"/>
                  </a:cubicBezTo>
                  <a:cubicBezTo>
                    <a:pt x="76857" y="568367"/>
                    <a:pt x="117001" y="653859"/>
                    <a:pt x="108080" y="621149"/>
                  </a:cubicBezTo>
                  <a:cubicBezTo>
                    <a:pt x="99159" y="588439"/>
                    <a:pt x="20357" y="317092"/>
                    <a:pt x="5489" y="268770"/>
                  </a:cubicBezTo>
                  <a:cubicBezTo>
                    <a:pt x="-9379" y="220448"/>
                    <a:pt x="15154" y="372105"/>
                    <a:pt x="18871" y="331217"/>
                  </a:cubicBezTo>
                  <a:cubicBezTo>
                    <a:pt x="22588" y="290329"/>
                    <a:pt x="-5662" y="-21161"/>
                    <a:pt x="1029" y="11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8" name="フリーフォーム 1187">
              <a:extLst>
                <a:ext uri="{FF2B5EF4-FFF2-40B4-BE49-F238E27FC236}">
                  <a16:creationId xmlns:a16="http://schemas.microsoft.com/office/drawing/2014/main" id="{A42A710E-69BE-7290-2A9B-F23ABBFAA0BE}"/>
                </a:ext>
              </a:extLst>
            </p:cNvPr>
            <p:cNvSpPr/>
            <p:nvPr/>
          </p:nvSpPr>
          <p:spPr>
            <a:xfrm>
              <a:off x="6407071" y="3880585"/>
              <a:ext cx="53392" cy="828324"/>
            </a:xfrm>
            <a:custGeom>
              <a:avLst/>
              <a:gdLst>
                <a:gd name="connsiteX0" fmla="*/ 29413 w 53392"/>
                <a:gd name="connsiteY0" fmla="*/ 39 h 828324"/>
                <a:gd name="connsiteX1" fmla="*/ 2650 w 53392"/>
                <a:gd name="connsiteY1" fmla="*/ 450549 h 828324"/>
                <a:gd name="connsiteX2" fmla="*/ 51715 w 53392"/>
                <a:gd name="connsiteY2" fmla="*/ 820769 h 828324"/>
                <a:gd name="connsiteX3" fmla="*/ 38334 w 53392"/>
                <a:gd name="connsiteY3" fmla="*/ 669113 h 828324"/>
                <a:gd name="connsiteX4" fmla="*/ 2650 w 53392"/>
                <a:gd name="connsiteY4" fmla="*/ 307813 h 828324"/>
                <a:gd name="connsiteX5" fmla="*/ 7110 w 53392"/>
                <a:gd name="connsiteY5" fmla="*/ 423786 h 828324"/>
                <a:gd name="connsiteX6" fmla="*/ 29413 w 53392"/>
                <a:gd name="connsiteY6" fmla="*/ 39 h 828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92" h="828324">
                  <a:moveTo>
                    <a:pt x="29413" y="39"/>
                  </a:moveTo>
                  <a:cubicBezTo>
                    <a:pt x="28670" y="4499"/>
                    <a:pt x="-1067" y="313761"/>
                    <a:pt x="2650" y="450549"/>
                  </a:cubicBezTo>
                  <a:cubicBezTo>
                    <a:pt x="6367" y="587337"/>
                    <a:pt x="45768" y="784342"/>
                    <a:pt x="51715" y="820769"/>
                  </a:cubicBezTo>
                  <a:cubicBezTo>
                    <a:pt x="57662" y="857196"/>
                    <a:pt x="46512" y="754606"/>
                    <a:pt x="38334" y="669113"/>
                  </a:cubicBezTo>
                  <a:cubicBezTo>
                    <a:pt x="30157" y="583620"/>
                    <a:pt x="7854" y="348701"/>
                    <a:pt x="2650" y="307813"/>
                  </a:cubicBezTo>
                  <a:cubicBezTo>
                    <a:pt x="-2554" y="266925"/>
                    <a:pt x="419" y="472851"/>
                    <a:pt x="7110" y="423786"/>
                  </a:cubicBezTo>
                  <a:cubicBezTo>
                    <a:pt x="13801" y="374721"/>
                    <a:pt x="30156" y="-4421"/>
                    <a:pt x="29413" y="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9" name="フリーフォーム 1188">
              <a:extLst>
                <a:ext uri="{FF2B5EF4-FFF2-40B4-BE49-F238E27FC236}">
                  <a16:creationId xmlns:a16="http://schemas.microsoft.com/office/drawing/2014/main" id="{6EBFC37B-37B2-D3DD-6672-1C407FD220F4}"/>
                </a:ext>
              </a:extLst>
            </p:cNvPr>
            <p:cNvSpPr/>
            <p:nvPr/>
          </p:nvSpPr>
          <p:spPr>
            <a:xfrm>
              <a:off x="3250891" y="4509229"/>
              <a:ext cx="201554" cy="1009333"/>
            </a:xfrm>
            <a:custGeom>
              <a:avLst/>
              <a:gdLst>
                <a:gd name="connsiteX0" fmla="*/ 201527 w 201554"/>
                <a:gd name="connsiteY0" fmla="*/ 324 h 1009333"/>
                <a:gd name="connsiteX1" fmla="*/ 49870 w 201554"/>
                <a:gd name="connsiteY1" fmla="*/ 325940 h 1009333"/>
                <a:gd name="connsiteX2" fmla="*/ 94475 w 201554"/>
                <a:gd name="connsiteY2" fmla="*/ 276874 h 1009333"/>
                <a:gd name="connsiteX3" fmla="*/ 23107 w 201554"/>
                <a:gd name="connsiteY3" fmla="*/ 562346 h 1009333"/>
                <a:gd name="connsiteX4" fmla="*/ 98935 w 201554"/>
                <a:gd name="connsiteY4" fmla="*/ 477596 h 1009333"/>
                <a:gd name="connsiteX5" fmla="*/ 805 w 201554"/>
                <a:gd name="connsiteY5" fmla="*/ 1003934 h 1009333"/>
                <a:gd name="connsiteX6" fmla="*/ 54330 w 201554"/>
                <a:gd name="connsiteY6" fmla="*/ 718463 h 1009333"/>
                <a:gd name="connsiteX7" fmla="*/ 90014 w 201554"/>
                <a:gd name="connsiteY7" fmla="*/ 205507 h 1009333"/>
                <a:gd name="connsiteX8" fmla="*/ 36489 w 201554"/>
                <a:gd name="connsiteY8" fmla="*/ 263493 h 1009333"/>
                <a:gd name="connsiteX9" fmla="*/ 201527 w 201554"/>
                <a:gd name="connsiteY9" fmla="*/ 324 h 1009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1554" h="1009333">
                  <a:moveTo>
                    <a:pt x="201527" y="324"/>
                  </a:moveTo>
                  <a:cubicBezTo>
                    <a:pt x="203757" y="10732"/>
                    <a:pt x="67712" y="279848"/>
                    <a:pt x="49870" y="325940"/>
                  </a:cubicBezTo>
                  <a:cubicBezTo>
                    <a:pt x="32028" y="372032"/>
                    <a:pt x="98935" y="237473"/>
                    <a:pt x="94475" y="276874"/>
                  </a:cubicBezTo>
                  <a:cubicBezTo>
                    <a:pt x="90015" y="316275"/>
                    <a:pt x="22364" y="528892"/>
                    <a:pt x="23107" y="562346"/>
                  </a:cubicBezTo>
                  <a:cubicBezTo>
                    <a:pt x="23850" y="595800"/>
                    <a:pt x="102652" y="403998"/>
                    <a:pt x="98935" y="477596"/>
                  </a:cubicBezTo>
                  <a:cubicBezTo>
                    <a:pt x="95218" y="551194"/>
                    <a:pt x="8239" y="963790"/>
                    <a:pt x="805" y="1003934"/>
                  </a:cubicBezTo>
                  <a:cubicBezTo>
                    <a:pt x="-6629" y="1044079"/>
                    <a:pt x="39462" y="851534"/>
                    <a:pt x="54330" y="718463"/>
                  </a:cubicBezTo>
                  <a:cubicBezTo>
                    <a:pt x="69198" y="585392"/>
                    <a:pt x="92987" y="281335"/>
                    <a:pt x="90014" y="205507"/>
                  </a:cubicBezTo>
                  <a:cubicBezTo>
                    <a:pt x="87041" y="129679"/>
                    <a:pt x="20877" y="293973"/>
                    <a:pt x="36489" y="263493"/>
                  </a:cubicBezTo>
                  <a:cubicBezTo>
                    <a:pt x="52101" y="233013"/>
                    <a:pt x="199297" y="-10084"/>
                    <a:pt x="201527" y="3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0" name="フリーフォーム 1189">
              <a:extLst>
                <a:ext uri="{FF2B5EF4-FFF2-40B4-BE49-F238E27FC236}">
                  <a16:creationId xmlns:a16="http://schemas.microsoft.com/office/drawing/2014/main" id="{79DE2551-9DE8-E36E-FA62-CD47204F0ECD}"/>
                </a:ext>
              </a:extLst>
            </p:cNvPr>
            <p:cNvSpPr/>
            <p:nvPr/>
          </p:nvSpPr>
          <p:spPr>
            <a:xfrm>
              <a:off x="3248691" y="4735888"/>
              <a:ext cx="656423" cy="864785"/>
            </a:xfrm>
            <a:custGeom>
              <a:avLst/>
              <a:gdLst>
                <a:gd name="connsiteX0" fmla="*/ 234950 w 656423"/>
                <a:gd name="connsiteY0" fmla="*/ 1150 h 864785"/>
                <a:gd name="connsiteX1" fmla="*/ 127898 w 656423"/>
                <a:gd name="connsiteY1" fmla="*/ 594395 h 864785"/>
                <a:gd name="connsiteX2" fmla="*/ 208187 w 656423"/>
                <a:gd name="connsiteY2" fmla="*/ 679144 h 864785"/>
                <a:gd name="connsiteX3" fmla="*/ 114517 w 656423"/>
                <a:gd name="connsiteY3" fmla="*/ 634539 h 864785"/>
                <a:gd name="connsiteX4" fmla="*/ 640854 w 656423"/>
                <a:gd name="connsiteY4" fmla="*/ 862024 h 864785"/>
                <a:gd name="connsiteX5" fmla="*/ 471356 w 656423"/>
                <a:gd name="connsiteY5" fmla="*/ 763893 h 864785"/>
                <a:gd name="connsiteX6" fmla="*/ 3005 w 656423"/>
                <a:gd name="connsiteY6" fmla="*/ 812959 h 864785"/>
                <a:gd name="connsiteX7" fmla="*/ 261713 w 656423"/>
                <a:gd name="connsiteY7" fmla="*/ 768354 h 864785"/>
                <a:gd name="connsiteX8" fmla="*/ 78833 w 656423"/>
                <a:gd name="connsiteY8" fmla="*/ 643460 h 864785"/>
                <a:gd name="connsiteX9" fmla="*/ 172503 w 656423"/>
                <a:gd name="connsiteY9" fmla="*/ 264319 h 864785"/>
                <a:gd name="connsiteX10" fmla="*/ 145740 w 656423"/>
                <a:gd name="connsiteY10" fmla="*/ 438278 h 864785"/>
                <a:gd name="connsiteX11" fmla="*/ 234950 w 656423"/>
                <a:gd name="connsiteY11" fmla="*/ 1150 h 864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56423" h="864785">
                  <a:moveTo>
                    <a:pt x="234950" y="1150"/>
                  </a:moveTo>
                  <a:cubicBezTo>
                    <a:pt x="231976" y="27170"/>
                    <a:pt x="132359" y="481396"/>
                    <a:pt x="127898" y="594395"/>
                  </a:cubicBezTo>
                  <a:cubicBezTo>
                    <a:pt x="123437" y="707394"/>
                    <a:pt x="210417" y="672453"/>
                    <a:pt x="208187" y="679144"/>
                  </a:cubicBezTo>
                  <a:cubicBezTo>
                    <a:pt x="205957" y="685835"/>
                    <a:pt x="114517" y="634539"/>
                    <a:pt x="114517" y="634539"/>
                  </a:cubicBezTo>
                  <a:lnTo>
                    <a:pt x="640854" y="862024"/>
                  </a:lnTo>
                  <a:cubicBezTo>
                    <a:pt x="700327" y="883583"/>
                    <a:pt x="577664" y="772070"/>
                    <a:pt x="471356" y="763893"/>
                  </a:cubicBezTo>
                  <a:cubicBezTo>
                    <a:pt x="365048" y="755716"/>
                    <a:pt x="37945" y="812216"/>
                    <a:pt x="3005" y="812959"/>
                  </a:cubicBezTo>
                  <a:cubicBezTo>
                    <a:pt x="-31935" y="813702"/>
                    <a:pt x="249075" y="796604"/>
                    <a:pt x="261713" y="768354"/>
                  </a:cubicBezTo>
                  <a:cubicBezTo>
                    <a:pt x="274351" y="740104"/>
                    <a:pt x="93701" y="727466"/>
                    <a:pt x="78833" y="643460"/>
                  </a:cubicBezTo>
                  <a:cubicBezTo>
                    <a:pt x="63965" y="559454"/>
                    <a:pt x="161352" y="298516"/>
                    <a:pt x="172503" y="264319"/>
                  </a:cubicBezTo>
                  <a:cubicBezTo>
                    <a:pt x="183654" y="230122"/>
                    <a:pt x="137562" y="477679"/>
                    <a:pt x="145740" y="438278"/>
                  </a:cubicBezTo>
                  <a:cubicBezTo>
                    <a:pt x="153918" y="398877"/>
                    <a:pt x="237924" y="-24870"/>
                    <a:pt x="234950" y="11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1" name="フリーフォーム 1190">
              <a:extLst>
                <a:ext uri="{FF2B5EF4-FFF2-40B4-BE49-F238E27FC236}">
                  <a16:creationId xmlns:a16="http://schemas.microsoft.com/office/drawing/2014/main" id="{6D7B429A-368F-8C27-8E44-FF43DD20D559}"/>
                </a:ext>
              </a:extLst>
            </p:cNvPr>
            <p:cNvSpPr/>
            <p:nvPr/>
          </p:nvSpPr>
          <p:spPr>
            <a:xfrm>
              <a:off x="6304409" y="4547317"/>
              <a:ext cx="426873" cy="1375120"/>
            </a:xfrm>
            <a:custGeom>
              <a:avLst/>
              <a:gdLst>
                <a:gd name="connsiteX0" fmla="*/ 422007 w 426873"/>
                <a:gd name="connsiteY0" fmla="*/ 2381 h 1375120"/>
                <a:gd name="connsiteX1" fmla="*/ 350639 w 426873"/>
                <a:gd name="connsiteY1" fmla="*/ 332457 h 1375120"/>
                <a:gd name="connsiteX2" fmla="*/ 243587 w 426873"/>
                <a:gd name="connsiteY2" fmla="*/ 698217 h 1375120"/>
                <a:gd name="connsiteX3" fmla="*/ 283731 w 426873"/>
                <a:gd name="connsiteY3" fmla="*/ 551021 h 1375120"/>
                <a:gd name="connsiteX4" fmla="*/ 87470 w 426873"/>
                <a:gd name="connsiteY4" fmla="*/ 836492 h 1375120"/>
                <a:gd name="connsiteX5" fmla="*/ 16102 w 426873"/>
                <a:gd name="connsiteY5" fmla="*/ 1072898 h 1375120"/>
                <a:gd name="connsiteX6" fmla="*/ 20563 w 426873"/>
                <a:gd name="connsiteY6" fmla="*/ 1059516 h 1375120"/>
                <a:gd name="connsiteX7" fmla="*/ 234666 w 426873"/>
                <a:gd name="connsiteY7" fmla="*/ 1371750 h 1375120"/>
                <a:gd name="connsiteX8" fmla="*/ 96391 w 426873"/>
                <a:gd name="connsiteY8" fmla="*/ 1215633 h 1375120"/>
                <a:gd name="connsiteX9" fmla="*/ 29484 w 426873"/>
                <a:gd name="connsiteY9" fmla="*/ 1068437 h 1375120"/>
                <a:gd name="connsiteX10" fmla="*/ 239127 w 426873"/>
                <a:gd name="connsiteY10" fmla="*/ 613467 h 1375120"/>
                <a:gd name="connsiteX11" fmla="*/ 176680 w 426873"/>
                <a:gd name="connsiteY11" fmla="*/ 666993 h 1375120"/>
                <a:gd name="connsiteX12" fmla="*/ 310494 w 426873"/>
                <a:gd name="connsiteY12" fmla="*/ 229865 h 1375120"/>
                <a:gd name="connsiteX13" fmla="*/ 212364 w 426873"/>
                <a:gd name="connsiteY13" fmla="*/ 506416 h 1375120"/>
                <a:gd name="connsiteX14" fmla="*/ 422007 w 426873"/>
                <a:gd name="connsiteY14" fmla="*/ 2381 h 137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6873" h="1375120">
                  <a:moveTo>
                    <a:pt x="422007" y="2381"/>
                  </a:moveTo>
                  <a:cubicBezTo>
                    <a:pt x="445053" y="-26612"/>
                    <a:pt x="380376" y="216484"/>
                    <a:pt x="350639" y="332457"/>
                  </a:cubicBezTo>
                  <a:cubicBezTo>
                    <a:pt x="320902" y="448430"/>
                    <a:pt x="254738" y="661790"/>
                    <a:pt x="243587" y="698217"/>
                  </a:cubicBezTo>
                  <a:cubicBezTo>
                    <a:pt x="232436" y="734644"/>
                    <a:pt x="309751" y="527975"/>
                    <a:pt x="283731" y="551021"/>
                  </a:cubicBezTo>
                  <a:cubicBezTo>
                    <a:pt x="257711" y="574067"/>
                    <a:pt x="132075" y="749513"/>
                    <a:pt x="87470" y="836492"/>
                  </a:cubicBezTo>
                  <a:cubicBezTo>
                    <a:pt x="42865" y="923472"/>
                    <a:pt x="27253" y="1035727"/>
                    <a:pt x="16102" y="1072898"/>
                  </a:cubicBezTo>
                  <a:cubicBezTo>
                    <a:pt x="4951" y="1110069"/>
                    <a:pt x="-15864" y="1009707"/>
                    <a:pt x="20563" y="1059516"/>
                  </a:cubicBezTo>
                  <a:cubicBezTo>
                    <a:pt x="56990" y="1109325"/>
                    <a:pt x="222028" y="1345731"/>
                    <a:pt x="234666" y="1371750"/>
                  </a:cubicBezTo>
                  <a:cubicBezTo>
                    <a:pt x="247304" y="1397769"/>
                    <a:pt x="130588" y="1266185"/>
                    <a:pt x="96391" y="1215633"/>
                  </a:cubicBezTo>
                  <a:cubicBezTo>
                    <a:pt x="62194" y="1165081"/>
                    <a:pt x="5695" y="1168798"/>
                    <a:pt x="29484" y="1068437"/>
                  </a:cubicBezTo>
                  <a:cubicBezTo>
                    <a:pt x="53273" y="968076"/>
                    <a:pt x="214594" y="680374"/>
                    <a:pt x="239127" y="613467"/>
                  </a:cubicBezTo>
                  <a:cubicBezTo>
                    <a:pt x="263660" y="546560"/>
                    <a:pt x="164785" y="730927"/>
                    <a:pt x="176680" y="666993"/>
                  </a:cubicBezTo>
                  <a:cubicBezTo>
                    <a:pt x="188575" y="603059"/>
                    <a:pt x="304547" y="256628"/>
                    <a:pt x="310494" y="229865"/>
                  </a:cubicBezTo>
                  <a:cubicBezTo>
                    <a:pt x="316441" y="203102"/>
                    <a:pt x="190805" y="543587"/>
                    <a:pt x="212364" y="506416"/>
                  </a:cubicBezTo>
                  <a:cubicBezTo>
                    <a:pt x="233923" y="469245"/>
                    <a:pt x="398961" y="31374"/>
                    <a:pt x="422007" y="23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2" name="フリーフォーム 1191">
              <a:extLst>
                <a:ext uri="{FF2B5EF4-FFF2-40B4-BE49-F238E27FC236}">
                  <a16:creationId xmlns:a16="http://schemas.microsoft.com/office/drawing/2014/main" id="{21070C8E-5A78-4E09-0339-A16DD867B156}"/>
                </a:ext>
              </a:extLst>
            </p:cNvPr>
            <p:cNvSpPr/>
            <p:nvPr/>
          </p:nvSpPr>
          <p:spPr>
            <a:xfrm>
              <a:off x="6393943" y="2645036"/>
              <a:ext cx="928498" cy="720074"/>
            </a:xfrm>
            <a:custGeom>
              <a:avLst/>
              <a:gdLst>
                <a:gd name="connsiteX0" fmla="*/ 55922 w 928498"/>
                <a:gd name="connsiteY0" fmla="*/ 4494 h 720074"/>
                <a:gd name="connsiteX1" fmla="*/ 87146 w 928498"/>
                <a:gd name="connsiteY1" fmla="*/ 44638 h 720074"/>
                <a:gd name="connsiteX2" fmla="*/ 573339 w 928498"/>
                <a:gd name="connsiteY2" fmla="*/ 133848 h 720074"/>
                <a:gd name="connsiteX3" fmla="*/ 876652 w 928498"/>
                <a:gd name="connsiteY3" fmla="*/ 441622 h 720074"/>
                <a:gd name="connsiteX4" fmla="*/ 684851 w 928498"/>
                <a:gd name="connsiteY4" fmla="*/ 263202 h 720074"/>
                <a:gd name="connsiteX5" fmla="*/ 925717 w 928498"/>
                <a:gd name="connsiteY5" fmla="*/ 713711 h 720074"/>
                <a:gd name="connsiteX6" fmla="*/ 796363 w 928498"/>
                <a:gd name="connsiteY6" fmla="*/ 499608 h 720074"/>
                <a:gd name="connsiteX7" fmla="*/ 506432 w 928498"/>
                <a:gd name="connsiteY7" fmla="*/ 107085 h 720074"/>
                <a:gd name="connsiteX8" fmla="*/ 671470 w 928498"/>
                <a:gd name="connsiteY8" fmla="*/ 147229 h 720074"/>
                <a:gd name="connsiteX9" fmla="*/ 55922 w 928498"/>
                <a:gd name="connsiteY9" fmla="*/ 4494 h 720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498" h="720074">
                  <a:moveTo>
                    <a:pt x="55922" y="4494"/>
                  </a:moveTo>
                  <a:cubicBezTo>
                    <a:pt x="-41465" y="-12605"/>
                    <a:pt x="910" y="23079"/>
                    <a:pt x="87146" y="44638"/>
                  </a:cubicBezTo>
                  <a:cubicBezTo>
                    <a:pt x="173382" y="66197"/>
                    <a:pt x="441755" y="67684"/>
                    <a:pt x="573339" y="133848"/>
                  </a:cubicBezTo>
                  <a:cubicBezTo>
                    <a:pt x="704923" y="200012"/>
                    <a:pt x="858067" y="420063"/>
                    <a:pt x="876652" y="441622"/>
                  </a:cubicBezTo>
                  <a:cubicBezTo>
                    <a:pt x="895237" y="463181"/>
                    <a:pt x="676674" y="217854"/>
                    <a:pt x="684851" y="263202"/>
                  </a:cubicBezTo>
                  <a:cubicBezTo>
                    <a:pt x="693029" y="308550"/>
                    <a:pt x="907132" y="674310"/>
                    <a:pt x="925717" y="713711"/>
                  </a:cubicBezTo>
                  <a:cubicBezTo>
                    <a:pt x="944302" y="753112"/>
                    <a:pt x="866244" y="600712"/>
                    <a:pt x="796363" y="499608"/>
                  </a:cubicBezTo>
                  <a:cubicBezTo>
                    <a:pt x="726482" y="398504"/>
                    <a:pt x="527248" y="165815"/>
                    <a:pt x="506432" y="107085"/>
                  </a:cubicBezTo>
                  <a:cubicBezTo>
                    <a:pt x="485617" y="48355"/>
                    <a:pt x="745068" y="159867"/>
                    <a:pt x="671470" y="147229"/>
                  </a:cubicBezTo>
                  <a:cubicBezTo>
                    <a:pt x="597872" y="134591"/>
                    <a:pt x="153309" y="21593"/>
                    <a:pt x="55922" y="44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3" name="フリーフォーム 1192">
              <a:extLst>
                <a:ext uri="{FF2B5EF4-FFF2-40B4-BE49-F238E27FC236}">
                  <a16:creationId xmlns:a16="http://schemas.microsoft.com/office/drawing/2014/main" id="{2AC17EBB-9A79-659D-C38F-58C58761177B}"/>
                </a:ext>
              </a:extLst>
            </p:cNvPr>
            <p:cNvSpPr/>
            <p:nvPr/>
          </p:nvSpPr>
          <p:spPr>
            <a:xfrm>
              <a:off x="5000204" y="1664192"/>
              <a:ext cx="1264314" cy="504645"/>
            </a:xfrm>
            <a:custGeom>
              <a:avLst/>
              <a:gdLst>
                <a:gd name="connsiteX0" fmla="*/ 3 w 1264314"/>
                <a:gd name="connsiteY0" fmla="*/ 173529 h 504645"/>
                <a:gd name="connsiteX1" fmla="*/ 562024 w 1264314"/>
                <a:gd name="connsiteY1" fmla="*/ 133385 h 504645"/>
                <a:gd name="connsiteX2" fmla="*/ 495117 w 1264314"/>
                <a:gd name="connsiteY2" fmla="*/ 79859 h 504645"/>
                <a:gd name="connsiteX3" fmla="*/ 1244479 w 1264314"/>
                <a:gd name="connsiteY3" fmla="*/ 490224 h 504645"/>
                <a:gd name="connsiteX4" fmla="*/ 1008073 w 1264314"/>
                <a:gd name="connsiteY4" fmla="*/ 374251 h 504645"/>
                <a:gd name="connsiteX5" fmla="*/ 584327 w 1264314"/>
                <a:gd name="connsiteY5" fmla="*/ 12951 h 504645"/>
                <a:gd name="connsiteX6" fmla="*/ 673536 w 1264314"/>
                <a:gd name="connsiteY6" fmla="*/ 84319 h 504645"/>
                <a:gd name="connsiteX7" fmla="*/ 441591 w 1264314"/>
                <a:gd name="connsiteY7" fmla="*/ 124464 h 504645"/>
                <a:gd name="connsiteX8" fmla="*/ 102594 w 1264314"/>
                <a:gd name="connsiteY8" fmla="*/ 137845 h 504645"/>
                <a:gd name="connsiteX9" fmla="*/ 553103 w 1264314"/>
                <a:gd name="connsiteY9" fmla="*/ 53096 h 504645"/>
                <a:gd name="connsiteX10" fmla="*/ 3 w 1264314"/>
                <a:gd name="connsiteY10" fmla="*/ 173529 h 50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4314" h="504645">
                  <a:moveTo>
                    <a:pt x="3" y="173529"/>
                  </a:moveTo>
                  <a:cubicBezTo>
                    <a:pt x="1490" y="186910"/>
                    <a:pt x="479505" y="148997"/>
                    <a:pt x="562024" y="133385"/>
                  </a:cubicBezTo>
                  <a:cubicBezTo>
                    <a:pt x="644543" y="117773"/>
                    <a:pt x="381375" y="20386"/>
                    <a:pt x="495117" y="79859"/>
                  </a:cubicBezTo>
                  <a:cubicBezTo>
                    <a:pt x="608859" y="139332"/>
                    <a:pt x="1158986" y="441159"/>
                    <a:pt x="1244479" y="490224"/>
                  </a:cubicBezTo>
                  <a:cubicBezTo>
                    <a:pt x="1329972" y="539289"/>
                    <a:pt x="1118098" y="453796"/>
                    <a:pt x="1008073" y="374251"/>
                  </a:cubicBezTo>
                  <a:cubicBezTo>
                    <a:pt x="898048" y="294706"/>
                    <a:pt x="640083" y="61273"/>
                    <a:pt x="584327" y="12951"/>
                  </a:cubicBezTo>
                  <a:cubicBezTo>
                    <a:pt x="528571" y="-35371"/>
                    <a:pt x="697325" y="65734"/>
                    <a:pt x="673536" y="84319"/>
                  </a:cubicBezTo>
                  <a:cubicBezTo>
                    <a:pt x="649747" y="102904"/>
                    <a:pt x="536748" y="115543"/>
                    <a:pt x="441591" y="124464"/>
                  </a:cubicBezTo>
                  <a:cubicBezTo>
                    <a:pt x="346434" y="133385"/>
                    <a:pt x="84009" y="149740"/>
                    <a:pt x="102594" y="137845"/>
                  </a:cubicBezTo>
                  <a:cubicBezTo>
                    <a:pt x="121179" y="125950"/>
                    <a:pt x="563511" y="50866"/>
                    <a:pt x="553103" y="53096"/>
                  </a:cubicBezTo>
                  <a:cubicBezTo>
                    <a:pt x="542695" y="55326"/>
                    <a:pt x="-1484" y="160148"/>
                    <a:pt x="3" y="1735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4" name="フリーフォーム 1193">
              <a:extLst>
                <a:ext uri="{FF2B5EF4-FFF2-40B4-BE49-F238E27FC236}">
                  <a16:creationId xmlns:a16="http://schemas.microsoft.com/office/drawing/2014/main" id="{6DD1C771-B815-B468-BF33-E843EA947DC2}"/>
                </a:ext>
              </a:extLst>
            </p:cNvPr>
            <p:cNvSpPr/>
            <p:nvPr/>
          </p:nvSpPr>
          <p:spPr>
            <a:xfrm>
              <a:off x="4982079" y="1971527"/>
              <a:ext cx="130461" cy="896657"/>
            </a:xfrm>
            <a:custGeom>
              <a:avLst/>
              <a:gdLst>
                <a:gd name="connsiteX0" fmla="*/ 40430 w 130461"/>
                <a:gd name="connsiteY0" fmla="*/ 9 h 896657"/>
                <a:gd name="connsiteX1" fmla="*/ 89496 w 130461"/>
                <a:gd name="connsiteY1" fmla="*/ 463899 h 896657"/>
                <a:gd name="connsiteX2" fmla="*/ 286 w 130461"/>
                <a:gd name="connsiteY2" fmla="*/ 896567 h 896657"/>
                <a:gd name="connsiteX3" fmla="*/ 125180 w 130461"/>
                <a:gd name="connsiteY3" fmla="*/ 428215 h 896657"/>
                <a:gd name="connsiteX4" fmla="*/ 102877 w 130461"/>
                <a:gd name="connsiteY4" fmla="*/ 450518 h 896657"/>
                <a:gd name="connsiteX5" fmla="*/ 40430 w 130461"/>
                <a:gd name="connsiteY5" fmla="*/ 9 h 896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461" h="896657">
                  <a:moveTo>
                    <a:pt x="40430" y="9"/>
                  </a:moveTo>
                  <a:cubicBezTo>
                    <a:pt x="38200" y="2239"/>
                    <a:pt x="96187" y="314473"/>
                    <a:pt x="89496" y="463899"/>
                  </a:cubicBezTo>
                  <a:cubicBezTo>
                    <a:pt x="82805" y="613325"/>
                    <a:pt x="-5661" y="902514"/>
                    <a:pt x="286" y="896567"/>
                  </a:cubicBezTo>
                  <a:cubicBezTo>
                    <a:pt x="6233" y="890620"/>
                    <a:pt x="108082" y="502557"/>
                    <a:pt x="125180" y="428215"/>
                  </a:cubicBezTo>
                  <a:cubicBezTo>
                    <a:pt x="142279" y="353874"/>
                    <a:pt x="113285" y="516682"/>
                    <a:pt x="102877" y="450518"/>
                  </a:cubicBezTo>
                  <a:cubicBezTo>
                    <a:pt x="92469" y="384354"/>
                    <a:pt x="42660" y="-2221"/>
                    <a:pt x="40430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5" name="フリーフォーム 1194">
              <a:extLst>
                <a:ext uri="{FF2B5EF4-FFF2-40B4-BE49-F238E27FC236}">
                  <a16:creationId xmlns:a16="http://schemas.microsoft.com/office/drawing/2014/main" id="{2AB077E5-CCD6-53A4-5F31-79DDF88630B7}"/>
                </a:ext>
              </a:extLst>
            </p:cNvPr>
            <p:cNvSpPr/>
            <p:nvPr/>
          </p:nvSpPr>
          <p:spPr>
            <a:xfrm>
              <a:off x="3371831" y="2595277"/>
              <a:ext cx="129724" cy="1004449"/>
            </a:xfrm>
            <a:custGeom>
              <a:avLst/>
              <a:gdLst>
                <a:gd name="connsiteX0" fmla="*/ 129652 w 129724"/>
                <a:gd name="connsiteY0" fmla="*/ 5187 h 1004449"/>
                <a:gd name="connsiteX1" fmla="*/ 58284 w 129724"/>
                <a:gd name="connsiteY1" fmla="*/ 674261 h 1004449"/>
                <a:gd name="connsiteX2" fmla="*/ 62745 w 129724"/>
                <a:gd name="connsiteY2" fmla="*/ 625195 h 1004449"/>
                <a:gd name="connsiteX3" fmla="*/ 298 w 129724"/>
                <a:gd name="connsiteY3" fmla="*/ 1004337 h 1004449"/>
                <a:gd name="connsiteX4" fmla="*/ 40442 w 129724"/>
                <a:gd name="connsiteY4" fmla="*/ 660879 h 1004449"/>
                <a:gd name="connsiteX5" fmla="*/ 71666 w 129724"/>
                <a:gd name="connsiteY5" fmla="*/ 295119 h 1004449"/>
                <a:gd name="connsiteX6" fmla="*/ 71666 w 129724"/>
                <a:gd name="connsiteY6" fmla="*/ 362026 h 1004449"/>
                <a:gd name="connsiteX7" fmla="*/ 129652 w 129724"/>
                <a:gd name="connsiteY7" fmla="*/ 5187 h 1004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724" h="1004449">
                  <a:moveTo>
                    <a:pt x="129652" y="5187"/>
                  </a:moveTo>
                  <a:cubicBezTo>
                    <a:pt x="127422" y="57226"/>
                    <a:pt x="69435" y="570926"/>
                    <a:pt x="58284" y="674261"/>
                  </a:cubicBezTo>
                  <a:cubicBezTo>
                    <a:pt x="47133" y="777596"/>
                    <a:pt x="72409" y="570182"/>
                    <a:pt x="62745" y="625195"/>
                  </a:cubicBezTo>
                  <a:cubicBezTo>
                    <a:pt x="53081" y="680208"/>
                    <a:pt x="4015" y="998390"/>
                    <a:pt x="298" y="1004337"/>
                  </a:cubicBezTo>
                  <a:cubicBezTo>
                    <a:pt x="-3419" y="1010284"/>
                    <a:pt x="28547" y="779082"/>
                    <a:pt x="40442" y="660879"/>
                  </a:cubicBezTo>
                  <a:cubicBezTo>
                    <a:pt x="52337" y="542676"/>
                    <a:pt x="66462" y="344928"/>
                    <a:pt x="71666" y="295119"/>
                  </a:cubicBezTo>
                  <a:cubicBezTo>
                    <a:pt x="76870" y="245310"/>
                    <a:pt x="61258" y="415552"/>
                    <a:pt x="71666" y="362026"/>
                  </a:cubicBezTo>
                  <a:cubicBezTo>
                    <a:pt x="82074" y="308500"/>
                    <a:pt x="131882" y="-46852"/>
                    <a:pt x="129652" y="51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6" name="フリーフォーム 1195">
              <a:extLst>
                <a:ext uri="{FF2B5EF4-FFF2-40B4-BE49-F238E27FC236}">
                  <a16:creationId xmlns:a16="http://schemas.microsoft.com/office/drawing/2014/main" id="{CCCBAE63-6372-E716-AD6D-D81FE4767CD4}"/>
                </a:ext>
              </a:extLst>
            </p:cNvPr>
            <p:cNvSpPr/>
            <p:nvPr/>
          </p:nvSpPr>
          <p:spPr>
            <a:xfrm>
              <a:off x="3795715" y="3826924"/>
              <a:ext cx="261792" cy="888392"/>
            </a:xfrm>
            <a:custGeom>
              <a:avLst/>
              <a:gdLst>
                <a:gd name="connsiteX0" fmla="*/ 160 w 261792"/>
                <a:gd name="connsiteY0" fmla="*/ 175 h 888392"/>
                <a:gd name="connsiteX1" fmla="*/ 160738 w 261792"/>
                <a:gd name="connsiteY1" fmla="*/ 370395 h 888392"/>
                <a:gd name="connsiteX2" fmla="*/ 258868 w 261792"/>
                <a:gd name="connsiteY2" fmla="*/ 883351 h 888392"/>
                <a:gd name="connsiteX3" fmla="*/ 232105 w 261792"/>
                <a:gd name="connsiteY3" fmla="*/ 615722 h 888392"/>
                <a:gd name="connsiteX4" fmla="*/ 191961 w 261792"/>
                <a:gd name="connsiteY4" fmla="*/ 343632 h 888392"/>
                <a:gd name="connsiteX5" fmla="*/ 191961 w 261792"/>
                <a:gd name="connsiteY5" fmla="*/ 415000 h 888392"/>
                <a:gd name="connsiteX6" fmla="*/ 160 w 261792"/>
                <a:gd name="connsiteY6" fmla="*/ 175 h 888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1792" h="888392">
                  <a:moveTo>
                    <a:pt x="160" y="175"/>
                  </a:moveTo>
                  <a:cubicBezTo>
                    <a:pt x="-5044" y="-7259"/>
                    <a:pt x="117620" y="223199"/>
                    <a:pt x="160738" y="370395"/>
                  </a:cubicBezTo>
                  <a:cubicBezTo>
                    <a:pt x="203856" y="517591"/>
                    <a:pt x="246974" y="842463"/>
                    <a:pt x="258868" y="883351"/>
                  </a:cubicBezTo>
                  <a:cubicBezTo>
                    <a:pt x="270762" y="924239"/>
                    <a:pt x="243256" y="705675"/>
                    <a:pt x="232105" y="615722"/>
                  </a:cubicBezTo>
                  <a:cubicBezTo>
                    <a:pt x="220954" y="525769"/>
                    <a:pt x="198652" y="377086"/>
                    <a:pt x="191961" y="343632"/>
                  </a:cubicBezTo>
                  <a:cubicBezTo>
                    <a:pt x="185270" y="310178"/>
                    <a:pt x="218724" y="474473"/>
                    <a:pt x="191961" y="415000"/>
                  </a:cubicBezTo>
                  <a:cubicBezTo>
                    <a:pt x="165198" y="355527"/>
                    <a:pt x="5364" y="7609"/>
                    <a:pt x="160" y="1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7" name="フリーフォーム 1196">
              <a:extLst>
                <a:ext uri="{FF2B5EF4-FFF2-40B4-BE49-F238E27FC236}">
                  <a16:creationId xmlns:a16="http://schemas.microsoft.com/office/drawing/2014/main" id="{FC7ED1D9-0454-7A1E-C89F-17657BD1D031}"/>
                </a:ext>
              </a:extLst>
            </p:cNvPr>
            <p:cNvSpPr/>
            <p:nvPr/>
          </p:nvSpPr>
          <p:spPr>
            <a:xfrm>
              <a:off x="3597966" y="3861953"/>
              <a:ext cx="177426" cy="781028"/>
            </a:xfrm>
            <a:custGeom>
              <a:avLst/>
              <a:gdLst>
                <a:gd name="connsiteX0" fmla="*/ 1648 w 177426"/>
                <a:gd name="connsiteY0" fmla="*/ 5290 h 781028"/>
                <a:gd name="connsiteX1" fmla="*/ 59634 w 177426"/>
                <a:gd name="connsiteY1" fmla="*/ 509325 h 781028"/>
                <a:gd name="connsiteX2" fmla="*/ 59634 w 177426"/>
                <a:gd name="connsiteY2" fmla="*/ 397813 h 781028"/>
                <a:gd name="connsiteX3" fmla="*/ 175607 w 177426"/>
                <a:gd name="connsiteY3" fmla="*/ 776954 h 781028"/>
                <a:gd name="connsiteX4" fmla="*/ 122081 w 177426"/>
                <a:gd name="connsiteY4" fmla="*/ 576232 h 781028"/>
                <a:gd name="connsiteX5" fmla="*/ 10569 w 177426"/>
                <a:gd name="connsiteY5" fmla="*/ 232775 h 781028"/>
                <a:gd name="connsiteX6" fmla="*/ 15029 w 177426"/>
                <a:gd name="connsiteY6" fmla="*/ 241696 h 781028"/>
                <a:gd name="connsiteX7" fmla="*/ 1648 w 177426"/>
                <a:gd name="connsiteY7" fmla="*/ 5290 h 78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7426" h="781028">
                  <a:moveTo>
                    <a:pt x="1648" y="5290"/>
                  </a:moveTo>
                  <a:cubicBezTo>
                    <a:pt x="9082" y="49895"/>
                    <a:pt x="49970" y="443905"/>
                    <a:pt x="59634" y="509325"/>
                  </a:cubicBezTo>
                  <a:cubicBezTo>
                    <a:pt x="69298" y="574745"/>
                    <a:pt x="40305" y="353208"/>
                    <a:pt x="59634" y="397813"/>
                  </a:cubicBezTo>
                  <a:cubicBezTo>
                    <a:pt x="78963" y="442418"/>
                    <a:pt x="165199" y="747218"/>
                    <a:pt x="175607" y="776954"/>
                  </a:cubicBezTo>
                  <a:cubicBezTo>
                    <a:pt x="186015" y="806690"/>
                    <a:pt x="149587" y="666929"/>
                    <a:pt x="122081" y="576232"/>
                  </a:cubicBezTo>
                  <a:cubicBezTo>
                    <a:pt x="94575" y="485536"/>
                    <a:pt x="28411" y="288531"/>
                    <a:pt x="10569" y="232775"/>
                  </a:cubicBezTo>
                  <a:cubicBezTo>
                    <a:pt x="-7273" y="177019"/>
                    <a:pt x="15773" y="271433"/>
                    <a:pt x="15029" y="241696"/>
                  </a:cubicBezTo>
                  <a:cubicBezTo>
                    <a:pt x="14285" y="211959"/>
                    <a:pt x="-5786" y="-39315"/>
                    <a:pt x="1648" y="52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8" name="フリーフォーム 1197">
              <a:extLst>
                <a:ext uri="{FF2B5EF4-FFF2-40B4-BE49-F238E27FC236}">
                  <a16:creationId xmlns:a16="http://schemas.microsoft.com/office/drawing/2014/main" id="{162922E5-F710-64AC-F6A7-C55E1EB3DB27}"/>
                </a:ext>
              </a:extLst>
            </p:cNvPr>
            <p:cNvSpPr/>
            <p:nvPr/>
          </p:nvSpPr>
          <p:spPr>
            <a:xfrm>
              <a:off x="5896363" y="4643350"/>
              <a:ext cx="509583" cy="545046"/>
            </a:xfrm>
            <a:custGeom>
              <a:avLst/>
              <a:gdLst>
                <a:gd name="connsiteX0" fmla="*/ 508897 w 509583"/>
                <a:gd name="connsiteY0" fmla="*/ 18 h 545046"/>
                <a:gd name="connsiteX1" fmla="*/ 268031 w 509583"/>
                <a:gd name="connsiteY1" fmla="*/ 281029 h 545046"/>
                <a:gd name="connsiteX2" fmla="*/ 98533 w 509583"/>
                <a:gd name="connsiteY2" fmla="*/ 486211 h 545046"/>
                <a:gd name="connsiteX3" fmla="*/ 174361 w 509583"/>
                <a:gd name="connsiteY3" fmla="*/ 414843 h 545046"/>
                <a:gd name="connsiteX4" fmla="*/ 402 w 509583"/>
                <a:gd name="connsiteY4" fmla="*/ 544197 h 545046"/>
                <a:gd name="connsiteX5" fmla="*/ 232347 w 509583"/>
                <a:gd name="connsiteY5" fmla="*/ 339015 h 545046"/>
                <a:gd name="connsiteX6" fmla="*/ 334938 w 509583"/>
                <a:gd name="connsiteY6" fmla="*/ 214121 h 545046"/>
                <a:gd name="connsiteX7" fmla="*/ 187742 w 509583"/>
                <a:gd name="connsiteY7" fmla="*/ 294410 h 545046"/>
                <a:gd name="connsiteX8" fmla="*/ 508897 w 509583"/>
                <a:gd name="connsiteY8" fmla="*/ 18 h 545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9583" h="545046">
                  <a:moveTo>
                    <a:pt x="508897" y="18"/>
                  </a:moveTo>
                  <a:cubicBezTo>
                    <a:pt x="522279" y="-2212"/>
                    <a:pt x="336425" y="199997"/>
                    <a:pt x="268031" y="281029"/>
                  </a:cubicBezTo>
                  <a:cubicBezTo>
                    <a:pt x="199637" y="362061"/>
                    <a:pt x="114145" y="463909"/>
                    <a:pt x="98533" y="486211"/>
                  </a:cubicBezTo>
                  <a:cubicBezTo>
                    <a:pt x="82921" y="508513"/>
                    <a:pt x="190716" y="405179"/>
                    <a:pt x="174361" y="414843"/>
                  </a:cubicBezTo>
                  <a:cubicBezTo>
                    <a:pt x="158006" y="424507"/>
                    <a:pt x="-9262" y="556835"/>
                    <a:pt x="402" y="544197"/>
                  </a:cubicBezTo>
                  <a:cubicBezTo>
                    <a:pt x="10066" y="531559"/>
                    <a:pt x="176591" y="394028"/>
                    <a:pt x="232347" y="339015"/>
                  </a:cubicBezTo>
                  <a:cubicBezTo>
                    <a:pt x="288103" y="284002"/>
                    <a:pt x="342372" y="221555"/>
                    <a:pt x="334938" y="214121"/>
                  </a:cubicBezTo>
                  <a:cubicBezTo>
                    <a:pt x="327504" y="206687"/>
                    <a:pt x="155032" y="324890"/>
                    <a:pt x="187742" y="294410"/>
                  </a:cubicBezTo>
                  <a:cubicBezTo>
                    <a:pt x="220452" y="263930"/>
                    <a:pt x="495515" y="2248"/>
                    <a:pt x="508897" y="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9" name="フリーフォーム 1198">
              <a:extLst>
                <a:ext uri="{FF2B5EF4-FFF2-40B4-BE49-F238E27FC236}">
                  <a16:creationId xmlns:a16="http://schemas.microsoft.com/office/drawing/2014/main" id="{F2ED5A00-98D1-0BA5-763F-BCFD8264BFA6}"/>
                </a:ext>
              </a:extLst>
            </p:cNvPr>
            <p:cNvSpPr/>
            <p:nvPr/>
          </p:nvSpPr>
          <p:spPr>
            <a:xfrm>
              <a:off x="5877566" y="4618244"/>
              <a:ext cx="596036" cy="795295"/>
            </a:xfrm>
            <a:custGeom>
              <a:avLst/>
              <a:gdLst>
                <a:gd name="connsiteX0" fmla="*/ 594602 w 596036"/>
                <a:gd name="connsiteY0" fmla="*/ 2821 h 795295"/>
                <a:gd name="connsiteX1" fmla="*/ 5817 w 596036"/>
                <a:gd name="connsiteY1" fmla="*/ 787867 h 795295"/>
                <a:gd name="connsiteX2" fmla="*/ 286828 w 596036"/>
                <a:gd name="connsiteY2" fmla="*/ 404265 h 795295"/>
                <a:gd name="connsiteX3" fmla="*/ 175316 w 596036"/>
                <a:gd name="connsiteY3" fmla="*/ 520238 h 795295"/>
                <a:gd name="connsiteX4" fmla="*/ 594602 w 596036"/>
                <a:gd name="connsiteY4" fmla="*/ 2821 h 795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6036" h="795295">
                  <a:moveTo>
                    <a:pt x="594602" y="2821"/>
                  </a:moveTo>
                  <a:cubicBezTo>
                    <a:pt x="566352" y="47426"/>
                    <a:pt x="57113" y="720960"/>
                    <a:pt x="5817" y="787867"/>
                  </a:cubicBezTo>
                  <a:cubicBezTo>
                    <a:pt x="-45479" y="854774"/>
                    <a:pt x="258578" y="448870"/>
                    <a:pt x="286828" y="404265"/>
                  </a:cubicBezTo>
                  <a:cubicBezTo>
                    <a:pt x="315078" y="359660"/>
                    <a:pt x="125507" y="584172"/>
                    <a:pt x="175316" y="520238"/>
                  </a:cubicBezTo>
                  <a:cubicBezTo>
                    <a:pt x="225125" y="456304"/>
                    <a:pt x="622852" y="-41784"/>
                    <a:pt x="594602" y="28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0" name="フリーフォーム 1199">
              <a:extLst>
                <a:ext uri="{FF2B5EF4-FFF2-40B4-BE49-F238E27FC236}">
                  <a16:creationId xmlns:a16="http://schemas.microsoft.com/office/drawing/2014/main" id="{03733256-C2B8-9D41-50E1-13DB08F6EA69}"/>
                </a:ext>
              </a:extLst>
            </p:cNvPr>
            <p:cNvSpPr/>
            <p:nvPr/>
          </p:nvSpPr>
          <p:spPr>
            <a:xfrm>
              <a:off x="3715017" y="3526207"/>
              <a:ext cx="372715" cy="273765"/>
            </a:xfrm>
            <a:custGeom>
              <a:avLst/>
              <a:gdLst>
                <a:gd name="connsiteX0" fmla="*/ 13951 w 372715"/>
                <a:gd name="connsiteY0" fmla="*/ 15420 h 273765"/>
                <a:gd name="connsiteX1" fmla="*/ 357408 w 372715"/>
                <a:gd name="connsiteY1" fmla="*/ 265208 h 273765"/>
                <a:gd name="connsiteX2" fmla="*/ 299422 w 372715"/>
                <a:gd name="connsiteY2" fmla="*/ 207221 h 273765"/>
                <a:gd name="connsiteX3" fmla="*/ 178989 w 372715"/>
                <a:gd name="connsiteY3" fmla="*/ 122472 h 273765"/>
                <a:gd name="connsiteX4" fmla="*/ 76398 w 372715"/>
                <a:gd name="connsiteY4" fmla="*/ 37723 h 273765"/>
                <a:gd name="connsiteX5" fmla="*/ 13951 w 372715"/>
                <a:gd name="connsiteY5" fmla="*/ 15420 h 273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715" h="273765">
                  <a:moveTo>
                    <a:pt x="13951" y="15420"/>
                  </a:moveTo>
                  <a:cubicBezTo>
                    <a:pt x="60786" y="53334"/>
                    <a:pt x="309830" y="233241"/>
                    <a:pt x="357408" y="265208"/>
                  </a:cubicBezTo>
                  <a:cubicBezTo>
                    <a:pt x="404986" y="297175"/>
                    <a:pt x="329159" y="231010"/>
                    <a:pt x="299422" y="207221"/>
                  </a:cubicBezTo>
                  <a:cubicBezTo>
                    <a:pt x="269685" y="183432"/>
                    <a:pt x="216160" y="150722"/>
                    <a:pt x="178989" y="122472"/>
                  </a:cubicBezTo>
                  <a:cubicBezTo>
                    <a:pt x="141818" y="94222"/>
                    <a:pt x="101674" y="56308"/>
                    <a:pt x="76398" y="37723"/>
                  </a:cubicBezTo>
                  <a:cubicBezTo>
                    <a:pt x="51122" y="19138"/>
                    <a:pt x="-32884" y="-22494"/>
                    <a:pt x="13951" y="154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1" name="フリーフォーム 1200">
              <a:extLst>
                <a:ext uri="{FF2B5EF4-FFF2-40B4-BE49-F238E27FC236}">
                  <a16:creationId xmlns:a16="http://schemas.microsoft.com/office/drawing/2014/main" id="{52A9FD3F-5B4C-994C-4C30-64EFBA2A3661}"/>
                </a:ext>
              </a:extLst>
            </p:cNvPr>
            <p:cNvSpPr/>
            <p:nvPr/>
          </p:nvSpPr>
          <p:spPr>
            <a:xfrm>
              <a:off x="4207841" y="3751071"/>
              <a:ext cx="369100" cy="308041"/>
            </a:xfrm>
            <a:custGeom>
              <a:avLst/>
              <a:gdLst>
                <a:gd name="connsiteX0" fmla="*/ 368619 w 369100"/>
                <a:gd name="connsiteY0" fmla="*/ 199 h 308041"/>
                <a:gd name="connsiteX1" fmla="*/ 87609 w 369100"/>
                <a:gd name="connsiteY1" fmla="*/ 174158 h 308041"/>
                <a:gd name="connsiteX2" fmla="*/ 47464 w 369100"/>
                <a:gd name="connsiteY2" fmla="*/ 307973 h 308041"/>
                <a:gd name="connsiteX3" fmla="*/ 60846 w 369100"/>
                <a:gd name="connsiteY3" fmla="*/ 192000 h 308041"/>
                <a:gd name="connsiteX4" fmla="*/ 74227 w 369100"/>
                <a:gd name="connsiteY4" fmla="*/ 165237 h 308041"/>
                <a:gd name="connsiteX5" fmla="*/ 11780 w 369100"/>
                <a:gd name="connsiteY5" fmla="*/ 209842 h 308041"/>
                <a:gd name="connsiteX6" fmla="*/ 368619 w 369100"/>
                <a:gd name="connsiteY6" fmla="*/ 199 h 308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100" h="308041">
                  <a:moveTo>
                    <a:pt x="368619" y="199"/>
                  </a:moveTo>
                  <a:cubicBezTo>
                    <a:pt x="381257" y="-5748"/>
                    <a:pt x="141135" y="122862"/>
                    <a:pt x="87609" y="174158"/>
                  </a:cubicBezTo>
                  <a:cubicBezTo>
                    <a:pt x="34083" y="225454"/>
                    <a:pt x="51924" y="304999"/>
                    <a:pt x="47464" y="307973"/>
                  </a:cubicBezTo>
                  <a:cubicBezTo>
                    <a:pt x="43004" y="310947"/>
                    <a:pt x="56386" y="215789"/>
                    <a:pt x="60846" y="192000"/>
                  </a:cubicBezTo>
                  <a:cubicBezTo>
                    <a:pt x="65306" y="168211"/>
                    <a:pt x="82405" y="162263"/>
                    <a:pt x="74227" y="165237"/>
                  </a:cubicBezTo>
                  <a:cubicBezTo>
                    <a:pt x="66049" y="168211"/>
                    <a:pt x="-33568" y="238835"/>
                    <a:pt x="11780" y="209842"/>
                  </a:cubicBezTo>
                  <a:cubicBezTo>
                    <a:pt x="57128" y="180849"/>
                    <a:pt x="355981" y="6146"/>
                    <a:pt x="368619" y="1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2" name="フリーフォーム 1201">
              <a:extLst>
                <a:ext uri="{FF2B5EF4-FFF2-40B4-BE49-F238E27FC236}">
                  <a16:creationId xmlns:a16="http://schemas.microsoft.com/office/drawing/2014/main" id="{871D9060-4488-C49A-C9A8-C76046CE211F}"/>
                </a:ext>
              </a:extLst>
            </p:cNvPr>
            <p:cNvSpPr/>
            <p:nvPr/>
          </p:nvSpPr>
          <p:spPr>
            <a:xfrm>
              <a:off x="5364009" y="3690251"/>
              <a:ext cx="131697" cy="756245"/>
            </a:xfrm>
            <a:custGeom>
              <a:avLst/>
              <a:gdLst>
                <a:gd name="connsiteX0" fmla="*/ 1958 w 131697"/>
                <a:gd name="connsiteY0" fmla="*/ 7493 h 756245"/>
                <a:gd name="connsiteX1" fmla="*/ 131312 w 131697"/>
                <a:gd name="connsiteY1" fmla="*/ 752395 h 756245"/>
                <a:gd name="connsiteX2" fmla="*/ 42102 w 131697"/>
                <a:gd name="connsiteY2" fmla="*/ 301886 h 756245"/>
                <a:gd name="connsiteX3" fmla="*/ 51023 w 131697"/>
                <a:gd name="connsiteY3" fmla="*/ 364332 h 756245"/>
                <a:gd name="connsiteX4" fmla="*/ 1958 w 131697"/>
                <a:gd name="connsiteY4" fmla="*/ 7493 h 756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697" h="756245">
                  <a:moveTo>
                    <a:pt x="1958" y="7493"/>
                  </a:moveTo>
                  <a:cubicBezTo>
                    <a:pt x="15340" y="72170"/>
                    <a:pt x="124621" y="703330"/>
                    <a:pt x="131312" y="752395"/>
                  </a:cubicBezTo>
                  <a:cubicBezTo>
                    <a:pt x="138003" y="801461"/>
                    <a:pt x="55484" y="366563"/>
                    <a:pt x="42102" y="301886"/>
                  </a:cubicBezTo>
                  <a:cubicBezTo>
                    <a:pt x="28721" y="237209"/>
                    <a:pt x="53997" y="411911"/>
                    <a:pt x="51023" y="364332"/>
                  </a:cubicBezTo>
                  <a:cubicBezTo>
                    <a:pt x="48049" y="316753"/>
                    <a:pt x="-11424" y="-57184"/>
                    <a:pt x="1958" y="74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3" name="フリーフォーム 1202">
              <a:extLst>
                <a:ext uri="{FF2B5EF4-FFF2-40B4-BE49-F238E27FC236}">
                  <a16:creationId xmlns:a16="http://schemas.microsoft.com/office/drawing/2014/main" id="{5FE65023-77C6-49CF-E99E-30CB03180728}"/>
                </a:ext>
              </a:extLst>
            </p:cNvPr>
            <p:cNvSpPr/>
            <p:nvPr/>
          </p:nvSpPr>
          <p:spPr>
            <a:xfrm>
              <a:off x="4527395" y="3612934"/>
              <a:ext cx="160638" cy="652060"/>
            </a:xfrm>
            <a:custGeom>
              <a:avLst/>
              <a:gdLst>
                <a:gd name="connsiteX0" fmla="*/ 160578 w 160638"/>
                <a:gd name="connsiteY0" fmla="*/ 61 h 652060"/>
                <a:gd name="connsiteX1" fmla="*/ 75828 w 160638"/>
                <a:gd name="connsiteY1" fmla="*/ 227546 h 652060"/>
                <a:gd name="connsiteX2" fmla="*/ 0 w 160638"/>
                <a:gd name="connsiteY2" fmla="*/ 397045 h 652060"/>
                <a:gd name="connsiteX3" fmla="*/ 75828 w 160638"/>
                <a:gd name="connsiteY3" fmla="*/ 191862 h 652060"/>
                <a:gd name="connsiteX4" fmla="*/ 44605 w 160638"/>
                <a:gd name="connsiteY4" fmla="*/ 651292 h 652060"/>
                <a:gd name="connsiteX5" fmla="*/ 84749 w 160638"/>
                <a:gd name="connsiteY5" fmla="*/ 62508 h 652060"/>
                <a:gd name="connsiteX6" fmla="*/ 62447 w 160638"/>
                <a:gd name="connsiteY6" fmla="*/ 249848 h 652060"/>
                <a:gd name="connsiteX7" fmla="*/ 160578 w 160638"/>
                <a:gd name="connsiteY7" fmla="*/ 61 h 65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0638" h="652060">
                  <a:moveTo>
                    <a:pt x="160578" y="61"/>
                  </a:moveTo>
                  <a:cubicBezTo>
                    <a:pt x="162808" y="-3656"/>
                    <a:pt x="102591" y="161382"/>
                    <a:pt x="75828" y="227546"/>
                  </a:cubicBezTo>
                  <a:cubicBezTo>
                    <a:pt x="49065" y="293710"/>
                    <a:pt x="0" y="402992"/>
                    <a:pt x="0" y="397045"/>
                  </a:cubicBezTo>
                  <a:cubicBezTo>
                    <a:pt x="0" y="391098"/>
                    <a:pt x="68394" y="149488"/>
                    <a:pt x="75828" y="191862"/>
                  </a:cubicBezTo>
                  <a:cubicBezTo>
                    <a:pt x="83262" y="234236"/>
                    <a:pt x="43118" y="672851"/>
                    <a:pt x="44605" y="651292"/>
                  </a:cubicBezTo>
                  <a:cubicBezTo>
                    <a:pt x="46092" y="629733"/>
                    <a:pt x="81775" y="129415"/>
                    <a:pt x="84749" y="62508"/>
                  </a:cubicBezTo>
                  <a:cubicBezTo>
                    <a:pt x="87723" y="-4399"/>
                    <a:pt x="53526" y="256539"/>
                    <a:pt x="62447" y="249848"/>
                  </a:cubicBezTo>
                  <a:cubicBezTo>
                    <a:pt x="71368" y="243157"/>
                    <a:pt x="158348" y="3778"/>
                    <a:pt x="160578" y="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4" name="フリーフォーム 1203">
              <a:extLst>
                <a:ext uri="{FF2B5EF4-FFF2-40B4-BE49-F238E27FC236}">
                  <a16:creationId xmlns:a16="http://schemas.microsoft.com/office/drawing/2014/main" id="{20E46BCA-E814-EAA8-A3C6-4687FE72527A}"/>
                </a:ext>
              </a:extLst>
            </p:cNvPr>
            <p:cNvSpPr/>
            <p:nvPr/>
          </p:nvSpPr>
          <p:spPr>
            <a:xfrm>
              <a:off x="4473803" y="2648495"/>
              <a:ext cx="37371" cy="270840"/>
            </a:xfrm>
            <a:custGeom>
              <a:avLst/>
              <a:gdLst>
                <a:gd name="connsiteX0" fmla="*/ 31290 w 37371"/>
                <a:gd name="connsiteY0" fmla="*/ 1035 h 270840"/>
                <a:gd name="connsiteX1" fmla="*/ 31290 w 37371"/>
                <a:gd name="connsiteY1" fmla="*/ 179454 h 270840"/>
                <a:gd name="connsiteX2" fmla="*/ 35750 w 37371"/>
                <a:gd name="connsiteY2" fmla="*/ 264204 h 270840"/>
                <a:gd name="connsiteX3" fmla="*/ 66 w 37371"/>
                <a:gd name="connsiteY3" fmla="*/ 143770 h 270840"/>
                <a:gd name="connsiteX4" fmla="*/ 26829 w 37371"/>
                <a:gd name="connsiteY4" fmla="*/ 268664 h 270840"/>
                <a:gd name="connsiteX5" fmla="*/ 31290 w 37371"/>
                <a:gd name="connsiteY5" fmla="*/ 1035 h 270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371" h="270840">
                  <a:moveTo>
                    <a:pt x="31290" y="1035"/>
                  </a:moveTo>
                  <a:cubicBezTo>
                    <a:pt x="32033" y="-13833"/>
                    <a:pt x="30547" y="135593"/>
                    <a:pt x="31290" y="179454"/>
                  </a:cubicBezTo>
                  <a:cubicBezTo>
                    <a:pt x="32033" y="223316"/>
                    <a:pt x="40954" y="270151"/>
                    <a:pt x="35750" y="264204"/>
                  </a:cubicBezTo>
                  <a:cubicBezTo>
                    <a:pt x="30546" y="258257"/>
                    <a:pt x="1553" y="143027"/>
                    <a:pt x="66" y="143770"/>
                  </a:cubicBezTo>
                  <a:cubicBezTo>
                    <a:pt x="-1421" y="144513"/>
                    <a:pt x="22368" y="290223"/>
                    <a:pt x="26829" y="268664"/>
                  </a:cubicBezTo>
                  <a:cubicBezTo>
                    <a:pt x="31289" y="247105"/>
                    <a:pt x="30547" y="15903"/>
                    <a:pt x="31290" y="10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5" name="フリーフォーム 1204">
              <a:extLst>
                <a:ext uri="{FF2B5EF4-FFF2-40B4-BE49-F238E27FC236}">
                  <a16:creationId xmlns:a16="http://schemas.microsoft.com/office/drawing/2014/main" id="{ED5B87F5-6A5E-DC1C-0135-693F8570B693}"/>
                </a:ext>
              </a:extLst>
            </p:cNvPr>
            <p:cNvSpPr/>
            <p:nvPr/>
          </p:nvSpPr>
          <p:spPr>
            <a:xfrm>
              <a:off x="5861078" y="2149523"/>
              <a:ext cx="384525" cy="735086"/>
            </a:xfrm>
            <a:custGeom>
              <a:avLst/>
              <a:gdLst>
                <a:gd name="connsiteX0" fmla="*/ 3 w 384525"/>
                <a:gd name="connsiteY0" fmla="*/ 432 h 735086"/>
                <a:gd name="connsiteX1" fmla="*/ 156120 w 384525"/>
                <a:gd name="connsiteY1" fmla="*/ 384034 h 735086"/>
                <a:gd name="connsiteX2" fmla="*/ 124897 w 384525"/>
                <a:gd name="connsiteY2" fmla="*/ 370653 h 735086"/>
                <a:gd name="connsiteX3" fmla="*/ 227488 w 384525"/>
                <a:gd name="connsiteY3" fmla="*/ 682887 h 735086"/>
                <a:gd name="connsiteX4" fmla="*/ 205185 w 384525"/>
                <a:gd name="connsiteY4" fmla="*/ 566914 h 735086"/>
                <a:gd name="connsiteX5" fmla="*/ 379144 w 384525"/>
                <a:gd name="connsiteY5" fmla="*/ 731952 h 735086"/>
                <a:gd name="connsiteX6" fmla="*/ 325619 w 384525"/>
                <a:gd name="connsiteY6" fmla="*/ 656124 h 735086"/>
                <a:gd name="connsiteX7" fmla="*/ 178422 w 384525"/>
                <a:gd name="connsiteY7" fmla="*/ 428639 h 735086"/>
                <a:gd name="connsiteX8" fmla="*/ 160581 w 384525"/>
                <a:gd name="connsiteY8" fmla="*/ 468783 h 735086"/>
                <a:gd name="connsiteX9" fmla="*/ 3 w 384525"/>
                <a:gd name="connsiteY9" fmla="*/ 432 h 73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4525" h="735086">
                  <a:moveTo>
                    <a:pt x="3" y="432"/>
                  </a:moveTo>
                  <a:cubicBezTo>
                    <a:pt x="-740" y="-13693"/>
                    <a:pt x="135304" y="322330"/>
                    <a:pt x="156120" y="384034"/>
                  </a:cubicBezTo>
                  <a:cubicBezTo>
                    <a:pt x="176936" y="445738"/>
                    <a:pt x="113002" y="320844"/>
                    <a:pt x="124897" y="370653"/>
                  </a:cubicBezTo>
                  <a:cubicBezTo>
                    <a:pt x="136792" y="420462"/>
                    <a:pt x="214107" y="650177"/>
                    <a:pt x="227488" y="682887"/>
                  </a:cubicBezTo>
                  <a:cubicBezTo>
                    <a:pt x="240869" y="715597"/>
                    <a:pt x="179909" y="558737"/>
                    <a:pt x="205185" y="566914"/>
                  </a:cubicBezTo>
                  <a:cubicBezTo>
                    <a:pt x="230461" y="575092"/>
                    <a:pt x="359072" y="717084"/>
                    <a:pt x="379144" y="731952"/>
                  </a:cubicBezTo>
                  <a:cubicBezTo>
                    <a:pt x="399216" y="746820"/>
                    <a:pt x="359073" y="706676"/>
                    <a:pt x="325619" y="656124"/>
                  </a:cubicBezTo>
                  <a:cubicBezTo>
                    <a:pt x="292165" y="605572"/>
                    <a:pt x="205928" y="459862"/>
                    <a:pt x="178422" y="428639"/>
                  </a:cubicBezTo>
                  <a:cubicBezTo>
                    <a:pt x="150916" y="397416"/>
                    <a:pt x="187344" y="542381"/>
                    <a:pt x="160581" y="468783"/>
                  </a:cubicBezTo>
                  <a:cubicBezTo>
                    <a:pt x="133818" y="395185"/>
                    <a:pt x="746" y="14557"/>
                    <a:pt x="3" y="4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6" name="フリーフォーム 1205">
              <a:extLst>
                <a:ext uri="{FF2B5EF4-FFF2-40B4-BE49-F238E27FC236}">
                  <a16:creationId xmlns:a16="http://schemas.microsoft.com/office/drawing/2014/main" id="{34630B86-76D1-2418-69FA-1382398BF30D}"/>
                </a:ext>
              </a:extLst>
            </p:cNvPr>
            <p:cNvSpPr/>
            <p:nvPr/>
          </p:nvSpPr>
          <p:spPr>
            <a:xfrm>
              <a:off x="4820018" y="1864408"/>
              <a:ext cx="131276" cy="989875"/>
            </a:xfrm>
            <a:custGeom>
              <a:avLst/>
              <a:gdLst>
                <a:gd name="connsiteX0" fmla="*/ 131123 w 131276"/>
                <a:gd name="connsiteY0" fmla="*/ 76 h 989875"/>
                <a:gd name="connsiteX1" fmla="*/ 1769 w 131276"/>
                <a:gd name="connsiteY1" fmla="*/ 388138 h 989875"/>
                <a:gd name="connsiteX2" fmla="*/ 59756 w 131276"/>
                <a:gd name="connsiteY2" fmla="*/ 365836 h 989875"/>
                <a:gd name="connsiteX3" fmla="*/ 113282 w 131276"/>
                <a:gd name="connsiteY3" fmla="*/ 985844 h 989875"/>
                <a:gd name="connsiteX4" fmla="*/ 55295 w 131276"/>
                <a:gd name="connsiteY4" fmla="*/ 620084 h 989875"/>
                <a:gd name="connsiteX5" fmla="*/ 28532 w 131276"/>
                <a:gd name="connsiteY5" fmla="*/ 356915 h 989875"/>
                <a:gd name="connsiteX6" fmla="*/ 131123 w 131276"/>
                <a:gd name="connsiteY6" fmla="*/ 76 h 989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276" h="989875">
                  <a:moveTo>
                    <a:pt x="131123" y="76"/>
                  </a:moveTo>
                  <a:cubicBezTo>
                    <a:pt x="126663" y="5280"/>
                    <a:pt x="13663" y="327178"/>
                    <a:pt x="1769" y="388138"/>
                  </a:cubicBezTo>
                  <a:cubicBezTo>
                    <a:pt x="-10126" y="449098"/>
                    <a:pt x="41170" y="266218"/>
                    <a:pt x="59756" y="365836"/>
                  </a:cubicBezTo>
                  <a:cubicBezTo>
                    <a:pt x="78341" y="465454"/>
                    <a:pt x="114025" y="943469"/>
                    <a:pt x="113282" y="985844"/>
                  </a:cubicBezTo>
                  <a:cubicBezTo>
                    <a:pt x="112539" y="1028219"/>
                    <a:pt x="69420" y="724906"/>
                    <a:pt x="55295" y="620084"/>
                  </a:cubicBezTo>
                  <a:cubicBezTo>
                    <a:pt x="41170" y="515263"/>
                    <a:pt x="15894" y="455789"/>
                    <a:pt x="28532" y="356915"/>
                  </a:cubicBezTo>
                  <a:cubicBezTo>
                    <a:pt x="41170" y="258041"/>
                    <a:pt x="135583" y="-5128"/>
                    <a:pt x="131123" y="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7" name="フリーフォーム 1206">
              <a:extLst>
                <a:ext uri="{FF2B5EF4-FFF2-40B4-BE49-F238E27FC236}">
                  <a16:creationId xmlns:a16="http://schemas.microsoft.com/office/drawing/2014/main" id="{464B3AAE-5269-98D9-DD95-333F768BD7A3}"/>
                </a:ext>
              </a:extLst>
            </p:cNvPr>
            <p:cNvSpPr/>
            <p:nvPr/>
          </p:nvSpPr>
          <p:spPr>
            <a:xfrm>
              <a:off x="4748081" y="2872543"/>
              <a:ext cx="109600" cy="571127"/>
            </a:xfrm>
            <a:custGeom>
              <a:avLst/>
              <a:gdLst>
                <a:gd name="connsiteX0" fmla="*/ 109390 w 109600"/>
                <a:gd name="connsiteY0" fmla="*/ 11 h 571127"/>
                <a:gd name="connsiteX1" fmla="*/ 38022 w 109600"/>
                <a:gd name="connsiteY1" fmla="*/ 205194 h 571127"/>
                <a:gd name="connsiteX2" fmla="*/ 60325 w 109600"/>
                <a:gd name="connsiteY2" fmla="*/ 414837 h 571127"/>
                <a:gd name="connsiteX3" fmla="*/ 60325 w 109600"/>
                <a:gd name="connsiteY3" fmla="*/ 281022 h 571127"/>
                <a:gd name="connsiteX4" fmla="*/ 60325 w 109600"/>
                <a:gd name="connsiteY4" fmla="*/ 570954 h 571127"/>
                <a:gd name="connsiteX5" fmla="*/ 33562 w 109600"/>
                <a:gd name="connsiteY5" fmla="*/ 321166 h 571127"/>
                <a:gd name="connsiteX6" fmla="*/ 2339 w 109600"/>
                <a:gd name="connsiteY6" fmla="*/ 165049 h 571127"/>
                <a:gd name="connsiteX7" fmla="*/ 11259 w 109600"/>
                <a:gd name="connsiteY7" fmla="*/ 214115 h 571127"/>
                <a:gd name="connsiteX8" fmla="*/ 109390 w 109600"/>
                <a:gd name="connsiteY8" fmla="*/ 11 h 571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600" h="571127">
                  <a:moveTo>
                    <a:pt x="109390" y="11"/>
                  </a:moveTo>
                  <a:cubicBezTo>
                    <a:pt x="113850" y="-1476"/>
                    <a:pt x="46199" y="136056"/>
                    <a:pt x="38022" y="205194"/>
                  </a:cubicBezTo>
                  <a:cubicBezTo>
                    <a:pt x="29845" y="274332"/>
                    <a:pt x="56608" y="402199"/>
                    <a:pt x="60325" y="414837"/>
                  </a:cubicBezTo>
                  <a:cubicBezTo>
                    <a:pt x="64042" y="427475"/>
                    <a:pt x="60325" y="281022"/>
                    <a:pt x="60325" y="281022"/>
                  </a:cubicBezTo>
                  <a:cubicBezTo>
                    <a:pt x="60325" y="307041"/>
                    <a:pt x="64785" y="564263"/>
                    <a:pt x="60325" y="570954"/>
                  </a:cubicBezTo>
                  <a:cubicBezTo>
                    <a:pt x="55865" y="577645"/>
                    <a:pt x="43226" y="388817"/>
                    <a:pt x="33562" y="321166"/>
                  </a:cubicBezTo>
                  <a:cubicBezTo>
                    <a:pt x="23898" y="253515"/>
                    <a:pt x="6056" y="182891"/>
                    <a:pt x="2339" y="165049"/>
                  </a:cubicBezTo>
                  <a:cubicBezTo>
                    <a:pt x="-1378" y="147207"/>
                    <a:pt x="-2122" y="238648"/>
                    <a:pt x="11259" y="214115"/>
                  </a:cubicBezTo>
                  <a:cubicBezTo>
                    <a:pt x="24640" y="189582"/>
                    <a:pt x="104930" y="1498"/>
                    <a:pt x="109390" y="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8" name="フリーフォーム 1207">
              <a:extLst>
                <a:ext uri="{FF2B5EF4-FFF2-40B4-BE49-F238E27FC236}">
                  <a16:creationId xmlns:a16="http://schemas.microsoft.com/office/drawing/2014/main" id="{60A2B57B-18E2-0FC2-5536-3CD03413E7A2}"/>
                </a:ext>
              </a:extLst>
            </p:cNvPr>
            <p:cNvSpPr/>
            <p:nvPr/>
          </p:nvSpPr>
          <p:spPr>
            <a:xfrm>
              <a:off x="3652825" y="2426407"/>
              <a:ext cx="154771" cy="432013"/>
            </a:xfrm>
            <a:custGeom>
              <a:avLst/>
              <a:gdLst>
                <a:gd name="connsiteX0" fmla="*/ 93985 w 154771"/>
                <a:gd name="connsiteY0" fmla="*/ 98 h 432013"/>
                <a:gd name="connsiteX1" fmla="*/ 98445 w 154771"/>
                <a:gd name="connsiteY1" fmla="*/ 267728 h 432013"/>
                <a:gd name="connsiteX2" fmla="*/ 151971 w 154771"/>
                <a:gd name="connsiteY2" fmla="*/ 419384 h 432013"/>
                <a:gd name="connsiteX3" fmla="*/ 315 w 154771"/>
                <a:gd name="connsiteY3" fmla="*/ 388161 h 432013"/>
                <a:gd name="connsiteX4" fmla="*/ 111827 w 154771"/>
                <a:gd name="connsiteY4" fmla="*/ 428305 h 432013"/>
                <a:gd name="connsiteX5" fmla="*/ 98445 w 154771"/>
                <a:gd name="connsiteY5" fmla="*/ 276649 h 432013"/>
                <a:gd name="connsiteX6" fmla="*/ 93985 w 154771"/>
                <a:gd name="connsiteY6" fmla="*/ 298951 h 432013"/>
                <a:gd name="connsiteX7" fmla="*/ 93985 w 154771"/>
                <a:gd name="connsiteY7" fmla="*/ 98 h 43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771" h="432013">
                  <a:moveTo>
                    <a:pt x="93985" y="98"/>
                  </a:moveTo>
                  <a:cubicBezTo>
                    <a:pt x="94728" y="-5106"/>
                    <a:pt x="88781" y="197847"/>
                    <a:pt x="98445" y="267728"/>
                  </a:cubicBezTo>
                  <a:cubicBezTo>
                    <a:pt x="108109" y="337609"/>
                    <a:pt x="168326" y="399312"/>
                    <a:pt x="151971" y="419384"/>
                  </a:cubicBezTo>
                  <a:cubicBezTo>
                    <a:pt x="135616" y="439456"/>
                    <a:pt x="7006" y="386674"/>
                    <a:pt x="315" y="388161"/>
                  </a:cubicBezTo>
                  <a:cubicBezTo>
                    <a:pt x="-6376" y="389648"/>
                    <a:pt x="95472" y="446890"/>
                    <a:pt x="111827" y="428305"/>
                  </a:cubicBezTo>
                  <a:cubicBezTo>
                    <a:pt x="128182" y="409720"/>
                    <a:pt x="101419" y="298208"/>
                    <a:pt x="98445" y="276649"/>
                  </a:cubicBezTo>
                  <a:cubicBezTo>
                    <a:pt x="95471" y="255090"/>
                    <a:pt x="97702" y="338352"/>
                    <a:pt x="93985" y="298951"/>
                  </a:cubicBezTo>
                  <a:cubicBezTo>
                    <a:pt x="90268" y="259550"/>
                    <a:pt x="93242" y="5302"/>
                    <a:pt x="93985" y="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9" name="フリーフォーム 1208">
              <a:extLst>
                <a:ext uri="{FF2B5EF4-FFF2-40B4-BE49-F238E27FC236}">
                  <a16:creationId xmlns:a16="http://schemas.microsoft.com/office/drawing/2014/main" id="{6895DDD2-D3B8-7CBB-B260-297BF1CD5259}"/>
                </a:ext>
              </a:extLst>
            </p:cNvPr>
            <p:cNvSpPr/>
            <p:nvPr/>
          </p:nvSpPr>
          <p:spPr>
            <a:xfrm>
              <a:off x="5092186" y="2145483"/>
              <a:ext cx="512448" cy="758361"/>
            </a:xfrm>
            <a:custGeom>
              <a:avLst/>
              <a:gdLst>
                <a:gd name="connsiteX0" fmla="*/ 193492 w 512448"/>
                <a:gd name="connsiteY0" fmla="*/ 12 h 758361"/>
                <a:gd name="connsiteX1" fmla="*/ 269320 w 512448"/>
                <a:gd name="connsiteY1" fmla="*/ 633401 h 758361"/>
                <a:gd name="connsiteX2" fmla="*/ 233636 w 512448"/>
                <a:gd name="connsiteY2" fmla="*/ 669085 h 758361"/>
                <a:gd name="connsiteX3" fmla="*/ 1691 w 512448"/>
                <a:gd name="connsiteY3" fmla="*/ 700308 h 758361"/>
                <a:gd name="connsiteX4" fmla="*/ 148887 w 512448"/>
                <a:gd name="connsiteY4" fmla="*/ 709229 h 758361"/>
                <a:gd name="connsiteX5" fmla="*/ 510187 w 512448"/>
                <a:gd name="connsiteY5" fmla="*/ 758295 h 758361"/>
                <a:gd name="connsiteX6" fmla="*/ 300544 w 512448"/>
                <a:gd name="connsiteY6" fmla="*/ 718150 h 758361"/>
                <a:gd name="connsiteX7" fmla="*/ 264860 w 512448"/>
                <a:gd name="connsiteY7" fmla="*/ 651243 h 758361"/>
                <a:gd name="connsiteX8" fmla="*/ 269320 w 512448"/>
                <a:gd name="connsiteY8" fmla="*/ 651243 h 758361"/>
                <a:gd name="connsiteX9" fmla="*/ 193492 w 512448"/>
                <a:gd name="connsiteY9" fmla="*/ 12 h 758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2448" h="758361">
                  <a:moveTo>
                    <a:pt x="193492" y="12"/>
                  </a:moveTo>
                  <a:cubicBezTo>
                    <a:pt x="193492" y="-2962"/>
                    <a:pt x="262629" y="521889"/>
                    <a:pt x="269320" y="633401"/>
                  </a:cubicBezTo>
                  <a:cubicBezTo>
                    <a:pt x="276011" y="744913"/>
                    <a:pt x="278241" y="657934"/>
                    <a:pt x="233636" y="669085"/>
                  </a:cubicBezTo>
                  <a:cubicBezTo>
                    <a:pt x="189031" y="680236"/>
                    <a:pt x="15816" y="693617"/>
                    <a:pt x="1691" y="700308"/>
                  </a:cubicBezTo>
                  <a:cubicBezTo>
                    <a:pt x="-12434" y="706999"/>
                    <a:pt x="64138" y="699565"/>
                    <a:pt x="148887" y="709229"/>
                  </a:cubicBezTo>
                  <a:cubicBezTo>
                    <a:pt x="233636" y="718893"/>
                    <a:pt x="484911" y="756808"/>
                    <a:pt x="510187" y="758295"/>
                  </a:cubicBezTo>
                  <a:cubicBezTo>
                    <a:pt x="535463" y="759782"/>
                    <a:pt x="341432" y="735992"/>
                    <a:pt x="300544" y="718150"/>
                  </a:cubicBezTo>
                  <a:cubicBezTo>
                    <a:pt x="259656" y="700308"/>
                    <a:pt x="270064" y="662394"/>
                    <a:pt x="264860" y="651243"/>
                  </a:cubicBezTo>
                  <a:cubicBezTo>
                    <a:pt x="259656" y="640092"/>
                    <a:pt x="276011" y="759781"/>
                    <a:pt x="269320" y="651243"/>
                  </a:cubicBezTo>
                  <a:cubicBezTo>
                    <a:pt x="262629" y="542705"/>
                    <a:pt x="193492" y="2986"/>
                    <a:pt x="193492" y="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0" name="フリーフォーム 1209">
              <a:extLst>
                <a:ext uri="{FF2B5EF4-FFF2-40B4-BE49-F238E27FC236}">
                  <a16:creationId xmlns:a16="http://schemas.microsoft.com/office/drawing/2014/main" id="{6805EF4D-1907-C350-0162-ADA14B2828FB}"/>
                </a:ext>
              </a:extLst>
            </p:cNvPr>
            <p:cNvSpPr/>
            <p:nvPr/>
          </p:nvSpPr>
          <p:spPr>
            <a:xfrm>
              <a:off x="5147001" y="3008359"/>
              <a:ext cx="259173" cy="314972"/>
            </a:xfrm>
            <a:custGeom>
              <a:avLst/>
              <a:gdLst>
                <a:gd name="connsiteX0" fmla="*/ 402 w 259173"/>
                <a:gd name="connsiteY0" fmla="*/ 2470 h 314972"/>
                <a:gd name="connsiteX1" fmla="*/ 40546 w 259173"/>
                <a:gd name="connsiteY1" fmla="*/ 122903 h 314972"/>
                <a:gd name="connsiteX2" fmla="*/ 36086 w 259173"/>
                <a:gd name="connsiteY2" fmla="*/ 305783 h 314972"/>
                <a:gd name="connsiteX3" fmla="*/ 40546 w 259173"/>
                <a:gd name="connsiteY3" fmla="*/ 261179 h 314972"/>
                <a:gd name="connsiteX4" fmla="*/ 259110 w 259173"/>
                <a:gd name="connsiteY4" fmla="*/ 33694 h 314972"/>
                <a:gd name="connsiteX5" fmla="*/ 62849 w 259173"/>
                <a:gd name="connsiteY5" fmla="*/ 198732 h 314972"/>
                <a:gd name="connsiteX6" fmla="*/ 22704 w 259173"/>
                <a:gd name="connsiteY6" fmla="*/ 51536 h 314972"/>
                <a:gd name="connsiteX7" fmla="*/ 402 w 259173"/>
                <a:gd name="connsiteY7" fmla="*/ 2470 h 314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9173" h="314972">
                  <a:moveTo>
                    <a:pt x="402" y="2470"/>
                  </a:moveTo>
                  <a:cubicBezTo>
                    <a:pt x="3376" y="14365"/>
                    <a:pt x="34599" y="72351"/>
                    <a:pt x="40546" y="122903"/>
                  </a:cubicBezTo>
                  <a:cubicBezTo>
                    <a:pt x="46493" y="173455"/>
                    <a:pt x="36086" y="282737"/>
                    <a:pt x="36086" y="305783"/>
                  </a:cubicBezTo>
                  <a:cubicBezTo>
                    <a:pt x="36086" y="328829"/>
                    <a:pt x="3375" y="306527"/>
                    <a:pt x="40546" y="261179"/>
                  </a:cubicBezTo>
                  <a:cubicBezTo>
                    <a:pt x="77717" y="215831"/>
                    <a:pt x="255393" y="44102"/>
                    <a:pt x="259110" y="33694"/>
                  </a:cubicBezTo>
                  <a:cubicBezTo>
                    <a:pt x="262827" y="23286"/>
                    <a:pt x="102250" y="195758"/>
                    <a:pt x="62849" y="198732"/>
                  </a:cubicBezTo>
                  <a:cubicBezTo>
                    <a:pt x="23448" y="201706"/>
                    <a:pt x="33855" y="79042"/>
                    <a:pt x="22704" y="51536"/>
                  </a:cubicBezTo>
                  <a:cubicBezTo>
                    <a:pt x="11553" y="24030"/>
                    <a:pt x="-2572" y="-9425"/>
                    <a:pt x="402" y="24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1" name="フリーフォーム 1210">
              <a:extLst>
                <a:ext uri="{FF2B5EF4-FFF2-40B4-BE49-F238E27FC236}">
                  <a16:creationId xmlns:a16="http://schemas.microsoft.com/office/drawing/2014/main" id="{96920E34-BC7C-53C6-2D3A-0445533E5B9D}"/>
                </a:ext>
              </a:extLst>
            </p:cNvPr>
            <p:cNvSpPr/>
            <p:nvPr/>
          </p:nvSpPr>
          <p:spPr>
            <a:xfrm>
              <a:off x="4258401" y="5073200"/>
              <a:ext cx="394346" cy="707598"/>
            </a:xfrm>
            <a:custGeom>
              <a:avLst/>
              <a:gdLst>
                <a:gd name="connsiteX0" fmla="*/ 5825 w 394346"/>
                <a:gd name="connsiteY0" fmla="*/ 7296 h 707598"/>
                <a:gd name="connsiteX1" fmla="*/ 313599 w 394346"/>
                <a:gd name="connsiteY1" fmla="*/ 622843 h 707598"/>
                <a:gd name="connsiteX2" fmla="*/ 291297 w 394346"/>
                <a:gd name="connsiteY2" fmla="*/ 555936 h 707598"/>
                <a:gd name="connsiteX3" fmla="*/ 393888 w 394346"/>
                <a:gd name="connsiteY3" fmla="*/ 707592 h 707598"/>
                <a:gd name="connsiteX4" fmla="*/ 318059 w 394346"/>
                <a:gd name="connsiteY4" fmla="*/ 560396 h 707598"/>
                <a:gd name="connsiteX5" fmla="*/ 81654 w 394346"/>
                <a:gd name="connsiteY5" fmla="*/ 221399 h 707598"/>
                <a:gd name="connsiteX6" fmla="*/ 108417 w 394346"/>
                <a:gd name="connsiteY6" fmla="*/ 279385 h 707598"/>
                <a:gd name="connsiteX7" fmla="*/ 5825 w 394346"/>
                <a:gd name="connsiteY7" fmla="*/ 7296 h 707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4346" h="707598">
                  <a:moveTo>
                    <a:pt x="5825" y="7296"/>
                  </a:moveTo>
                  <a:cubicBezTo>
                    <a:pt x="40022" y="64539"/>
                    <a:pt x="266020" y="531403"/>
                    <a:pt x="313599" y="622843"/>
                  </a:cubicBezTo>
                  <a:cubicBezTo>
                    <a:pt x="361178" y="714283"/>
                    <a:pt x="277916" y="541811"/>
                    <a:pt x="291297" y="555936"/>
                  </a:cubicBezTo>
                  <a:cubicBezTo>
                    <a:pt x="304678" y="570061"/>
                    <a:pt x="389428" y="706849"/>
                    <a:pt x="393888" y="707592"/>
                  </a:cubicBezTo>
                  <a:cubicBezTo>
                    <a:pt x="398348" y="708335"/>
                    <a:pt x="370098" y="641428"/>
                    <a:pt x="318059" y="560396"/>
                  </a:cubicBezTo>
                  <a:cubicBezTo>
                    <a:pt x="266020" y="479364"/>
                    <a:pt x="116594" y="268234"/>
                    <a:pt x="81654" y="221399"/>
                  </a:cubicBezTo>
                  <a:cubicBezTo>
                    <a:pt x="46714" y="174564"/>
                    <a:pt x="118081" y="311352"/>
                    <a:pt x="108417" y="279385"/>
                  </a:cubicBezTo>
                  <a:cubicBezTo>
                    <a:pt x="98753" y="247418"/>
                    <a:pt x="-28372" y="-49947"/>
                    <a:pt x="5825" y="72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2" name="フリーフォーム 1211">
              <a:extLst>
                <a:ext uri="{FF2B5EF4-FFF2-40B4-BE49-F238E27FC236}">
                  <a16:creationId xmlns:a16="http://schemas.microsoft.com/office/drawing/2014/main" id="{71508FA1-CBA2-AA24-00E8-C98CF95D6660}"/>
                </a:ext>
              </a:extLst>
            </p:cNvPr>
            <p:cNvSpPr/>
            <p:nvPr/>
          </p:nvSpPr>
          <p:spPr>
            <a:xfrm>
              <a:off x="5374882" y="2051698"/>
              <a:ext cx="477725" cy="138410"/>
            </a:xfrm>
            <a:custGeom>
              <a:avLst/>
              <a:gdLst>
                <a:gd name="connsiteX0" fmla="*/ 6 w 477725"/>
                <a:gd name="connsiteY0" fmla="*/ 126 h 138410"/>
                <a:gd name="connsiteX1" fmla="*/ 272096 w 477725"/>
                <a:gd name="connsiteY1" fmla="*/ 102718 h 138410"/>
                <a:gd name="connsiteX2" fmla="*/ 200728 w 477725"/>
                <a:gd name="connsiteY2" fmla="*/ 71494 h 138410"/>
                <a:gd name="connsiteX3" fmla="*/ 477278 w 477725"/>
                <a:gd name="connsiteY3" fmla="*/ 138402 h 138410"/>
                <a:gd name="connsiteX4" fmla="*/ 263175 w 477725"/>
                <a:gd name="connsiteY4" fmla="*/ 75955 h 138410"/>
                <a:gd name="connsiteX5" fmla="*/ 173965 w 477725"/>
                <a:gd name="connsiteY5" fmla="*/ 35810 h 138410"/>
                <a:gd name="connsiteX6" fmla="*/ 281017 w 477725"/>
                <a:gd name="connsiteY6" fmla="*/ 80415 h 138410"/>
                <a:gd name="connsiteX7" fmla="*/ 6 w 477725"/>
                <a:gd name="connsiteY7" fmla="*/ 126 h 138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725" h="138410">
                  <a:moveTo>
                    <a:pt x="6" y="126"/>
                  </a:moveTo>
                  <a:cubicBezTo>
                    <a:pt x="-1481" y="3843"/>
                    <a:pt x="238643" y="90823"/>
                    <a:pt x="272096" y="102718"/>
                  </a:cubicBezTo>
                  <a:cubicBezTo>
                    <a:pt x="305549" y="114613"/>
                    <a:pt x="166531" y="65547"/>
                    <a:pt x="200728" y="71494"/>
                  </a:cubicBezTo>
                  <a:cubicBezTo>
                    <a:pt x="234925" y="77441"/>
                    <a:pt x="466870" y="137659"/>
                    <a:pt x="477278" y="138402"/>
                  </a:cubicBezTo>
                  <a:cubicBezTo>
                    <a:pt x="487686" y="139145"/>
                    <a:pt x="313727" y="93054"/>
                    <a:pt x="263175" y="75955"/>
                  </a:cubicBezTo>
                  <a:cubicBezTo>
                    <a:pt x="212623" y="58856"/>
                    <a:pt x="170991" y="35067"/>
                    <a:pt x="173965" y="35810"/>
                  </a:cubicBezTo>
                  <a:cubicBezTo>
                    <a:pt x="176939" y="36553"/>
                    <a:pt x="306293" y="84875"/>
                    <a:pt x="281017" y="80415"/>
                  </a:cubicBezTo>
                  <a:cubicBezTo>
                    <a:pt x="255741" y="75955"/>
                    <a:pt x="1493" y="-3591"/>
                    <a:pt x="6" y="1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3" name="フリーフォーム 1212">
              <a:extLst>
                <a:ext uri="{FF2B5EF4-FFF2-40B4-BE49-F238E27FC236}">
                  <a16:creationId xmlns:a16="http://schemas.microsoft.com/office/drawing/2014/main" id="{AC9B4B96-9F03-B5BB-FB72-E55154812B1D}"/>
                </a:ext>
              </a:extLst>
            </p:cNvPr>
            <p:cNvSpPr/>
            <p:nvPr/>
          </p:nvSpPr>
          <p:spPr>
            <a:xfrm>
              <a:off x="3885054" y="2190098"/>
              <a:ext cx="227675" cy="566630"/>
            </a:xfrm>
            <a:custGeom>
              <a:avLst/>
              <a:gdLst>
                <a:gd name="connsiteX0" fmla="*/ 227516 w 227675"/>
                <a:gd name="connsiteY0" fmla="*/ 2 h 566630"/>
                <a:gd name="connsiteX1" fmla="*/ 93701 w 227675"/>
                <a:gd name="connsiteY1" fmla="*/ 209644 h 566630"/>
                <a:gd name="connsiteX2" fmla="*/ 138306 w 227675"/>
                <a:gd name="connsiteY2" fmla="*/ 347920 h 566630"/>
                <a:gd name="connsiteX3" fmla="*/ 31 w 227675"/>
                <a:gd name="connsiteY3" fmla="*/ 566483 h 566630"/>
                <a:gd name="connsiteX4" fmla="*/ 124925 w 227675"/>
                <a:gd name="connsiteY4" fmla="*/ 379143 h 566630"/>
                <a:gd name="connsiteX5" fmla="*/ 62478 w 227675"/>
                <a:gd name="connsiteY5" fmla="*/ 214105 h 566630"/>
                <a:gd name="connsiteX6" fmla="*/ 227516 w 227675"/>
                <a:gd name="connsiteY6" fmla="*/ 2 h 56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675" h="566630">
                  <a:moveTo>
                    <a:pt x="227516" y="2"/>
                  </a:moveTo>
                  <a:cubicBezTo>
                    <a:pt x="232720" y="-741"/>
                    <a:pt x="108569" y="151658"/>
                    <a:pt x="93701" y="209644"/>
                  </a:cubicBezTo>
                  <a:cubicBezTo>
                    <a:pt x="78833" y="267630"/>
                    <a:pt x="153918" y="288447"/>
                    <a:pt x="138306" y="347920"/>
                  </a:cubicBezTo>
                  <a:cubicBezTo>
                    <a:pt x="122694" y="407393"/>
                    <a:pt x="2261" y="561279"/>
                    <a:pt x="31" y="566483"/>
                  </a:cubicBezTo>
                  <a:cubicBezTo>
                    <a:pt x="-2199" y="571687"/>
                    <a:pt x="114517" y="437873"/>
                    <a:pt x="124925" y="379143"/>
                  </a:cubicBezTo>
                  <a:cubicBezTo>
                    <a:pt x="135333" y="320413"/>
                    <a:pt x="47610" y="271348"/>
                    <a:pt x="62478" y="214105"/>
                  </a:cubicBezTo>
                  <a:cubicBezTo>
                    <a:pt x="77346" y="156862"/>
                    <a:pt x="222312" y="745"/>
                    <a:pt x="227516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4" name="フリーフォーム 1213">
              <a:extLst>
                <a:ext uri="{FF2B5EF4-FFF2-40B4-BE49-F238E27FC236}">
                  <a16:creationId xmlns:a16="http://schemas.microsoft.com/office/drawing/2014/main" id="{07458920-D972-0E65-5221-67EB0DB57F61}"/>
                </a:ext>
              </a:extLst>
            </p:cNvPr>
            <p:cNvSpPr/>
            <p:nvPr/>
          </p:nvSpPr>
          <p:spPr>
            <a:xfrm>
              <a:off x="3434202" y="4741059"/>
              <a:ext cx="165888" cy="758684"/>
            </a:xfrm>
            <a:custGeom>
              <a:avLst/>
              <a:gdLst>
                <a:gd name="connsiteX0" fmla="*/ 165412 w 165888"/>
                <a:gd name="connsiteY0" fmla="*/ 440 h 758684"/>
                <a:gd name="connsiteX1" fmla="*/ 58360 w 165888"/>
                <a:gd name="connsiteY1" fmla="*/ 268069 h 758684"/>
                <a:gd name="connsiteX2" fmla="*/ 71741 w 165888"/>
                <a:gd name="connsiteY2" fmla="*/ 450949 h 758684"/>
                <a:gd name="connsiteX3" fmla="*/ 107425 w 165888"/>
                <a:gd name="connsiteY3" fmla="*/ 343897 h 758684"/>
                <a:gd name="connsiteX4" fmla="*/ 102965 w 165888"/>
                <a:gd name="connsiteY4" fmla="*/ 749801 h 758684"/>
                <a:gd name="connsiteX5" fmla="*/ 94044 w 165888"/>
                <a:gd name="connsiteY5" fmla="*/ 598145 h 758684"/>
                <a:gd name="connsiteX6" fmla="*/ 22676 w 165888"/>
                <a:gd name="connsiteY6" fmla="*/ 299292 h 758684"/>
                <a:gd name="connsiteX7" fmla="*/ 9295 w 165888"/>
                <a:gd name="connsiteY7" fmla="*/ 334976 h 758684"/>
                <a:gd name="connsiteX8" fmla="*/ 165412 w 165888"/>
                <a:gd name="connsiteY8" fmla="*/ 440 h 758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888" h="758684">
                  <a:moveTo>
                    <a:pt x="165412" y="440"/>
                  </a:moveTo>
                  <a:cubicBezTo>
                    <a:pt x="173590" y="-10711"/>
                    <a:pt x="73972" y="192984"/>
                    <a:pt x="58360" y="268069"/>
                  </a:cubicBezTo>
                  <a:cubicBezTo>
                    <a:pt x="42748" y="343154"/>
                    <a:pt x="63563" y="438311"/>
                    <a:pt x="71741" y="450949"/>
                  </a:cubicBezTo>
                  <a:cubicBezTo>
                    <a:pt x="79918" y="463587"/>
                    <a:pt x="102221" y="294088"/>
                    <a:pt x="107425" y="343897"/>
                  </a:cubicBezTo>
                  <a:cubicBezTo>
                    <a:pt x="112629" y="393706"/>
                    <a:pt x="105195" y="707426"/>
                    <a:pt x="102965" y="749801"/>
                  </a:cubicBezTo>
                  <a:cubicBezTo>
                    <a:pt x="100735" y="792176"/>
                    <a:pt x="107425" y="673230"/>
                    <a:pt x="94044" y="598145"/>
                  </a:cubicBezTo>
                  <a:cubicBezTo>
                    <a:pt x="80662" y="523060"/>
                    <a:pt x="36801" y="343154"/>
                    <a:pt x="22676" y="299292"/>
                  </a:cubicBezTo>
                  <a:cubicBezTo>
                    <a:pt x="8551" y="255431"/>
                    <a:pt x="-12264" y="384785"/>
                    <a:pt x="9295" y="334976"/>
                  </a:cubicBezTo>
                  <a:cubicBezTo>
                    <a:pt x="30854" y="285167"/>
                    <a:pt x="157234" y="11591"/>
                    <a:pt x="165412" y="4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5" name="フリーフォーム 1214">
              <a:extLst>
                <a:ext uri="{FF2B5EF4-FFF2-40B4-BE49-F238E27FC236}">
                  <a16:creationId xmlns:a16="http://schemas.microsoft.com/office/drawing/2014/main" id="{EEE69141-3422-ECEF-3EE1-AA66A4ED1D47}"/>
                </a:ext>
              </a:extLst>
            </p:cNvPr>
            <p:cNvSpPr/>
            <p:nvPr/>
          </p:nvSpPr>
          <p:spPr>
            <a:xfrm>
              <a:off x="5516930" y="3472217"/>
              <a:ext cx="856599" cy="405232"/>
            </a:xfrm>
            <a:custGeom>
              <a:avLst/>
              <a:gdLst>
                <a:gd name="connsiteX0" fmla="*/ 693 w 856599"/>
                <a:gd name="connsiteY0" fmla="*/ 279053 h 405232"/>
                <a:gd name="connsiteX1" fmla="*/ 353072 w 856599"/>
                <a:gd name="connsiteY1" fmla="*/ 305816 h 405232"/>
                <a:gd name="connsiteX2" fmla="*/ 549333 w 856599"/>
                <a:gd name="connsiteY2" fmla="*/ 310277 h 405232"/>
                <a:gd name="connsiteX3" fmla="*/ 852647 w 856599"/>
                <a:gd name="connsiteY3" fmla="*/ 2503 h 405232"/>
                <a:gd name="connsiteX4" fmla="*/ 705450 w 856599"/>
                <a:gd name="connsiteY4" fmla="*/ 176462 h 405232"/>
                <a:gd name="connsiteX5" fmla="*/ 464584 w 856599"/>
                <a:gd name="connsiteY5" fmla="*/ 386105 h 405232"/>
                <a:gd name="connsiteX6" fmla="*/ 513650 w 856599"/>
                <a:gd name="connsiteY6" fmla="*/ 390565 h 405232"/>
                <a:gd name="connsiteX7" fmla="*/ 228178 w 856599"/>
                <a:gd name="connsiteY7" fmla="*/ 341500 h 405232"/>
                <a:gd name="connsiteX8" fmla="*/ 196955 w 856599"/>
                <a:gd name="connsiteY8" fmla="*/ 341500 h 405232"/>
                <a:gd name="connsiteX9" fmla="*/ 451203 w 856599"/>
                <a:gd name="connsiteY9" fmla="*/ 337040 h 405232"/>
                <a:gd name="connsiteX10" fmla="*/ 693 w 856599"/>
                <a:gd name="connsiteY10" fmla="*/ 279053 h 405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6599" h="405232">
                  <a:moveTo>
                    <a:pt x="693" y="279053"/>
                  </a:moveTo>
                  <a:cubicBezTo>
                    <a:pt x="-15662" y="273849"/>
                    <a:pt x="261632" y="300612"/>
                    <a:pt x="353072" y="305816"/>
                  </a:cubicBezTo>
                  <a:cubicBezTo>
                    <a:pt x="444512" y="311020"/>
                    <a:pt x="466071" y="360829"/>
                    <a:pt x="549333" y="310277"/>
                  </a:cubicBezTo>
                  <a:cubicBezTo>
                    <a:pt x="632595" y="259725"/>
                    <a:pt x="826628" y="24805"/>
                    <a:pt x="852647" y="2503"/>
                  </a:cubicBezTo>
                  <a:cubicBezTo>
                    <a:pt x="878666" y="-19799"/>
                    <a:pt x="770127" y="112528"/>
                    <a:pt x="705450" y="176462"/>
                  </a:cubicBezTo>
                  <a:cubicBezTo>
                    <a:pt x="640773" y="240396"/>
                    <a:pt x="496551" y="350421"/>
                    <a:pt x="464584" y="386105"/>
                  </a:cubicBezTo>
                  <a:cubicBezTo>
                    <a:pt x="432617" y="421789"/>
                    <a:pt x="553051" y="397999"/>
                    <a:pt x="513650" y="390565"/>
                  </a:cubicBezTo>
                  <a:cubicBezTo>
                    <a:pt x="474249" y="383131"/>
                    <a:pt x="280960" y="349677"/>
                    <a:pt x="228178" y="341500"/>
                  </a:cubicBezTo>
                  <a:cubicBezTo>
                    <a:pt x="175396" y="333323"/>
                    <a:pt x="196955" y="341500"/>
                    <a:pt x="196955" y="341500"/>
                  </a:cubicBezTo>
                  <a:lnTo>
                    <a:pt x="451203" y="337040"/>
                  </a:lnTo>
                  <a:cubicBezTo>
                    <a:pt x="425184" y="327376"/>
                    <a:pt x="17048" y="284257"/>
                    <a:pt x="693" y="2790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E34E634B-73E6-6BEE-FBB6-3D71AE6CA537}"/>
              </a:ext>
            </a:extLst>
          </p:cNvPr>
          <p:cNvSpPr/>
          <p:nvPr/>
        </p:nvSpPr>
        <p:spPr>
          <a:xfrm>
            <a:off x="3117552" y="1656966"/>
            <a:ext cx="1098508" cy="147716"/>
          </a:xfrm>
          <a:custGeom>
            <a:avLst/>
            <a:gdLst>
              <a:gd name="connsiteX0" fmla="*/ 0 w 1098508"/>
              <a:gd name="connsiteY0" fmla="*/ 18411 h 147716"/>
              <a:gd name="connsiteX1" fmla="*/ 742566 w 1098508"/>
              <a:gd name="connsiteY1" fmla="*/ 0 h 147716"/>
              <a:gd name="connsiteX2" fmla="*/ 527774 w 1098508"/>
              <a:gd name="connsiteY2" fmla="*/ 6137 h 147716"/>
              <a:gd name="connsiteX3" fmla="*/ 889852 w 1098508"/>
              <a:gd name="connsiteY3" fmla="*/ 73643 h 147716"/>
              <a:gd name="connsiteX4" fmla="*/ 619828 w 1098508"/>
              <a:gd name="connsiteY4" fmla="*/ 141149 h 147716"/>
              <a:gd name="connsiteX5" fmla="*/ 1098507 w 1098508"/>
              <a:gd name="connsiteY5" fmla="*/ 135013 h 147716"/>
              <a:gd name="connsiteX6" fmla="*/ 613691 w 1098508"/>
              <a:gd name="connsiteY6" fmla="*/ 147286 h 147716"/>
              <a:gd name="connsiteX7" fmla="*/ 122738 w 1098508"/>
              <a:gd name="connsiteY7" fmla="*/ 116602 h 147716"/>
              <a:gd name="connsiteX8" fmla="*/ 834620 w 1098508"/>
              <a:gd name="connsiteY8" fmla="*/ 79780 h 147716"/>
              <a:gd name="connsiteX9" fmla="*/ 460268 w 1098508"/>
              <a:gd name="connsiteY9" fmla="*/ 73643 h 147716"/>
              <a:gd name="connsiteX10" fmla="*/ 0 w 1098508"/>
              <a:gd name="connsiteY10" fmla="*/ 18411 h 147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98508" h="147716">
                <a:moveTo>
                  <a:pt x="0" y="18411"/>
                </a:moveTo>
                <a:lnTo>
                  <a:pt x="742566" y="0"/>
                </a:lnTo>
                <a:lnTo>
                  <a:pt x="527774" y="6137"/>
                </a:lnTo>
                <a:cubicBezTo>
                  <a:pt x="552322" y="18411"/>
                  <a:pt x="874510" y="51141"/>
                  <a:pt x="889852" y="73643"/>
                </a:cubicBezTo>
                <a:cubicBezTo>
                  <a:pt x="905194" y="96145"/>
                  <a:pt x="585052" y="130921"/>
                  <a:pt x="619828" y="141149"/>
                </a:cubicBezTo>
                <a:cubicBezTo>
                  <a:pt x="654604" y="151377"/>
                  <a:pt x="1099530" y="133990"/>
                  <a:pt x="1098507" y="135013"/>
                </a:cubicBezTo>
                <a:cubicBezTo>
                  <a:pt x="1097484" y="136036"/>
                  <a:pt x="776319" y="150354"/>
                  <a:pt x="613691" y="147286"/>
                </a:cubicBezTo>
                <a:cubicBezTo>
                  <a:pt x="451063" y="144218"/>
                  <a:pt x="85917" y="127853"/>
                  <a:pt x="122738" y="116602"/>
                </a:cubicBezTo>
                <a:cubicBezTo>
                  <a:pt x="159559" y="105351"/>
                  <a:pt x="778365" y="86940"/>
                  <a:pt x="834620" y="79780"/>
                </a:cubicBezTo>
                <a:cubicBezTo>
                  <a:pt x="890875" y="72620"/>
                  <a:pt x="602440" y="85917"/>
                  <a:pt x="460268" y="73643"/>
                </a:cubicBezTo>
                <a:cubicBezTo>
                  <a:pt x="318096" y="61369"/>
                  <a:pt x="149842" y="33753"/>
                  <a:pt x="0" y="1841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8CF0F379-30CD-CB15-11BB-F5620404FF21}"/>
              </a:ext>
            </a:extLst>
          </p:cNvPr>
          <p:cNvSpPr/>
          <p:nvPr/>
        </p:nvSpPr>
        <p:spPr>
          <a:xfrm>
            <a:off x="3017301" y="2362693"/>
            <a:ext cx="339616" cy="1007397"/>
          </a:xfrm>
          <a:custGeom>
            <a:avLst/>
            <a:gdLst>
              <a:gd name="connsiteX0" fmla="*/ 339590 w 339616"/>
              <a:gd name="connsiteY0" fmla="*/ 18 h 1007397"/>
              <a:gd name="connsiteX1" fmla="*/ 38882 w 339616"/>
              <a:gd name="connsiteY1" fmla="*/ 484835 h 1007397"/>
              <a:gd name="connsiteX2" fmla="*/ 87977 w 339616"/>
              <a:gd name="connsiteY2" fmla="*/ 607573 h 1007397"/>
              <a:gd name="connsiteX3" fmla="*/ 63429 w 339616"/>
              <a:gd name="connsiteY3" fmla="*/ 558477 h 1007397"/>
              <a:gd name="connsiteX4" fmla="*/ 186167 w 339616"/>
              <a:gd name="connsiteY4" fmla="*/ 994198 h 1007397"/>
              <a:gd name="connsiteX5" fmla="*/ 149346 w 339616"/>
              <a:gd name="connsiteY5" fmla="*/ 846912 h 1007397"/>
              <a:gd name="connsiteX6" fmla="*/ 38882 w 339616"/>
              <a:gd name="connsiteY6" fmla="*/ 368233 h 1007397"/>
              <a:gd name="connsiteX7" fmla="*/ 20471 w 339616"/>
              <a:gd name="connsiteY7" fmla="*/ 503245 h 1007397"/>
              <a:gd name="connsiteX8" fmla="*/ 339590 w 339616"/>
              <a:gd name="connsiteY8" fmla="*/ 18 h 1007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9616" h="1007397">
                <a:moveTo>
                  <a:pt x="339590" y="18"/>
                </a:moveTo>
                <a:cubicBezTo>
                  <a:pt x="342659" y="-3050"/>
                  <a:pt x="80817" y="383576"/>
                  <a:pt x="38882" y="484835"/>
                </a:cubicBezTo>
                <a:cubicBezTo>
                  <a:pt x="-3053" y="586094"/>
                  <a:pt x="83886" y="595299"/>
                  <a:pt x="87977" y="607573"/>
                </a:cubicBezTo>
                <a:cubicBezTo>
                  <a:pt x="92068" y="619847"/>
                  <a:pt x="47064" y="494040"/>
                  <a:pt x="63429" y="558477"/>
                </a:cubicBezTo>
                <a:cubicBezTo>
                  <a:pt x="79794" y="622914"/>
                  <a:pt x="171848" y="946126"/>
                  <a:pt x="186167" y="994198"/>
                </a:cubicBezTo>
                <a:cubicBezTo>
                  <a:pt x="200486" y="1042270"/>
                  <a:pt x="173894" y="951240"/>
                  <a:pt x="149346" y="846912"/>
                </a:cubicBezTo>
                <a:cubicBezTo>
                  <a:pt x="124798" y="742584"/>
                  <a:pt x="60361" y="425511"/>
                  <a:pt x="38882" y="368233"/>
                </a:cubicBezTo>
                <a:cubicBezTo>
                  <a:pt x="17403" y="310955"/>
                  <a:pt x="-25556" y="561545"/>
                  <a:pt x="20471" y="503245"/>
                </a:cubicBezTo>
                <a:cubicBezTo>
                  <a:pt x="66498" y="444945"/>
                  <a:pt x="336521" y="3086"/>
                  <a:pt x="339590" y="1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53F44112-6FE2-9C23-2870-97F521941799}"/>
              </a:ext>
            </a:extLst>
          </p:cNvPr>
          <p:cNvSpPr/>
          <p:nvPr/>
        </p:nvSpPr>
        <p:spPr>
          <a:xfrm>
            <a:off x="4403537" y="109984"/>
            <a:ext cx="1402564" cy="190732"/>
          </a:xfrm>
          <a:custGeom>
            <a:avLst/>
            <a:gdLst>
              <a:gd name="connsiteX0" fmla="*/ 2766 w 1402564"/>
              <a:gd name="connsiteY0" fmla="*/ 190725 h 190732"/>
              <a:gd name="connsiteX1" fmla="*/ 929440 w 1402564"/>
              <a:gd name="connsiteY1" fmla="*/ 55713 h 190732"/>
              <a:gd name="connsiteX2" fmla="*/ 831250 w 1402564"/>
              <a:gd name="connsiteY2" fmla="*/ 18891 h 190732"/>
              <a:gd name="connsiteX3" fmla="*/ 1401982 w 1402564"/>
              <a:gd name="connsiteY3" fmla="*/ 480 h 190732"/>
              <a:gd name="connsiteX4" fmla="*/ 947851 w 1402564"/>
              <a:gd name="connsiteY4" fmla="*/ 37302 h 190732"/>
              <a:gd name="connsiteX5" fmla="*/ 383255 w 1402564"/>
              <a:gd name="connsiteY5" fmla="*/ 80260 h 190732"/>
              <a:gd name="connsiteX6" fmla="*/ 634868 w 1402564"/>
              <a:gd name="connsiteY6" fmla="*/ 61850 h 190732"/>
              <a:gd name="connsiteX7" fmla="*/ 2766 w 1402564"/>
              <a:gd name="connsiteY7" fmla="*/ 190725 h 19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2564" h="190732">
                <a:moveTo>
                  <a:pt x="2766" y="190725"/>
                </a:moveTo>
                <a:cubicBezTo>
                  <a:pt x="51861" y="189702"/>
                  <a:pt x="791359" y="84352"/>
                  <a:pt x="929440" y="55713"/>
                </a:cubicBezTo>
                <a:cubicBezTo>
                  <a:pt x="1067521" y="27074"/>
                  <a:pt x="752493" y="28096"/>
                  <a:pt x="831250" y="18891"/>
                </a:cubicBezTo>
                <a:cubicBezTo>
                  <a:pt x="910007" y="9685"/>
                  <a:pt x="1382549" y="-2588"/>
                  <a:pt x="1401982" y="480"/>
                </a:cubicBezTo>
                <a:cubicBezTo>
                  <a:pt x="1421415" y="3548"/>
                  <a:pt x="947851" y="37302"/>
                  <a:pt x="947851" y="37302"/>
                </a:cubicBezTo>
                <a:lnTo>
                  <a:pt x="383255" y="80260"/>
                </a:lnTo>
                <a:cubicBezTo>
                  <a:pt x="331091" y="84351"/>
                  <a:pt x="696237" y="42416"/>
                  <a:pt x="634868" y="61850"/>
                </a:cubicBezTo>
                <a:cubicBezTo>
                  <a:pt x="573499" y="81284"/>
                  <a:pt x="-46329" y="191748"/>
                  <a:pt x="2766" y="19072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B12A64EC-440E-1BF2-4EEE-B37FFA49E9AA}"/>
              </a:ext>
            </a:extLst>
          </p:cNvPr>
          <p:cNvSpPr/>
          <p:nvPr/>
        </p:nvSpPr>
        <p:spPr>
          <a:xfrm>
            <a:off x="6443299" y="2607986"/>
            <a:ext cx="637192" cy="724157"/>
          </a:xfrm>
          <a:custGeom>
            <a:avLst/>
            <a:gdLst>
              <a:gd name="connsiteX0" fmla="*/ 459 w 637192"/>
              <a:gd name="connsiteY0" fmla="*/ 30886 h 724157"/>
              <a:gd name="connsiteX1" fmla="*/ 270484 w 637192"/>
              <a:gd name="connsiteY1" fmla="*/ 540250 h 724157"/>
              <a:gd name="connsiteX2" fmla="*/ 270484 w 637192"/>
              <a:gd name="connsiteY2" fmla="*/ 491155 h 724157"/>
              <a:gd name="connsiteX3" fmla="*/ 632561 w 637192"/>
              <a:gd name="connsiteY3" fmla="*/ 712084 h 724157"/>
              <a:gd name="connsiteX4" fmla="*/ 454591 w 637192"/>
              <a:gd name="connsiteY4" fmla="*/ 620030 h 724157"/>
              <a:gd name="connsiteX5" fmla="*/ 153882 w 637192"/>
              <a:gd name="connsiteY5" fmla="*/ 202 h 724157"/>
              <a:gd name="connsiteX6" fmla="*/ 344127 w 637192"/>
              <a:gd name="connsiteY6" fmla="*/ 546387 h 724157"/>
              <a:gd name="connsiteX7" fmla="*/ 459 w 637192"/>
              <a:gd name="connsiteY7" fmla="*/ 30886 h 724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7192" h="724157">
                <a:moveTo>
                  <a:pt x="459" y="30886"/>
                </a:moveTo>
                <a:cubicBezTo>
                  <a:pt x="-11815" y="29863"/>
                  <a:pt x="225480" y="463539"/>
                  <a:pt x="270484" y="540250"/>
                </a:cubicBezTo>
                <a:cubicBezTo>
                  <a:pt x="315488" y="616961"/>
                  <a:pt x="210138" y="462516"/>
                  <a:pt x="270484" y="491155"/>
                </a:cubicBezTo>
                <a:cubicBezTo>
                  <a:pt x="330830" y="519794"/>
                  <a:pt x="601877" y="690605"/>
                  <a:pt x="632561" y="712084"/>
                </a:cubicBezTo>
                <a:cubicBezTo>
                  <a:pt x="663246" y="733563"/>
                  <a:pt x="534371" y="738677"/>
                  <a:pt x="454591" y="620030"/>
                </a:cubicBezTo>
                <a:cubicBezTo>
                  <a:pt x="374811" y="501383"/>
                  <a:pt x="172293" y="12476"/>
                  <a:pt x="153882" y="202"/>
                </a:cubicBezTo>
                <a:cubicBezTo>
                  <a:pt x="135471" y="-12072"/>
                  <a:pt x="364583" y="538205"/>
                  <a:pt x="344127" y="546387"/>
                </a:cubicBezTo>
                <a:cubicBezTo>
                  <a:pt x="323671" y="554569"/>
                  <a:pt x="12733" y="31909"/>
                  <a:pt x="459" y="3088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AC9E5B6F-A845-4875-14BE-8F65520742F1}"/>
              </a:ext>
            </a:extLst>
          </p:cNvPr>
          <p:cNvSpPr/>
          <p:nvPr/>
        </p:nvSpPr>
        <p:spPr>
          <a:xfrm>
            <a:off x="3970255" y="2824945"/>
            <a:ext cx="792094" cy="595029"/>
          </a:xfrm>
          <a:custGeom>
            <a:avLst/>
            <a:gdLst>
              <a:gd name="connsiteX0" fmla="*/ 166 w 792094"/>
              <a:gd name="connsiteY0" fmla="*/ 70 h 595029"/>
              <a:gd name="connsiteX1" fmla="*/ 346676 w 792094"/>
              <a:gd name="connsiteY1" fmla="*/ 293640 h 595029"/>
              <a:gd name="connsiteX2" fmla="*/ 308174 w 792094"/>
              <a:gd name="connsiteY2" fmla="*/ 226263 h 595029"/>
              <a:gd name="connsiteX3" fmla="*/ 543993 w 792094"/>
              <a:gd name="connsiteY3" fmla="*/ 442832 h 595029"/>
              <a:gd name="connsiteX4" fmla="*/ 519930 w 792094"/>
              <a:gd name="connsiteY4" fmla="*/ 336954 h 595029"/>
              <a:gd name="connsiteX5" fmla="*/ 784625 w 792094"/>
              <a:gd name="connsiteY5" fmla="*/ 592023 h 595029"/>
              <a:gd name="connsiteX6" fmla="*/ 669122 w 792094"/>
              <a:gd name="connsiteY6" fmla="*/ 457270 h 595029"/>
              <a:gd name="connsiteX7" fmla="*/ 163796 w 792094"/>
              <a:gd name="connsiteY7" fmla="*/ 168512 h 595029"/>
              <a:gd name="connsiteX8" fmla="*/ 298549 w 792094"/>
              <a:gd name="connsiteY8" fmla="*/ 264764 h 595029"/>
              <a:gd name="connsiteX9" fmla="*/ 166 w 792094"/>
              <a:gd name="connsiteY9" fmla="*/ 70 h 59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2094" h="595029">
                <a:moveTo>
                  <a:pt x="166" y="70"/>
                </a:moveTo>
                <a:cubicBezTo>
                  <a:pt x="8187" y="4883"/>
                  <a:pt x="295341" y="255941"/>
                  <a:pt x="346676" y="293640"/>
                </a:cubicBezTo>
                <a:cubicBezTo>
                  <a:pt x="398011" y="331339"/>
                  <a:pt x="275288" y="201398"/>
                  <a:pt x="308174" y="226263"/>
                </a:cubicBezTo>
                <a:cubicBezTo>
                  <a:pt x="341060" y="251128"/>
                  <a:pt x="508700" y="424384"/>
                  <a:pt x="543993" y="442832"/>
                </a:cubicBezTo>
                <a:cubicBezTo>
                  <a:pt x="579286" y="461280"/>
                  <a:pt x="479825" y="312089"/>
                  <a:pt x="519930" y="336954"/>
                </a:cubicBezTo>
                <a:cubicBezTo>
                  <a:pt x="560035" y="361819"/>
                  <a:pt x="759760" y="571970"/>
                  <a:pt x="784625" y="592023"/>
                </a:cubicBezTo>
                <a:cubicBezTo>
                  <a:pt x="809490" y="612076"/>
                  <a:pt x="772593" y="527855"/>
                  <a:pt x="669122" y="457270"/>
                </a:cubicBezTo>
                <a:cubicBezTo>
                  <a:pt x="565651" y="386685"/>
                  <a:pt x="225558" y="200596"/>
                  <a:pt x="163796" y="168512"/>
                </a:cubicBezTo>
                <a:cubicBezTo>
                  <a:pt x="102034" y="136428"/>
                  <a:pt x="321008" y="291234"/>
                  <a:pt x="298549" y="264764"/>
                </a:cubicBezTo>
                <a:cubicBezTo>
                  <a:pt x="276090" y="238295"/>
                  <a:pt x="-7855" y="-4743"/>
                  <a:pt x="166" y="7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332A81CF-2228-0FA3-3787-58BE5CAFF303}"/>
              </a:ext>
            </a:extLst>
          </p:cNvPr>
          <p:cNvSpPr/>
          <p:nvPr/>
        </p:nvSpPr>
        <p:spPr>
          <a:xfrm>
            <a:off x="3675815" y="3148310"/>
            <a:ext cx="853195" cy="278380"/>
          </a:xfrm>
          <a:custGeom>
            <a:avLst/>
            <a:gdLst>
              <a:gd name="connsiteX0" fmla="*/ 1036 w 853195"/>
              <a:gd name="connsiteY0" fmla="*/ 95404 h 278380"/>
              <a:gd name="connsiteX1" fmla="*/ 371608 w 853195"/>
              <a:gd name="connsiteY1" fmla="*/ 85778 h 278380"/>
              <a:gd name="connsiteX2" fmla="*/ 424547 w 853195"/>
              <a:gd name="connsiteY2" fmla="*/ 109842 h 278380"/>
              <a:gd name="connsiteX3" fmla="*/ 323482 w 853195"/>
              <a:gd name="connsiteY3" fmla="*/ 61715 h 278380"/>
              <a:gd name="connsiteX4" fmla="*/ 621865 w 853195"/>
              <a:gd name="connsiteY4" fmla="*/ 167593 h 278380"/>
              <a:gd name="connsiteX5" fmla="*/ 607427 w 853195"/>
              <a:gd name="connsiteY5" fmla="*/ 138717 h 278380"/>
              <a:gd name="connsiteX6" fmla="*/ 852871 w 853195"/>
              <a:gd name="connsiteY6" fmla="*/ 278284 h 278380"/>
              <a:gd name="connsiteX7" fmla="*/ 650741 w 853195"/>
              <a:gd name="connsiteY7" fmla="*/ 157968 h 278380"/>
              <a:gd name="connsiteX8" fmla="*/ 284981 w 853195"/>
              <a:gd name="connsiteY8" fmla="*/ 3964 h 278380"/>
              <a:gd name="connsiteX9" fmla="*/ 381233 w 853195"/>
              <a:gd name="connsiteY9" fmla="*/ 47277 h 278380"/>
              <a:gd name="connsiteX10" fmla="*/ 130977 w 853195"/>
              <a:gd name="connsiteY10" fmla="*/ 66528 h 278380"/>
              <a:gd name="connsiteX11" fmla="*/ 256105 w 853195"/>
              <a:gd name="connsiteY11" fmla="*/ 90591 h 278380"/>
              <a:gd name="connsiteX12" fmla="*/ 1036 w 853195"/>
              <a:gd name="connsiteY12" fmla="*/ 95404 h 278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3195" h="278380">
                <a:moveTo>
                  <a:pt x="1036" y="95404"/>
                </a:moveTo>
                <a:cubicBezTo>
                  <a:pt x="20286" y="94602"/>
                  <a:pt x="301023" y="83372"/>
                  <a:pt x="371608" y="85778"/>
                </a:cubicBezTo>
                <a:cubicBezTo>
                  <a:pt x="442193" y="88184"/>
                  <a:pt x="432568" y="113853"/>
                  <a:pt x="424547" y="109842"/>
                </a:cubicBezTo>
                <a:cubicBezTo>
                  <a:pt x="416526" y="105832"/>
                  <a:pt x="290596" y="52090"/>
                  <a:pt x="323482" y="61715"/>
                </a:cubicBezTo>
                <a:cubicBezTo>
                  <a:pt x="356368" y="71340"/>
                  <a:pt x="574541" y="154759"/>
                  <a:pt x="621865" y="167593"/>
                </a:cubicBezTo>
                <a:cubicBezTo>
                  <a:pt x="669189" y="180427"/>
                  <a:pt x="568926" y="120269"/>
                  <a:pt x="607427" y="138717"/>
                </a:cubicBezTo>
                <a:cubicBezTo>
                  <a:pt x="645928" y="157166"/>
                  <a:pt x="845652" y="275076"/>
                  <a:pt x="852871" y="278284"/>
                </a:cubicBezTo>
                <a:cubicBezTo>
                  <a:pt x="860090" y="281492"/>
                  <a:pt x="745389" y="203688"/>
                  <a:pt x="650741" y="157968"/>
                </a:cubicBezTo>
                <a:cubicBezTo>
                  <a:pt x="556093" y="112248"/>
                  <a:pt x="329899" y="22412"/>
                  <a:pt x="284981" y="3964"/>
                </a:cubicBezTo>
                <a:cubicBezTo>
                  <a:pt x="240063" y="-14484"/>
                  <a:pt x="406900" y="36850"/>
                  <a:pt x="381233" y="47277"/>
                </a:cubicBezTo>
                <a:cubicBezTo>
                  <a:pt x="355566" y="57704"/>
                  <a:pt x="151832" y="59309"/>
                  <a:pt x="130977" y="66528"/>
                </a:cubicBezTo>
                <a:cubicBezTo>
                  <a:pt x="110122" y="73747"/>
                  <a:pt x="275356" y="84976"/>
                  <a:pt x="256105" y="90591"/>
                </a:cubicBezTo>
                <a:cubicBezTo>
                  <a:pt x="236854" y="96206"/>
                  <a:pt x="-18214" y="96206"/>
                  <a:pt x="1036" y="9540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99F1B757-B15B-3A48-7B89-AEAF3E3F8EBC}"/>
              </a:ext>
            </a:extLst>
          </p:cNvPr>
          <p:cNvSpPr/>
          <p:nvPr/>
        </p:nvSpPr>
        <p:spPr>
          <a:xfrm>
            <a:off x="5278823" y="2990405"/>
            <a:ext cx="833744" cy="325592"/>
          </a:xfrm>
          <a:custGeom>
            <a:avLst/>
            <a:gdLst>
              <a:gd name="connsiteX0" fmla="*/ 634 w 833744"/>
              <a:gd name="connsiteY0" fmla="*/ 325498 h 325592"/>
              <a:gd name="connsiteX1" fmla="*/ 534836 w 833744"/>
              <a:gd name="connsiteY1" fmla="*/ 17490 h 325592"/>
              <a:gd name="connsiteX2" fmla="*/ 409708 w 833744"/>
              <a:gd name="connsiteY2" fmla="*/ 84867 h 325592"/>
              <a:gd name="connsiteX3" fmla="*/ 703278 w 833744"/>
              <a:gd name="connsiteY3" fmla="*/ 17490 h 325592"/>
              <a:gd name="connsiteX4" fmla="*/ 828406 w 833744"/>
              <a:gd name="connsiteY4" fmla="*/ 3052 h 325592"/>
              <a:gd name="connsiteX5" fmla="*/ 539649 w 833744"/>
              <a:gd name="connsiteY5" fmla="*/ 65616 h 325592"/>
              <a:gd name="connsiteX6" fmla="*/ 318268 w 833744"/>
              <a:gd name="connsiteY6" fmla="*/ 123368 h 325592"/>
              <a:gd name="connsiteX7" fmla="*/ 424145 w 833744"/>
              <a:gd name="connsiteY7" fmla="*/ 51178 h 325592"/>
              <a:gd name="connsiteX8" fmla="*/ 634 w 833744"/>
              <a:gd name="connsiteY8" fmla="*/ 325498 h 32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3744" h="325592">
                <a:moveTo>
                  <a:pt x="634" y="325498"/>
                </a:moveTo>
                <a:cubicBezTo>
                  <a:pt x="19082" y="319883"/>
                  <a:pt x="466657" y="57595"/>
                  <a:pt x="534836" y="17490"/>
                </a:cubicBezTo>
                <a:cubicBezTo>
                  <a:pt x="603015" y="-22615"/>
                  <a:pt x="381634" y="84867"/>
                  <a:pt x="409708" y="84867"/>
                </a:cubicBezTo>
                <a:cubicBezTo>
                  <a:pt x="437782" y="84867"/>
                  <a:pt x="633495" y="31126"/>
                  <a:pt x="703278" y="17490"/>
                </a:cubicBezTo>
                <a:cubicBezTo>
                  <a:pt x="773061" y="3854"/>
                  <a:pt x="855677" y="-4969"/>
                  <a:pt x="828406" y="3052"/>
                </a:cubicBezTo>
                <a:cubicBezTo>
                  <a:pt x="801135" y="11073"/>
                  <a:pt x="624672" y="45563"/>
                  <a:pt x="539649" y="65616"/>
                </a:cubicBezTo>
                <a:cubicBezTo>
                  <a:pt x="454626" y="85669"/>
                  <a:pt x="337519" y="125774"/>
                  <a:pt x="318268" y="123368"/>
                </a:cubicBezTo>
                <a:cubicBezTo>
                  <a:pt x="299017" y="120962"/>
                  <a:pt x="476282" y="18292"/>
                  <a:pt x="424145" y="51178"/>
                </a:cubicBezTo>
                <a:cubicBezTo>
                  <a:pt x="372008" y="84064"/>
                  <a:pt x="-17814" y="331113"/>
                  <a:pt x="634" y="32549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E4702FE7-BDB2-5B22-4BD4-D334BA71257D}"/>
              </a:ext>
            </a:extLst>
          </p:cNvPr>
          <p:cNvSpPr/>
          <p:nvPr/>
        </p:nvSpPr>
        <p:spPr>
          <a:xfrm>
            <a:off x="5514530" y="3229220"/>
            <a:ext cx="722675" cy="188031"/>
          </a:xfrm>
          <a:custGeom>
            <a:avLst/>
            <a:gdLst>
              <a:gd name="connsiteX0" fmla="*/ 746 w 722675"/>
              <a:gd name="connsiteY0" fmla="*/ 187748 h 188031"/>
              <a:gd name="connsiteX1" fmla="*/ 231752 w 722675"/>
              <a:gd name="connsiteY1" fmla="*/ 62620 h 188031"/>
              <a:gd name="connsiteX2" fmla="*/ 530135 w 722675"/>
              <a:gd name="connsiteY2" fmla="*/ 24119 h 188031"/>
              <a:gd name="connsiteX3" fmla="*/ 472384 w 722675"/>
              <a:gd name="connsiteY3" fmla="*/ 19306 h 188031"/>
              <a:gd name="connsiteX4" fmla="*/ 722641 w 722675"/>
              <a:gd name="connsiteY4" fmla="*/ 24119 h 188031"/>
              <a:gd name="connsiteX5" fmla="*/ 453133 w 722675"/>
              <a:gd name="connsiteY5" fmla="*/ 24119 h 188031"/>
              <a:gd name="connsiteX6" fmla="*/ 226939 w 722675"/>
              <a:gd name="connsiteY6" fmla="*/ 56 h 188031"/>
              <a:gd name="connsiteX7" fmla="*/ 308754 w 722675"/>
              <a:gd name="connsiteY7" fmla="*/ 24119 h 188031"/>
              <a:gd name="connsiteX8" fmla="*/ 746 w 722675"/>
              <a:gd name="connsiteY8" fmla="*/ 187748 h 188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2675" h="188031">
                <a:moveTo>
                  <a:pt x="746" y="187748"/>
                </a:moveTo>
                <a:cubicBezTo>
                  <a:pt x="-12088" y="194165"/>
                  <a:pt x="143521" y="89891"/>
                  <a:pt x="231752" y="62620"/>
                </a:cubicBezTo>
                <a:cubicBezTo>
                  <a:pt x="319983" y="35349"/>
                  <a:pt x="490030" y="31338"/>
                  <a:pt x="530135" y="24119"/>
                </a:cubicBezTo>
                <a:cubicBezTo>
                  <a:pt x="570240" y="16900"/>
                  <a:pt x="440300" y="19306"/>
                  <a:pt x="472384" y="19306"/>
                </a:cubicBezTo>
                <a:cubicBezTo>
                  <a:pt x="504468" y="19306"/>
                  <a:pt x="725849" y="23317"/>
                  <a:pt x="722641" y="24119"/>
                </a:cubicBezTo>
                <a:cubicBezTo>
                  <a:pt x="719433" y="24921"/>
                  <a:pt x="535750" y="28129"/>
                  <a:pt x="453133" y="24119"/>
                </a:cubicBezTo>
                <a:cubicBezTo>
                  <a:pt x="370516" y="20108"/>
                  <a:pt x="251002" y="56"/>
                  <a:pt x="226939" y="56"/>
                </a:cubicBezTo>
                <a:cubicBezTo>
                  <a:pt x="202876" y="56"/>
                  <a:pt x="343245" y="-2351"/>
                  <a:pt x="308754" y="24119"/>
                </a:cubicBezTo>
                <a:cubicBezTo>
                  <a:pt x="274264" y="50588"/>
                  <a:pt x="13580" y="181331"/>
                  <a:pt x="746" y="187748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40D43127-F478-7E35-0141-241F93599224}"/>
              </a:ext>
            </a:extLst>
          </p:cNvPr>
          <p:cNvSpPr/>
          <p:nvPr/>
        </p:nvSpPr>
        <p:spPr>
          <a:xfrm>
            <a:off x="3761901" y="3636539"/>
            <a:ext cx="688962" cy="72044"/>
          </a:xfrm>
          <a:custGeom>
            <a:avLst/>
            <a:gdLst>
              <a:gd name="connsiteX0" fmla="*/ 97830 w 688962"/>
              <a:gd name="connsiteY0" fmla="*/ 1810 h 72044"/>
              <a:gd name="connsiteX1" fmla="*/ 670533 w 688962"/>
              <a:gd name="connsiteY1" fmla="*/ 69187 h 72044"/>
              <a:gd name="connsiteX2" fmla="*/ 530966 w 688962"/>
              <a:gd name="connsiteY2" fmla="*/ 59562 h 72044"/>
              <a:gd name="connsiteX3" fmla="*/ 357712 w 688962"/>
              <a:gd name="connsiteY3" fmla="*/ 59562 h 72044"/>
              <a:gd name="connsiteX4" fmla="*/ 468402 w 688962"/>
              <a:gd name="connsiteY4" fmla="*/ 59562 h 72044"/>
              <a:gd name="connsiteX5" fmla="*/ 35265 w 688962"/>
              <a:gd name="connsiteY5" fmla="*/ 21061 h 72044"/>
              <a:gd name="connsiteX6" fmla="*/ 97830 w 688962"/>
              <a:gd name="connsiteY6" fmla="*/ 1810 h 72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8962" h="72044">
                <a:moveTo>
                  <a:pt x="97830" y="1810"/>
                </a:moveTo>
                <a:cubicBezTo>
                  <a:pt x="203708" y="9831"/>
                  <a:pt x="598344" y="59562"/>
                  <a:pt x="670533" y="69187"/>
                </a:cubicBezTo>
                <a:cubicBezTo>
                  <a:pt x="742722" y="78812"/>
                  <a:pt x="583103" y="61166"/>
                  <a:pt x="530966" y="59562"/>
                </a:cubicBezTo>
                <a:cubicBezTo>
                  <a:pt x="478829" y="57958"/>
                  <a:pt x="357712" y="59562"/>
                  <a:pt x="357712" y="59562"/>
                </a:cubicBezTo>
                <a:cubicBezTo>
                  <a:pt x="347285" y="59562"/>
                  <a:pt x="522143" y="65979"/>
                  <a:pt x="468402" y="59562"/>
                </a:cubicBezTo>
                <a:cubicBezTo>
                  <a:pt x="414661" y="53145"/>
                  <a:pt x="97027" y="27478"/>
                  <a:pt x="35265" y="21061"/>
                </a:cubicBezTo>
                <a:cubicBezTo>
                  <a:pt x="-26497" y="14644"/>
                  <a:pt x="-8048" y="-6211"/>
                  <a:pt x="97830" y="181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76BB27A4-D420-115B-E591-B1456F7700F9}"/>
              </a:ext>
            </a:extLst>
          </p:cNvPr>
          <p:cNvSpPr/>
          <p:nvPr/>
        </p:nvSpPr>
        <p:spPr>
          <a:xfrm>
            <a:off x="5743925" y="3407166"/>
            <a:ext cx="641034" cy="269779"/>
          </a:xfrm>
          <a:custGeom>
            <a:avLst/>
            <a:gdLst>
              <a:gd name="connsiteX0" fmla="*/ 637624 w 641034"/>
              <a:gd name="connsiteY0" fmla="*/ 177 h 269779"/>
              <a:gd name="connsiteX1" fmla="*/ 411431 w 641034"/>
              <a:gd name="connsiteY1" fmla="*/ 163807 h 269779"/>
              <a:gd name="connsiteX2" fmla="*/ 247801 w 641034"/>
              <a:gd name="connsiteY2" fmla="*/ 240809 h 269779"/>
              <a:gd name="connsiteX3" fmla="*/ 2357 w 641034"/>
              <a:gd name="connsiteY3" fmla="*/ 269685 h 269779"/>
              <a:gd name="connsiteX4" fmla="*/ 406618 w 641034"/>
              <a:gd name="connsiteY4" fmla="*/ 250434 h 269779"/>
              <a:gd name="connsiteX5" fmla="*/ 151549 w 641034"/>
              <a:gd name="connsiteY5" fmla="*/ 260059 h 269779"/>
              <a:gd name="connsiteX6" fmla="*/ 339241 w 641034"/>
              <a:gd name="connsiteY6" fmla="*/ 183057 h 269779"/>
              <a:gd name="connsiteX7" fmla="*/ 223738 w 641034"/>
              <a:gd name="connsiteY7" fmla="*/ 197495 h 269779"/>
              <a:gd name="connsiteX8" fmla="*/ 637624 w 641034"/>
              <a:gd name="connsiteY8" fmla="*/ 177 h 269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1034" h="269779">
                <a:moveTo>
                  <a:pt x="637624" y="177"/>
                </a:moveTo>
                <a:cubicBezTo>
                  <a:pt x="668906" y="-5438"/>
                  <a:pt x="476401" y="123702"/>
                  <a:pt x="411431" y="163807"/>
                </a:cubicBezTo>
                <a:cubicBezTo>
                  <a:pt x="346461" y="203912"/>
                  <a:pt x="315980" y="223163"/>
                  <a:pt x="247801" y="240809"/>
                </a:cubicBezTo>
                <a:cubicBezTo>
                  <a:pt x="179622" y="258455"/>
                  <a:pt x="-24113" y="268081"/>
                  <a:pt x="2357" y="269685"/>
                </a:cubicBezTo>
                <a:cubicBezTo>
                  <a:pt x="28826" y="271289"/>
                  <a:pt x="381753" y="252038"/>
                  <a:pt x="406618" y="250434"/>
                </a:cubicBezTo>
                <a:cubicBezTo>
                  <a:pt x="431483" y="248830"/>
                  <a:pt x="162778" y="271288"/>
                  <a:pt x="151549" y="260059"/>
                </a:cubicBezTo>
                <a:cubicBezTo>
                  <a:pt x="140320" y="248830"/>
                  <a:pt x="327210" y="193484"/>
                  <a:pt x="339241" y="183057"/>
                </a:cubicBezTo>
                <a:cubicBezTo>
                  <a:pt x="351272" y="172630"/>
                  <a:pt x="175612" y="223965"/>
                  <a:pt x="223738" y="197495"/>
                </a:cubicBezTo>
                <a:cubicBezTo>
                  <a:pt x="271864" y="171025"/>
                  <a:pt x="606342" y="5792"/>
                  <a:pt x="637624" y="177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C93CBCDE-5D72-E08C-7702-D857A02065B1}"/>
              </a:ext>
            </a:extLst>
          </p:cNvPr>
          <p:cNvSpPr/>
          <p:nvPr/>
        </p:nvSpPr>
        <p:spPr>
          <a:xfrm>
            <a:off x="4244007" y="4910702"/>
            <a:ext cx="1507035" cy="259135"/>
          </a:xfrm>
          <a:custGeom>
            <a:avLst/>
            <a:gdLst>
              <a:gd name="connsiteX0" fmla="*/ 2 w 1507035"/>
              <a:gd name="connsiteY0" fmla="*/ 101933 h 259135"/>
              <a:gd name="connsiteX1" fmla="*/ 374376 w 1507035"/>
              <a:gd name="connsiteY1" fmla="*/ 88681 h 259135"/>
              <a:gd name="connsiteX2" fmla="*/ 318054 w 1507035"/>
              <a:gd name="connsiteY2" fmla="*/ 88681 h 259135"/>
              <a:gd name="connsiteX3" fmla="*/ 540028 w 1507035"/>
              <a:gd name="connsiteY3" fmla="*/ 15794 h 259135"/>
              <a:gd name="connsiteX4" fmla="*/ 609602 w 1507035"/>
              <a:gd name="connsiteY4" fmla="*/ 2541 h 259135"/>
              <a:gd name="connsiteX5" fmla="*/ 732184 w 1507035"/>
              <a:gd name="connsiteY5" fmla="*/ 52237 h 259135"/>
              <a:gd name="connsiteX6" fmla="*/ 699054 w 1507035"/>
              <a:gd name="connsiteY6" fmla="*/ 12481 h 259135"/>
              <a:gd name="connsiteX7" fmla="*/ 818323 w 1507035"/>
              <a:gd name="connsiteY7" fmla="*/ 15794 h 259135"/>
              <a:gd name="connsiteX8" fmla="*/ 940906 w 1507035"/>
              <a:gd name="connsiteY8" fmla="*/ 55550 h 259135"/>
              <a:gd name="connsiteX9" fmla="*/ 1063489 w 1507035"/>
              <a:gd name="connsiteY9" fmla="*/ 55550 h 259135"/>
              <a:gd name="connsiteX10" fmla="*/ 1003854 w 1507035"/>
              <a:gd name="connsiteY10" fmla="*/ 58863 h 259135"/>
              <a:gd name="connsiteX11" fmla="*/ 1504123 w 1507035"/>
              <a:gd name="connsiteY11" fmla="*/ 101933 h 259135"/>
              <a:gd name="connsiteX12" fmla="*/ 1199323 w 1507035"/>
              <a:gd name="connsiteY12" fmla="*/ 111872 h 259135"/>
              <a:gd name="connsiteX13" fmla="*/ 977350 w 1507035"/>
              <a:gd name="connsiteY13" fmla="*/ 178133 h 259135"/>
              <a:gd name="connsiteX14" fmla="*/ 1189384 w 1507035"/>
              <a:gd name="connsiteY14" fmla="*/ 181446 h 259135"/>
              <a:gd name="connsiteX15" fmla="*/ 496958 w 1507035"/>
              <a:gd name="connsiteY15" fmla="*/ 254333 h 259135"/>
              <a:gd name="connsiteX16" fmla="*/ 533402 w 1507035"/>
              <a:gd name="connsiteY16" fmla="*/ 247707 h 259135"/>
              <a:gd name="connsiteX17" fmla="*/ 182219 w 1507035"/>
              <a:gd name="connsiteY17" fmla="*/ 211263 h 259135"/>
              <a:gd name="connsiteX18" fmla="*/ 381002 w 1507035"/>
              <a:gd name="connsiteY18" fmla="*/ 198011 h 259135"/>
              <a:gd name="connsiteX19" fmla="*/ 2 w 1507035"/>
              <a:gd name="connsiteY19" fmla="*/ 101933 h 259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507035" h="259135">
                <a:moveTo>
                  <a:pt x="2" y="101933"/>
                </a:moveTo>
                <a:cubicBezTo>
                  <a:pt x="-1102" y="83712"/>
                  <a:pt x="321367" y="90890"/>
                  <a:pt x="374376" y="88681"/>
                </a:cubicBezTo>
                <a:cubicBezTo>
                  <a:pt x="427385" y="86472"/>
                  <a:pt x="290445" y="100829"/>
                  <a:pt x="318054" y="88681"/>
                </a:cubicBezTo>
                <a:cubicBezTo>
                  <a:pt x="345663" y="76533"/>
                  <a:pt x="491437" y="30151"/>
                  <a:pt x="540028" y="15794"/>
                </a:cubicBezTo>
                <a:cubicBezTo>
                  <a:pt x="588619" y="1437"/>
                  <a:pt x="577576" y="-3533"/>
                  <a:pt x="609602" y="2541"/>
                </a:cubicBezTo>
                <a:cubicBezTo>
                  <a:pt x="641628" y="8615"/>
                  <a:pt x="717275" y="50580"/>
                  <a:pt x="732184" y="52237"/>
                </a:cubicBezTo>
                <a:cubicBezTo>
                  <a:pt x="747093" y="53894"/>
                  <a:pt x="684698" y="18555"/>
                  <a:pt x="699054" y="12481"/>
                </a:cubicBezTo>
                <a:cubicBezTo>
                  <a:pt x="713411" y="6407"/>
                  <a:pt x="778014" y="8616"/>
                  <a:pt x="818323" y="15794"/>
                </a:cubicBezTo>
                <a:cubicBezTo>
                  <a:pt x="858632" y="22972"/>
                  <a:pt x="900045" y="48924"/>
                  <a:pt x="940906" y="55550"/>
                </a:cubicBezTo>
                <a:cubicBezTo>
                  <a:pt x="981767" y="62176"/>
                  <a:pt x="1052998" y="54998"/>
                  <a:pt x="1063489" y="55550"/>
                </a:cubicBezTo>
                <a:cubicBezTo>
                  <a:pt x="1073980" y="56102"/>
                  <a:pt x="930415" y="51132"/>
                  <a:pt x="1003854" y="58863"/>
                </a:cubicBezTo>
                <a:cubicBezTo>
                  <a:pt x="1077293" y="66593"/>
                  <a:pt x="1471545" y="93098"/>
                  <a:pt x="1504123" y="101933"/>
                </a:cubicBezTo>
                <a:cubicBezTo>
                  <a:pt x="1536701" y="110768"/>
                  <a:pt x="1287118" y="99172"/>
                  <a:pt x="1199323" y="111872"/>
                </a:cubicBezTo>
                <a:cubicBezTo>
                  <a:pt x="1111528" y="124572"/>
                  <a:pt x="979006" y="166537"/>
                  <a:pt x="977350" y="178133"/>
                </a:cubicBezTo>
                <a:cubicBezTo>
                  <a:pt x="975694" y="189729"/>
                  <a:pt x="1269449" y="168746"/>
                  <a:pt x="1189384" y="181446"/>
                </a:cubicBezTo>
                <a:cubicBezTo>
                  <a:pt x="1109319" y="194146"/>
                  <a:pt x="606288" y="243290"/>
                  <a:pt x="496958" y="254333"/>
                </a:cubicBezTo>
                <a:cubicBezTo>
                  <a:pt x="387628" y="265376"/>
                  <a:pt x="585858" y="254885"/>
                  <a:pt x="533402" y="247707"/>
                </a:cubicBezTo>
                <a:cubicBezTo>
                  <a:pt x="480946" y="240529"/>
                  <a:pt x="207619" y="219546"/>
                  <a:pt x="182219" y="211263"/>
                </a:cubicBezTo>
                <a:cubicBezTo>
                  <a:pt x="156819" y="202980"/>
                  <a:pt x="408058" y="215680"/>
                  <a:pt x="381002" y="198011"/>
                </a:cubicBezTo>
                <a:cubicBezTo>
                  <a:pt x="353946" y="180342"/>
                  <a:pt x="1106" y="120154"/>
                  <a:pt x="2" y="101933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AC145DB6-4CD9-BD46-D73C-3735E0E48249}"/>
              </a:ext>
            </a:extLst>
          </p:cNvPr>
          <p:cNvSpPr/>
          <p:nvPr/>
        </p:nvSpPr>
        <p:spPr>
          <a:xfrm>
            <a:off x="4340328" y="4965705"/>
            <a:ext cx="1434524" cy="478075"/>
          </a:xfrm>
          <a:custGeom>
            <a:avLst/>
            <a:gdLst>
              <a:gd name="connsiteX0" fmla="*/ 16324 w 1434524"/>
              <a:gd name="connsiteY0" fmla="*/ 7173 h 478075"/>
              <a:gd name="connsiteX1" fmla="*/ 89211 w 1434524"/>
              <a:gd name="connsiteY1" fmla="*/ 30365 h 478075"/>
              <a:gd name="connsiteX2" fmla="*/ 784950 w 1434524"/>
              <a:gd name="connsiteY2" fmla="*/ 89999 h 478075"/>
              <a:gd name="connsiteX3" fmla="*/ 718689 w 1434524"/>
              <a:gd name="connsiteY3" fmla="*/ 83373 h 478075"/>
              <a:gd name="connsiteX4" fmla="*/ 1162637 w 1434524"/>
              <a:gd name="connsiteY4" fmla="*/ 43617 h 478075"/>
              <a:gd name="connsiteX5" fmla="*/ 957229 w 1434524"/>
              <a:gd name="connsiteY5" fmla="*/ 46930 h 478075"/>
              <a:gd name="connsiteX6" fmla="*/ 1430994 w 1434524"/>
              <a:gd name="connsiteY6" fmla="*/ 3860 h 478075"/>
              <a:gd name="connsiteX7" fmla="*/ 1172576 w 1434524"/>
              <a:gd name="connsiteY7" fmla="*/ 99938 h 478075"/>
              <a:gd name="connsiteX8" fmla="*/ 1156011 w 1434524"/>
              <a:gd name="connsiteY8" fmla="*/ 215895 h 478075"/>
              <a:gd name="connsiteX9" fmla="*/ 824707 w 1434524"/>
              <a:gd name="connsiteY9" fmla="*/ 424617 h 478075"/>
              <a:gd name="connsiteX10" fmla="*/ 887655 w 1434524"/>
              <a:gd name="connsiteY10" fmla="*/ 467686 h 478075"/>
              <a:gd name="connsiteX11" fmla="*/ 397324 w 1434524"/>
              <a:gd name="connsiteY11" fmla="*/ 474312 h 478075"/>
              <a:gd name="connsiteX12" fmla="*/ 569602 w 1434524"/>
              <a:gd name="connsiteY12" fmla="*/ 461060 h 478075"/>
              <a:gd name="connsiteX13" fmla="*/ 225046 w 1434524"/>
              <a:gd name="connsiteY13" fmla="*/ 302034 h 478075"/>
              <a:gd name="connsiteX14" fmla="*/ 347629 w 1434524"/>
              <a:gd name="connsiteY14" fmla="*/ 355043 h 478075"/>
              <a:gd name="connsiteX15" fmla="*/ 56081 w 1434524"/>
              <a:gd name="connsiteY15" fmla="*/ 103252 h 478075"/>
              <a:gd name="connsiteX16" fmla="*/ 155472 w 1434524"/>
              <a:gd name="connsiteY16" fmla="*/ 156260 h 478075"/>
              <a:gd name="connsiteX17" fmla="*/ 16324 w 1434524"/>
              <a:gd name="connsiteY17" fmla="*/ 7173 h 47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34524" h="478075">
                <a:moveTo>
                  <a:pt x="16324" y="7173"/>
                </a:moveTo>
                <a:cubicBezTo>
                  <a:pt x="5281" y="-13809"/>
                  <a:pt x="-38893" y="16561"/>
                  <a:pt x="89211" y="30365"/>
                </a:cubicBezTo>
                <a:cubicBezTo>
                  <a:pt x="217315" y="44169"/>
                  <a:pt x="680037" y="81164"/>
                  <a:pt x="784950" y="89999"/>
                </a:cubicBezTo>
                <a:cubicBezTo>
                  <a:pt x="889863" y="98834"/>
                  <a:pt x="655741" y="91103"/>
                  <a:pt x="718689" y="83373"/>
                </a:cubicBezTo>
                <a:cubicBezTo>
                  <a:pt x="781637" y="75643"/>
                  <a:pt x="1122880" y="49691"/>
                  <a:pt x="1162637" y="43617"/>
                </a:cubicBezTo>
                <a:cubicBezTo>
                  <a:pt x="1202394" y="37543"/>
                  <a:pt x="912503" y="53556"/>
                  <a:pt x="957229" y="46930"/>
                </a:cubicBezTo>
                <a:cubicBezTo>
                  <a:pt x="1001955" y="40304"/>
                  <a:pt x="1395103" y="-4975"/>
                  <a:pt x="1430994" y="3860"/>
                </a:cubicBezTo>
                <a:cubicBezTo>
                  <a:pt x="1466885" y="12695"/>
                  <a:pt x="1218406" y="64599"/>
                  <a:pt x="1172576" y="99938"/>
                </a:cubicBezTo>
                <a:cubicBezTo>
                  <a:pt x="1126746" y="135277"/>
                  <a:pt x="1213989" y="161782"/>
                  <a:pt x="1156011" y="215895"/>
                </a:cubicBezTo>
                <a:cubicBezTo>
                  <a:pt x="1098033" y="270008"/>
                  <a:pt x="869433" y="382652"/>
                  <a:pt x="824707" y="424617"/>
                </a:cubicBezTo>
                <a:cubicBezTo>
                  <a:pt x="779981" y="466582"/>
                  <a:pt x="958886" y="459404"/>
                  <a:pt x="887655" y="467686"/>
                </a:cubicBezTo>
                <a:cubicBezTo>
                  <a:pt x="816425" y="475969"/>
                  <a:pt x="450333" y="475416"/>
                  <a:pt x="397324" y="474312"/>
                </a:cubicBezTo>
                <a:cubicBezTo>
                  <a:pt x="344315" y="473208"/>
                  <a:pt x="598315" y="489773"/>
                  <a:pt x="569602" y="461060"/>
                </a:cubicBezTo>
                <a:cubicBezTo>
                  <a:pt x="540889" y="432347"/>
                  <a:pt x="262041" y="319703"/>
                  <a:pt x="225046" y="302034"/>
                </a:cubicBezTo>
                <a:cubicBezTo>
                  <a:pt x="188051" y="284365"/>
                  <a:pt x="375790" y="388173"/>
                  <a:pt x="347629" y="355043"/>
                </a:cubicBezTo>
                <a:cubicBezTo>
                  <a:pt x="319468" y="321913"/>
                  <a:pt x="88107" y="136382"/>
                  <a:pt x="56081" y="103252"/>
                </a:cubicBezTo>
                <a:cubicBezTo>
                  <a:pt x="24055" y="70122"/>
                  <a:pt x="159889" y="167303"/>
                  <a:pt x="155472" y="156260"/>
                </a:cubicBezTo>
                <a:cubicBezTo>
                  <a:pt x="151055" y="145217"/>
                  <a:pt x="27367" y="28155"/>
                  <a:pt x="16324" y="7173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9729874A-2F3D-4AEB-B084-1359EA431E9D}"/>
              </a:ext>
            </a:extLst>
          </p:cNvPr>
          <p:cNvSpPr/>
          <p:nvPr/>
        </p:nvSpPr>
        <p:spPr>
          <a:xfrm>
            <a:off x="4754217" y="5174858"/>
            <a:ext cx="588489" cy="130450"/>
          </a:xfrm>
          <a:custGeom>
            <a:avLst/>
            <a:gdLst>
              <a:gd name="connsiteX0" fmla="*/ 0 w 588489"/>
              <a:gd name="connsiteY0" fmla="*/ 39872 h 130450"/>
              <a:gd name="connsiteX1" fmla="*/ 374374 w 588489"/>
              <a:gd name="connsiteY1" fmla="*/ 46499 h 130450"/>
              <a:gd name="connsiteX2" fmla="*/ 208722 w 588489"/>
              <a:gd name="connsiteY2" fmla="*/ 79629 h 130450"/>
              <a:gd name="connsiteX3" fmla="*/ 583096 w 588489"/>
              <a:gd name="connsiteY3" fmla="*/ 116 h 130450"/>
              <a:gd name="connsiteX4" fmla="*/ 430696 w 588489"/>
              <a:gd name="connsiteY4" fmla="*/ 63064 h 130450"/>
              <a:gd name="connsiteX5" fmla="*/ 434009 w 588489"/>
              <a:gd name="connsiteY5" fmla="*/ 112759 h 130450"/>
              <a:gd name="connsiteX6" fmla="*/ 215348 w 588489"/>
              <a:gd name="connsiteY6" fmla="*/ 129325 h 130450"/>
              <a:gd name="connsiteX7" fmla="*/ 351183 w 588489"/>
              <a:gd name="connsiteY7" fmla="*/ 119385 h 130450"/>
              <a:gd name="connsiteX8" fmla="*/ 0 w 588489"/>
              <a:gd name="connsiteY8" fmla="*/ 39872 h 13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8489" h="130450">
                <a:moveTo>
                  <a:pt x="0" y="39872"/>
                </a:moveTo>
                <a:cubicBezTo>
                  <a:pt x="169793" y="39872"/>
                  <a:pt x="339587" y="39873"/>
                  <a:pt x="374374" y="46499"/>
                </a:cubicBezTo>
                <a:lnTo>
                  <a:pt x="208722" y="79629"/>
                </a:lnTo>
                <a:cubicBezTo>
                  <a:pt x="243509" y="71899"/>
                  <a:pt x="546100" y="2877"/>
                  <a:pt x="583096" y="116"/>
                </a:cubicBezTo>
                <a:cubicBezTo>
                  <a:pt x="620092" y="-2645"/>
                  <a:pt x="455544" y="44290"/>
                  <a:pt x="430696" y="63064"/>
                </a:cubicBezTo>
                <a:cubicBezTo>
                  <a:pt x="405848" y="81838"/>
                  <a:pt x="469900" y="101716"/>
                  <a:pt x="434009" y="112759"/>
                </a:cubicBezTo>
                <a:cubicBezTo>
                  <a:pt x="398118" y="123803"/>
                  <a:pt x="215348" y="129325"/>
                  <a:pt x="215348" y="129325"/>
                </a:cubicBezTo>
                <a:cubicBezTo>
                  <a:pt x="201544" y="130429"/>
                  <a:pt x="380448" y="133742"/>
                  <a:pt x="351183" y="119385"/>
                </a:cubicBezTo>
                <a:cubicBezTo>
                  <a:pt x="321918" y="105028"/>
                  <a:pt x="180837" y="74106"/>
                  <a:pt x="0" y="398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76DB3423-A564-E06D-BC6B-D7E3095751FA}"/>
              </a:ext>
            </a:extLst>
          </p:cNvPr>
          <p:cNvSpPr/>
          <p:nvPr/>
        </p:nvSpPr>
        <p:spPr>
          <a:xfrm>
            <a:off x="6507025" y="4524947"/>
            <a:ext cx="308990" cy="761009"/>
          </a:xfrm>
          <a:custGeom>
            <a:avLst/>
            <a:gdLst>
              <a:gd name="connsiteX0" fmla="*/ 307063 w 308990"/>
              <a:gd name="connsiteY0" fmla="*/ 558 h 761009"/>
              <a:gd name="connsiteX1" fmla="*/ 198575 w 308990"/>
              <a:gd name="connsiteY1" fmla="*/ 269195 h 761009"/>
              <a:gd name="connsiteX2" fmla="*/ 53924 w 308990"/>
              <a:gd name="connsiteY2" fmla="*/ 723812 h 761009"/>
              <a:gd name="connsiteX3" fmla="*/ 48758 w 308990"/>
              <a:gd name="connsiteY3" fmla="*/ 517168 h 761009"/>
              <a:gd name="connsiteX4" fmla="*/ 2263 w 308990"/>
              <a:gd name="connsiteY4" fmla="*/ 759975 h 761009"/>
              <a:gd name="connsiteX5" fmla="*/ 12595 w 308990"/>
              <a:gd name="connsiteY5" fmla="*/ 439677 h 761009"/>
              <a:gd name="connsiteX6" fmla="*/ 59090 w 308990"/>
              <a:gd name="connsiteY6" fmla="*/ 129711 h 761009"/>
              <a:gd name="connsiteX7" fmla="*/ 22928 w 308990"/>
              <a:gd name="connsiteY7" fmla="*/ 759975 h 761009"/>
              <a:gd name="connsiteX8" fmla="*/ 141748 w 308990"/>
              <a:gd name="connsiteY8" fmla="*/ 279528 h 761009"/>
              <a:gd name="connsiteX9" fmla="*/ 105585 w 308990"/>
              <a:gd name="connsiteY9" fmla="*/ 336355 h 761009"/>
              <a:gd name="connsiteX10" fmla="*/ 307063 w 308990"/>
              <a:gd name="connsiteY10" fmla="*/ 558 h 76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8990" h="761009">
                <a:moveTo>
                  <a:pt x="307063" y="558"/>
                </a:moveTo>
                <a:cubicBezTo>
                  <a:pt x="322561" y="-10635"/>
                  <a:pt x="240765" y="148653"/>
                  <a:pt x="198575" y="269195"/>
                </a:cubicBezTo>
                <a:cubicBezTo>
                  <a:pt x="156385" y="389737"/>
                  <a:pt x="78893" y="682483"/>
                  <a:pt x="53924" y="723812"/>
                </a:cubicBezTo>
                <a:cubicBezTo>
                  <a:pt x="28955" y="765141"/>
                  <a:pt x="57368" y="511141"/>
                  <a:pt x="48758" y="517168"/>
                </a:cubicBezTo>
                <a:cubicBezTo>
                  <a:pt x="40148" y="523195"/>
                  <a:pt x="8290" y="772890"/>
                  <a:pt x="2263" y="759975"/>
                </a:cubicBezTo>
                <a:cubicBezTo>
                  <a:pt x="-3764" y="747060"/>
                  <a:pt x="3124" y="544721"/>
                  <a:pt x="12595" y="439677"/>
                </a:cubicBezTo>
                <a:cubicBezTo>
                  <a:pt x="22066" y="334633"/>
                  <a:pt x="57368" y="76328"/>
                  <a:pt x="59090" y="129711"/>
                </a:cubicBezTo>
                <a:cubicBezTo>
                  <a:pt x="60812" y="183094"/>
                  <a:pt x="9152" y="735006"/>
                  <a:pt x="22928" y="759975"/>
                </a:cubicBezTo>
                <a:cubicBezTo>
                  <a:pt x="36704" y="784945"/>
                  <a:pt x="127972" y="350131"/>
                  <a:pt x="141748" y="279528"/>
                </a:cubicBezTo>
                <a:cubicBezTo>
                  <a:pt x="155524" y="208925"/>
                  <a:pt x="82338" y="377684"/>
                  <a:pt x="105585" y="336355"/>
                </a:cubicBezTo>
                <a:cubicBezTo>
                  <a:pt x="128832" y="295026"/>
                  <a:pt x="291565" y="11751"/>
                  <a:pt x="307063" y="55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3710604A-12C3-B3A5-B249-E3A2C1372B92}"/>
              </a:ext>
            </a:extLst>
          </p:cNvPr>
          <p:cNvSpPr/>
          <p:nvPr/>
        </p:nvSpPr>
        <p:spPr>
          <a:xfrm>
            <a:off x="6183437" y="4935947"/>
            <a:ext cx="291029" cy="969469"/>
          </a:xfrm>
          <a:custGeom>
            <a:avLst/>
            <a:gdLst>
              <a:gd name="connsiteX0" fmla="*/ 279356 w 291029"/>
              <a:gd name="connsiteY0" fmla="*/ 23511 h 969469"/>
              <a:gd name="connsiteX1" fmla="*/ 103709 w 291029"/>
              <a:gd name="connsiteY1" fmla="*/ 416134 h 969469"/>
              <a:gd name="connsiteX2" fmla="*/ 124373 w 291029"/>
              <a:gd name="connsiteY2" fmla="*/ 307646 h 969469"/>
              <a:gd name="connsiteX3" fmla="*/ 21051 w 291029"/>
              <a:gd name="connsiteY3" fmla="*/ 658941 h 969469"/>
              <a:gd name="connsiteX4" fmla="*/ 10719 w 291029"/>
              <a:gd name="connsiteY4" fmla="*/ 509124 h 969469"/>
              <a:gd name="connsiteX5" fmla="*/ 5553 w 291029"/>
              <a:gd name="connsiteY5" fmla="*/ 968907 h 969469"/>
              <a:gd name="connsiteX6" fmla="*/ 5553 w 291029"/>
              <a:gd name="connsiteY6" fmla="*/ 596948 h 969469"/>
              <a:gd name="connsiteX7" fmla="*/ 77878 w 291029"/>
              <a:gd name="connsiteY7" fmla="*/ 297314 h 969469"/>
              <a:gd name="connsiteX8" fmla="*/ 26217 w 291029"/>
              <a:gd name="connsiteY8" fmla="*/ 343809 h 969469"/>
              <a:gd name="connsiteX9" fmla="*/ 248360 w 291029"/>
              <a:gd name="connsiteY9" fmla="*/ 75172 h 969469"/>
              <a:gd name="connsiteX10" fmla="*/ 279356 w 291029"/>
              <a:gd name="connsiteY10" fmla="*/ 23511 h 969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1029" h="969469">
                <a:moveTo>
                  <a:pt x="279356" y="23511"/>
                </a:moveTo>
                <a:cubicBezTo>
                  <a:pt x="255248" y="80338"/>
                  <a:pt x="129539" y="368778"/>
                  <a:pt x="103709" y="416134"/>
                </a:cubicBezTo>
                <a:cubicBezTo>
                  <a:pt x="77879" y="463490"/>
                  <a:pt x="138149" y="267178"/>
                  <a:pt x="124373" y="307646"/>
                </a:cubicBezTo>
                <a:cubicBezTo>
                  <a:pt x="110597" y="348114"/>
                  <a:pt x="39993" y="625361"/>
                  <a:pt x="21051" y="658941"/>
                </a:cubicBezTo>
                <a:cubicBezTo>
                  <a:pt x="2109" y="692521"/>
                  <a:pt x="13302" y="457463"/>
                  <a:pt x="10719" y="509124"/>
                </a:cubicBezTo>
                <a:cubicBezTo>
                  <a:pt x="8136" y="560785"/>
                  <a:pt x="6414" y="954270"/>
                  <a:pt x="5553" y="968907"/>
                </a:cubicBezTo>
                <a:cubicBezTo>
                  <a:pt x="4692" y="983544"/>
                  <a:pt x="-6501" y="708880"/>
                  <a:pt x="5553" y="596948"/>
                </a:cubicBezTo>
                <a:cubicBezTo>
                  <a:pt x="17607" y="485016"/>
                  <a:pt x="74434" y="339504"/>
                  <a:pt x="77878" y="297314"/>
                </a:cubicBezTo>
                <a:cubicBezTo>
                  <a:pt x="81322" y="255124"/>
                  <a:pt x="-2197" y="380833"/>
                  <a:pt x="26217" y="343809"/>
                </a:cubicBezTo>
                <a:cubicBezTo>
                  <a:pt x="54631" y="306785"/>
                  <a:pt x="207892" y="125972"/>
                  <a:pt x="248360" y="75172"/>
                </a:cubicBezTo>
                <a:cubicBezTo>
                  <a:pt x="288828" y="24372"/>
                  <a:pt x="303464" y="-33316"/>
                  <a:pt x="279356" y="2351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9F09AFBF-B901-1AEA-33FF-C505BFF92A6A}"/>
              </a:ext>
            </a:extLst>
          </p:cNvPr>
          <p:cNvSpPr/>
          <p:nvPr/>
        </p:nvSpPr>
        <p:spPr>
          <a:xfrm>
            <a:off x="3407244" y="4540685"/>
            <a:ext cx="487244" cy="1124197"/>
          </a:xfrm>
          <a:custGeom>
            <a:avLst/>
            <a:gdLst>
              <a:gd name="connsiteX0" fmla="*/ 2383 w 487244"/>
              <a:gd name="connsiteY0" fmla="*/ 318 h 1124197"/>
              <a:gd name="connsiteX1" fmla="*/ 364010 w 487244"/>
              <a:gd name="connsiteY1" fmla="*/ 697742 h 1124197"/>
              <a:gd name="connsiteX2" fmla="*/ 271020 w 487244"/>
              <a:gd name="connsiteY2" fmla="*/ 532427 h 1124197"/>
              <a:gd name="connsiteX3" fmla="*/ 482831 w 487244"/>
              <a:gd name="connsiteY3" fmla="*/ 1121362 h 1124197"/>
              <a:gd name="connsiteX4" fmla="*/ 400173 w 487244"/>
              <a:gd name="connsiteY4" fmla="*/ 770068 h 1124197"/>
              <a:gd name="connsiteX5" fmla="*/ 229692 w 487244"/>
              <a:gd name="connsiteY5" fmla="*/ 1105864 h 1124197"/>
              <a:gd name="connsiteX6" fmla="*/ 307183 w 487244"/>
              <a:gd name="connsiteY6" fmla="*/ 888888 h 1124197"/>
              <a:gd name="connsiteX7" fmla="*/ 157366 w 487244"/>
              <a:gd name="connsiteY7" fmla="*/ 429105 h 1124197"/>
              <a:gd name="connsiteX8" fmla="*/ 203861 w 487244"/>
              <a:gd name="connsiteY8" fmla="*/ 604752 h 1124197"/>
              <a:gd name="connsiteX9" fmla="*/ 2383 w 487244"/>
              <a:gd name="connsiteY9" fmla="*/ 318 h 1124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7244" h="1124197">
                <a:moveTo>
                  <a:pt x="2383" y="318"/>
                </a:moveTo>
                <a:cubicBezTo>
                  <a:pt x="29074" y="15816"/>
                  <a:pt x="319237" y="609057"/>
                  <a:pt x="364010" y="697742"/>
                </a:cubicBezTo>
                <a:cubicBezTo>
                  <a:pt x="408783" y="786427"/>
                  <a:pt x="251217" y="461824"/>
                  <a:pt x="271020" y="532427"/>
                </a:cubicBezTo>
                <a:cubicBezTo>
                  <a:pt x="290824" y="603030"/>
                  <a:pt x="461305" y="1081755"/>
                  <a:pt x="482831" y="1121362"/>
                </a:cubicBezTo>
                <a:cubicBezTo>
                  <a:pt x="504357" y="1160969"/>
                  <a:pt x="442363" y="772651"/>
                  <a:pt x="400173" y="770068"/>
                </a:cubicBezTo>
                <a:cubicBezTo>
                  <a:pt x="357983" y="767485"/>
                  <a:pt x="245190" y="1086061"/>
                  <a:pt x="229692" y="1105864"/>
                </a:cubicBezTo>
                <a:cubicBezTo>
                  <a:pt x="214194" y="1125667"/>
                  <a:pt x="319237" y="1001681"/>
                  <a:pt x="307183" y="888888"/>
                </a:cubicBezTo>
                <a:cubicBezTo>
                  <a:pt x="295129" y="776095"/>
                  <a:pt x="174586" y="476461"/>
                  <a:pt x="157366" y="429105"/>
                </a:cubicBezTo>
                <a:cubicBezTo>
                  <a:pt x="140146" y="381749"/>
                  <a:pt x="226247" y="670189"/>
                  <a:pt x="203861" y="604752"/>
                </a:cubicBezTo>
                <a:cubicBezTo>
                  <a:pt x="181475" y="539315"/>
                  <a:pt x="-24308" y="-15180"/>
                  <a:pt x="2383" y="31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C33D3432-C375-8437-3CE3-19F5BD321BCA}"/>
              </a:ext>
            </a:extLst>
          </p:cNvPr>
          <p:cNvSpPr/>
          <p:nvPr/>
        </p:nvSpPr>
        <p:spPr>
          <a:xfrm>
            <a:off x="3010591" y="4556393"/>
            <a:ext cx="308878" cy="1273658"/>
          </a:xfrm>
          <a:custGeom>
            <a:avLst/>
            <a:gdLst>
              <a:gd name="connsiteX0" fmla="*/ 218223 w 308878"/>
              <a:gd name="connsiteY0" fmla="*/ 109 h 1273658"/>
              <a:gd name="connsiteX1" fmla="*/ 300880 w 308878"/>
              <a:gd name="connsiteY1" fmla="*/ 558048 h 1273658"/>
              <a:gd name="connsiteX2" fmla="*/ 295714 w 308878"/>
              <a:gd name="connsiteY2" fmla="*/ 428895 h 1273658"/>
              <a:gd name="connsiteX3" fmla="*/ 213056 w 308878"/>
              <a:gd name="connsiteY3" fmla="*/ 754360 h 1273658"/>
              <a:gd name="connsiteX4" fmla="*/ 73572 w 308878"/>
              <a:gd name="connsiteY4" fmla="*/ 1084990 h 1273658"/>
              <a:gd name="connsiteX5" fmla="*/ 1246 w 308878"/>
              <a:gd name="connsiteY5" fmla="*/ 1270970 h 1273658"/>
              <a:gd name="connsiteX6" fmla="*/ 130399 w 308878"/>
              <a:gd name="connsiteY6" fmla="*/ 950671 h 1273658"/>
              <a:gd name="connsiteX7" fmla="*/ 285382 w 308878"/>
              <a:gd name="connsiteY7" fmla="*/ 645871 h 1273658"/>
              <a:gd name="connsiteX8" fmla="*/ 295714 w 308878"/>
              <a:gd name="connsiteY8" fmla="*/ 511553 h 1273658"/>
              <a:gd name="connsiteX9" fmla="*/ 218223 w 308878"/>
              <a:gd name="connsiteY9" fmla="*/ 109 h 127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8878" h="1273658">
                <a:moveTo>
                  <a:pt x="218223" y="109"/>
                </a:moveTo>
                <a:cubicBezTo>
                  <a:pt x="219084" y="7858"/>
                  <a:pt x="287965" y="486584"/>
                  <a:pt x="300880" y="558048"/>
                </a:cubicBezTo>
                <a:cubicBezTo>
                  <a:pt x="313795" y="629512"/>
                  <a:pt x="310351" y="396176"/>
                  <a:pt x="295714" y="428895"/>
                </a:cubicBezTo>
                <a:cubicBezTo>
                  <a:pt x="281077" y="461614"/>
                  <a:pt x="250080" y="645011"/>
                  <a:pt x="213056" y="754360"/>
                </a:cubicBezTo>
                <a:cubicBezTo>
                  <a:pt x="176032" y="863709"/>
                  <a:pt x="108874" y="998888"/>
                  <a:pt x="73572" y="1084990"/>
                </a:cubicBezTo>
                <a:cubicBezTo>
                  <a:pt x="38270" y="1171092"/>
                  <a:pt x="-8225" y="1293356"/>
                  <a:pt x="1246" y="1270970"/>
                </a:cubicBezTo>
                <a:cubicBezTo>
                  <a:pt x="10717" y="1248584"/>
                  <a:pt x="83043" y="1054854"/>
                  <a:pt x="130399" y="950671"/>
                </a:cubicBezTo>
                <a:cubicBezTo>
                  <a:pt x="177755" y="846488"/>
                  <a:pt x="257830" y="719057"/>
                  <a:pt x="285382" y="645871"/>
                </a:cubicBezTo>
                <a:cubicBezTo>
                  <a:pt x="312935" y="572685"/>
                  <a:pt x="306046" y="625207"/>
                  <a:pt x="295714" y="511553"/>
                </a:cubicBezTo>
                <a:cubicBezTo>
                  <a:pt x="285382" y="397899"/>
                  <a:pt x="217362" y="-7640"/>
                  <a:pt x="218223" y="10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0716103F-2FC8-E8E8-6B9C-87F134397274}"/>
              </a:ext>
            </a:extLst>
          </p:cNvPr>
          <p:cNvSpPr/>
          <p:nvPr/>
        </p:nvSpPr>
        <p:spPr>
          <a:xfrm>
            <a:off x="2853772" y="4710560"/>
            <a:ext cx="437070" cy="1181369"/>
          </a:xfrm>
          <a:custGeom>
            <a:avLst/>
            <a:gdLst>
              <a:gd name="connsiteX0" fmla="*/ 437035 w 437070"/>
              <a:gd name="connsiteY0" fmla="*/ 925 h 1181369"/>
              <a:gd name="connsiteX1" fmla="*/ 152899 w 437070"/>
              <a:gd name="connsiteY1" fmla="*/ 305725 h 1181369"/>
              <a:gd name="connsiteX2" fmla="*/ 183896 w 437070"/>
              <a:gd name="connsiteY2" fmla="*/ 264396 h 1181369"/>
              <a:gd name="connsiteX3" fmla="*/ 3082 w 437070"/>
              <a:gd name="connsiteY3" fmla="*/ 734511 h 1181369"/>
              <a:gd name="connsiteX4" fmla="*/ 70242 w 437070"/>
              <a:gd name="connsiteY4" fmla="*/ 615691 h 1181369"/>
              <a:gd name="connsiteX5" fmla="*/ 75408 w 437070"/>
              <a:gd name="connsiteY5" fmla="*/ 925657 h 1181369"/>
              <a:gd name="connsiteX6" fmla="*/ 152899 w 437070"/>
              <a:gd name="connsiteY6" fmla="*/ 1178796 h 1181369"/>
              <a:gd name="connsiteX7" fmla="*/ 90906 w 437070"/>
              <a:gd name="connsiteY7" fmla="*/ 1039311 h 1181369"/>
              <a:gd name="connsiteX8" fmla="*/ 44411 w 437070"/>
              <a:gd name="connsiteY8" fmla="*/ 765508 h 1181369"/>
              <a:gd name="connsiteX9" fmla="*/ 225225 w 437070"/>
              <a:gd name="connsiteY9" fmla="*/ 124911 h 1181369"/>
              <a:gd name="connsiteX10" fmla="*/ 132235 w 437070"/>
              <a:gd name="connsiteY10" fmla="*/ 207569 h 1181369"/>
              <a:gd name="connsiteX11" fmla="*/ 437035 w 437070"/>
              <a:gd name="connsiteY11" fmla="*/ 925 h 118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7070" h="1181369">
                <a:moveTo>
                  <a:pt x="437035" y="925"/>
                </a:moveTo>
                <a:cubicBezTo>
                  <a:pt x="440479" y="17284"/>
                  <a:pt x="195089" y="261813"/>
                  <a:pt x="152899" y="305725"/>
                </a:cubicBezTo>
                <a:cubicBezTo>
                  <a:pt x="110709" y="349637"/>
                  <a:pt x="208865" y="192932"/>
                  <a:pt x="183896" y="264396"/>
                </a:cubicBezTo>
                <a:cubicBezTo>
                  <a:pt x="158927" y="335860"/>
                  <a:pt x="22024" y="675962"/>
                  <a:pt x="3082" y="734511"/>
                </a:cubicBezTo>
                <a:cubicBezTo>
                  <a:pt x="-15860" y="793060"/>
                  <a:pt x="58188" y="583833"/>
                  <a:pt x="70242" y="615691"/>
                </a:cubicBezTo>
                <a:cubicBezTo>
                  <a:pt x="82296" y="647549"/>
                  <a:pt x="61632" y="831806"/>
                  <a:pt x="75408" y="925657"/>
                </a:cubicBezTo>
                <a:cubicBezTo>
                  <a:pt x="89184" y="1019508"/>
                  <a:pt x="150316" y="1159854"/>
                  <a:pt x="152899" y="1178796"/>
                </a:cubicBezTo>
                <a:cubicBezTo>
                  <a:pt x="155482" y="1197738"/>
                  <a:pt x="108987" y="1108192"/>
                  <a:pt x="90906" y="1039311"/>
                </a:cubicBezTo>
                <a:cubicBezTo>
                  <a:pt x="72825" y="970430"/>
                  <a:pt x="22025" y="917908"/>
                  <a:pt x="44411" y="765508"/>
                </a:cubicBezTo>
                <a:cubicBezTo>
                  <a:pt x="66797" y="613108"/>
                  <a:pt x="210588" y="217901"/>
                  <a:pt x="225225" y="124911"/>
                </a:cubicBezTo>
                <a:cubicBezTo>
                  <a:pt x="239862" y="31921"/>
                  <a:pt x="97794" y="224789"/>
                  <a:pt x="132235" y="207569"/>
                </a:cubicBezTo>
                <a:cubicBezTo>
                  <a:pt x="166676" y="190349"/>
                  <a:pt x="433591" y="-15434"/>
                  <a:pt x="437035" y="92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7FE491D9-4433-7CAC-D7B6-C304D986623C}"/>
              </a:ext>
            </a:extLst>
          </p:cNvPr>
          <p:cNvSpPr/>
          <p:nvPr/>
        </p:nvSpPr>
        <p:spPr>
          <a:xfrm>
            <a:off x="6678650" y="4583411"/>
            <a:ext cx="200910" cy="1288774"/>
          </a:xfrm>
          <a:custGeom>
            <a:avLst/>
            <a:gdLst>
              <a:gd name="connsiteX0" fmla="*/ 63113 w 200910"/>
              <a:gd name="connsiteY0" fmla="*/ 4087 h 1288774"/>
              <a:gd name="connsiteX1" fmla="*/ 140604 w 200910"/>
              <a:gd name="connsiteY1" fmla="*/ 892657 h 1288774"/>
              <a:gd name="connsiteX2" fmla="*/ 181933 w 200910"/>
              <a:gd name="connsiteY2" fmla="*/ 639518 h 1288774"/>
              <a:gd name="connsiteX3" fmla="*/ 176767 w 200910"/>
              <a:gd name="connsiteY3" fmla="*/ 908155 h 1288774"/>
              <a:gd name="connsiteX4" fmla="*/ 1119 w 200910"/>
              <a:gd name="connsiteY4" fmla="*/ 1280114 h 1288774"/>
              <a:gd name="connsiteX5" fmla="*/ 104442 w 200910"/>
              <a:gd name="connsiteY5" fmla="*/ 1099301 h 1288774"/>
              <a:gd name="connsiteX6" fmla="*/ 161269 w 200910"/>
              <a:gd name="connsiteY6" fmla="*/ 334718 h 1288774"/>
              <a:gd name="connsiteX7" fmla="*/ 197431 w 200910"/>
              <a:gd name="connsiteY7" fmla="*/ 551694 h 1288774"/>
              <a:gd name="connsiteX8" fmla="*/ 63113 w 200910"/>
              <a:gd name="connsiteY8" fmla="*/ 4087 h 128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910" h="1288774">
                <a:moveTo>
                  <a:pt x="63113" y="4087"/>
                </a:moveTo>
                <a:cubicBezTo>
                  <a:pt x="53642" y="60914"/>
                  <a:pt x="120801" y="786752"/>
                  <a:pt x="140604" y="892657"/>
                </a:cubicBezTo>
                <a:cubicBezTo>
                  <a:pt x="160407" y="998562"/>
                  <a:pt x="175906" y="636935"/>
                  <a:pt x="181933" y="639518"/>
                </a:cubicBezTo>
                <a:cubicBezTo>
                  <a:pt x="187960" y="642101"/>
                  <a:pt x="206903" y="801389"/>
                  <a:pt x="176767" y="908155"/>
                </a:cubicBezTo>
                <a:cubicBezTo>
                  <a:pt x="146631" y="1014921"/>
                  <a:pt x="13173" y="1248256"/>
                  <a:pt x="1119" y="1280114"/>
                </a:cubicBezTo>
                <a:cubicBezTo>
                  <a:pt x="-10935" y="1311972"/>
                  <a:pt x="77750" y="1256867"/>
                  <a:pt x="104442" y="1099301"/>
                </a:cubicBezTo>
                <a:cubicBezTo>
                  <a:pt x="131134" y="941735"/>
                  <a:pt x="145771" y="425986"/>
                  <a:pt x="161269" y="334718"/>
                </a:cubicBezTo>
                <a:cubicBezTo>
                  <a:pt x="176767" y="243450"/>
                  <a:pt x="212068" y="602494"/>
                  <a:pt x="197431" y="551694"/>
                </a:cubicBezTo>
                <a:cubicBezTo>
                  <a:pt x="182794" y="500894"/>
                  <a:pt x="72584" y="-52740"/>
                  <a:pt x="63113" y="408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40FA82F6-6008-20CB-8CFB-955B576C923D}"/>
              </a:ext>
            </a:extLst>
          </p:cNvPr>
          <p:cNvSpPr/>
          <p:nvPr/>
        </p:nvSpPr>
        <p:spPr>
          <a:xfrm>
            <a:off x="6710427" y="4765584"/>
            <a:ext cx="68521" cy="600580"/>
          </a:xfrm>
          <a:custGeom>
            <a:avLst/>
            <a:gdLst>
              <a:gd name="connsiteX0" fmla="*/ 339 w 68521"/>
              <a:gd name="connsiteY0" fmla="*/ 2728 h 600580"/>
              <a:gd name="connsiteX1" fmla="*/ 41668 w 68521"/>
              <a:gd name="connsiteY1" fmla="*/ 596830 h 600580"/>
              <a:gd name="connsiteX2" fmla="*/ 46834 w 68521"/>
              <a:gd name="connsiteY2" fmla="*/ 261033 h 600580"/>
              <a:gd name="connsiteX3" fmla="*/ 67498 w 68521"/>
              <a:gd name="connsiteY3" fmla="*/ 369521 h 600580"/>
              <a:gd name="connsiteX4" fmla="*/ 339 w 68521"/>
              <a:gd name="connsiteY4" fmla="*/ 2728 h 600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21" h="600580">
                <a:moveTo>
                  <a:pt x="339" y="2728"/>
                </a:moveTo>
                <a:cubicBezTo>
                  <a:pt x="-3966" y="40613"/>
                  <a:pt x="33919" y="553779"/>
                  <a:pt x="41668" y="596830"/>
                </a:cubicBezTo>
                <a:cubicBezTo>
                  <a:pt x="49417" y="639881"/>
                  <a:pt x="42529" y="298918"/>
                  <a:pt x="46834" y="261033"/>
                </a:cubicBezTo>
                <a:cubicBezTo>
                  <a:pt x="51139" y="223148"/>
                  <a:pt x="73525" y="405684"/>
                  <a:pt x="67498" y="369521"/>
                </a:cubicBezTo>
                <a:cubicBezTo>
                  <a:pt x="61471" y="333358"/>
                  <a:pt x="4644" y="-35157"/>
                  <a:pt x="339" y="272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D6C9A822-9943-4ACC-A323-7D257AE6434F}"/>
              </a:ext>
            </a:extLst>
          </p:cNvPr>
          <p:cNvSpPr/>
          <p:nvPr/>
        </p:nvSpPr>
        <p:spPr>
          <a:xfrm>
            <a:off x="6565735" y="4544559"/>
            <a:ext cx="190205" cy="1387496"/>
          </a:xfrm>
          <a:custGeom>
            <a:avLst/>
            <a:gdLst>
              <a:gd name="connsiteX0" fmla="*/ 181194 w 190205"/>
              <a:gd name="connsiteY0" fmla="*/ 58438 h 1387496"/>
              <a:gd name="connsiteX1" fmla="*/ 77872 w 190205"/>
              <a:gd name="connsiteY1" fmla="*/ 786858 h 1387496"/>
              <a:gd name="connsiteX2" fmla="*/ 88204 w 190205"/>
              <a:gd name="connsiteY2" fmla="*/ 626709 h 1387496"/>
              <a:gd name="connsiteX3" fmla="*/ 88204 w 190205"/>
              <a:gd name="connsiteY3" fmla="*/ 1003834 h 1387496"/>
              <a:gd name="connsiteX4" fmla="*/ 57207 w 190205"/>
              <a:gd name="connsiteY4" fmla="*/ 864349 h 1387496"/>
              <a:gd name="connsiteX5" fmla="*/ 170862 w 190205"/>
              <a:gd name="connsiteY5" fmla="*/ 1375794 h 1387496"/>
              <a:gd name="connsiteX6" fmla="*/ 83038 w 190205"/>
              <a:gd name="connsiteY6" fmla="*/ 1205312 h 1387496"/>
              <a:gd name="connsiteX7" fmla="*/ 380 w 190205"/>
              <a:gd name="connsiteY7" fmla="*/ 1003834 h 1387496"/>
              <a:gd name="connsiteX8" fmla="*/ 52041 w 190205"/>
              <a:gd name="connsiteY8" fmla="*/ 647373 h 1387496"/>
              <a:gd name="connsiteX9" fmla="*/ 46875 w 190205"/>
              <a:gd name="connsiteY9" fmla="*/ 621543 h 1387496"/>
              <a:gd name="connsiteX10" fmla="*/ 170862 w 190205"/>
              <a:gd name="connsiteY10" fmla="*/ 110099 h 1387496"/>
              <a:gd name="connsiteX11" fmla="*/ 181194 w 190205"/>
              <a:gd name="connsiteY11" fmla="*/ 58438 h 1387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0205" h="1387496">
                <a:moveTo>
                  <a:pt x="181194" y="58438"/>
                </a:moveTo>
                <a:cubicBezTo>
                  <a:pt x="165696" y="171231"/>
                  <a:pt x="93370" y="692146"/>
                  <a:pt x="77872" y="786858"/>
                </a:cubicBezTo>
                <a:cubicBezTo>
                  <a:pt x="62374" y="881570"/>
                  <a:pt x="86482" y="590546"/>
                  <a:pt x="88204" y="626709"/>
                </a:cubicBezTo>
                <a:cubicBezTo>
                  <a:pt x="89926" y="662872"/>
                  <a:pt x="93370" y="964227"/>
                  <a:pt x="88204" y="1003834"/>
                </a:cubicBezTo>
                <a:cubicBezTo>
                  <a:pt x="83038" y="1043441"/>
                  <a:pt x="57207" y="864349"/>
                  <a:pt x="57207" y="864349"/>
                </a:cubicBezTo>
                <a:cubicBezTo>
                  <a:pt x="70983" y="926342"/>
                  <a:pt x="166557" y="1318967"/>
                  <a:pt x="170862" y="1375794"/>
                </a:cubicBezTo>
                <a:cubicBezTo>
                  <a:pt x="175167" y="1432621"/>
                  <a:pt x="111452" y="1267305"/>
                  <a:pt x="83038" y="1205312"/>
                </a:cubicBezTo>
                <a:cubicBezTo>
                  <a:pt x="54624" y="1143319"/>
                  <a:pt x="5546" y="1096824"/>
                  <a:pt x="380" y="1003834"/>
                </a:cubicBezTo>
                <a:cubicBezTo>
                  <a:pt x="-4786" y="910844"/>
                  <a:pt x="44292" y="711088"/>
                  <a:pt x="52041" y="647373"/>
                </a:cubicBezTo>
                <a:cubicBezTo>
                  <a:pt x="59790" y="583658"/>
                  <a:pt x="27072" y="711089"/>
                  <a:pt x="46875" y="621543"/>
                </a:cubicBezTo>
                <a:cubicBezTo>
                  <a:pt x="66678" y="531997"/>
                  <a:pt x="150197" y="205672"/>
                  <a:pt x="170862" y="110099"/>
                </a:cubicBezTo>
                <a:cubicBezTo>
                  <a:pt x="191527" y="14526"/>
                  <a:pt x="196692" y="-54355"/>
                  <a:pt x="181194" y="5843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C2B1F146-4D50-BFA3-FDC6-A84C03D4F125}"/>
              </a:ext>
            </a:extLst>
          </p:cNvPr>
          <p:cNvSpPr/>
          <p:nvPr/>
        </p:nvSpPr>
        <p:spPr>
          <a:xfrm>
            <a:off x="3487089" y="1606658"/>
            <a:ext cx="1968314" cy="1482970"/>
          </a:xfrm>
          <a:custGeom>
            <a:avLst/>
            <a:gdLst>
              <a:gd name="connsiteX0" fmla="*/ 1968314 w 1968314"/>
              <a:gd name="connsiteY0" fmla="*/ 0 h 1482970"/>
              <a:gd name="connsiteX1" fmla="*/ 490809 w 1968314"/>
              <a:gd name="connsiteY1" fmla="*/ 635430 h 1482970"/>
              <a:gd name="connsiteX2" fmla="*/ 780111 w 1968314"/>
              <a:gd name="connsiteY2" fmla="*/ 557939 h 1482970"/>
              <a:gd name="connsiteX3" fmla="*/ 41358 w 1968314"/>
              <a:gd name="connsiteY3" fmla="*/ 1033220 h 1482970"/>
              <a:gd name="connsiteX4" fmla="*/ 87853 w 1968314"/>
              <a:gd name="connsiteY4" fmla="*/ 1012556 h 1482970"/>
              <a:gd name="connsiteX5" fmla="*/ 36192 w 1968314"/>
              <a:gd name="connsiteY5" fmla="*/ 1482671 h 1482970"/>
              <a:gd name="connsiteX6" fmla="*/ 294497 w 1968314"/>
              <a:gd name="connsiteY6" fmla="*/ 935064 h 1482970"/>
              <a:gd name="connsiteX7" fmla="*/ 666457 w 1968314"/>
              <a:gd name="connsiteY7" fmla="*/ 485613 h 1482970"/>
              <a:gd name="connsiteX8" fmla="*/ 563135 w 1968314"/>
              <a:gd name="connsiteY8" fmla="*/ 516610 h 1482970"/>
              <a:gd name="connsiteX9" fmla="*/ 1968314 w 1968314"/>
              <a:gd name="connsiteY9" fmla="*/ 0 h 1482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68314" h="1482970">
                <a:moveTo>
                  <a:pt x="1968314" y="0"/>
                </a:moveTo>
                <a:lnTo>
                  <a:pt x="490809" y="635430"/>
                </a:lnTo>
                <a:cubicBezTo>
                  <a:pt x="292775" y="728420"/>
                  <a:pt x="855019" y="491641"/>
                  <a:pt x="780111" y="557939"/>
                </a:cubicBezTo>
                <a:cubicBezTo>
                  <a:pt x="705202" y="624237"/>
                  <a:pt x="156734" y="957451"/>
                  <a:pt x="41358" y="1033220"/>
                </a:cubicBezTo>
                <a:cubicBezTo>
                  <a:pt x="-74018" y="1108989"/>
                  <a:pt x="88714" y="937648"/>
                  <a:pt x="87853" y="1012556"/>
                </a:cubicBezTo>
                <a:cubicBezTo>
                  <a:pt x="86992" y="1087464"/>
                  <a:pt x="1751" y="1495586"/>
                  <a:pt x="36192" y="1482671"/>
                </a:cubicBezTo>
                <a:cubicBezTo>
                  <a:pt x="70633" y="1469756"/>
                  <a:pt x="189453" y="1101240"/>
                  <a:pt x="294497" y="935064"/>
                </a:cubicBezTo>
                <a:cubicBezTo>
                  <a:pt x="399541" y="768888"/>
                  <a:pt x="621684" y="555355"/>
                  <a:pt x="666457" y="485613"/>
                </a:cubicBezTo>
                <a:cubicBezTo>
                  <a:pt x="711230" y="415871"/>
                  <a:pt x="563135" y="516610"/>
                  <a:pt x="563135" y="516610"/>
                </a:cubicBezTo>
                <a:lnTo>
                  <a:pt x="1968314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0E814510-FA5B-FC66-1D46-F534B244CC55}"/>
              </a:ext>
            </a:extLst>
          </p:cNvPr>
          <p:cNvSpPr/>
          <p:nvPr/>
        </p:nvSpPr>
        <p:spPr>
          <a:xfrm>
            <a:off x="5532244" y="1904458"/>
            <a:ext cx="1044396" cy="1237517"/>
          </a:xfrm>
          <a:custGeom>
            <a:avLst/>
            <a:gdLst>
              <a:gd name="connsiteX0" fmla="*/ 651 w 1044396"/>
              <a:gd name="connsiteY0" fmla="*/ 1834 h 1237517"/>
              <a:gd name="connsiteX1" fmla="*/ 641248 w 1044396"/>
              <a:gd name="connsiteY1" fmla="*/ 487447 h 1237517"/>
              <a:gd name="connsiteX2" fmla="*/ 599919 w 1044396"/>
              <a:gd name="connsiteY2" fmla="*/ 389291 h 1237517"/>
              <a:gd name="connsiteX3" fmla="*/ 1033871 w 1044396"/>
              <a:gd name="connsiteY3" fmla="*/ 1215867 h 1237517"/>
              <a:gd name="connsiteX4" fmla="*/ 920217 w 1044396"/>
              <a:gd name="connsiteY4" fmla="*/ 1014389 h 1237517"/>
              <a:gd name="connsiteX5" fmla="*/ 372610 w 1044396"/>
              <a:gd name="connsiteY5" fmla="*/ 53495 h 1237517"/>
              <a:gd name="connsiteX6" fmla="*/ 517261 w 1044396"/>
              <a:gd name="connsiteY6" fmla="*/ 311800 h 1237517"/>
              <a:gd name="connsiteX7" fmla="*/ 651 w 1044396"/>
              <a:gd name="connsiteY7" fmla="*/ 1834 h 1237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4396" h="1237517">
                <a:moveTo>
                  <a:pt x="651" y="1834"/>
                </a:moveTo>
                <a:cubicBezTo>
                  <a:pt x="21315" y="31108"/>
                  <a:pt x="541370" y="422871"/>
                  <a:pt x="641248" y="487447"/>
                </a:cubicBezTo>
                <a:cubicBezTo>
                  <a:pt x="741126" y="552023"/>
                  <a:pt x="534482" y="267888"/>
                  <a:pt x="599919" y="389291"/>
                </a:cubicBezTo>
                <a:cubicBezTo>
                  <a:pt x="665356" y="510694"/>
                  <a:pt x="980488" y="1111684"/>
                  <a:pt x="1033871" y="1215867"/>
                </a:cubicBezTo>
                <a:cubicBezTo>
                  <a:pt x="1087254" y="1320050"/>
                  <a:pt x="920217" y="1014389"/>
                  <a:pt x="920217" y="1014389"/>
                </a:cubicBezTo>
                <a:lnTo>
                  <a:pt x="372610" y="53495"/>
                </a:lnTo>
                <a:cubicBezTo>
                  <a:pt x="305451" y="-63603"/>
                  <a:pt x="577532" y="320410"/>
                  <a:pt x="517261" y="311800"/>
                </a:cubicBezTo>
                <a:cubicBezTo>
                  <a:pt x="456990" y="303190"/>
                  <a:pt x="-20013" y="-27440"/>
                  <a:pt x="651" y="1834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3A1AC489-DCDC-91F7-3158-B4556CF8D80C}"/>
              </a:ext>
            </a:extLst>
          </p:cNvPr>
          <p:cNvSpPr/>
          <p:nvPr/>
        </p:nvSpPr>
        <p:spPr>
          <a:xfrm>
            <a:off x="6025607" y="2003239"/>
            <a:ext cx="833292" cy="1415867"/>
          </a:xfrm>
          <a:custGeom>
            <a:avLst/>
            <a:gdLst>
              <a:gd name="connsiteX0" fmla="*/ 62155 w 833292"/>
              <a:gd name="connsiteY0" fmla="*/ 80934 h 1415867"/>
              <a:gd name="connsiteX1" fmla="*/ 78631 w 833292"/>
              <a:gd name="connsiteY1" fmla="*/ 138599 h 1415867"/>
              <a:gd name="connsiteX2" fmla="*/ 803561 w 833292"/>
              <a:gd name="connsiteY2" fmla="*/ 1357799 h 1415867"/>
              <a:gd name="connsiteX3" fmla="*/ 663517 w 833292"/>
              <a:gd name="connsiteY3" fmla="*/ 1143615 h 1415867"/>
              <a:gd name="connsiteX4" fmla="*/ 383431 w 833292"/>
              <a:gd name="connsiteY4" fmla="*/ 468112 h 1415867"/>
              <a:gd name="connsiteX5" fmla="*/ 457571 w 833292"/>
              <a:gd name="connsiteY5" fmla="*/ 616393 h 1415867"/>
              <a:gd name="connsiteX6" fmla="*/ 62155 w 833292"/>
              <a:gd name="connsiteY6" fmla="*/ 80934 h 1415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3292" h="1415867">
                <a:moveTo>
                  <a:pt x="62155" y="80934"/>
                </a:moveTo>
                <a:cubicBezTo>
                  <a:pt x="-1002" y="1302"/>
                  <a:pt x="-44937" y="-74212"/>
                  <a:pt x="78631" y="138599"/>
                </a:cubicBezTo>
                <a:cubicBezTo>
                  <a:pt x="202199" y="351410"/>
                  <a:pt x="706080" y="1190296"/>
                  <a:pt x="803561" y="1357799"/>
                </a:cubicBezTo>
                <a:cubicBezTo>
                  <a:pt x="901042" y="1525302"/>
                  <a:pt x="733539" y="1291896"/>
                  <a:pt x="663517" y="1143615"/>
                </a:cubicBezTo>
                <a:cubicBezTo>
                  <a:pt x="593495" y="995334"/>
                  <a:pt x="417755" y="555982"/>
                  <a:pt x="383431" y="468112"/>
                </a:cubicBezTo>
                <a:cubicBezTo>
                  <a:pt x="349107" y="380242"/>
                  <a:pt x="513863" y="679550"/>
                  <a:pt x="457571" y="616393"/>
                </a:cubicBezTo>
                <a:cubicBezTo>
                  <a:pt x="401279" y="553236"/>
                  <a:pt x="125312" y="160566"/>
                  <a:pt x="62155" y="8093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81C4BAA5-AE90-E33E-2A84-567C97E5B5C8}"/>
              </a:ext>
            </a:extLst>
          </p:cNvPr>
          <p:cNvSpPr/>
          <p:nvPr/>
        </p:nvSpPr>
        <p:spPr>
          <a:xfrm>
            <a:off x="3791680" y="3250998"/>
            <a:ext cx="458889" cy="321233"/>
          </a:xfrm>
          <a:custGeom>
            <a:avLst/>
            <a:gdLst>
              <a:gd name="connsiteX0" fmla="*/ 458003 w 458889"/>
              <a:gd name="connsiteY0" fmla="*/ 49250 h 321233"/>
              <a:gd name="connsiteX1" fmla="*/ 251299 w 458889"/>
              <a:gd name="connsiteY1" fmla="*/ 45747 h 321233"/>
              <a:gd name="connsiteX2" fmla="*/ 69120 w 458889"/>
              <a:gd name="connsiteY2" fmla="*/ 63264 h 321233"/>
              <a:gd name="connsiteX3" fmla="*/ 104154 w 458889"/>
              <a:gd name="connsiteY3" fmla="*/ 77278 h 321233"/>
              <a:gd name="connsiteX4" fmla="*/ 51603 w 458889"/>
              <a:gd name="connsiteY4" fmla="*/ 112312 h 321233"/>
              <a:gd name="connsiteX5" fmla="*/ 20072 w 458889"/>
              <a:gd name="connsiteY5" fmla="*/ 178878 h 321233"/>
              <a:gd name="connsiteX6" fmla="*/ 2554 w 458889"/>
              <a:gd name="connsiteY6" fmla="*/ 164864 h 321233"/>
              <a:gd name="connsiteX7" fmla="*/ 76127 w 458889"/>
              <a:gd name="connsiteY7" fmla="*/ 266464 h 321233"/>
              <a:gd name="connsiteX8" fmla="*/ 30582 w 458889"/>
              <a:gd name="connsiteY8" fmla="*/ 262961 h 321233"/>
              <a:gd name="connsiteX9" fmla="*/ 261810 w 458889"/>
              <a:gd name="connsiteY9" fmla="*/ 319016 h 321233"/>
              <a:gd name="connsiteX10" fmla="*/ 58610 w 458889"/>
              <a:gd name="connsiteY10" fmla="*/ 297995 h 321233"/>
              <a:gd name="connsiteX11" fmla="*/ 23575 w 458889"/>
              <a:gd name="connsiteY11" fmla="*/ 189388 h 321233"/>
              <a:gd name="connsiteX12" fmla="*/ 9561 w 458889"/>
              <a:gd name="connsiteY12" fmla="*/ 42243 h 321233"/>
              <a:gd name="connsiteX13" fmla="*/ 65617 w 458889"/>
              <a:gd name="connsiteY13" fmla="*/ 73774 h 321233"/>
              <a:gd name="connsiteX14" fmla="*/ 132182 w 458889"/>
              <a:gd name="connsiteY14" fmla="*/ 14216 h 321233"/>
              <a:gd name="connsiteX15" fmla="*/ 111161 w 458889"/>
              <a:gd name="connsiteY15" fmla="*/ 202 h 321233"/>
              <a:gd name="connsiteX16" fmla="*/ 275823 w 458889"/>
              <a:gd name="connsiteY16" fmla="*/ 7209 h 321233"/>
              <a:gd name="connsiteX17" fmla="*/ 167217 w 458889"/>
              <a:gd name="connsiteY17" fmla="*/ 24726 h 321233"/>
              <a:gd name="connsiteX18" fmla="*/ 458003 w 458889"/>
              <a:gd name="connsiteY18" fmla="*/ 49250 h 321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8889" h="321233">
                <a:moveTo>
                  <a:pt x="458003" y="49250"/>
                </a:moveTo>
                <a:cubicBezTo>
                  <a:pt x="472017" y="52753"/>
                  <a:pt x="316113" y="43411"/>
                  <a:pt x="251299" y="45747"/>
                </a:cubicBezTo>
                <a:cubicBezTo>
                  <a:pt x="186485" y="48083"/>
                  <a:pt x="93644" y="58009"/>
                  <a:pt x="69120" y="63264"/>
                </a:cubicBezTo>
                <a:cubicBezTo>
                  <a:pt x="44596" y="68519"/>
                  <a:pt x="107073" y="69103"/>
                  <a:pt x="104154" y="77278"/>
                </a:cubicBezTo>
                <a:cubicBezTo>
                  <a:pt x="101234" y="85453"/>
                  <a:pt x="65617" y="95379"/>
                  <a:pt x="51603" y="112312"/>
                </a:cubicBezTo>
                <a:cubicBezTo>
                  <a:pt x="37589" y="129245"/>
                  <a:pt x="20072" y="178878"/>
                  <a:pt x="20072" y="178878"/>
                </a:cubicBezTo>
                <a:cubicBezTo>
                  <a:pt x="11897" y="187637"/>
                  <a:pt x="-6788" y="150266"/>
                  <a:pt x="2554" y="164864"/>
                </a:cubicBezTo>
                <a:cubicBezTo>
                  <a:pt x="11896" y="179462"/>
                  <a:pt x="71456" y="250115"/>
                  <a:pt x="76127" y="266464"/>
                </a:cubicBezTo>
                <a:cubicBezTo>
                  <a:pt x="80798" y="282813"/>
                  <a:pt x="-365" y="254202"/>
                  <a:pt x="30582" y="262961"/>
                </a:cubicBezTo>
                <a:cubicBezTo>
                  <a:pt x="61529" y="271720"/>
                  <a:pt x="257139" y="313177"/>
                  <a:pt x="261810" y="319016"/>
                </a:cubicBezTo>
                <a:cubicBezTo>
                  <a:pt x="266481" y="324855"/>
                  <a:pt x="98316" y="319600"/>
                  <a:pt x="58610" y="297995"/>
                </a:cubicBezTo>
                <a:cubicBezTo>
                  <a:pt x="18904" y="276390"/>
                  <a:pt x="31750" y="232013"/>
                  <a:pt x="23575" y="189388"/>
                </a:cubicBezTo>
                <a:cubicBezTo>
                  <a:pt x="15400" y="146763"/>
                  <a:pt x="2554" y="61512"/>
                  <a:pt x="9561" y="42243"/>
                </a:cubicBezTo>
                <a:cubicBezTo>
                  <a:pt x="16568" y="22974"/>
                  <a:pt x="45180" y="78445"/>
                  <a:pt x="65617" y="73774"/>
                </a:cubicBezTo>
                <a:cubicBezTo>
                  <a:pt x="86054" y="69103"/>
                  <a:pt x="124591" y="26478"/>
                  <a:pt x="132182" y="14216"/>
                </a:cubicBezTo>
                <a:cubicBezTo>
                  <a:pt x="139773" y="1954"/>
                  <a:pt x="87221" y="1370"/>
                  <a:pt x="111161" y="202"/>
                </a:cubicBezTo>
                <a:cubicBezTo>
                  <a:pt x="135101" y="-966"/>
                  <a:pt x="266480" y="3122"/>
                  <a:pt x="275823" y="7209"/>
                </a:cubicBezTo>
                <a:cubicBezTo>
                  <a:pt x="285166" y="11296"/>
                  <a:pt x="143277" y="21222"/>
                  <a:pt x="167217" y="24726"/>
                </a:cubicBezTo>
                <a:cubicBezTo>
                  <a:pt x="191157" y="28230"/>
                  <a:pt x="443989" y="45747"/>
                  <a:pt x="458003" y="4925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6EBE0023-BFF5-0B96-31EC-8201953D745F}"/>
              </a:ext>
            </a:extLst>
          </p:cNvPr>
          <p:cNvSpPr/>
          <p:nvPr/>
        </p:nvSpPr>
        <p:spPr>
          <a:xfrm>
            <a:off x="5263945" y="3141896"/>
            <a:ext cx="1019572" cy="312613"/>
          </a:xfrm>
          <a:custGeom>
            <a:avLst/>
            <a:gdLst>
              <a:gd name="connsiteX0" fmla="*/ 590317 w 1019572"/>
              <a:gd name="connsiteY0" fmla="*/ 697 h 312613"/>
              <a:gd name="connsiteX1" fmla="*/ 19255 w 1019572"/>
              <a:gd name="connsiteY1" fmla="*/ 294987 h 312613"/>
              <a:gd name="connsiteX2" fmla="*/ 190924 w 1019572"/>
              <a:gd name="connsiteY2" fmla="*/ 207401 h 312613"/>
              <a:gd name="connsiteX3" fmla="*/ 740965 w 1019572"/>
              <a:gd name="connsiteY3" fmla="*/ 63759 h 312613"/>
              <a:gd name="connsiteX4" fmla="*/ 670896 w 1019572"/>
              <a:gd name="connsiteY4" fmla="*/ 95290 h 312613"/>
              <a:gd name="connsiteX5" fmla="*/ 835558 w 1019572"/>
              <a:gd name="connsiteY5" fmla="*/ 116311 h 312613"/>
              <a:gd name="connsiteX6" fmla="*/ 961683 w 1019572"/>
              <a:gd name="connsiteY6" fmla="*/ 228421 h 312613"/>
              <a:gd name="connsiteX7" fmla="*/ 944165 w 1019572"/>
              <a:gd name="connsiteY7" fmla="*/ 182876 h 312613"/>
              <a:gd name="connsiteX8" fmla="*/ 1010731 w 1019572"/>
              <a:gd name="connsiteY8" fmla="*/ 312504 h 312613"/>
              <a:gd name="connsiteX9" fmla="*/ 986207 w 1019572"/>
              <a:gd name="connsiteY9" fmla="*/ 203897 h 312613"/>
              <a:gd name="connsiteX10" fmla="*/ 986207 w 1019572"/>
              <a:gd name="connsiteY10" fmla="*/ 130325 h 312613"/>
              <a:gd name="connsiteX11" fmla="*/ 523752 w 1019572"/>
              <a:gd name="connsiteY11" fmla="*/ 137332 h 312613"/>
              <a:gd name="connsiteX12" fmla="*/ 92827 w 1019572"/>
              <a:gd name="connsiteY12" fmla="*/ 249442 h 312613"/>
              <a:gd name="connsiteX13" fmla="*/ 243476 w 1019572"/>
              <a:gd name="connsiteY13" fmla="*/ 196890 h 312613"/>
              <a:gd name="connsiteX14" fmla="*/ 166400 w 1019572"/>
              <a:gd name="connsiteY14" fmla="*/ 280973 h 312613"/>
              <a:gd name="connsiteX15" fmla="*/ 296027 w 1019572"/>
              <a:gd name="connsiteY15" fmla="*/ 140835 h 312613"/>
              <a:gd name="connsiteX16" fmla="*/ 141876 w 1019572"/>
              <a:gd name="connsiteY16" fmla="*/ 210904 h 312613"/>
              <a:gd name="connsiteX17" fmla="*/ 590317 w 1019572"/>
              <a:gd name="connsiteY17" fmla="*/ 697 h 312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19572" h="312613">
                <a:moveTo>
                  <a:pt x="590317" y="697"/>
                </a:moveTo>
                <a:cubicBezTo>
                  <a:pt x="569880" y="14711"/>
                  <a:pt x="19255" y="294987"/>
                  <a:pt x="19255" y="294987"/>
                </a:cubicBezTo>
                <a:cubicBezTo>
                  <a:pt x="-47311" y="329438"/>
                  <a:pt x="70639" y="245939"/>
                  <a:pt x="190924" y="207401"/>
                </a:cubicBezTo>
                <a:cubicBezTo>
                  <a:pt x="311209" y="168863"/>
                  <a:pt x="660970" y="82444"/>
                  <a:pt x="740965" y="63759"/>
                </a:cubicBezTo>
                <a:cubicBezTo>
                  <a:pt x="820960" y="45074"/>
                  <a:pt x="655131" y="86531"/>
                  <a:pt x="670896" y="95290"/>
                </a:cubicBezTo>
                <a:cubicBezTo>
                  <a:pt x="686661" y="104049"/>
                  <a:pt x="787093" y="94122"/>
                  <a:pt x="835558" y="116311"/>
                </a:cubicBezTo>
                <a:cubicBezTo>
                  <a:pt x="884023" y="138500"/>
                  <a:pt x="943582" y="217327"/>
                  <a:pt x="961683" y="228421"/>
                </a:cubicBezTo>
                <a:cubicBezTo>
                  <a:pt x="979784" y="239515"/>
                  <a:pt x="935990" y="168862"/>
                  <a:pt x="944165" y="182876"/>
                </a:cubicBezTo>
                <a:cubicBezTo>
                  <a:pt x="952340" y="196890"/>
                  <a:pt x="1003724" y="309001"/>
                  <a:pt x="1010731" y="312504"/>
                </a:cubicBezTo>
                <a:cubicBezTo>
                  <a:pt x="1017738" y="316007"/>
                  <a:pt x="990294" y="234260"/>
                  <a:pt x="986207" y="203897"/>
                </a:cubicBezTo>
                <a:cubicBezTo>
                  <a:pt x="982120" y="173534"/>
                  <a:pt x="1063283" y="141419"/>
                  <a:pt x="986207" y="130325"/>
                </a:cubicBezTo>
                <a:cubicBezTo>
                  <a:pt x="909131" y="119231"/>
                  <a:pt x="672649" y="117479"/>
                  <a:pt x="523752" y="137332"/>
                </a:cubicBezTo>
                <a:cubicBezTo>
                  <a:pt x="374855" y="157185"/>
                  <a:pt x="139540" y="239516"/>
                  <a:pt x="92827" y="249442"/>
                </a:cubicBezTo>
                <a:cubicBezTo>
                  <a:pt x="46114" y="259368"/>
                  <a:pt x="231214" y="191635"/>
                  <a:pt x="243476" y="196890"/>
                </a:cubicBezTo>
                <a:cubicBezTo>
                  <a:pt x="255738" y="202145"/>
                  <a:pt x="157642" y="290315"/>
                  <a:pt x="166400" y="280973"/>
                </a:cubicBezTo>
                <a:cubicBezTo>
                  <a:pt x="175158" y="271631"/>
                  <a:pt x="300114" y="152513"/>
                  <a:pt x="296027" y="140835"/>
                </a:cubicBezTo>
                <a:cubicBezTo>
                  <a:pt x="291940" y="129157"/>
                  <a:pt x="95163" y="233676"/>
                  <a:pt x="141876" y="210904"/>
                </a:cubicBezTo>
                <a:cubicBezTo>
                  <a:pt x="188589" y="188132"/>
                  <a:pt x="610754" y="-13317"/>
                  <a:pt x="590317" y="69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971BB178-44F5-19B6-9C6E-1822B32D423D}"/>
              </a:ext>
            </a:extLst>
          </p:cNvPr>
          <p:cNvSpPr/>
          <p:nvPr/>
        </p:nvSpPr>
        <p:spPr>
          <a:xfrm>
            <a:off x="3845830" y="3728545"/>
            <a:ext cx="516373" cy="1261279"/>
          </a:xfrm>
          <a:custGeom>
            <a:avLst/>
            <a:gdLst>
              <a:gd name="connsiteX0" fmla="*/ 956 w 516373"/>
              <a:gd name="connsiteY0" fmla="*/ 0 h 1261279"/>
              <a:gd name="connsiteX1" fmla="*/ 213791 w 516373"/>
              <a:gd name="connsiteY1" fmla="*/ 701565 h 1261279"/>
              <a:gd name="connsiteX2" fmla="*/ 261087 w 516373"/>
              <a:gd name="connsiteY2" fmla="*/ 425669 h 1261279"/>
              <a:gd name="connsiteX3" fmla="*/ 268970 w 516373"/>
              <a:gd name="connsiteY3" fmla="*/ 993227 h 1261279"/>
              <a:gd name="connsiteX4" fmla="*/ 513336 w 516373"/>
              <a:gd name="connsiteY4" fmla="*/ 1261241 h 1261279"/>
              <a:gd name="connsiteX5" fmla="*/ 387211 w 516373"/>
              <a:gd name="connsiteY5" fmla="*/ 1008993 h 1261279"/>
              <a:gd name="connsiteX6" fmla="*/ 119198 w 516373"/>
              <a:gd name="connsiteY6" fmla="*/ 536027 h 1261279"/>
              <a:gd name="connsiteX7" fmla="*/ 134963 w 516373"/>
              <a:gd name="connsiteY7" fmla="*/ 701565 h 1261279"/>
              <a:gd name="connsiteX8" fmla="*/ 956 w 516373"/>
              <a:gd name="connsiteY8" fmla="*/ 0 h 126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6373" h="1261279">
                <a:moveTo>
                  <a:pt x="956" y="0"/>
                </a:moveTo>
                <a:cubicBezTo>
                  <a:pt x="14094" y="0"/>
                  <a:pt x="170436" y="630620"/>
                  <a:pt x="213791" y="701565"/>
                </a:cubicBezTo>
                <a:cubicBezTo>
                  <a:pt x="257146" y="772510"/>
                  <a:pt x="251891" y="377059"/>
                  <a:pt x="261087" y="425669"/>
                </a:cubicBezTo>
                <a:cubicBezTo>
                  <a:pt x="270284" y="474279"/>
                  <a:pt x="226929" y="853965"/>
                  <a:pt x="268970" y="993227"/>
                </a:cubicBezTo>
                <a:cubicBezTo>
                  <a:pt x="311011" y="1132489"/>
                  <a:pt x="493629" y="1258613"/>
                  <a:pt x="513336" y="1261241"/>
                </a:cubicBezTo>
                <a:cubicBezTo>
                  <a:pt x="533043" y="1263869"/>
                  <a:pt x="452901" y="1129862"/>
                  <a:pt x="387211" y="1008993"/>
                </a:cubicBezTo>
                <a:cubicBezTo>
                  <a:pt x="321521" y="888124"/>
                  <a:pt x="161239" y="587265"/>
                  <a:pt x="119198" y="536027"/>
                </a:cubicBezTo>
                <a:cubicBezTo>
                  <a:pt x="77157" y="484789"/>
                  <a:pt x="155984" y="784334"/>
                  <a:pt x="134963" y="701565"/>
                </a:cubicBezTo>
                <a:cubicBezTo>
                  <a:pt x="113942" y="618796"/>
                  <a:pt x="-12182" y="0"/>
                  <a:pt x="95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078FAF07-31E0-F953-35E2-4E2FC01B67B7}"/>
              </a:ext>
            </a:extLst>
          </p:cNvPr>
          <p:cNvSpPr/>
          <p:nvPr/>
        </p:nvSpPr>
        <p:spPr>
          <a:xfrm>
            <a:off x="5785755" y="3720375"/>
            <a:ext cx="339275" cy="1199708"/>
          </a:xfrm>
          <a:custGeom>
            <a:avLst/>
            <a:gdLst>
              <a:gd name="connsiteX0" fmla="*/ 339148 w 339275"/>
              <a:gd name="connsiteY0" fmla="*/ 287 h 1199708"/>
              <a:gd name="connsiteX1" fmla="*/ 71135 w 339275"/>
              <a:gd name="connsiteY1" fmla="*/ 670322 h 1199708"/>
              <a:gd name="connsiteX2" fmla="*/ 189376 w 339275"/>
              <a:gd name="connsiteY2" fmla="*/ 985632 h 1199708"/>
              <a:gd name="connsiteX3" fmla="*/ 15955 w 339275"/>
              <a:gd name="connsiteY3" fmla="*/ 749149 h 1199708"/>
              <a:gd name="connsiteX4" fmla="*/ 102666 w 339275"/>
              <a:gd name="connsiteY4" fmla="*/ 1198466 h 1199708"/>
              <a:gd name="connsiteX5" fmla="*/ 190 w 339275"/>
              <a:gd name="connsiteY5" fmla="*/ 867391 h 1199708"/>
              <a:gd name="connsiteX6" fmla="*/ 134197 w 339275"/>
              <a:gd name="connsiteY6" fmla="*/ 410191 h 1199708"/>
              <a:gd name="connsiteX7" fmla="*/ 31721 w 339275"/>
              <a:gd name="connsiteY7" fmla="*/ 583611 h 1199708"/>
              <a:gd name="connsiteX8" fmla="*/ 339148 w 339275"/>
              <a:gd name="connsiteY8" fmla="*/ 287 h 1199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9275" h="1199708">
                <a:moveTo>
                  <a:pt x="339148" y="287"/>
                </a:moveTo>
                <a:cubicBezTo>
                  <a:pt x="345717" y="14739"/>
                  <a:pt x="96097" y="506098"/>
                  <a:pt x="71135" y="670322"/>
                </a:cubicBezTo>
                <a:cubicBezTo>
                  <a:pt x="46173" y="834546"/>
                  <a:pt x="198573" y="972494"/>
                  <a:pt x="189376" y="985632"/>
                </a:cubicBezTo>
                <a:cubicBezTo>
                  <a:pt x="180179" y="998770"/>
                  <a:pt x="30407" y="713677"/>
                  <a:pt x="15955" y="749149"/>
                </a:cubicBezTo>
                <a:cubicBezTo>
                  <a:pt x="1503" y="784621"/>
                  <a:pt x="105293" y="1178759"/>
                  <a:pt x="102666" y="1198466"/>
                </a:cubicBezTo>
                <a:cubicBezTo>
                  <a:pt x="100039" y="1218173"/>
                  <a:pt x="-5065" y="998770"/>
                  <a:pt x="190" y="867391"/>
                </a:cubicBezTo>
                <a:cubicBezTo>
                  <a:pt x="5445" y="736012"/>
                  <a:pt x="128942" y="457488"/>
                  <a:pt x="134197" y="410191"/>
                </a:cubicBezTo>
                <a:cubicBezTo>
                  <a:pt x="139452" y="362894"/>
                  <a:pt x="-2437" y="646673"/>
                  <a:pt x="31721" y="583611"/>
                </a:cubicBezTo>
                <a:cubicBezTo>
                  <a:pt x="65879" y="520549"/>
                  <a:pt x="332579" y="-14165"/>
                  <a:pt x="339148" y="28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F9DFD968-F0BE-997F-C6B4-B4D663AFF83C}"/>
              </a:ext>
            </a:extLst>
          </p:cNvPr>
          <p:cNvSpPr/>
          <p:nvPr/>
        </p:nvSpPr>
        <p:spPr>
          <a:xfrm>
            <a:off x="3129395" y="3974233"/>
            <a:ext cx="171712" cy="796572"/>
          </a:xfrm>
          <a:custGeom>
            <a:avLst/>
            <a:gdLst>
              <a:gd name="connsiteX0" fmla="*/ 134067 w 171712"/>
              <a:gd name="connsiteY0" fmla="*/ 22326 h 796572"/>
              <a:gd name="connsiteX1" fmla="*/ 141950 w 171712"/>
              <a:gd name="connsiteY1" fmla="*/ 85388 h 796572"/>
              <a:gd name="connsiteX2" fmla="*/ 39474 w 171712"/>
              <a:gd name="connsiteY2" fmla="*/ 369167 h 796572"/>
              <a:gd name="connsiteX3" fmla="*/ 110419 w 171712"/>
              <a:gd name="connsiteY3" fmla="*/ 716008 h 796572"/>
              <a:gd name="connsiteX4" fmla="*/ 149833 w 171712"/>
              <a:gd name="connsiteY4" fmla="*/ 716008 h 796572"/>
              <a:gd name="connsiteX5" fmla="*/ 165598 w 171712"/>
              <a:gd name="connsiteY5" fmla="*/ 794836 h 796572"/>
              <a:gd name="connsiteX6" fmla="*/ 157715 w 171712"/>
              <a:gd name="connsiteY6" fmla="*/ 629298 h 796572"/>
              <a:gd name="connsiteX7" fmla="*/ 15826 w 171712"/>
              <a:gd name="connsiteY7" fmla="*/ 377050 h 796572"/>
              <a:gd name="connsiteX8" fmla="*/ 15826 w 171712"/>
              <a:gd name="connsiteY8" fmla="*/ 424346 h 796572"/>
              <a:gd name="connsiteX9" fmla="*/ 134067 w 171712"/>
              <a:gd name="connsiteY9" fmla="*/ 22326 h 79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712" h="796572">
                <a:moveTo>
                  <a:pt x="134067" y="22326"/>
                </a:moveTo>
                <a:cubicBezTo>
                  <a:pt x="155088" y="-34167"/>
                  <a:pt x="157715" y="27581"/>
                  <a:pt x="141950" y="85388"/>
                </a:cubicBezTo>
                <a:cubicBezTo>
                  <a:pt x="126185" y="143195"/>
                  <a:pt x="44729" y="264064"/>
                  <a:pt x="39474" y="369167"/>
                </a:cubicBezTo>
                <a:cubicBezTo>
                  <a:pt x="34219" y="474270"/>
                  <a:pt x="92026" y="658201"/>
                  <a:pt x="110419" y="716008"/>
                </a:cubicBezTo>
                <a:cubicBezTo>
                  <a:pt x="128812" y="773815"/>
                  <a:pt x="140637" y="702870"/>
                  <a:pt x="149833" y="716008"/>
                </a:cubicBezTo>
                <a:cubicBezTo>
                  <a:pt x="159030" y="729146"/>
                  <a:pt x="164284" y="809288"/>
                  <a:pt x="165598" y="794836"/>
                </a:cubicBezTo>
                <a:cubicBezTo>
                  <a:pt x="166912" y="780384"/>
                  <a:pt x="182677" y="698929"/>
                  <a:pt x="157715" y="629298"/>
                </a:cubicBezTo>
                <a:cubicBezTo>
                  <a:pt x="132753" y="559667"/>
                  <a:pt x="39474" y="411209"/>
                  <a:pt x="15826" y="377050"/>
                </a:cubicBezTo>
                <a:cubicBezTo>
                  <a:pt x="-7822" y="342891"/>
                  <a:pt x="-2567" y="482153"/>
                  <a:pt x="15826" y="424346"/>
                </a:cubicBezTo>
                <a:cubicBezTo>
                  <a:pt x="34219" y="366539"/>
                  <a:pt x="113046" y="78819"/>
                  <a:pt x="134067" y="22326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001F5D4A-6807-2F96-5A36-4DCEBF352DF2}"/>
              </a:ext>
            </a:extLst>
          </p:cNvPr>
          <p:cNvSpPr/>
          <p:nvPr/>
        </p:nvSpPr>
        <p:spPr>
          <a:xfrm>
            <a:off x="3239101" y="4067476"/>
            <a:ext cx="166251" cy="559731"/>
          </a:xfrm>
          <a:custGeom>
            <a:avLst/>
            <a:gdLst>
              <a:gd name="connsiteX0" fmla="*/ 713 w 166251"/>
              <a:gd name="connsiteY0" fmla="*/ 27 h 559731"/>
              <a:gd name="connsiteX1" fmla="*/ 103189 w 166251"/>
              <a:gd name="connsiteY1" fmla="*/ 275924 h 559731"/>
              <a:gd name="connsiteX2" fmla="*/ 24361 w 166251"/>
              <a:gd name="connsiteY2" fmla="*/ 559703 h 559731"/>
              <a:gd name="connsiteX3" fmla="*/ 166251 w 166251"/>
              <a:gd name="connsiteY3" fmla="*/ 291690 h 559731"/>
              <a:gd name="connsiteX4" fmla="*/ 713 w 166251"/>
              <a:gd name="connsiteY4" fmla="*/ 27 h 55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251" h="559731">
                <a:moveTo>
                  <a:pt x="713" y="27"/>
                </a:moveTo>
                <a:cubicBezTo>
                  <a:pt x="-9797" y="-2601"/>
                  <a:pt x="99248" y="182645"/>
                  <a:pt x="103189" y="275924"/>
                </a:cubicBezTo>
                <a:cubicBezTo>
                  <a:pt x="107130" y="369203"/>
                  <a:pt x="13851" y="557075"/>
                  <a:pt x="24361" y="559703"/>
                </a:cubicBezTo>
                <a:cubicBezTo>
                  <a:pt x="34871" y="562331"/>
                  <a:pt x="166251" y="381028"/>
                  <a:pt x="166251" y="291690"/>
                </a:cubicBezTo>
                <a:cubicBezTo>
                  <a:pt x="166251" y="202352"/>
                  <a:pt x="11223" y="2655"/>
                  <a:pt x="713" y="27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2F85647D-FB05-AA03-5CDA-C1355A28F8EE}"/>
              </a:ext>
            </a:extLst>
          </p:cNvPr>
          <p:cNvSpPr/>
          <p:nvPr/>
        </p:nvSpPr>
        <p:spPr>
          <a:xfrm>
            <a:off x="6611064" y="3934061"/>
            <a:ext cx="420404" cy="666367"/>
          </a:xfrm>
          <a:custGeom>
            <a:avLst/>
            <a:gdLst>
              <a:gd name="connsiteX0" fmla="*/ 2570 w 420404"/>
              <a:gd name="connsiteY0" fmla="*/ 535463 h 666367"/>
              <a:gd name="connsiteX1" fmla="*/ 231170 w 420404"/>
              <a:gd name="connsiteY1" fmla="*/ 314746 h 666367"/>
              <a:gd name="connsiteX2" fmla="*/ 152343 w 420404"/>
              <a:gd name="connsiteY2" fmla="*/ 661587 h 666367"/>
              <a:gd name="connsiteX3" fmla="*/ 420357 w 420404"/>
              <a:gd name="connsiteY3" fmla="*/ 7318 h 666367"/>
              <a:gd name="connsiteX4" fmla="*/ 128695 w 420404"/>
              <a:gd name="connsiteY4" fmla="*/ 322629 h 666367"/>
              <a:gd name="connsiteX5" fmla="*/ 2570 w 420404"/>
              <a:gd name="connsiteY5" fmla="*/ 535463 h 666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0404" h="666367">
                <a:moveTo>
                  <a:pt x="2570" y="535463"/>
                </a:moveTo>
                <a:cubicBezTo>
                  <a:pt x="19649" y="534149"/>
                  <a:pt x="206208" y="293725"/>
                  <a:pt x="231170" y="314746"/>
                </a:cubicBezTo>
                <a:cubicBezTo>
                  <a:pt x="256132" y="335767"/>
                  <a:pt x="120812" y="712825"/>
                  <a:pt x="152343" y="661587"/>
                </a:cubicBezTo>
                <a:cubicBezTo>
                  <a:pt x="183874" y="610349"/>
                  <a:pt x="424298" y="63811"/>
                  <a:pt x="420357" y="7318"/>
                </a:cubicBezTo>
                <a:cubicBezTo>
                  <a:pt x="416416" y="-49175"/>
                  <a:pt x="200954" y="237232"/>
                  <a:pt x="128695" y="322629"/>
                </a:cubicBezTo>
                <a:cubicBezTo>
                  <a:pt x="56436" y="408026"/>
                  <a:pt x="-14509" y="536777"/>
                  <a:pt x="2570" y="53546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2FF46F5B-64FB-C183-06E2-256FDEE1F8DC}"/>
              </a:ext>
            </a:extLst>
          </p:cNvPr>
          <p:cNvSpPr/>
          <p:nvPr/>
        </p:nvSpPr>
        <p:spPr>
          <a:xfrm>
            <a:off x="6620223" y="4220085"/>
            <a:ext cx="261437" cy="344421"/>
          </a:xfrm>
          <a:custGeom>
            <a:avLst/>
            <a:gdLst>
              <a:gd name="connsiteX0" fmla="*/ 1294 w 261437"/>
              <a:gd name="connsiteY0" fmla="*/ 280970 h 344421"/>
              <a:gd name="connsiteX1" fmla="*/ 229894 w 261437"/>
              <a:gd name="connsiteY1" fmla="*/ 83901 h 344421"/>
              <a:gd name="connsiteX2" fmla="*/ 151067 w 261437"/>
              <a:gd name="connsiteY2" fmla="*/ 344032 h 344421"/>
              <a:gd name="connsiteX3" fmla="*/ 261425 w 261437"/>
              <a:gd name="connsiteY3" fmla="*/ 12956 h 344421"/>
              <a:gd name="connsiteX4" fmla="*/ 143184 w 261437"/>
              <a:gd name="connsiteY4" fmla="*/ 83901 h 344421"/>
              <a:gd name="connsiteX5" fmla="*/ 1294 w 261437"/>
              <a:gd name="connsiteY5" fmla="*/ 280970 h 34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437" h="344421">
                <a:moveTo>
                  <a:pt x="1294" y="280970"/>
                </a:moveTo>
                <a:cubicBezTo>
                  <a:pt x="15746" y="280970"/>
                  <a:pt x="204932" y="73391"/>
                  <a:pt x="229894" y="83901"/>
                </a:cubicBezTo>
                <a:cubicBezTo>
                  <a:pt x="254856" y="94411"/>
                  <a:pt x="145812" y="355856"/>
                  <a:pt x="151067" y="344032"/>
                </a:cubicBezTo>
                <a:cubicBezTo>
                  <a:pt x="156322" y="332208"/>
                  <a:pt x="262739" y="56311"/>
                  <a:pt x="261425" y="12956"/>
                </a:cubicBezTo>
                <a:cubicBezTo>
                  <a:pt x="260111" y="-30399"/>
                  <a:pt x="189167" y="45801"/>
                  <a:pt x="143184" y="83901"/>
                </a:cubicBezTo>
                <a:cubicBezTo>
                  <a:pt x="97201" y="122001"/>
                  <a:pt x="-13158" y="280970"/>
                  <a:pt x="1294" y="28097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3E85BE9A-5A7D-4B80-748E-591F640205BE}"/>
              </a:ext>
            </a:extLst>
          </p:cNvPr>
          <p:cNvSpPr/>
          <p:nvPr/>
        </p:nvSpPr>
        <p:spPr>
          <a:xfrm>
            <a:off x="3578273" y="1488064"/>
            <a:ext cx="1278223" cy="486738"/>
          </a:xfrm>
          <a:custGeom>
            <a:avLst/>
            <a:gdLst>
              <a:gd name="connsiteX0" fmla="*/ 1277506 w 1278223"/>
              <a:gd name="connsiteY0" fmla="*/ 1777 h 486738"/>
              <a:gd name="connsiteX1" fmla="*/ 8382 w 1278223"/>
              <a:gd name="connsiteY1" fmla="*/ 482626 h 486738"/>
              <a:gd name="connsiteX2" fmla="*/ 702065 w 1278223"/>
              <a:gd name="connsiteY2" fmla="*/ 238260 h 486738"/>
              <a:gd name="connsiteX3" fmla="*/ 197568 w 1278223"/>
              <a:gd name="connsiteY3" fmla="*/ 317088 h 486738"/>
              <a:gd name="connsiteX4" fmla="*/ 1277506 w 1278223"/>
              <a:gd name="connsiteY4" fmla="*/ 1777 h 48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8223" h="486738">
                <a:moveTo>
                  <a:pt x="1277506" y="1777"/>
                </a:moveTo>
                <a:cubicBezTo>
                  <a:pt x="1245975" y="29367"/>
                  <a:pt x="104289" y="443212"/>
                  <a:pt x="8382" y="482626"/>
                </a:cubicBezTo>
                <a:cubicBezTo>
                  <a:pt x="-87525" y="522040"/>
                  <a:pt x="670534" y="265850"/>
                  <a:pt x="702065" y="238260"/>
                </a:cubicBezTo>
                <a:cubicBezTo>
                  <a:pt x="733596" y="210670"/>
                  <a:pt x="104289" y="357815"/>
                  <a:pt x="197568" y="317088"/>
                </a:cubicBezTo>
                <a:cubicBezTo>
                  <a:pt x="290847" y="276361"/>
                  <a:pt x="1309037" y="-25813"/>
                  <a:pt x="1277506" y="177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F14F67FE-8788-DB7F-38DC-99CA3AEABB08}"/>
              </a:ext>
            </a:extLst>
          </p:cNvPr>
          <p:cNvSpPr/>
          <p:nvPr/>
        </p:nvSpPr>
        <p:spPr>
          <a:xfrm>
            <a:off x="6195848" y="1497697"/>
            <a:ext cx="1160819" cy="1916128"/>
          </a:xfrm>
          <a:custGeom>
            <a:avLst/>
            <a:gdLst>
              <a:gd name="connsiteX0" fmla="*/ 0 w 1160819"/>
              <a:gd name="connsiteY0" fmla="*/ 977489 h 1916128"/>
              <a:gd name="connsiteX1" fmla="*/ 788276 w 1160819"/>
              <a:gd name="connsiteY1" fmla="*/ 1001137 h 1916128"/>
              <a:gd name="connsiteX2" fmla="*/ 1135118 w 1160819"/>
              <a:gd name="connsiteY2" fmla="*/ 1261269 h 1916128"/>
              <a:gd name="connsiteX3" fmla="*/ 1119352 w 1160819"/>
              <a:gd name="connsiteY3" fmla="*/ 1245503 h 1916128"/>
              <a:gd name="connsiteX4" fmla="*/ 993228 w 1160819"/>
              <a:gd name="connsiteY4" fmla="*/ 1915537 h 1916128"/>
              <a:gd name="connsiteX5" fmla="*/ 1079938 w 1160819"/>
              <a:gd name="connsiteY5" fmla="*/ 1355862 h 1916128"/>
              <a:gd name="connsiteX6" fmla="*/ 1040524 w 1160819"/>
              <a:gd name="connsiteY6" fmla="*/ 938075 h 1916128"/>
              <a:gd name="connsiteX7" fmla="*/ 945931 w 1160819"/>
              <a:gd name="connsiteY7" fmla="*/ 27 h 1916128"/>
              <a:gd name="connsiteX8" fmla="*/ 953814 w 1160819"/>
              <a:gd name="connsiteY8" fmla="*/ 906544 h 1916128"/>
              <a:gd name="connsiteX9" fmla="*/ 606973 w 1160819"/>
              <a:gd name="connsiteY9" fmla="*/ 938075 h 1916128"/>
              <a:gd name="connsiteX10" fmla="*/ 0 w 1160819"/>
              <a:gd name="connsiteY10" fmla="*/ 977489 h 191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0819" h="1916128">
                <a:moveTo>
                  <a:pt x="0" y="977489"/>
                </a:moveTo>
                <a:lnTo>
                  <a:pt x="788276" y="1001137"/>
                </a:lnTo>
                <a:cubicBezTo>
                  <a:pt x="977462" y="1048434"/>
                  <a:pt x="1079939" y="1220541"/>
                  <a:pt x="1135118" y="1261269"/>
                </a:cubicBezTo>
                <a:cubicBezTo>
                  <a:pt x="1190297" y="1301997"/>
                  <a:pt x="1143000" y="1136458"/>
                  <a:pt x="1119352" y="1245503"/>
                </a:cubicBezTo>
                <a:cubicBezTo>
                  <a:pt x="1095704" y="1354548"/>
                  <a:pt x="999797" y="1897144"/>
                  <a:pt x="993228" y="1915537"/>
                </a:cubicBezTo>
                <a:cubicBezTo>
                  <a:pt x="986659" y="1933930"/>
                  <a:pt x="1072055" y="1518772"/>
                  <a:pt x="1079938" y="1355862"/>
                </a:cubicBezTo>
                <a:cubicBezTo>
                  <a:pt x="1087821" y="1192952"/>
                  <a:pt x="1062859" y="1164048"/>
                  <a:pt x="1040524" y="938075"/>
                </a:cubicBezTo>
                <a:cubicBezTo>
                  <a:pt x="1018189" y="712102"/>
                  <a:pt x="960383" y="5282"/>
                  <a:pt x="945931" y="27"/>
                </a:cubicBezTo>
                <a:cubicBezTo>
                  <a:pt x="931479" y="-5228"/>
                  <a:pt x="1010307" y="750203"/>
                  <a:pt x="953814" y="906544"/>
                </a:cubicBezTo>
                <a:cubicBezTo>
                  <a:pt x="897321" y="1062885"/>
                  <a:pt x="606973" y="938075"/>
                  <a:pt x="606973" y="938075"/>
                </a:cubicBezTo>
                <a:lnTo>
                  <a:pt x="0" y="977489"/>
                </a:ln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A7B985E9-4BA2-4D47-A79A-BE6CFC3A60C4}"/>
              </a:ext>
            </a:extLst>
          </p:cNvPr>
          <p:cNvSpPr/>
          <p:nvPr/>
        </p:nvSpPr>
        <p:spPr>
          <a:xfrm>
            <a:off x="3345298" y="94440"/>
            <a:ext cx="1591857" cy="490680"/>
          </a:xfrm>
          <a:custGeom>
            <a:avLst/>
            <a:gdLst>
              <a:gd name="connsiteX0" fmla="*/ 1573543 w 1591857"/>
              <a:gd name="connsiteY0" fmla="*/ 228753 h 490680"/>
              <a:gd name="connsiteX1" fmla="*/ 824681 w 1591857"/>
              <a:gd name="connsiteY1" fmla="*/ 102629 h 490680"/>
              <a:gd name="connsiteX2" fmla="*/ 4874 w 1591857"/>
              <a:gd name="connsiteY2" fmla="*/ 488884 h 490680"/>
              <a:gd name="connsiteX3" fmla="*/ 477840 w 1591857"/>
              <a:gd name="connsiteY3" fmla="*/ 244519 h 490680"/>
              <a:gd name="connsiteX4" fmla="*/ 343833 w 1591857"/>
              <a:gd name="connsiteY4" fmla="*/ 181457 h 490680"/>
              <a:gd name="connsiteX5" fmla="*/ 737971 w 1591857"/>
              <a:gd name="connsiteY5" fmla="*/ 78981 h 490680"/>
              <a:gd name="connsiteX6" fmla="*/ 777385 w 1591857"/>
              <a:gd name="connsiteY6" fmla="*/ 153 h 490680"/>
              <a:gd name="connsiteX7" fmla="*/ 1313412 w 1591857"/>
              <a:gd name="connsiteY7" fmla="*/ 63215 h 490680"/>
              <a:gd name="connsiteX8" fmla="*/ 1573543 w 1591857"/>
              <a:gd name="connsiteY8" fmla="*/ 228753 h 49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857" h="490680">
                <a:moveTo>
                  <a:pt x="1573543" y="228753"/>
                </a:moveTo>
                <a:cubicBezTo>
                  <a:pt x="1492088" y="235322"/>
                  <a:pt x="1086126" y="59274"/>
                  <a:pt x="824681" y="102629"/>
                </a:cubicBezTo>
                <a:cubicBezTo>
                  <a:pt x="563236" y="145984"/>
                  <a:pt x="62681" y="465236"/>
                  <a:pt x="4874" y="488884"/>
                </a:cubicBezTo>
                <a:cubicBezTo>
                  <a:pt x="-52933" y="512532"/>
                  <a:pt x="421347" y="295757"/>
                  <a:pt x="477840" y="244519"/>
                </a:cubicBezTo>
                <a:cubicBezTo>
                  <a:pt x="534333" y="193281"/>
                  <a:pt x="300478" y="209047"/>
                  <a:pt x="343833" y="181457"/>
                </a:cubicBezTo>
                <a:cubicBezTo>
                  <a:pt x="387188" y="153867"/>
                  <a:pt x="665712" y="109198"/>
                  <a:pt x="737971" y="78981"/>
                </a:cubicBezTo>
                <a:cubicBezTo>
                  <a:pt x="810230" y="48764"/>
                  <a:pt x="681478" y="2781"/>
                  <a:pt x="777385" y="153"/>
                </a:cubicBezTo>
                <a:cubicBezTo>
                  <a:pt x="873292" y="-2475"/>
                  <a:pt x="1180719" y="29056"/>
                  <a:pt x="1313412" y="63215"/>
                </a:cubicBezTo>
                <a:cubicBezTo>
                  <a:pt x="1446105" y="97374"/>
                  <a:pt x="1654998" y="222184"/>
                  <a:pt x="1573543" y="22875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87A22596-D3AD-270D-8AD9-01119436639E}"/>
              </a:ext>
            </a:extLst>
          </p:cNvPr>
          <p:cNvSpPr/>
          <p:nvPr/>
        </p:nvSpPr>
        <p:spPr>
          <a:xfrm>
            <a:off x="3783719" y="2853062"/>
            <a:ext cx="452473" cy="254097"/>
          </a:xfrm>
          <a:custGeom>
            <a:avLst/>
            <a:gdLst>
              <a:gd name="connsiteX0" fmla="*/ 5 w 452473"/>
              <a:gd name="connsiteY0" fmla="*/ 497 h 254097"/>
              <a:gd name="connsiteX1" fmla="*/ 299550 w 452473"/>
              <a:gd name="connsiteY1" fmla="*/ 197566 h 254097"/>
              <a:gd name="connsiteX2" fmla="*/ 449322 w 452473"/>
              <a:gd name="connsiteY2" fmla="*/ 252745 h 254097"/>
              <a:gd name="connsiteX3" fmla="*/ 394143 w 452473"/>
              <a:gd name="connsiteY3" fmla="*/ 229097 h 254097"/>
              <a:gd name="connsiteX4" fmla="*/ 307433 w 452473"/>
              <a:gd name="connsiteY4" fmla="*/ 142386 h 254097"/>
              <a:gd name="connsiteX5" fmla="*/ 5 w 452473"/>
              <a:gd name="connsiteY5" fmla="*/ 497 h 25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2473" h="254097">
                <a:moveTo>
                  <a:pt x="5" y="497"/>
                </a:moveTo>
                <a:cubicBezTo>
                  <a:pt x="-1309" y="9694"/>
                  <a:pt x="224664" y="155525"/>
                  <a:pt x="299550" y="197566"/>
                </a:cubicBezTo>
                <a:cubicBezTo>
                  <a:pt x="374436" y="239607"/>
                  <a:pt x="433557" y="247490"/>
                  <a:pt x="449322" y="252745"/>
                </a:cubicBezTo>
                <a:cubicBezTo>
                  <a:pt x="465087" y="258000"/>
                  <a:pt x="417791" y="247490"/>
                  <a:pt x="394143" y="229097"/>
                </a:cubicBezTo>
                <a:cubicBezTo>
                  <a:pt x="370495" y="210704"/>
                  <a:pt x="371809" y="172603"/>
                  <a:pt x="307433" y="142386"/>
                </a:cubicBezTo>
                <a:cubicBezTo>
                  <a:pt x="243057" y="112169"/>
                  <a:pt x="1319" y="-8700"/>
                  <a:pt x="5" y="497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9" name="フリーフォーム 1258">
            <a:extLst>
              <a:ext uri="{FF2B5EF4-FFF2-40B4-BE49-F238E27FC236}">
                <a16:creationId xmlns:a16="http://schemas.microsoft.com/office/drawing/2014/main" id="{5FFE83DA-800A-F814-2298-AC4395AA92FC}"/>
              </a:ext>
            </a:extLst>
          </p:cNvPr>
          <p:cNvSpPr/>
          <p:nvPr/>
        </p:nvSpPr>
        <p:spPr>
          <a:xfrm>
            <a:off x="2857386" y="1434451"/>
            <a:ext cx="2364384" cy="877591"/>
          </a:xfrm>
          <a:custGeom>
            <a:avLst/>
            <a:gdLst>
              <a:gd name="connsiteX0" fmla="*/ 2362314 w 2364384"/>
              <a:gd name="connsiteY0" fmla="*/ 649 h 877591"/>
              <a:gd name="connsiteX1" fmla="*/ 1155814 w 2364384"/>
              <a:gd name="connsiteY1" fmla="*/ 343549 h 877591"/>
              <a:gd name="connsiteX2" fmla="*/ 203314 w 2364384"/>
              <a:gd name="connsiteY2" fmla="*/ 788049 h 877591"/>
              <a:gd name="connsiteX3" fmla="*/ 749414 w 2364384"/>
              <a:gd name="connsiteY3" fmla="*/ 470549 h 877591"/>
              <a:gd name="connsiteX4" fmla="*/ 114 w 2364384"/>
              <a:gd name="connsiteY4" fmla="*/ 876949 h 877591"/>
              <a:gd name="connsiteX5" fmla="*/ 812914 w 2364384"/>
              <a:gd name="connsiteY5" fmla="*/ 356249 h 877591"/>
              <a:gd name="connsiteX6" fmla="*/ 1130414 w 2364384"/>
              <a:gd name="connsiteY6" fmla="*/ 178449 h 877591"/>
              <a:gd name="connsiteX7" fmla="*/ 851014 w 2364384"/>
              <a:gd name="connsiteY7" fmla="*/ 254649 h 877591"/>
              <a:gd name="connsiteX8" fmla="*/ 2362314 w 2364384"/>
              <a:gd name="connsiteY8" fmla="*/ 649 h 877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64384" h="877591">
                <a:moveTo>
                  <a:pt x="2362314" y="649"/>
                </a:moveTo>
                <a:cubicBezTo>
                  <a:pt x="2413114" y="15466"/>
                  <a:pt x="1515647" y="212316"/>
                  <a:pt x="1155814" y="343549"/>
                </a:cubicBezTo>
                <a:cubicBezTo>
                  <a:pt x="795981" y="474782"/>
                  <a:pt x="271047" y="766882"/>
                  <a:pt x="203314" y="788049"/>
                </a:cubicBezTo>
                <a:cubicBezTo>
                  <a:pt x="135581" y="809216"/>
                  <a:pt x="783281" y="455732"/>
                  <a:pt x="749414" y="470549"/>
                </a:cubicBezTo>
                <a:cubicBezTo>
                  <a:pt x="715547" y="485366"/>
                  <a:pt x="-10469" y="895999"/>
                  <a:pt x="114" y="876949"/>
                </a:cubicBezTo>
                <a:cubicBezTo>
                  <a:pt x="10697" y="857899"/>
                  <a:pt x="624531" y="472666"/>
                  <a:pt x="812914" y="356249"/>
                </a:cubicBezTo>
                <a:cubicBezTo>
                  <a:pt x="1001297" y="239832"/>
                  <a:pt x="1124064" y="195382"/>
                  <a:pt x="1130414" y="178449"/>
                </a:cubicBezTo>
                <a:cubicBezTo>
                  <a:pt x="1136764" y="161516"/>
                  <a:pt x="649931" y="280049"/>
                  <a:pt x="851014" y="254649"/>
                </a:cubicBezTo>
                <a:cubicBezTo>
                  <a:pt x="1052097" y="229249"/>
                  <a:pt x="2311514" y="-14168"/>
                  <a:pt x="2362314" y="64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0" name="フリーフォーム 1259">
            <a:extLst>
              <a:ext uri="{FF2B5EF4-FFF2-40B4-BE49-F238E27FC236}">
                <a16:creationId xmlns:a16="http://schemas.microsoft.com/office/drawing/2014/main" id="{DEA7B512-6630-5F45-2EB4-923DBEB1614E}"/>
              </a:ext>
            </a:extLst>
          </p:cNvPr>
          <p:cNvSpPr/>
          <p:nvPr/>
        </p:nvSpPr>
        <p:spPr>
          <a:xfrm>
            <a:off x="6386169" y="2929437"/>
            <a:ext cx="283541" cy="3194845"/>
          </a:xfrm>
          <a:custGeom>
            <a:avLst/>
            <a:gdLst>
              <a:gd name="connsiteX0" fmla="*/ 281331 w 283541"/>
              <a:gd name="connsiteY0" fmla="*/ 4263 h 3194845"/>
              <a:gd name="connsiteX1" fmla="*/ 179731 w 283541"/>
              <a:gd name="connsiteY1" fmla="*/ 1591763 h 3194845"/>
              <a:gd name="connsiteX2" fmla="*/ 217831 w 283541"/>
              <a:gd name="connsiteY2" fmla="*/ 1350463 h 3194845"/>
              <a:gd name="connsiteX3" fmla="*/ 179731 w 283541"/>
              <a:gd name="connsiteY3" fmla="*/ 3191963 h 3194845"/>
              <a:gd name="connsiteX4" fmla="*/ 116231 w 283541"/>
              <a:gd name="connsiteY4" fmla="*/ 1756863 h 3194845"/>
              <a:gd name="connsiteX5" fmla="*/ 1931 w 283541"/>
              <a:gd name="connsiteY5" fmla="*/ 1045663 h 3194845"/>
              <a:gd name="connsiteX6" fmla="*/ 65431 w 283541"/>
              <a:gd name="connsiteY6" fmla="*/ 1121863 h 3194845"/>
              <a:gd name="connsiteX7" fmla="*/ 281331 w 283541"/>
              <a:gd name="connsiteY7" fmla="*/ 4263 h 319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541" h="3194845">
                <a:moveTo>
                  <a:pt x="281331" y="4263"/>
                </a:moveTo>
                <a:cubicBezTo>
                  <a:pt x="300381" y="82580"/>
                  <a:pt x="190314" y="1367396"/>
                  <a:pt x="179731" y="1591763"/>
                </a:cubicBezTo>
                <a:cubicBezTo>
                  <a:pt x="169148" y="1816130"/>
                  <a:pt x="217831" y="1083763"/>
                  <a:pt x="217831" y="1350463"/>
                </a:cubicBezTo>
                <a:cubicBezTo>
                  <a:pt x="217831" y="1617163"/>
                  <a:pt x="196664" y="3124230"/>
                  <a:pt x="179731" y="3191963"/>
                </a:cubicBezTo>
                <a:cubicBezTo>
                  <a:pt x="162798" y="3259696"/>
                  <a:pt x="145864" y="2114580"/>
                  <a:pt x="116231" y="1756863"/>
                </a:cubicBezTo>
                <a:cubicBezTo>
                  <a:pt x="86598" y="1399146"/>
                  <a:pt x="10398" y="1151496"/>
                  <a:pt x="1931" y="1045663"/>
                </a:cubicBezTo>
                <a:cubicBezTo>
                  <a:pt x="-6536" y="939830"/>
                  <a:pt x="12514" y="1293313"/>
                  <a:pt x="65431" y="1121863"/>
                </a:cubicBezTo>
                <a:cubicBezTo>
                  <a:pt x="118348" y="950413"/>
                  <a:pt x="262281" y="-74054"/>
                  <a:pt x="281331" y="426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1" name="フリーフォーム 1260">
            <a:extLst>
              <a:ext uri="{FF2B5EF4-FFF2-40B4-BE49-F238E27FC236}">
                <a16:creationId xmlns:a16="http://schemas.microsoft.com/office/drawing/2014/main" id="{BD304665-0212-9961-6AA6-A1A2CC538679}"/>
              </a:ext>
            </a:extLst>
          </p:cNvPr>
          <p:cNvSpPr/>
          <p:nvPr/>
        </p:nvSpPr>
        <p:spPr>
          <a:xfrm>
            <a:off x="6041653" y="494295"/>
            <a:ext cx="1087468" cy="762931"/>
          </a:xfrm>
          <a:custGeom>
            <a:avLst/>
            <a:gdLst>
              <a:gd name="connsiteX0" fmla="*/ 372 w 1087468"/>
              <a:gd name="connsiteY0" fmla="*/ 261355 h 762931"/>
              <a:gd name="connsiteX1" fmla="*/ 387722 w 1087468"/>
              <a:gd name="connsiteY1" fmla="*/ 223255 h 762931"/>
              <a:gd name="connsiteX2" fmla="*/ 682997 w 1087468"/>
              <a:gd name="connsiteY2" fmla="*/ 7355 h 762931"/>
              <a:gd name="connsiteX3" fmla="*/ 629022 w 1087468"/>
              <a:gd name="connsiteY3" fmla="*/ 61330 h 762931"/>
              <a:gd name="connsiteX4" fmla="*/ 562347 w 1087468"/>
              <a:gd name="connsiteY4" fmla="*/ 169280 h 762931"/>
              <a:gd name="connsiteX5" fmla="*/ 625847 w 1087468"/>
              <a:gd name="connsiteY5" fmla="*/ 172455 h 762931"/>
              <a:gd name="connsiteX6" fmla="*/ 673472 w 1087468"/>
              <a:gd name="connsiteY6" fmla="*/ 248655 h 762931"/>
              <a:gd name="connsiteX7" fmla="*/ 813172 w 1087468"/>
              <a:gd name="connsiteY7" fmla="*/ 486780 h 762931"/>
              <a:gd name="connsiteX8" fmla="*/ 736972 w 1087468"/>
              <a:gd name="connsiteY8" fmla="*/ 407405 h 762931"/>
              <a:gd name="connsiteX9" fmla="*/ 1083047 w 1087468"/>
              <a:gd name="connsiteY9" fmla="*/ 759830 h 762931"/>
              <a:gd name="connsiteX10" fmla="*/ 917947 w 1087468"/>
              <a:gd name="connsiteY10" fmla="*/ 562980 h 762931"/>
              <a:gd name="connsiteX11" fmla="*/ 702047 w 1087468"/>
              <a:gd name="connsiteY11" fmla="*/ 280405 h 762931"/>
              <a:gd name="connsiteX12" fmla="*/ 616322 w 1087468"/>
              <a:gd name="connsiteY12" fmla="*/ 67680 h 762931"/>
              <a:gd name="connsiteX13" fmla="*/ 428997 w 1087468"/>
              <a:gd name="connsiteY13" fmla="*/ 197855 h 762931"/>
              <a:gd name="connsiteX14" fmla="*/ 317872 w 1087468"/>
              <a:gd name="connsiteY14" fmla="*/ 239130 h 762931"/>
              <a:gd name="connsiteX15" fmla="*/ 372 w 1087468"/>
              <a:gd name="connsiteY15" fmla="*/ 261355 h 76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87468" h="762931">
                <a:moveTo>
                  <a:pt x="372" y="261355"/>
                </a:moveTo>
                <a:cubicBezTo>
                  <a:pt x="12014" y="258709"/>
                  <a:pt x="273951" y="265588"/>
                  <a:pt x="387722" y="223255"/>
                </a:cubicBezTo>
                <a:cubicBezTo>
                  <a:pt x="501493" y="180922"/>
                  <a:pt x="642780" y="34342"/>
                  <a:pt x="682997" y="7355"/>
                </a:cubicBezTo>
                <a:cubicBezTo>
                  <a:pt x="723214" y="-19632"/>
                  <a:pt x="649130" y="34342"/>
                  <a:pt x="629022" y="61330"/>
                </a:cubicBezTo>
                <a:cubicBezTo>
                  <a:pt x="608914" y="88317"/>
                  <a:pt x="562876" y="150759"/>
                  <a:pt x="562347" y="169280"/>
                </a:cubicBezTo>
                <a:cubicBezTo>
                  <a:pt x="561818" y="187801"/>
                  <a:pt x="607326" y="159226"/>
                  <a:pt x="625847" y="172455"/>
                </a:cubicBezTo>
                <a:cubicBezTo>
                  <a:pt x="644368" y="185684"/>
                  <a:pt x="642251" y="196268"/>
                  <a:pt x="673472" y="248655"/>
                </a:cubicBezTo>
                <a:cubicBezTo>
                  <a:pt x="704693" y="301042"/>
                  <a:pt x="802589" y="460322"/>
                  <a:pt x="813172" y="486780"/>
                </a:cubicBezTo>
                <a:cubicBezTo>
                  <a:pt x="823755" y="513238"/>
                  <a:pt x="736972" y="407405"/>
                  <a:pt x="736972" y="407405"/>
                </a:cubicBezTo>
                <a:cubicBezTo>
                  <a:pt x="781951" y="452913"/>
                  <a:pt x="1052885" y="733901"/>
                  <a:pt x="1083047" y="759830"/>
                </a:cubicBezTo>
                <a:cubicBezTo>
                  <a:pt x="1113209" y="785759"/>
                  <a:pt x="981447" y="642884"/>
                  <a:pt x="917947" y="562980"/>
                </a:cubicBezTo>
                <a:cubicBezTo>
                  <a:pt x="854447" y="483076"/>
                  <a:pt x="752318" y="362955"/>
                  <a:pt x="702047" y="280405"/>
                </a:cubicBezTo>
                <a:cubicBezTo>
                  <a:pt x="651776" y="197855"/>
                  <a:pt x="661830" y="81438"/>
                  <a:pt x="616322" y="67680"/>
                </a:cubicBezTo>
                <a:cubicBezTo>
                  <a:pt x="570814" y="53922"/>
                  <a:pt x="478739" y="169280"/>
                  <a:pt x="428997" y="197855"/>
                </a:cubicBezTo>
                <a:cubicBezTo>
                  <a:pt x="379255" y="226430"/>
                  <a:pt x="382430" y="228017"/>
                  <a:pt x="317872" y="239130"/>
                </a:cubicBezTo>
                <a:cubicBezTo>
                  <a:pt x="253314" y="250242"/>
                  <a:pt x="-11270" y="264001"/>
                  <a:pt x="372" y="26135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2" name="フリーフォーム 1261">
            <a:extLst>
              <a:ext uri="{FF2B5EF4-FFF2-40B4-BE49-F238E27FC236}">
                <a16:creationId xmlns:a16="http://schemas.microsoft.com/office/drawing/2014/main" id="{A7049601-E8D2-5692-6E74-EA5DE986C0FD}"/>
              </a:ext>
            </a:extLst>
          </p:cNvPr>
          <p:cNvSpPr/>
          <p:nvPr/>
        </p:nvSpPr>
        <p:spPr>
          <a:xfrm>
            <a:off x="4872392" y="95246"/>
            <a:ext cx="1560604" cy="607223"/>
          </a:xfrm>
          <a:custGeom>
            <a:avLst/>
            <a:gdLst>
              <a:gd name="connsiteX0" fmla="*/ 7583 w 1560604"/>
              <a:gd name="connsiteY0" fmla="*/ 225429 h 607223"/>
              <a:gd name="connsiteX1" fmla="*/ 1010883 w 1560604"/>
              <a:gd name="connsiteY1" fmla="*/ 85729 h 607223"/>
              <a:gd name="connsiteX2" fmla="*/ 1544283 w 1560604"/>
              <a:gd name="connsiteY2" fmla="*/ 4 h 607223"/>
              <a:gd name="connsiteX3" fmla="*/ 1175983 w 1560604"/>
              <a:gd name="connsiteY3" fmla="*/ 88904 h 607223"/>
              <a:gd name="connsiteX4" fmla="*/ 1048983 w 1560604"/>
              <a:gd name="connsiteY4" fmla="*/ 127004 h 607223"/>
              <a:gd name="connsiteX5" fmla="*/ 1426808 w 1560604"/>
              <a:gd name="connsiteY5" fmla="*/ 111129 h 607223"/>
              <a:gd name="connsiteX6" fmla="*/ 1087083 w 1560604"/>
              <a:gd name="connsiteY6" fmla="*/ 193679 h 607223"/>
              <a:gd name="connsiteX7" fmla="*/ 1271233 w 1560604"/>
              <a:gd name="connsiteY7" fmla="*/ 222254 h 607223"/>
              <a:gd name="connsiteX8" fmla="*/ 1376008 w 1560604"/>
              <a:gd name="connsiteY8" fmla="*/ 434979 h 607223"/>
              <a:gd name="connsiteX9" fmla="*/ 1560158 w 1560604"/>
              <a:gd name="connsiteY9" fmla="*/ 606429 h 607223"/>
              <a:gd name="connsiteX10" fmla="*/ 1318858 w 1560604"/>
              <a:gd name="connsiteY10" fmla="*/ 365129 h 607223"/>
              <a:gd name="connsiteX11" fmla="*/ 998183 w 1560604"/>
              <a:gd name="connsiteY11" fmla="*/ 149229 h 607223"/>
              <a:gd name="connsiteX12" fmla="*/ 1185508 w 1560604"/>
              <a:gd name="connsiteY12" fmla="*/ 41279 h 607223"/>
              <a:gd name="connsiteX13" fmla="*/ 594958 w 1560604"/>
              <a:gd name="connsiteY13" fmla="*/ 88904 h 607223"/>
              <a:gd name="connsiteX14" fmla="*/ 594958 w 1560604"/>
              <a:gd name="connsiteY14" fmla="*/ 111129 h 607223"/>
              <a:gd name="connsiteX15" fmla="*/ 550508 w 1560604"/>
              <a:gd name="connsiteY15" fmla="*/ 155579 h 607223"/>
              <a:gd name="connsiteX16" fmla="*/ 7583 w 1560604"/>
              <a:gd name="connsiteY16" fmla="*/ 225429 h 607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60604" h="607223">
                <a:moveTo>
                  <a:pt x="7583" y="225429"/>
                </a:moveTo>
                <a:cubicBezTo>
                  <a:pt x="84312" y="213787"/>
                  <a:pt x="754766" y="123300"/>
                  <a:pt x="1010883" y="85729"/>
                </a:cubicBezTo>
                <a:cubicBezTo>
                  <a:pt x="1267000" y="48158"/>
                  <a:pt x="1516766" y="-525"/>
                  <a:pt x="1544283" y="4"/>
                </a:cubicBezTo>
                <a:cubicBezTo>
                  <a:pt x="1571800" y="533"/>
                  <a:pt x="1258533" y="67737"/>
                  <a:pt x="1175983" y="88904"/>
                </a:cubicBezTo>
                <a:cubicBezTo>
                  <a:pt x="1093433" y="110071"/>
                  <a:pt x="1007179" y="123300"/>
                  <a:pt x="1048983" y="127004"/>
                </a:cubicBezTo>
                <a:cubicBezTo>
                  <a:pt x="1090787" y="130708"/>
                  <a:pt x="1420458" y="100017"/>
                  <a:pt x="1426808" y="111129"/>
                </a:cubicBezTo>
                <a:cubicBezTo>
                  <a:pt x="1433158" y="122241"/>
                  <a:pt x="1113012" y="175158"/>
                  <a:pt x="1087083" y="193679"/>
                </a:cubicBezTo>
                <a:cubicBezTo>
                  <a:pt x="1061154" y="212200"/>
                  <a:pt x="1223079" y="182037"/>
                  <a:pt x="1271233" y="222254"/>
                </a:cubicBezTo>
                <a:cubicBezTo>
                  <a:pt x="1319387" y="262471"/>
                  <a:pt x="1327854" y="370950"/>
                  <a:pt x="1376008" y="434979"/>
                </a:cubicBezTo>
                <a:cubicBezTo>
                  <a:pt x="1424162" y="499008"/>
                  <a:pt x="1569683" y="618071"/>
                  <a:pt x="1560158" y="606429"/>
                </a:cubicBezTo>
                <a:cubicBezTo>
                  <a:pt x="1550633" y="594787"/>
                  <a:pt x="1412521" y="441329"/>
                  <a:pt x="1318858" y="365129"/>
                </a:cubicBezTo>
                <a:cubicBezTo>
                  <a:pt x="1225196" y="288929"/>
                  <a:pt x="1020408" y="203204"/>
                  <a:pt x="998183" y="149229"/>
                </a:cubicBezTo>
                <a:cubicBezTo>
                  <a:pt x="975958" y="95254"/>
                  <a:pt x="1252712" y="51333"/>
                  <a:pt x="1185508" y="41279"/>
                </a:cubicBezTo>
                <a:cubicBezTo>
                  <a:pt x="1118304" y="31225"/>
                  <a:pt x="693383" y="77262"/>
                  <a:pt x="594958" y="88904"/>
                </a:cubicBezTo>
                <a:cubicBezTo>
                  <a:pt x="496533" y="100546"/>
                  <a:pt x="602366" y="100016"/>
                  <a:pt x="594958" y="111129"/>
                </a:cubicBezTo>
                <a:cubicBezTo>
                  <a:pt x="587550" y="122241"/>
                  <a:pt x="641525" y="137058"/>
                  <a:pt x="550508" y="155579"/>
                </a:cubicBezTo>
                <a:cubicBezTo>
                  <a:pt x="459491" y="174100"/>
                  <a:pt x="-69146" y="237071"/>
                  <a:pt x="7583" y="22542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3" name="フリーフォーム 1262">
            <a:extLst>
              <a:ext uri="{FF2B5EF4-FFF2-40B4-BE49-F238E27FC236}">
                <a16:creationId xmlns:a16="http://schemas.microsoft.com/office/drawing/2014/main" id="{407BB6B8-17D9-F6C5-A09D-FD45DEF8BD51}"/>
              </a:ext>
            </a:extLst>
          </p:cNvPr>
          <p:cNvSpPr/>
          <p:nvPr/>
        </p:nvSpPr>
        <p:spPr>
          <a:xfrm>
            <a:off x="3042420" y="2385097"/>
            <a:ext cx="311987" cy="1861006"/>
          </a:xfrm>
          <a:custGeom>
            <a:avLst/>
            <a:gdLst>
              <a:gd name="connsiteX0" fmla="*/ 177190 w 311987"/>
              <a:gd name="connsiteY0" fmla="*/ 4637 h 1861006"/>
              <a:gd name="connsiteX1" fmla="*/ 207926 w 311987"/>
              <a:gd name="connsiteY1" fmla="*/ 926721 h 1861006"/>
              <a:gd name="connsiteX2" fmla="*/ 138770 w 311987"/>
              <a:gd name="connsiteY2" fmla="*/ 849881 h 1861006"/>
              <a:gd name="connsiteX3" fmla="*/ 307819 w 311987"/>
              <a:gd name="connsiteY3" fmla="*/ 1848806 h 1861006"/>
              <a:gd name="connsiteX4" fmla="*/ 246346 w 311987"/>
              <a:gd name="connsiteY4" fmla="*/ 1357027 h 1861006"/>
              <a:gd name="connsiteX5" fmla="*/ 92666 w 311987"/>
              <a:gd name="connsiteY5" fmla="*/ 642412 h 1861006"/>
              <a:gd name="connsiteX6" fmla="*/ 77298 w 311987"/>
              <a:gd name="connsiteY6" fmla="*/ 742305 h 1861006"/>
              <a:gd name="connsiteX7" fmla="*/ 69614 w 311987"/>
              <a:gd name="connsiteY7" fmla="*/ 519468 h 1861006"/>
              <a:gd name="connsiteX8" fmla="*/ 457 w 311987"/>
              <a:gd name="connsiteY8" fmla="*/ 673148 h 1861006"/>
              <a:gd name="connsiteX9" fmla="*/ 108034 w 311987"/>
              <a:gd name="connsiteY9" fmla="*/ 434943 h 1861006"/>
              <a:gd name="connsiteX10" fmla="*/ 154138 w 311987"/>
              <a:gd name="connsiteY10" fmla="*/ 627044 h 1861006"/>
              <a:gd name="connsiteX11" fmla="*/ 154138 w 311987"/>
              <a:gd name="connsiteY11" fmla="*/ 427259 h 1861006"/>
              <a:gd name="connsiteX12" fmla="*/ 154138 w 311987"/>
              <a:gd name="connsiteY12" fmla="*/ 565572 h 1861006"/>
              <a:gd name="connsiteX13" fmla="*/ 177190 w 311987"/>
              <a:gd name="connsiteY13" fmla="*/ 4637 h 1861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1987" h="1861006">
                <a:moveTo>
                  <a:pt x="177190" y="4637"/>
                </a:moveTo>
                <a:cubicBezTo>
                  <a:pt x="186155" y="64828"/>
                  <a:pt x="214329" y="785847"/>
                  <a:pt x="207926" y="926721"/>
                </a:cubicBezTo>
                <a:cubicBezTo>
                  <a:pt x="201523" y="1067595"/>
                  <a:pt x="122121" y="696200"/>
                  <a:pt x="138770" y="849881"/>
                </a:cubicBezTo>
                <a:cubicBezTo>
                  <a:pt x="155419" y="1003562"/>
                  <a:pt x="289890" y="1764282"/>
                  <a:pt x="307819" y="1848806"/>
                </a:cubicBezTo>
                <a:cubicBezTo>
                  <a:pt x="325748" y="1933330"/>
                  <a:pt x="282205" y="1558093"/>
                  <a:pt x="246346" y="1357027"/>
                </a:cubicBezTo>
                <a:cubicBezTo>
                  <a:pt x="210487" y="1155961"/>
                  <a:pt x="120841" y="744866"/>
                  <a:pt x="92666" y="642412"/>
                </a:cubicBezTo>
                <a:cubicBezTo>
                  <a:pt x="64491" y="539958"/>
                  <a:pt x="81140" y="762796"/>
                  <a:pt x="77298" y="742305"/>
                </a:cubicBezTo>
                <a:cubicBezTo>
                  <a:pt x="73456" y="721814"/>
                  <a:pt x="82421" y="530994"/>
                  <a:pt x="69614" y="519468"/>
                </a:cubicBezTo>
                <a:cubicBezTo>
                  <a:pt x="56807" y="507942"/>
                  <a:pt x="-5946" y="687235"/>
                  <a:pt x="457" y="673148"/>
                </a:cubicBezTo>
                <a:cubicBezTo>
                  <a:pt x="6860" y="659061"/>
                  <a:pt x="82420" y="442627"/>
                  <a:pt x="108034" y="434943"/>
                </a:cubicBezTo>
                <a:cubicBezTo>
                  <a:pt x="133647" y="427259"/>
                  <a:pt x="146454" y="628325"/>
                  <a:pt x="154138" y="627044"/>
                </a:cubicBezTo>
                <a:cubicBezTo>
                  <a:pt x="161822" y="625763"/>
                  <a:pt x="154138" y="427259"/>
                  <a:pt x="154138" y="427259"/>
                </a:cubicBezTo>
                <a:cubicBezTo>
                  <a:pt x="154138" y="417014"/>
                  <a:pt x="147735" y="642412"/>
                  <a:pt x="154138" y="565572"/>
                </a:cubicBezTo>
                <a:cubicBezTo>
                  <a:pt x="160541" y="488732"/>
                  <a:pt x="168225" y="-55554"/>
                  <a:pt x="177190" y="463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4" name="フリーフォーム 1263">
            <a:extLst>
              <a:ext uri="{FF2B5EF4-FFF2-40B4-BE49-F238E27FC236}">
                <a16:creationId xmlns:a16="http://schemas.microsoft.com/office/drawing/2014/main" id="{1840167A-6C5E-2777-0096-58CBBD25325F}"/>
              </a:ext>
            </a:extLst>
          </p:cNvPr>
          <p:cNvSpPr/>
          <p:nvPr/>
        </p:nvSpPr>
        <p:spPr>
          <a:xfrm>
            <a:off x="2965576" y="1988104"/>
            <a:ext cx="1214698" cy="939622"/>
          </a:xfrm>
          <a:custGeom>
            <a:avLst/>
            <a:gdLst>
              <a:gd name="connsiteX0" fmla="*/ 1214538 w 1214698"/>
              <a:gd name="connsiteY0" fmla="*/ 2061 h 939622"/>
              <a:gd name="connsiteX1" fmla="*/ 484555 w 1214698"/>
              <a:gd name="connsiteY1" fmla="*/ 639835 h 939622"/>
              <a:gd name="connsiteX2" fmla="*/ 438451 w 1214698"/>
              <a:gd name="connsiteY2" fmla="*/ 670572 h 939622"/>
              <a:gd name="connsiteX3" fmla="*/ 692024 w 1214698"/>
              <a:gd name="connsiteY3" fmla="*/ 486155 h 939622"/>
              <a:gd name="connsiteX4" fmla="*/ 261718 w 1214698"/>
              <a:gd name="connsiteY4" fmla="*/ 939513 h 939622"/>
              <a:gd name="connsiteX5" fmla="*/ 715076 w 1214698"/>
              <a:gd name="connsiteY5" fmla="*/ 532259 h 939622"/>
              <a:gd name="connsiteX6" fmla="*/ 461 w 1214698"/>
              <a:gd name="connsiteY6" fmla="*/ 854988 h 939622"/>
              <a:gd name="connsiteX7" fmla="*/ 607500 w 1214698"/>
              <a:gd name="connsiteY7" fmla="*/ 493839 h 939622"/>
              <a:gd name="connsiteX8" fmla="*/ 692024 w 1214698"/>
              <a:gd name="connsiteY8" fmla="*/ 363210 h 939622"/>
              <a:gd name="connsiteX9" fmla="*/ 415399 w 1214698"/>
              <a:gd name="connsiteY9" fmla="*/ 432367 h 939622"/>
              <a:gd name="connsiteX10" fmla="*/ 1214538 w 1214698"/>
              <a:gd name="connsiteY10" fmla="*/ 2061 h 939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4698" h="939622">
                <a:moveTo>
                  <a:pt x="1214538" y="2061"/>
                </a:moveTo>
                <a:cubicBezTo>
                  <a:pt x="1226064" y="36639"/>
                  <a:pt x="613903" y="528417"/>
                  <a:pt x="484555" y="639835"/>
                </a:cubicBezTo>
                <a:cubicBezTo>
                  <a:pt x="355207" y="751253"/>
                  <a:pt x="403873" y="696185"/>
                  <a:pt x="438451" y="670572"/>
                </a:cubicBezTo>
                <a:cubicBezTo>
                  <a:pt x="473029" y="644959"/>
                  <a:pt x="721479" y="441332"/>
                  <a:pt x="692024" y="486155"/>
                </a:cubicBezTo>
                <a:cubicBezTo>
                  <a:pt x="662568" y="530979"/>
                  <a:pt x="257876" y="931829"/>
                  <a:pt x="261718" y="939513"/>
                </a:cubicBezTo>
                <a:cubicBezTo>
                  <a:pt x="265560" y="947197"/>
                  <a:pt x="758619" y="546346"/>
                  <a:pt x="715076" y="532259"/>
                </a:cubicBezTo>
                <a:cubicBezTo>
                  <a:pt x="671533" y="518172"/>
                  <a:pt x="18390" y="861391"/>
                  <a:pt x="461" y="854988"/>
                </a:cubicBezTo>
                <a:cubicBezTo>
                  <a:pt x="-17468" y="848585"/>
                  <a:pt x="492240" y="575802"/>
                  <a:pt x="607500" y="493839"/>
                </a:cubicBezTo>
                <a:cubicBezTo>
                  <a:pt x="722760" y="411876"/>
                  <a:pt x="724041" y="373455"/>
                  <a:pt x="692024" y="363210"/>
                </a:cubicBezTo>
                <a:cubicBezTo>
                  <a:pt x="660007" y="352965"/>
                  <a:pt x="330875" y="486155"/>
                  <a:pt x="415399" y="432367"/>
                </a:cubicBezTo>
                <a:cubicBezTo>
                  <a:pt x="499923" y="378579"/>
                  <a:pt x="1203012" y="-32517"/>
                  <a:pt x="1214538" y="2061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5" name="フリーフォーム 1264">
            <a:extLst>
              <a:ext uri="{FF2B5EF4-FFF2-40B4-BE49-F238E27FC236}">
                <a16:creationId xmlns:a16="http://schemas.microsoft.com/office/drawing/2014/main" id="{859B7214-9976-A48B-8626-16540185DE09}"/>
              </a:ext>
            </a:extLst>
          </p:cNvPr>
          <p:cNvSpPr/>
          <p:nvPr/>
        </p:nvSpPr>
        <p:spPr>
          <a:xfrm>
            <a:off x="2770357" y="441492"/>
            <a:ext cx="1103360" cy="2523146"/>
          </a:xfrm>
          <a:custGeom>
            <a:avLst/>
            <a:gdLst>
              <a:gd name="connsiteX0" fmla="*/ 1102396 w 1103360"/>
              <a:gd name="connsiteY0" fmla="*/ 4182 h 2523146"/>
              <a:gd name="connsiteX1" fmla="*/ 303256 w 1103360"/>
              <a:gd name="connsiteY1" fmla="*/ 980054 h 2523146"/>
              <a:gd name="connsiteX2" fmla="*/ 449253 w 1103360"/>
              <a:gd name="connsiteY2" fmla="*/ 849426 h 2523146"/>
              <a:gd name="connsiteX3" fmla="*/ 149576 w 1103360"/>
              <a:gd name="connsiteY3" fmla="*/ 1648565 h 2523146"/>
              <a:gd name="connsiteX4" fmla="*/ 249468 w 1103360"/>
              <a:gd name="connsiteY4" fmla="*/ 1310468 h 2523146"/>
              <a:gd name="connsiteX5" fmla="*/ 3579 w 1103360"/>
              <a:gd name="connsiteY5" fmla="*/ 2501493 h 2523146"/>
              <a:gd name="connsiteX6" fmla="*/ 134208 w 1103360"/>
              <a:gd name="connsiteY6" fmla="*/ 1971295 h 2523146"/>
              <a:gd name="connsiteX7" fmla="*/ 541461 w 1103360"/>
              <a:gd name="connsiteY7" fmla="*/ 641957 h 2523146"/>
              <a:gd name="connsiteX8" fmla="*/ 326309 w 1103360"/>
              <a:gd name="connsiteY8" fmla="*/ 964686 h 2523146"/>
              <a:gd name="connsiteX9" fmla="*/ 764298 w 1103360"/>
              <a:gd name="connsiteY9" fmla="*/ 396068 h 2523146"/>
              <a:gd name="connsiteX10" fmla="*/ 472305 w 1103360"/>
              <a:gd name="connsiteY10" fmla="*/ 618905 h 2523146"/>
              <a:gd name="connsiteX11" fmla="*/ 1102396 w 1103360"/>
              <a:gd name="connsiteY11" fmla="*/ 4182 h 2523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03360" h="2523146">
                <a:moveTo>
                  <a:pt x="1102396" y="4182"/>
                </a:moveTo>
                <a:cubicBezTo>
                  <a:pt x="1074221" y="64373"/>
                  <a:pt x="412113" y="839180"/>
                  <a:pt x="303256" y="980054"/>
                </a:cubicBezTo>
                <a:cubicBezTo>
                  <a:pt x="194399" y="1120928"/>
                  <a:pt x="474866" y="738008"/>
                  <a:pt x="449253" y="849426"/>
                </a:cubicBezTo>
                <a:cubicBezTo>
                  <a:pt x="423640" y="960844"/>
                  <a:pt x="182873" y="1571725"/>
                  <a:pt x="149576" y="1648565"/>
                </a:cubicBezTo>
                <a:cubicBezTo>
                  <a:pt x="116279" y="1725405"/>
                  <a:pt x="273801" y="1168313"/>
                  <a:pt x="249468" y="1310468"/>
                </a:cubicBezTo>
                <a:cubicBezTo>
                  <a:pt x="225135" y="1452623"/>
                  <a:pt x="22789" y="2391355"/>
                  <a:pt x="3579" y="2501493"/>
                </a:cubicBezTo>
                <a:cubicBezTo>
                  <a:pt x="-15631" y="2611631"/>
                  <a:pt x="44561" y="2281218"/>
                  <a:pt x="134208" y="1971295"/>
                </a:cubicBezTo>
                <a:cubicBezTo>
                  <a:pt x="223855" y="1661372"/>
                  <a:pt x="509444" y="809725"/>
                  <a:pt x="541461" y="641957"/>
                </a:cubicBezTo>
                <a:cubicBezTo>
                  <a:pt x="573478" y="474189"/>
                  <a:pt x="289170" y="1005667"/>
                  <a:pt x="326309" y="964686"/>
                </a:cubicBezTo>
                <a:cubicBezTo>
                  <a:pt x="363448" y="923705"/>
                  <a:pt x="739965" y="453698"/>
                  <a:pt x="764298" y="396068"/>
                </a:cubicBezTo>
                <a:cubicBezTo>
                  <a:pt x="788631" y="338438"/>
                  <a:pt x="412113" y="685500"/>
                  <a:pt x="472305" y="618905"/>
                </a:cubicBezTo>
                <a:cubicBezTo>
                  <a:pt x="532497" y="552310"/>
                  <a:pt x="1130571" y="-56009"/>
                  <a:pt x="1102396" y="418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6" name="フリーフォーム 1265">
            <a:extLst>
              <a:ext uri="{FF2B5EF4-FFF2-40B4-BE49-F238E27FC236}">
                <a16:creationId xmlns:a16="http://schemas.microsoft.com/office/drawing/2014/main" id="{C169F2CC-C99D-9632-3EF4-624D6816A13F}"/>
              </a:ext>
            </a:extLst>
          </p:cNvPr>
          <p:cNvSpPr/>
          <p:nvPr/>
        </p:nvSpPr>
        <p:spPr>
          <a:xfrm>
            <a:off x="3397508" y="1121799"/>
            <a:ext cx="1477746" cy="680826"/>
          </a:xfrm>
          <a:custGeom>
            <a:avLst/>
            <a:gdLst>
              <a:gd name="connsiteX0" fmla="*/ 1435749 w 1477746"/>
              <a:gd name="connsiteY0" fmla="*/ 23122 h 680826"/>
              <a:gd name="connsiteX1" fmla="*/ 37255 w 1477746"/>
              <a:gd name="connsiteY1" fmla="*/ 660897 h 680826"/>
              <a:gd name="connsiteX2" fmla="*/ 436825 w 1477746"/>
              <a:gd name="connsiteY2" fmla="*/ 491848 h 680826"/>
              <a:gd name="connsiteX3" fmla="*/ 805658 w 1477746"/>
              <a:gd name="connsiteY3" fmla="*/ 207539 h 680826"/>
              <a:gd name="connsiteX4" fmla="*/ 44939 w 1477746"/>
              <a:gd name="connsiteY4" fmla="*/ 384272 h 680826"/>
              <a:gd name="connsiteX5" fmla="*/ 1020811 w 1477746"/>
              <a:gd name="connsiteY5" fmla="*/ 161435 h 680826"/>
              <a:gd name="connsiteX6" fmla="*/ 1435749 w 1477746"/>
              <a:gd name="connsiteY6" fmla="*/ 23122 h 680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7746" h="680826">
                <a:moveTo>
                  <a:pt x="1435749" y="23122"/>
                </a:moveTo>
                <a:cubicBezTo>
                  <a:pt x="1271823" y="106366"/>
                  <a:pt x="203742" y="582776"/>
                  <a:pt x="37255" y="660897"/>
                </a:cubicBezTo>
                <a:cubicBezTo>
                  <a:pt x="-129232" y="739018"/>
                  <a:pt x="308758" y="567408"/>
                  <a:pt x="436825" y="491848"/>
                </a:cubicBezTo>
                <a:cubicBezTo>
                  <a:pt x="564892" y="416288"/>
                  <a:pt x="870972" y="225468"/>
                  <a:pt x="805658" y="207539"/>
                </a:cubicBezTo>
                <a:cubicBezTo>
                  <a:pt x="740344" y="189610"/>
                  <a:pt x="9080" y="391956"/>
                  <a:pt x="44939" y="384272"/>
                </a:cubicBezTo>
                <a:cubicBezTo>
                  <a:pt x="80798" y="376588"/>
                  <a:pt x="795413" y="219065"/>
                  <a:pt x="1020811" y="161435"/>
                </a:cubicBezTo>
                <a:cubicBezTo>
                  <a:pt x="1246209" y="103805"/>
                  <a:pt x="1599675" y="-60122"/>
                  <a:pt x="1435749" y="2312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7" name="フリーフォーム 1266">
            <a:extLst>
              <a:ext uri="{FF2B5EF4-FFF2-40B4-BE49-F238E27FC236}">
                <a16:creationId xmlns:a16="http://schemas.microsoft.com/office/drawing/2014/main" id="{2B18A938-F77D-D0D0-0ED8-A0BAAB642E94}"/>
              </a:ext>
            </a:extLst>
          </p:cNvPr>
          <p:cNvSpPr/>
          <p:nvPr/>
        </p:nvSpPr>
        <p:spPr>
          <a:xfrm>
            <a:off x="4797012" y="683548"/>
            <a:ext cx="1751096" cy="830829"/>
          </a:xfrm>
          <a:custGeom>
            <a:avLst/>
            <a:gdLst>
              <a:gd name="connsiteX0" fmla="*/ 13193 w 1751096"/>
              <a:gd name="connsiteY0" fmla="*/ 830207 h 830829"/>
              <a:gd name="connsiteX1" fmla="*/ 105401 w 1751096"/>
              <a:gd name="connsiteY1" fmla="*/ 807155 h 830829"/>
              <a:gd name="connsiteX2" fmla="*/ 1181166 w 1751096"/>
              <a:gd name="connsiteY2" fmla="*/ 415269 h 830829"/>
              <a:gd name="connsiteX3" fmla="*/ 1749785 w 1751096"/>
              <a:gd name="connsiteY3" fmla="*/ 331 h 830829"/>
              <a:gd name="connsiteX4" fmla="*/ 1035170 w 1751096"/>
              <a:gd name="connsiteY4" fmla="*/ 484425 h 830829"/>
              <a:gd name="connsiteX5" fmla="*/ 274450 w 1751096"/>
              <a:gd name="connsiteY5" fmla="*/ 737998 h 830829"/>
              <a:gd name="connsiteX6" fmla="*/ 896857 w 1751096"/>
              <a:gd name="connsiteY6" fmla="*/ 515161 h 830829"/>
              <a:gd name="connsiteX7" fmla="*/ 451183 w 1751096"/>
              <a:gd name="connsiteY7" fmla="*/ 776418 h 830829"/>
              <a:gd name="connsiteX8" fmla="*/ 13193 w 1751096"/>
              <a:gd name="connsiteY8" fmla="*/ 830207 h 830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1096" h="830829">
                <a:moveTo>
                  <a:pt x="13193" y="830207"/>
                </a:moveTo>
                <a:cubicBezTo>
                  <a:pt x="-44437" y="835330"/>
                  <a:pt x="105401" y="807155"/>
                  <a:pt x="105401" y="807155"/>
                </a:cubicBezTo>
                <a:cubicBezTo>
                  <a:pt x="300063" y="737999"/>
                  <a:pt x="907102" y="549740"/>
                  <a:pt x="1181166" y="415269"/>
                </a:cubicBezTo>
                <a:cubicBezTo>
                  <a:pt x="1455230" y="280798"/>
                  <a:pt x="1774118" y="-11195"/>
                  <a:pt x="1749785" y="331"/>
                </a:cubicBezTo>
                <a:cubicBezTo>
                  <a:pt x="1725452" y="11857"/>
                  <a:pt x="1281059" y="361480"/>
                  <a:pt x="1035170" y="484425"/>
                </a:cubicBezTo>
                <a:cubicBezTo>
                  <a:pt x="789281" y="607369"/>
                  <a:pt x="297502" y="732875"/>
                  <a:pt x="274450" y="737998"/>
                </a:cubicBezTo>
                <a:cubicBezTo>
                  <a:pt x="251398" y="743121"/>
                  <a:pt x="867402" y="508758"/>
                  <a:pt x="896857" y="515161"/>
                </a:cubicBezTo>
                <a:cubicBezTo>
                  <a:pt x="926312" y="521564"/>
                  <a:pt x="598460" y="726472"/>
                  <a:pt x="451183" y="776418"/>
                </a:cubicBezTo>
                <a:cubicBezTo>
                  <a:pt x="303906" y="826364"/>
                  <a:pt x="70823" y="825084"/>
                  <a:pt x="13193" y="83020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9" name="フリーフォーム 1268">
            <a:extLst>
              <a:ext uri="{FF2B5EF4-FFF2-40B4-BE49-F238E27FC236}">
                <a16:creationId xmlns:a16="http://schemas.microsoft.com/office/drawing/2014/main" id="{29FD6930-A2F6-F606-497A-96AE25F57F6B}"/>
              </a:ext>
            </a:extLst>
          </p:cNvPr>
          <p:cNvSpPr/>
          <p:nvPr/>
        </p:nvSpPr>
        <p:spPr>
          <a:xfrm>
            <a:off x="4940746" y="4625236"/>
            <a:ext cx="69574" cy="285848"/>
          </a:xfrm>
          <a:custGeom>
            <a:avLst/>
            <a:gdLst>
              <a:gd name="connsiteX0" fmla="*/ 30824 w 69574"/>
              <a:gd name="connsiteY0" fmla="*/ 552 h 285848"/>
              <a:gd name="connsiteX1" fmla="*/ 88 w 69574"/>
              <a:gd name="connsiteY1" fmla="*/ 192653 h 285848"/>
              <a:gd name="connsiteX2" fmla="*/ 23140 w 69574"/>
              <a:gd name="connsiteY2" fmla="*/ 284861 h 285848"/>
              <a:gd name="connsiteX3" fmla="*/ 69244 w 69574"/>
              <a:gd name="connsiteY3" fmla="*/ 138865 h 285848"/>
              <a:gd name="connsiteX4" fmla="*/ 30824 w 69574"/>
              <a:gd name="connsiteY4" fmla="*/ 552 h 285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574" h="285848">
                <a:moveTo>
                  <a:pt x="30824" y="552"/>
                </a:moveTo>
                <a:cubicBezTo>
                  <a:pt x="19298" y="9517"/>
                  <a:pt x="1369" y="145268"/>
                  <a:pt x="88" y="192653"/>
                </a:cubicBezTo>
                <a:cubicBezTo>
                  <a:pt x="-1193" y="240038"/>
                  <a:pt x="11614" y="293826"/>
                  <a:pt x="23140" y="284861"/>
                </a:cubicBezTo>
                <a:cubicBezTo>
                  <a:pt x="34666" y="275896"/>
                  <a:pt x="65402" y="183689"/>
                  <a:pt x="69244" y="138865"/>
                </a:cubicBezTo>
                <a:cubicBezTo>
                  <a:pt x="73086" y="94041"/>
                  <a:pt x="42350" y="-8413"/>
                  <a:pt x="30824" y="55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1" name="フリーフォーム 1270">
            <a:extLst>
              <a:ext uri="{FF2B5EF4-FFF2-40B4-BE49-F238E27FC236}">
                <a16:creationId xmlns:a16="http://schemas.microsoft.com/office/drawing/2014/main" id="{829D963F-1C35-C212-4949-D7F3D6FB4687}"/>
              </a:ext>
            </a:extLst>
          </p:cNvPr>
          <p:cNvSpPr/>
          <p:nvPr/>
        </p:nvSpPr>
        <p:spPr>
          <a:xfrm>
            <a:off x="4762121" y="3397049"/>
            <a:ext cx="155751" cy="955284"/>
          </a:xfrm>
          <a:custGeom>
            <a:avLst/>
            <a:gdLst>
              <a:gd name="connsiteX0" fmla="*/ 155661 w 155751"/>
              <a:gd name="connsiteY0" fmla="*/ 6978 h 955284"/>
              <a:gd name="connsiteX1" fmla="*/ 25032 w 155751"/>
              <a:gd name="connsiteY1" fmla="*/ 929062 h 955284"/>
              <a:gd name="connsiteX2" fmla="*/ 63452 w 155751"/>
              <a:gd name="connsiteY2" fmla="*/ 675489 h 955284"/>
              <a:gd name="connsiteX3" fmla="*/ 63452 w 155751"/>
              <a:gd name="connsiteY3" fmla="*/ 383496 h 955284"/>
              <a:gd name="connsiteX4" fmla="*/ 1980 w 155751"/>
              <a:gd name="connsiteY4" fmla="*/ 498756 h 955284"/>
              <a:gd name="connsiteX5" fmla="*/ 155661 w 155751"/>
              <a:gd name="connsiteY5" fmla="*/ 6978 h 955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751" h="955284">
                <a:moveTo>
                  <a:pt x="155661" y="6978"/>
                </a:moveTo>
                <a:cubicBezTo>
                  <a:pt x="159503" y="78696"/>
                  <a:pt x="40400" y="817644"/>
                  <a:pt x="25032" y="929062"/>
                </a:cubicBezTo>
                <a:cubicBezTo>
                  <a:pt x="9664" y="1040480"/>
                  <a:pt x="57049" y="766417"/>
                  <a:pt x="63452" y="675489"/>
                </a:cubicBezTo>
                <a:cubicBezTo>
                  <a:pt x="69855" y="584561"/>
                  <a:pt x="73697" y="412952"/>
                  <a:pt x="63452" y="383496"/>
                </a:cubicBezTo>
                <a:cubicBezTo>
                  <a:pt x="53207" y="354040"/>
                  <a:pt x="-12107" y="558948"/>
                  <a:pt x="1980" y="498756"/>
                </a:cubicBezTo>
                <a:cubicBezTo>
                  <a:pt x="16067" y="438564"/>
                  <a:pt x="151819" y="-64740"/>
                  <a:pt x="155661" y="697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2" name="フリーフォーム 1271">
            <a:extLst>
              <a:ext uri="{FF2B5EF4-FFF2-40B4-BE49-F238E27FC236}">
                <a16:creationId xmlns:a16="http://schemas.microsoft.com/office/drawing/2014/main" id="{2BD5D1B7-2085-B222-D6E1-46304893DFA9}"/>
              </a:ext>
            </a:extLst>
          </p:cNvPr>
          <p:cNvSpPr/>
          <p:nvPr/>
        </p:nvSpPr>
        <p:spPr>
          <a:xfrm>
            <a:off x="5055029" y="3327105"/>
            <a:ext cx="179264" cy="1073962"/>
          </a:xfrm>
          <a:custGeom>
            <a:avLst/>
            <a:gdLst>
              <a:gd name="connsiteX0" fmla="*/ 170114 w 179264"/>
              <a:gd name="connsiteY0" fmla="*/ 82 h 1073962"/>
              <a:gd name="connsiteX1" fmla="*/ 70221 w 179264"/>
              <a:gd name="connsiteY1" fmla="*/ 622488 h 1073962"/>
              <a:gd name="connsiteX2" fmla="*/ 177798 w 179264"/>
              <a:gd name="connsiteY2" fmla="*/ 968270 h 1073962"/>
              <a:gd name="connsiteX3" fmla="*/ 100958 w 179264"/>
              <a:gd name="connsiteY3" fmla="*/ 845325 h 1073962"/>
              <a:gd name="connsiteX4" fmla="*/ 177798 w 179264"/>
              <a:gd name="connsiteY4" fmla="*/ 991322 h 1073962"/>
              <a:gd name="connsiteX5" fmla="*/ 147062 w 179264"/>
              <a:gd name="connsiteY5" fmla="*/ 1068162 h 1073962"/>
              <a:gd name="connsiteX6" fmla="*/ 93274 w 179264"/>
              <a:gd name="connsiteY6" fmla="*/ 837641 h 1073962"/>
              <a:gd name="connsiteX7" fmla="*/ 8749 w 179264"/>
              <a:gd name="connsiteY7" fmla="*/ 299759 h 1073962"/>
              <a:gd name="connsiteX8" fmla="*/ 8749 w 179264"/>
              <a:gd name="connsiteY8" fmla="*/ 415019 h 1073962"/>
              <a:gd name="connsiteX9" fmla="*/ 62537 w 179264"/>
              <a:gd name="connsiteY9" fmla="*/ 338179 h 1073962"/>
              <a:gd name="connsiteX10" fmla="*/ 31801 w 179264"/>
              <a:gd name="connsiteY10" fmla="*/ 576384 h 1073962"/>
              <a:gd name="connsiteX11" fmla="*/ 170114 w 179264"/>
              <a:gd name="connsiteY11" fmla="*/ 82 h 1073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9264" h="1073962">
                <a:moveTo>
                  <a:pt x="170114" y="82"/>
                </a:moveTo>
                <a:cubicBezTo>
                  <a:pt x="176517" y="7766"/>
                  <a:pt x="68940" y="461123"/>
                  <a:pt x="70221" y="622488"/>
                </a:cubicBezTo>
                <a:cubicBezTo>
                  <a:pt x="71502" y="783853"/>
                  <a:pt x="172675" y="931130"/>
                  <a:pt x="177798" y="968270"/>
                </a:cubicBezTo>
                <a:cubicBezTo>
                  <a:pt x="182921" y="1005410"/>
                  <a:pt x="100958" y="841483"/>
                  <a:pt x="100958" y="845325"/>
                </a:cubicBezTo>
                <a:cubicBezTo>
                  <a:pt x="100958" y="849167"/>
                  <a:pt x="170114" y="954183"/>
                  <a:pt x="177798" y="991322"/>
                </a:cubicBezTo>
                <a:cubicBezTo>
                  <a:pt x="185482" y="1028461"/>
                  <a:pt x="161149" y="1093775"/>
                  <a:pt x="147062" y="1068162"/>
                </a:cubicBezTo>
                <a:cubicBezTo>
                  <a:pt x="132975" y="1042549"/>
                  <a:pt x="116326" y="965708"/>
                  <a:pt x="93274" y="837641"/>
                </a:cubicBezTo>
                <a:cubicBezTo>
                  <a:pt x="70222" y="709574"/>
                  <a:pt x="22837" y="370196"/>
                  <a:pt x="8749" y="299759"/>
                </a:cubicBezTo>
                <a:cubicBezTo>
                  <a:pt x="-5339" y="229322"/>
                  <a:pt x="-216" y="408616"/>
                  <a:pt x="8749" y="415019"/>
                </a:cubicBezTo>
                <a:cubicBezTo>
                  <a:pt x="17714" y="421422"/>
                  <a:pt x="58695" y="311285"/>
                  <a:pt x="62537" y="338179"/>
                </a:cubicBezTo>
                <a:cubicBezTo>
                  <a:pt x="66379" y="365073"/>
                  <a:pt x="17713" y="627611"/>
                  <a:pt x="31801" y="576384"/>
                </a:cubicBezTo>
                <a:cubicBezTo>
                  <a:pt x="45888" y="525157"/>
                  <a:pt x="163711" y="-7602"/>
                  <a:pt x="170114" y="8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3" name="フリーフォーム 1272">
            <a:extLst>
              <a:ext uri="{FF2B5EF4-FFF2-40B4-BE49-F238E27FC236}">
                <a16:creationId xmlns:a16="http://schemas.microsoft.com/office/drawing/2014/main" id="{D8F53A53-DA1B-FF41-A9B8-F72E9FE626B5}"/>
              </a:ext>
            </a:extLst>
          </p:cNvPr>
          <p:cNvSpPr/>
          <p:nvPr/>
        </p:nvSpPr>
        <p:spPr>
          <a:xfrm>
            <a:off x="4748722" y="598373"/>
            <a:ext cx="1924735" cy="763512"/>
          </a:xfrm>
          <a:custGeom>
            <a:avLst/>
            <a:gdLst>
              <a:gd name="connsiteX0" fmla="*/ 11 w 1924735"/>
              <a:gd name="connsiteY0" fmla="*/ 93190 h 763512"/>
              <a:gd name="connsiteX1" fmla="*/ 637786 w 1924735"/>
              <a:gd name="connsiteY1" fmla="*/ 39402 h 763512"/>
              <a:gd name="connsiteX2" fmla="*/ 1367769 w 1924735"/>
              <a:gd name="connsiteY2" fmla="*/ 392867 h 763512"/>
              <a:gd name="connsiteX3" fmla="*/ 1275560 w 1924735"/>
              <a:gd name="connsiteY3" fmla="*/ 323711 h 763512"/>
              <a:gd name="connsiteX4" fmla="*/ 1921019 w 1924735"/>
              <a:gd name="connsiteY4" fmla="*/ 761701 h 763512"/>
              <a:gd name="connsiteX5" fmla="*/ 1498397 w 1924735"/>
              <a:gd name="connsiteY5" fmla="*/ 462024 h 763512"/>
              <a:gd name="connsiteX6" fmla="*/ 653154 w 1924735"/>
              <a:gd name="connsiteY6" fmla="*/ 39402 h 763512"/>
              <a:gd name="connsiteX7" fmla="*/ 806834 w 1924735"/>
              <a:gd name="connsiteY7" fmla="*/ 39402 h 763512"/>
              <a:gd name="connsiteX8" fmla="*/ 653154 w 1924735"/>
              <a:gd name="connsiteY8" fmla="*/ 982 h 763512"/>
              <a:gd name="connsiteX9" fmla="*/ 11 w 1924735"/>
              <a:gd name="connsiteY9" fmla="*/ 93190 h 763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24735" h="763512">
                <a:moveTo>
                  <a:pt x="11" y="93190"/>
                </a:moveTo>
                <a:cubicBezTo>
                  <a:pt x="-2550" y="99593"/>
                  <a:pt x="409826" y="-10544"/>
                  <a:pt x="637786" y="39402"/>
                </a:cubicBezTo>
                <a:cubicBezTo>
                  <a:pt x="865746" y="89348"/>
                  <a:pt x="1261473" y="345482"/>
                  <a:pt x="1367769" y="392867"/>
                </a:cubicBezTo>
                <a:cubicBezTo>
                  <a:pt x="1474065" y="440252"/>
                  <a:pt x="1183352" y="262239"/>
                  <a:pt x="1275560" y="323711"/>
                </a:cubicBezTo>
                <a:cubicBezTo>
                  <a:pt x="1367768" y="385183"/>
                  <a:pt x="1883879" y="738649"/>
                  <a:pt x="1921019" y="761701"/>
                </a:cubicBezTo>
                <a:cubicBezTo>
                  <a:pt x="1958159" y="784753"/>
                  <a:pt x="1709708" y="582407"/>
                  <a:pt x="1498397" y="462024"/>
                </a:cubicBezTo>
                <a:cubicBezTo>
                  <a:pt x="1287086" y="341641"/>
                  <a:pt x="768415" y="109839"/>
                  <a:pt x="653154" y="39402"/>
                </a:cubicBezTo>
                <a:cubicBezTo>
                  <a:pt x="537893" y="-31035"/>
                  <a:pt x="806834" y="45805"/>
                  <a:pt x="806834" y="39402"/>
                </a:cubicBezTo>
                <a:cubicBezTo>
                  <a:pt x="806834" y="32999"/>
                  <a:pt x="788905" y="-6702"/>
                  <a:pt x="653154" y="982"/>
                </a:cubicBezTo>
                <a:cubicBezTo>
                  <a:pt x="517403" y="8666"/>
                  <a:pt x="2572" y="86787"/>
                  <a:pt x="11" y="9319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4" name="フリーフォーム 1273">
            <a:extLst>
              <a:ext uri="{FF2B5EF4-FFF2-40B4-BE49-F238E27FC236}">
                <a16:creationId xmlns:a16="http://schemas.microsoft.com/office/drawing/2014/main" id="{C49AB2FA-8170-FF86-7B7E-0F84329151CA}"/>
              </a:ext>
            </a:extLst>
          </p:cNvPr>
          <p:cNvSpPr/>
          <p:nvPr/>
        </p:nvSpPr>
        <p:spPr>
          <a:xfrm>
            <a:off x="3541930" y="514034"/>
            <a:ext cx="1630121" cy="655036"/>
          </a:xfrm>
          <a:custGeom>
            <a:avLst/>
            <a:gdLst>
              <a:gd name="connsiteX0" fmla="*/ 1629425 w 1630121"/>
              <a:gd name="connsiteY0" fmla="*/ 538679 h 655036"/>
              <a:gd name="connsiteX1" fmla="*/ 861021 w 1630121"/>
              <a:gd name="connsiteY1" fmla="*/ 131425 h 655036"/>
              <a:gd name="connsiteX2" fmla="*/ 23462 w 1630121"/>
              <a:gd name="connsiteY2" fmla="*/ 646255 h 655036"/>
              <a:gd name="connsiteX3" fmla="*/ 277035 w 1630121"/>
              <a:gd name="connsiteY3" fmla="*/ 431102 h 655036"/>
              <a:gd name="connsiteX4" fmla="*/ 753445 w 1630121"/>
              <a:gd name="connsiteY4" fmla="*/ 108373 h 655036"/>
              <a:gd name="connsiteX5" fmla="*/ 1060806 w 1630121"/>
              <a:gd name="connsiteY5" fmla="*/ 200581 h 655036"/>
              <a:gd name="connsiteX6" fmla="*/ 999334 w 1630121"/>
              <a:gd name="connsiteY6" fmla="*/ 8480 h 655036"/>
              <a:gd name="connsiteX7" fmla="*/ 1629425 w 1630121"/>
              <a:gd name="connsiteY7" fmla="*/ 538679 h 655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30121" h="655036">
                <a:moveTo>
                  <a:pt x="1629425" y="538679"/>
                </a:moveTo>
                <a:cubicBezTo>
                  <a:pt x="1606373" y="559170"/>
                  <a:pt x="1128681" y="113496"/>
                  <a:pt x="861021" y="131425"/>
                </a:cubicBezTo>
                <a:cubicBezTo>
                  <a:pt x="593361" y="149354"/>
                  <a:pt x="120793" y="596309"/>
                  <a:pt x="23462" y="646255"/>
                </a:cubicBezTo>
                <a:cubicBezTo>
                  <a:pt x="-73869" y="696201"/>
                  <a:pt x="155371" y="520749"/>
                  <a:pt x="277035" y="431102"/>
                </a:cubicBezTo>
                <a:cubicBezTo>
                  <a:pt x="398699" y="341455"/>
                  <a:pt x="622817" y="146793"/>
                  <a:pt x="753445" y="108373"/>
                </a:cubicBezTo>
                <a:cubicBezTo>
                  <a:pt x="884073" y="69953"/>
                  <a:pt x="1019825" y="217230"/>
                  <a:pt x="1060806" y="200581"/>
                </a:cubicBezTo>
                <a:cubicBezTo>
                  <a:pt x="1101787" y="183932"/>
                  <a:pt x="902003" y="-46589"/>
                  <a:pt x="999334" y="8480"/>
                </a:cubicBezTo>
                <a:cubicBezTo>
                  <a:pt x="1096665" y="63549"/>
                  <a:pt x="1652477" y="518188"/>
                  <a:pt x="1629425" y="53867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5" name="フリーフォーム 1274">
            <a:extLst>
              <a:ext uri="{FF2B5EF4-FFF2-40B4-BE49-F238E27FC236}">
                <a16:creationId xmlns:a16="http://schemas.microsoft.com/office/drawing/2014/main" id="{21E25F89-73F5-7B12-9492-2AD35DF3F1DC}"/>
              </a:ext>
            </a:extLst>
          </p:cNvPr>
          <p:cNvSpPr/>
          <p:nvPr/>
        </p:nvSpPr>
        <p:spPr>
          <a:xfrm>
            <a:off x="4715953" y="760255"/>
            <a:ext cx="1796609" cy="630862"/>
          </a:xfrm>
          <a:custGeom>
            <a:avLst/>
            <a:gdLst>
              <a:gd name="connsiteX0" fmla="*/ 2044 w 1796609"/>
              <a:gd name="connsiteY0" fmla="*/ 630555 h 630862"/>
              <a:gd name="connsiteX1" fmla="*/ 609082 w 1796609"/>
              <a:gd name="connsiteY1" fmla="*/ 400034 h 630862"/>
              <a:gd name="connsiteX2" fmla="*/ 1377486 w 1796609"/>
              <a:gd name="connsiteY2" fmla="*/ 338562 h 630862"/>
              <a:gd name="connsiteX3" fmla="*/ 1784739 w 1796609"/>
              <a:gd name="connsiteY3" fmla="*/ 464 h 630862"/>
              <a:gd name="connsiteX4" fmla="*/ 1608007 w 1796609"/>
              <a:gd name="connsiteY4" fmla="*/ 269406 h 630862"/>
              <a:gd name="connsiteX5" fmla="*/ 816551 w 1796609"/>
              <a:gd name="connsiteY5" fmla="*/ 446138 h 630862"/>
              <a:gd name="connsiteX6" fmla="*/ 2044 w 1796609"/>
              <a:gd name="connsiteY6" fmla="*/ 630555 h 63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6609" h="630862">
                <a:moveTo>
                  <a:pt x="2044" y="630555"/>
                </a:moveTo>
                <a:cubicBezTo>
                  <a:pt x="-32534" y="622871"/>
                  <a:pt x="379842" y="448699"/>
                  <a:pt x="609082" y="400034"/>
                </a:cubicBezTo>
                <a:cubicBezTo>
                  <a:pt x="838322" y="351369"/>
                  <a:pt x="1181543" y="405157"/>
                  <a:pt x="1377486" y="338562"/>
                </a:cubicBezTo>
                <a:cubicBezTo>
                  <a:pt x="1573429" y="271967"/>
                  <a:pt x="1746319" y="11990"/>
                  <a:pt x="1784739" y="464"/>
                </a:cubicBezTo>
                <a:cubicBezTo>
                  <a:pt x="1823159" y="-11062"/>
                  <a:pt x="1769372" y="195127"/>
                  <a:pt x="1608007" y="269406"/>
                </a:cubicBezTo>
                <a:cubicBezTo>
                  <a:pt x="1446642" y="343685"/>
                  <a:pt x="1080369" y="392350"/>
                  <a:pt x="816551" y="446138"/>
                </a:cubicBezTo>
                <a:cubicBezTo>
                  <a:pt x="552733" y="499926"/>
                  <a:pt x="36622" y="638239"/>
                  <a:pt x="2044" y="63055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6" name="フリーフォーム 1275">
            <a:extLst>
              <a:ext uri="{FF2B5EF4-FFF2-40B4-BE49-F238E27FC236}">
                <a16:creationId xmlns:a16="http://schemas.microsoft.com/office/drawing/2014/main" id="{A37C72FB-8FBF-A4A9-46EA-66A4C9FE8D21}"/>
              </a:ext>
            </a:extLst>
          </p:cNvPr>
          <p:cNvSpPr/>
          <p:nvPr/>
        </p:nvSpPr>
        <p:spPr>
          <a:xfrm>
            <a:off x="5370058" y="982716"/>
            <a:ext cx="1733087" cy="993290"/>
          </a:xfrm>
          <a:custGeom>
            <a:avLst/>
            <a:gdLst>
              <a:gd name="connsiteX0" fmla="*/ 1729989 w 1733087"/>
              <a:gd name="connsiteY0" fmla="*/ 840 h 993290"/>
              <a:gd name="connsiteX1" fmla="*/ 1138318 w 1733087"/>
              <a:gd name="connsiteY1" fmla="*/ 600195 h 993290"/>
              <a:gd name="connsiteX2" fmla="*/ 631172 w 1733087"/>
              <a:gd name="connsiteY2" fmla="*/ 992081 h 993290"/>
              <a:gd name="connsiteX3" fmla="*/ 969270 w 1733087"/>
              <a:gd name="connsiteY3" fmla="*/ 730823 h 993290"/>
              <a:gd name="connsiteX4" fmla="*/ 439071 w 1733087"/>
              <a:gd name="connsiteY4" fmla="*/ 969029 h 993290"/>
              <a:gd name="connsiteX5" fmla="*/ 677276 w 1733087"/>
              <a:gd name="connsiteY5" fmla="*/ 677035 h 993290"/>
              <a:gd name="connsiteX6" fmla="*/ 1081 w 1733087"/>
              <a:gd name="connsiteY6" fmla="*/ 892188 h 993290"/>
              <a:gd name="connsiteX7" fmla="*/ 861693 w 1733087"/>
              <a:gd name="connsiteY7" fmla="*/ 600195 h 993290"/>
              <a:gd name="connsiteX8" fmla="*/ 1099898 w 1733087"/>
              <a:gd name="connsiteY8" fmla="*/ 500302 h 993290"/>
              <a:gd name="connsiteX9" fmla="*/ 1115266 w 1733087"/>
              <a:gd name="connsiteY9" fmla="*/ 577143 h 993290"/>
              <a:gd name="connsiteX10" fmla="*/ 869377 w 1733087"/>
              <a:gd name="connsiteY10" fmla="*/ 738508 h 993290"/>
              <a:gd name="connsiteX11" fmla="*/ 1729989 w 1733087"/>
              <a:gd name="connsiteY11" fmla="*/ 840 h 993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33087" h="993290">
                <a:moveTo>
                  <a:pt x="1729989" y="840"/>
                </a:moveTo>
                <a:cubicBezTo>
                  <a:pt x="1774813" y="-22212"/>
                  <a:pt x="1321454" y="434988"/>
                  <a:pt x="1138318" y="600195"/>
                </a:cubicBezTo>
                <a:cubicBezTo>
                  <a:pt x="955182" y="765402"/>
                  <a:pt x="631172" y="992081"/>
                  <a:pt x="631172" y="992081"/>
                </a:cubicBezTo>
                <a:cubicBezTo>
                  <a:pt x="602997" y="1013852"/>
                  <a:pt x="1001287" y="734665"/>
                  <a:pt x="969270" y="730823"/>
                </a:cubicBezTo>
                <a:cubicBezTo>
                  <a:pt x="937253" y="726981"/>
                  <a:pt x="487737" y="977994"/>
                  <a:pt x="439071" y="969029"/>
                </a:cubicBezTo>
                <a:cubicBezTo>
                  <a:pt x="390405" y="960064"/>
                  <a:pt x="750274" y="689842"/>
                  <a:pt x="677276" y="677035"/>
                </a:cubicBezTo>
                <a:cubicBezTo>
                  <a:pt x="604278" y="664228"/>
                  <a:pt x="-29655" y="904995"/>
                  <a:pt x="1081" y="892188"/>
                </a:cubicBezTo>
                <a:cubicBezTo>
                  <a:pt x="31817" y="879381"/>
                  <a:pt x="678557" y="665509"/>
                  <a:pt x="861693" y="600195"/>
                </a:cubicBezTo>
                <a:cubicBezTo>
                  <a:pt x="1044829" y="534881"/>
                  <a:pt x="1057636" y="504144"/>
                  <a:pt x="1099898" y="500302"/>
                </a:cubicBezTo>
                <a:cubicBezTo>
                  <a:pt x="1142160" y="496460"/>
                  <a:pt x="1153686" y="537442"/>
                  <a:pt x="1115266" y="577143"/>
                </a:cubicBezTo>
                <a:cubicBezTo>
                  <a:pt x="1076846" y="616844"/>
                  <a:pt x="764362" y="826874"/>
                  <a:pt x="869377" y="738508"/>
                </a:cubicBezTo>
                <a:cubicBezTo>
                  <a:pt x="974392" y="650142"/>
                  <a:pt x="1685165" y="23892"/>
                  <a:pt x="1729989" y="84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7" name="フリーフォーム 1276">
            <a:extLst>
              <a:ext uri="{FF2B5EF4-FFF2-40B4-BE49-F238E27FC236}">
                <a16:creationId xmlns:a16="http://schemas.microsoft.com/office/drawing/2014/main" id="{F3FB68B2-7726-8DEF-81AD-1B82632AF96B}"/>
              </a:ext>
            </a:extLst>
          </p:cNvPr>
          <p:cNvSpPr/>
          <p:nvPr/>
        </p:nvSpPr>
        <p:spPr>
          <a:xfrm>
            <a:off x="3135320" y="743407"/>
            <a:ext cx="2105524" cy="1253781"/>
          </a:xfrm>
          <a:custGeom>
            <a:avLst/>
            <a:gdLst>
              <a:gd name="connsiteX0" fmla="*/ 2105191 w 2105524"/>
              <a:gd name="connsiteY0" fmla="*/ 1944 h 1253781"/>
              <a:gd name="connsiteX1" fmla="*/ 768169 w 2105524"/>
              <a:gd name="connsiteY1" fmla="*/ 378462 h 1253781"/>
              <a:gd name="connsiteX2" fmla="*/ 115026 w 2105524"/>
              <a:gd name="connsiteY2" fmla="*/ 639719 h 1253781"/>
              <a:gd name="connsiteX3" fmla="*/ 583752 w 2105524"/>
              <a:gd name="connsiteY3" fmla="*/ 378462 h 1253781"/>
              <a:gd name="connsiteX4" fmla="*/ 15134 w 2105524"/>
              <a:gd name="connsiteY4" fmla="*/ 1239074 h 1253781"/>
              <a:gd name="connsiteX5" fmla="*/ 237971 w 2105524"/>
              <a:gd name="connsiteY5" fmla="*/ 862556 h 1253781"/>
              <a:gd name="connsiteX6" fmla="*/ 1014058 w 2105524"/>
              <a:gd name="connsiteY6" fmla="*/ 109521 h 1253781"/>
              <a:gd name="connsiteX7" fmla="*/ 898798 w 2105524"/>
              <a:gd name="connsiteY7" fmla="*/ 224781 h 1253781"/>
              <a:gd name="connsiteX8" fmla="*/ 2105191 w 2105524"/>
              <a:gd name="connsiteY8" fmla="*/ 1944 h 1253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5524" h="1253781">
                <a:moveTo>
                  <a:pt x="2105191" y="1944"/>
                </a:moveTo>
                <a:cubicBezTo>
                  <a:pt x="2083420" y="27557"/>
                  <a:pt x="1099863" y="272166"/>
                  <a:pt x="768169" y="378462"/>
                </a:cubicBezTo>
                <a:cubicBezTo>
                  <a:pt x="436475" y="484758"/>
                  <a:pt x="145762" y="639719"/>
                  <a:pt x="115026" y="639719"/>
                </a:cubicBezTo>
                <a:cubicBezTo>
                  <a:pt x="84290" y="639719"/>
                  <a:pt x="600401" y="278570"/>
                  <a:pt x="583752" y="378462"/>
                </a:cubicBezTo>
                <a:cubicBezTo>
                  <a:pt x="567103" y="478355"/>
                  <a:pt x="72764" y="1158392"/>
                  <a:pt x="15134" y="1239074"/>
                </a:cubicBezTo>
                <a:cubicBezTo>
                  <a:pt x="-42496" y="1319756"/>
                  <a:pt x="71484" y="1050815"/>
                  <a:pt x="237971" y="862556"/>
                </a:cubicBezTo>
                <a:cubicBezTo>
                  <a:pt x="404458" y="674297"/>
                  <a:pt x="903920" y="215817"/>
                  <a:pt x="1014058" y="109521"/>
                </a:cubicBezTo>
                <a:cubicBezTo>
                  <a:pt x="1124196" y="3225"/>
                  <a:pt x="722065" y="237588"/>
                  <a:pt x="898798" y="224781"/>
                </a:cubicBezTo>
                <a:cubicBezTo>
                  <a:pt x="1075531" y="211974"/>
                  <a:pt x="2126962" y="-23669"/>
                  <a:pt x="2105191" y="194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8" name="フリーフォーム 1277">
            <a:extLst>
              <a:ext uri="{FF2B5EF4-FFF2-40B4-BE49-F238E27FC236}">
                <a16:creationId xmlns:a16="http://schemas.microsoft.com/office/drawing/2014/main" id="{59400B1F-3578-11B9-A6D8-4B41F4E1D5FD}"/>
              </a:ext>
            </a:extLst>
          </p:cNvPr>
          <p:cNvSpPr/>
          <p:nvPr/>
        </p:nvSpPr>
        <p:spPr>
          <a:xfrm>
            <a:off x="4704308" y="3257850"/>
            <a:ext cx="124893" cy="512350"/>
          </a:xfrm>
          <a:custGeom>
            <a:avLst/>
            <a:gdLst>
              <a:gd name="connsiteX0" fmla="*/ 6005 w 124893"/>
              <a:gd name="connsiteY0" fmla="*/ 180 h 512350"/>
              <a:gd name="connsiteX1" fmla="*/ 121265 w 124893"/>
              <a:gd name="connsiteY1" fmla="*/ 253753 h 512350"/>
              <a:gd name="connsiteX2" fmla="*/ 98213 w 124893"/>
              <a:gd name="connsiteY2" fmla="*/ 130809 h 512350"/>
              <a:gd name="connsiteX3" fmla="*/ 121265 w 124893"/>
              <a:gd name="connsiteY3" fmla="*/ 507326 h 512350"/>
              <a:gd name="connsiteX4" fmla="*/ 82845 w 124893"/>
              <a:gd name="connsiteY4" fmla="*/ 353646 h 512350"/>
              <a:gd name="connsiteX5" fmla="*/ 82845 w 124893"/>
              <a:gd name="connsiteY5" fmla="*/ 445854 h 512350"/>
              <a:gd name="connsiteX6" fmla="*/ 6005 w 124893"/>
              <a:gd name="connsiteY6" fmla="*/ 238385 h 512350"/>
              <a:gd name="connsiteX7" fmla="*/ 13689 w 124893"/>
              <a:gd name="connsiteY7" fmla="*/ 299858 h 512350"/>
              <a:gd name="connsiteX8" fmla="*/ 6005 w 124893"/>
              <a:gd name="connsiteY8" fmla="*/ 180 h 51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893" h="512350">
                <a:moveTo>
                  <a:pt x="6005" y="180"/>
                </a:moveTo>
                <a:cubicBezTo>
                  <a:pt x="23934" y="-7504"/>
                  <a:pt x="105897" y="231982"/>
                  <a:pt x="121265" y="253753"/>
                </a:cubicBezTo>
                <a:cubicBezTo>
                  <a:pt x="136633" y="275525"/>
                  <a:pt x="98213" y="88547"/>
                  <a:pt x="98213" y="130809"/>
                </a:cubicBezTo>
                <a:cubicBezTo>
                  <a:pt x="98213" y="173071"/>
                  <a:pt x="123826" y="470187"/>
                  <a:pt x="121265" y="507326"/>
                </a:cubicBezTo>
                <a:cubicBezTo>
                  <a:pt x="118704" y="544465"/>
                  <a:pt x="89248" y="363891"/>
                  <a:pt x="82845" y="353646"/>
                </a:cubicBezTo>
                <a:cubicBezTo>
                  <a:pt x="76442" y="343401"/>
                  <a:pt x="95652" y="465064"/>
                  <a:pt x="82845" y="445854"/>
                </a:cubicBezTo>
                <a:cubicBezTo>
                  <a:pt x="70038" y="426644"/>
                  <a:pt x="17531" y="262718"/>
                  <a:pt x="6005" y="238385"/>
                </a:cubicBezTo>
                <a:cubicBezTo>
                  <a:pt x="-5521" y="214052"/>
                  <a:pt x="11128" y="335717"/>
                  <a:pt x="13689" y="299858"/>
                </a:cubicBezTo>
                <a:cubicBezTo>
                  <a:pt x="16250" y="263999"/>
                  <a:pt x="-11924" y="7864"/>
                  <a:pt x="6005" y="18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9" name="フリーフォーム 1278">
            <a:extLst>
              <a:ext uri="{FF2B5EF4-FFF2-40B4-BE49-F238E27FC236}">
                <a16:creationId xmlns:a16="http://schemas.microsoft.com/office/drawing/2014/main" id="{44B11DA1-A0D1-88DD-1877-C810C4960358}"/>
              </a:ext>
            </a:extLst>
          </p:cNvPr>
          <p:cNvSpPr/>
          <p:nvPr/>
        </p:nvSpPr>
        <p:spPr>
          <a:xfrm>
            <a:off x="5179035" y="3080989"/>
            <a:ext cx="776240" cy="361458"/>
          </a:xfrm>
          <a:custGeom>
            <a:avLst/>
            <a:gdLst>
              <a:gd name="connsiteX0" fmla="*/ 776091 w 776240"/>
              <a:gd name="connsiteY0" fmla="*/ 308 h 361458"/>
              <a:gd name="connsiteX1" fmla="*/ 192104 w 776240"/>
              <a:gd name="connsiteY1" fmla="*/ 253882 h 361458"/>
              <a:gd name="connsiteX2" fmla="*/ 330417 w 776240"/>
              <a:gd name="connsiteY2" fmla="*/ 161673 h 361458"/>
              <a:gd name="connsiteX3" fmla="*/ 4 w 776240"/>
              <a:gd name="connsiteY3" fmla="*/ 361458 h 361458"/>
              <a:gd name="connsiteX4" fmla="*/ 338101 w 776240"/>
              <a:gd name="connsiteY4" fmla="*/ 161673 h 361458"/>
              <a:gd name="connsiteX5" fmla="*/ 84528 w 776240"/>
              <a:gd name="connsiteY5" fmla="*/ 276934 h 361458"/>
              <a:gd name="connsiteX6" fmla="*/ 368837 w 776240"/>
              <a:gd name="connsiteY6" fmla="*/ 130937 h 361458"/>
              <a:gd name="connsiteX7" fmla="*/ 130632 w 776240"/>
              <a:gd name="connsiteY7" fmla="*/ 200093 h 361458"/>
              <a:gd name="connsiteX8" fmla="*/ 776091 w 776240"/>
              <a:gd name="connsiteY8" fmla="*/ 308 h 361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6240" h="361458">
                <a:moveTo>
                  <a:pt x="776091" y="308"/>
                </a:moveTo>
                <a:cubicBezTo>
                  <a:pt x="786336" y="9273"/>
                  <a:pt x="266383" y="226988"/>
                  <a:pt x="192104" y="253882"/>
                </a:cubicBezTo>
                <a:cubicBezTo>
                  <a:pt x="117825" y="280776"/>
                  <a:pt x="362434" y="143744"/>
                  <a:pt x="330417" y="161673"/>
                </a:cubicBezTo>
                <a:cubicBezTo>
                  <a:pt x="298400" y="179602"/>
                  <a:pt x="-1277" y="361458"/>
                  <a:pt x="4" y="361458"/>
                </a:cubicBezTo>
                <a:cubicBezTo>
                  <a:pt x="1285" y="361458"/>
                  <a:pt x="324014" y="175760"/>
                  <a:pt x="338101" y="161673"/>
                </a:cubicBezTo>
                <a:cubicBezTo>
                  <a:pt x="352188" y="147586"/>
                  <a:pt x="79405" y="282057"/>
                  <a:pt x="84528" y="276934"/>
                </a:cubicBezTo>
                <a:cubicBezTo>
                  <a:pt x="89651" y="271811"/>
                  <a:pt x="361153" y="143744"/>
                  <a:pt x="368837" y="130937"/>
                </a:cubicBezTo>
                <a:cubicBezTo>
                  <a:pt x="376521" y="118130"/>
                  <a:pt x="70440" y="219303"/>
                  <a:pt x="130632" y="200093"/>
                </a:cubicBezTo>
                <a:cubicBezTo>
                  <a:pt x="190824" y="180883"/>
                  <a:pt x="765846" y="-8657"/>
                  <a:pt x="776091" y="308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549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フリーフォーム 1257">
            <a:extLst>
              <a:ext uri="{FF2B5EF4-FFF2-40B4-BE49-F238E27FC236}">
                <a16:creationId xmlns:a16="http://schemas.microsoft.com/office/drawing/2014/main" id="{C36379DA-D9B5-656F-2F06-A90344678BCE}"/>
              </a:ext>
            </a:extLst>
          </p:cNvPr>
          <p:cNvSpPr/>
          <p:nvPr/>
        </p:nvSpPr>
        <p:spPr>
          <a:xfrm>
            <a:off x="3571280" y="4512663"/>
            <a:ext cx="1103413" cy="1567140"/>
          </a:xfrm>
          <a:custGeom>
            <a:avLst/>
            <a:gdLst>
              <a:gd name="connsiteX0" fmla="*/ 102086 w 1103413"/>
              <a:gd name="connsiteY0" fmla="*/ 19923 h 1567140"/>
              <a:gd name="connsiteX1" fmla="*/ 914010 w 1103413"/>
              <a:gd name="connsiteY1" fmla="*/ 1367875 h 1567140"/>
              <a:gd name="connsiteX2" fmla="*/ 772120 w 1103413"/>
              <a:gd name="connsiteY2" fmla="*/ 981620 h 1567140"/>
              <a:gd name="connsiteX3" fmla="*/ 1103196 w 1103413"/>
              <a:gd name="connsiteY3" fmla="*/ 1564944 h 1567140"/>
              <a:gd name="connsiteX4" fmla="*/ 827299 w 1103413"/>
              <a:gd name="connsiteY4" fmla="*/ 1194454 h 1567140"/>
              <a:gd name="connsiteX5" fmla="*/ 15375 w 1103413"/>
              <a:gd name="connsiteY5" fmla="*/ 122399 h 1567140"/>
              <a:gd name="connsiteX6" fmla="*/ 283389 w 1103413"/>
              <a:gd name="connsiteY6" fmla="*/ 532303 h 1567140"/>
              <a:gd name="connsiteX7" fmla="*/ 102086 w 1103413"/>
              <a:gd name="connsiteY7" fmla="*/ 19923 h 1567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3413" h="1567140">
                <a:moveTo>
                  <a:pt x="102086" y="19923"/>
                </a:moveTo>
                <a:cubicBezTo>
                  <a:pt x="207190" y="159185"/>
                  <a:pt x="802338" y="1207592"/>
                  <a:pt x="914010" y="1367875"/>
                </a:cubicBezTo>
                <a:cubicBezTo>
                  <a:pt x="1025682" y="1528158"/>
                  <a:pt x="740589" y="948775"/>
                  <a:pt x="772120" y="981620"/>
                </a:cubicBezTo>
                <a:cubicBezTo>
                  <a:pt x="803651" y="1014465"/>
                  <a:pt x="1094000" y="1529472"/>
                  <a:pt x="1103196" y="1564944"/>
                </a:cubicBezTo>
                <a:cubicBezTo>
                  <a:pt x="1112393" y="1600416"/>
                  <a:pt x="827299" y="1194454"/>
                  <a:pt x="827299" y="1194454"/>
                </a:cubicBezTo>
                <a:cubicBezTo>
                  <a:pt x="645996" y="954030"/>
                  <a:pt x="106027" y="232758"/>
                  <a:pt x="15375" y="122399"/>
                </a:cubicBezTo>
                <a:cubicBezTo>
                  <a:pt x="-75277" y="12040"/>
                  <a:pt x="263682" y="548068"/>
                  <a:pt x="283389" y="532303"/>
                </a:cubicBezTo>
                <a:cubicBezTo>
                  <a:pt x="303096" y="516538"/>
                  <a:pt x="-3018" y="-119339"/>
                  <a:pt x="102086" y="1992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7" name="フリーフォーム 1256">
            <a:extLst>
              <a:ext uri="{FF2B5EF4-FFF2-40B4-BE49-F238E27FC236}">
                <a16:creationId xmlns:a16="http://schemas.microsoft.com/office/drawing/2014/main" id="{871881F2-2D99-A9F3-5E19-B5DCFC0D94DB}"/>
              </a:ext>
            </a:extLst>
          </p:cNvPr>
          <p:cNvSpPr/>
          <p:nvPr/>
        </p:nvSpPr>
        <p:spPr>
          <a:xfrm>
            <a:off x="6313162" y="2922555"/>
            <a:ext cx="970894" cy="2830195"/>
          </a:xfrm>
          <a:custGeom>
            <a:avLst/>
            <a:gdLst>
              <a:gd name="connsiteX0" fmla="*/ 970507 w 970894"/>
              <a:gd name="connsiteY0" fmla="*/ 57128 h 2830195"/>
              <a:gd name="connsiteX1" fmla="*/ 536955 w 970894"/>
              <a:gd name="connsiteY1" fmla="*/ 1081886 h 2830195"/>
              <a:gd name="connsiteX2" fmla="*/ 237410 w 970894"/>
              <a:gd name="connsiteY2" fmla="*/ 1948990 h 2830195"/>
              <a:gd name="connsiteX3" fmla="*/ 371417 w 970894"/>
              <a:gd name="connsiteY3" fmla="*/ 1586383 h 2830195"/>
              <a:gd name="connsiteX4" fmla="*/ 40341 w 970894"/>
              <a:gd name="connsiteY4" fmla="*/ 2816093 h 2830195"/>
              <a:gd name="connsiteX5" fmla="*/ 87638 w 970894"/>
              <a:gd name="connsiteY5" fmla="*/ 2161824 h 2830195"/>
              <a:gd name="connsiteX6" fmla="*/ 229528 w 970894"/>
              <a:gd name="connsiteY6" fmla="*/ 790224 h 2830195"/>
              <a:gd name="connsiteX7" fmla="*/ 928 w 970894"/>
              <a:gd name="connsiteY7" fmla="*/ 1948 h 2830195"/>
              <a:gd name="connsiteX8" fmla="*/ 150700 w 970894"/>
              <a:gd name="connsiteY8" fmla="*/ 553742 h 2830195"/>
              <a:gd name="connsiteX9" fmla="*/ 197997 w 970894"/>
              <a:gd name="connsiteY9" fmla="*/ 120190 h 2830195"/>
              <a:gd name="connsiteX10" fmla="*/ 276824 w 970894"/>
              <a:gd name="connsiteY10" fmla="*/ 593155 h 2830195"/>
              <a:gd name="connsiteX11" fmla="*/ 647314 w 970894"/>
              <a:gd name="connsiteY11" fmla="*/ 199017 h 2830195"/>
              <a:gd name="connsiteX12" fmla="*/ 458128 w 970894"/>
              <a:gd name="connsiteY12" fmla="*/ 837521 h 2830195"/>
              <a:gd name="connsiteX13" fmla="*/ 970507 w 970894"/>
              <a:gd name="connsiteY13" fmla="*/ 57128 h 2830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70894" h="2830195">
                <a:moveTo>
                  <a:pt x="970507" y="57128"/>
                </a:moveTo>
                <a:cubicBezTo>
                  <a:pt x="983645" y="97855"/>
                  <a:pt x="659138" y="766576"/>
                  <a:pt x="536955" y="1081886"/>
                </a:cubicBezTo>
                <a:cubicBezTo>
                  <a:pt x="414772" y="1397196"/>
                  <a:pt x="265000" y="1864907"/>
                  <a:pt x="237410" y="1948990"/>
                </a:cubicBezTo>
                <a:cubicBezTo>
                  <a:pt x="209820" y="2033073"/>
                  <a:pt x="404262" y="1441866"/>
                  <a:pt x="371417" y="1586383"/>
                </a:cubicBezTo>
                <a:cubicBezTo>
                  <a:pt x="338572" y="1730900"/>
                  <a:pt x="87637" y="2720186"/>
                  <a:pt x="40341" y="2816093"/>
                </a:cubicBezTo>
                <a:cubicBezTo>
                  <a:pt x="-6956" y="2912000"/>
                  <a:pt x="56107" y="2499469"/>
                  <a:pt x="87638" y="2161824"/>
                </a:cubicBezTo>
                <a:cubicBezTo>
                  <a:pt x="119169" y="1824179"/>
                  <a:pt x="243980" y="1150203"/>
                  <a:pt x="229528" y="790224"/>
                </a:cubicBezTo>
                <a:cubicBezTo>
                  <a:pt x="215076" y="430245"/>
                  <a:pt x="14066" y="41362"/>
                  <a:pt x="928" y="1948"/>
                </a:cubicBezTo>
                <a:cubicBezTo>
                  <a:pt x="-12210" y="-37466"/>
                  <a:pt x="117855" y="534035"/>
                  <a:pt x="150700" y="553742"/>
                </a:cubicBezTo>
                <a:cubicBezTo>
                  <a:pt x="183545" y="573449"/>
                  <a:pt x="176976" y="113621"/>
                  <a:pt x="197997" y="120190"/>
                </a:cubicBezTo>
                <a:cubicBezTo>
                  <a:pt x="219018" y="126759"/>
                  <a:pt x="201938" y="580017"/>
                  <a:pt x="276824" y="593155"/>
                </a:cubicBezTo>
                <a:cubicBezTo>
                  <a:pt x="351710" y="606293"/>
                  <a:pt x="617097" y="158289"/>
                  <a:pt x="647314" y="199017"/>
                </a:cubicBezTo>
                <a:cubicBezTo>
                  <a:pt x="677531" y="239745"/>
                  <a:pt x="406890" y="855914"/>
                  <a:pt x="458128" y="837521"/>
                </a:cubicBezTo>
                <a:cubicBezTo>
                  <a:pt x="509366" y="819128"/>
                  <a:pt x="957369" y="16401"/>
                  <a:pt x="970507" y="57128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6" name="フリーフォーム 1255">
            <a:extLst>
              <a:ext uri="{FF2B5EF4-FFF2-40B4-BE49-F238E27FC236}">
                <a16:creationId xmlns:a16="http://schemas.microsoft.com/office/drawing/2014/main" id="{C36BD98D-882A-715F-AC5D-B29BC4AA74B0}"/>
              </a:ext>
            </a:extLst>
          </p:cNvPr>
          <p:cNvSpPr/>
          <p:nvPr/>
        </p:nvSpPr>
        <p:spPr>
          <a:xfrm>
            <a:off x="2950951" y="2641001"/>
            <a:ext cx="1834723" cy="3492601"/>
          </a:xfrm>
          <a:custGeom>
            <a:avLst/>
            <a:gdLst>
              <a:gd name="connsiteX0" fmla="*/ 501697 w 1834723"/>
              <a:gd name="connsiteY0" fmla="*/ 15489 h 3492601"/>
              <a:gd name="connsiteX1" fmla="*/ 548994 w 1834723"/>
              <a:gd name="connsiteY1" fmla="*/ 1655102 h 3492601"/>
              <a:gd name="connsiteX2" fmla="*/ 635704 w 1834723"/>
              <a:gd name="connsiteY2" fmla="*/ 1513213 h 3492601"/>
              <a:gd name="connsiteX3" fmla="*/ 1061373 w 1834723"/>
              <a:gd name="connsiteY3" fmla="*/ 2530089 h 3492601"/>
              <a:gd name="connsiteX4" fmla="*/ 1029842 w 1834723"/>
              <a:gd name="connsiteY4" fmla="*/ 2096537 h 3492601"/>
              <a:gd name="connsiteX5" fmla="*/ 1810235 w 1834723"/>
              <a:gd name="connsiteY5" fmla="*/ 3460254 h 3492601"/>
              <a:gd name="connsiteX6" fmla="*/ 1510690 w 1834723"/>
              <a:gd name="connsiteY6" fmla="*/ 2939992 h 3492601"/>
              <a:gd name="connsiteX7" fmla="*/ 257332 w 1834723"/>
              <a:gd name="connsiteY7" fmla="*/ 1560509 h 3492601"/>
              <a:gd name="connsiteX8" fmla="*/ 328277 w 1834723"/>
              <a:gd name="connsiteY8" fmla="*/ 1820640 h 3492601"/>
              <a:gd name="connsiteX9" fmla="*/ 12966 w 1834723"/>
              <a:gd name="connsiteY9" fmla="*/ 945654 h 3492601"/>
              <a:gd name="connsiteX10" fmla="*/ 68146 w 1834723"/>
              <a:gd name="connsiteY10" fmla="*/ 1387089 h 3492601"/>
              <a:gd name="connsiteX11" fmla="*/ 139090 w 1834723"/>
              <a:gd name="connsiteY11" fmla="*/ 496337 h 3492601"/>
              <a:gd name="connsiteX12" fmla="*/ 139090 w 1834723"/>
              <a:gd name="connsiteY12" fmla="*/ 811647 h 3492601"/>
              <a:gd name="connsiteX13" fmla="*/ 501697 w 1834723"/>
              <a:gd name="connsiteY13" fmla="*/ 15489 h 3492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34723" h="3492601">
                <a:moveTo>
                  <a:pt x="501697" y="15489"/>
                </a:moveTo>
                <a:cubicBezTo>
                  <a:pt x="570014" y="156065"/>
                  <a:pt x="526660" y="1405481"/>
                  <a:pt x="548994" y="1655102"/>
                </a:cubicBezTo>
                <a:cubicBezTo>
                  <a:pt x="571328" y="1904723"/>
                  <a:pt x="550307" y="1367382"/>
                  <a:pt x="635704" y="1513213"/>
                </a:cubicBezTo>
                <a:cubicBezTo>
                  <a:pt x="721101" y="1659044"/>
                  <a:pt x="995683" y="2432868"/>
                  <a:pt x="1061373" y="2530089"/>
                </a:cubicBezTo>
                <a:cubicBezTo>
                  <a:pt x="1127063" y="2627310"/>
                  <a:pt x="905032" y="1941510"/>
                  <a:pt x="1029842" y="2096537"/>
                </a:cubicBezTo>
                <a:cubicBezTo>
                  <a:pt x="1154652" y="2251564"/>
                  <a:pt x="1730094" y="3319678"/>
                  <a:pt x="1810235" y="3460254"/>
                </a:cubicBezTo>
                <a:cubicBezTo>
                  <a:pt x="1890376" y="3600830"/>
                  <a:pt x="1769507" y="3256616"/>
                  <a:pt x="1510690" y="2939992"/>
                </a:cubicBezTo>
                <a:cubicBezTo>
                  <a:pt x="1251873" y="2623368"/>
                  <a:pt x="454401" y="1747067"/>
                  <a:pt x="257332" y="1560509"/>
                </a:cubicBezTo>
                <a:cubicBezTo>
                  <a:pt x="60263" y="1373951"/>
                  <a:pt x="369005" y="1923116"/>
                  <a:pt x="328277" y="1820640"/>
                </a:cubicBezTo>
                <a:cubicBezTo>
                  <a:pt x="287549" y="1718164"/>
                  <a:pt x="56321" y="1017912"/>
                  <a:pt x="12966" y="945654"/>
                </a:cubicBezTo>
                <a:cubicBezTo>
                  <a:pt x="-30389" y="873396"/>
                  <a:pt x="47125" y="1461975"/>
                  <a:pt x="68146" y="1387089"/>
                </a:cubicBezTo>
                <a:cubicBezTo>
                  <a:pt x="89167" y="1312203"/>
                  <a:pt x="127266" y="592244"/>
                  <a:pt x="139090" y="496337"/>
                </a:cubicBezTo>
                <a:cubicBezTo>
                  <a:pt x="150914" y="400430"/>
                  <a:pt x="85224" y="887847"/>
                  <a:pt x="139090" y="811647"/>
                </a:cubicBezTo>
                <a:cubicBezTo>
                  <a:pt x="192955" y="735447"/>
                  <a:pt x="433380" y="-125087"/>
                  <a:pt x="501697" y="1548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5" name="フリーフォーム 1254">
            <a:extLst>
              <a:ext uri="{FF2B5EF4-FFF2-40B4-BE49-F238E27FC236}">
                <a16:creationId xmlns:a16="http://schemas.microsoft.com/office/drawing/2014/main" id="{63F41926-7642-66BE-76BE-E6D41AF70B8A}"/>
              </a:ext>
            </a:extLst>
          </p:cNvPr>
          <p:cNvSpPr/>
          <p:nvPr/>
        </p:nvSpPr>
        <p:spPr>
          <a:xfrm>
            <a:off x="3363060" y="7310"/>
            <a:ext cx="4182765" cy="4039764"/>
          </a:xfrm>
          <a:custGeom>
            <a:avLst/>
            <a:gdLst>
              <a:gd name="connsiteX0" fmla="*/ 1697671 w 4182765"/>
              <a:gd name="connsiteY0" fmla="*/ 71518 h 4039764"/>
              <a:gd name="connsiteX1" fmla="*/ 1737085 w 4182765"/>
              <a:gd name="connsiteY1" fmla="*/ 110931 h 4039764"/>
              <a:gd name="connsiteX2" fmla="*/ 3692009 w 4182765"/>
              <a:gd name="connsiteY2" fmla="*/ 993800 h 4039764"/>
              <a:gd name="connsiteX3" fmla="*/ 3392464 w 4182765"/>
              <a:gd name="connsiteY3" fmla="*/ 820380 h 4039764"/>
              <a:gd name="connsiteX4" fmla="*/ 3952140 w 4182765"/>
              <a:gd name="connsiteY4" fmla="*/ 1411587 h 4039764"/>
              <a:gd name="connsiteX5" fmla="*/ 3857547 w 4182765"/>
              <a:gd name="connsiteY5" fmla="*/ 1553476 h 4039764"/>
              <a:gd name="connsiteX6" fmla="*/ 3873312 w 4182765"/>
              <a:gd name="connsiteY6" fmla="*/ 2830483 h 4039764"/>
              <a:gd name="connsiteX7" fmla="*/ 3755071 w 4182765"/>
              <a:gd name="connsiteY7" fmla="*/ 2917193 h 4039764"/>
              <a:gd name="connsiteX8" fmla="*/ 4180740 w 4182765"/>
              <a:gd name="connsiteY8" fmla="*/ 4036545 h 4039764"/>
              <a:gd name="connsiteX9" fmla="*/ 3550119 w 4182765"/>
              <a:gd name="connsiteY9" fmla="*/ 3208856 h 4039764"/>
              <a:gd name="connsiteX10" fmla="*/ 2249464 w 4182765"/>
              <a:gd name="connsiteY10" fmla="*/ 1853021 h 4039764"/>
              <a:gd name="connsiteX11" fmla="*/ 531023 w 4182765"/>
              <a:gd name="connsiteY11" fmla="*/ 2113152 h 4039764"/>
              <a:gd name="connsiteX12" fmla="*/ 980340 w 4182765"/>
              <a:gd name="connsiteY12" fmla="*/ 1860904 h 4039764"/>
              <a:gd name="connsiteX13" fmla="*/ 2878 w 4182765"/>
              <a:gd name="connsiteY13" fmla="*/ 2002793 h 4039764"/>
              <a:gd name="connsiteX14" fmla="*/ 1350830 w 4182765"/>
              <a:gd name="connsiteY14" fmla="*/ 788849 h 4039764"/>
              <a:gd name="connsiteX15" fmla="*/ 688678 w 4182765"/>
              <a:gd name="connsiteY15" fmla="*/ 788849 h 4039764"/>
              <a:gd name="connsiteX16" fmla="*/ 1272002 w 4182765"/>
              <a:gd name="connsiteY16" fmla="*/ 512952 h 4039764"/>
              <a:gd name="connsiteX17" fmla="*/ 1532133 w 4182765"/>
              <a:gd name="connsiteY17" fmla="*/ 568131 h 4039764"/>
              <a:gd name="connsiteX18" fmla="*/ 1855326 w 4182765"/>
              <a:gd name="connsiteY18" fmla="*/ 646959 h 4039764"/>
              <a:gd name="connsiteX19" fmla="*/ 1697671 w 4182765"/>
              <a:gd name="connsiteY19" fmla="*/ 71518 h 4039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182765" h="4039764">
                <a:moveTo>
                  <a:pt x="1697671" y="71518"/>
                </a:moveTo>
                <a:cubicBezTo>
                  <a:pt x="1677964" y="-17820"/>
                  <a:pt x="1404695" y="-42783"/>
                  <a:pt x="1737085" y="110931"/>
                </a:cubicBezTo>
                <a:cubicBezTo>
                  <a:pt x="2069475" y="264645"/>
                  <a:pt x="3416113" y="875559"/>
                  <a:pt x="3692009" y="993800"/>
                </a:cubicBezTo>
                <a:cubicBezTo>
                  <a:pt x="3967906" y="1112042"/>
                  <a:pt x="3349109" y="750749"/>
                  <a:pt x="3392464" y="820380"/>
                </a:cubicBezTo>
                <a:cubicBezTo>
                  <a:pt x="3435819" y="890011"/>
                  <a:pt x="3874626" y="1289404"/>
                  <a:pt x="3952140" y="1411587"/>
                </a:cubicBezTo>
                <a:cubicBezTo>
                  <a:pt x="4029654" y="1533770"/>
                  <a:pt x="3870685" y="1316993"/>
                  <a:pt x="3857547" y="1553476"/>
                </a:cubicBezTo>
                <a:cubicBezTo>
                  <a:pt x="3844409" y="1789959"/>
                  <a:pt x="3890391" y="2603197"/>
                  <a:pt x="3873312" y="2830483"/>
                </a:cubicBezTo>
                <a:cubicBezTo>
                  <a:pt x="3856233" y="3057769"/>
                  <a:pt x="3703833" y="2716183"/>
                  <a:pt x="3755071" y="2917193"/>
                </a:cubicBezTo>
                <a:cubicBezTo>
                  <a:pt x="3806309" y="3118203"/>
                  <a:pt x="4214899" y="3987935"/>
                  <a:pt x="4180740" y="4036545"/>
                </a:cubicBezTo>
                <a:cubicBezTo>
                  <a:pt x="4146581" y="4085155"/>
                  <a:pt x="3871998" y="3572777"/>
                  <a:pt x="3550119" y="3208856"/>
                </a:cubicBezTo>
                <a:cubicBezTo>
                  <a:pt x="3228240" y="2844935"/>
                  <a:pt x="2752647" y="2035638"/>
                  <a:pt x="2249464" y="1853021"/>
                </a:cubicBezTo>
                <a:cubicBezTo>
                  <a:pt x="1746281" y="1670404"/>
                  <a:pt x="742544" y="2111838"/>
                  <a:pt x="531023" y="2113152"/>
                </a:cubicBezTo>
                <a:cubicBezTo>
                  <a:pt x="319502" y="2114466"/>
                  <a:pt x="1068364" y="1879297"/>
                  <a:pt x="980340" y="1860904"/>
                </a:cubicBezTo>
                <a:cubicBezTo>
                  <a:pt x="892316" y="1842511"/>
                  <a:pt x="-58870" y="2181469"/>
                  <a:pt x="2878" y="2002793"/>
                </a:cubicBezTo>
                <a:cubicBezTo>
                  <a:pt x="64626" y="1824117"/>
                  <a:pt x="1236530" y="991173"/>
                  <a:pt x="1350830" y="788849"/>
                </a:cubicBezTo>
                <a:cubicBezTo>
                  <a:pt x="1465130" y="586525"/>
                  <a:pt x="701816" y="834832"/>
                  <a:pt x="688678" y="788849"/>
                </a:cubicBezTo>
                <a:cubicBezTo>
                  <a:pt x="675540" y="742866"/>
                  <a:pt x="1131426" y="549738"/>
                  <a:pt x="1272002" y="512952"/>
                </a:cubicBezTo>
                <a:cubicBezTo>
                  <a:pt x="1412578" y="476166"/>
                  <a:pt x="1434912" y="545796"/>
                  <a:pt x="1532133" y="568131"/>
                </a:cubicBezTo>
                <a:cubicBezTo>
                  <a:pt x="1629354" y="590466"/>
                  <a:pt x="1829050" y="728414"/>
                  <a:pt x="1855326" y="646959"/>
                </a:cubicBezTo>
                <a:cubicBezTo>
                  <a:pt x="1881602" y="565504"/>
                  <a:pt x="1717378" y="160856"/>
                  <a:pt x="1697671" y="71518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4" name="フリーフォーム 1253">
            <a:extLst>
              <a:ext uri="{FF2B5EF4-FFF2-40B4-BE49-F238E27FC236}">
                <a16:creationId xmlns:a16="http://schemas.microsoft.com/office/drawing/2014/main" id="{78BB2F4D-0FD8-173A-8A6B-4F16401AA504}"/>
              </a:ext>
            </a:extLst>
          </p:cNvPr>
          <p:cNvSpPr/>
          <p:nvPr/>
        </p:nvSpPr>
        <p:spPr>
          <a:xfrm>
            <a:off x="2937080" y="-1331"/>
            <a:ext cx="4212082" cy="1191699"/>
          </a:xfrm>
          <a:custGeom>
            <a:avLst/>
            <a:gdLst>
              <a:gd name="connsiteX0" fmla="*/ 42603 w 4212082"/>
              <a:gd name="connsiteY0" fmla="*/ 1191628 h 1191699"/>
              <a:gd name="connsiteX1" fmla="*/ 2163065 w 4212082"/>
              <a:gd name="connsiteY1" fmla="*/ 419117 h 1191699"/>
              <a:gd name="connsiteX2" fmla="*/ 2730623 w 4212082"/>
              <a:gd name="connsiteY2" fmla="*/ 395469 h 1191699"/>
              <a:gd name="connsiteX3" fmla="*/ 1847754 w 4212082"/>
              <a:gd name="connsiteY3" fmla="*/ 568890 h 1191699"/>
              <a:gd name="connsiteX4" fmla="*/ 2974989 w 4212082"/>
              <a:gd name="connsiteY4" fmla="*/ 576772 h 1191699"/>
              <a:gd name="connsiteX5" fmla="*/ 4204699 w 4212082"/>
              <a:gd name="connsiteY5" fmla="*/ 955145 h 1191699"/>
              <a:gd name="connsiteX6" fmla="*/ 3400658 w 4212082"/>
              <a:gd name="connsiteY6" fmla="*/ 608303 h 1191699"/>
              <a:gd name="connsiteX7" fmla="*/ 1674334 w 4212082"/>
              <a:gd name="connsiteY7" fmla="*/ 24979 h 1191699"/>
              <a:gd name="connsiteX8" fmla="*/ 1682217 w 4212082"/>
              <a:gd name="connsiteY8" fmla="*/ 135338 h 1191699"/>
              <a:gd name="connsiteX9" fmla="*/ 452506 w 4212082"/>
              <a:gd name="connsiteY9" fmla="*/ 395469 h 1191699"/>
              <a:gd name="connsiteX10" fmla="*/ 720520 w 4212082"/>
              <a:gd name="connsiteY10" fmla="*/ 371821 h 1191699"/>
              <a:gd name="connsiteX11" fmla="*/ 42603 w 4212082"/>
              <a:gd name="connsiteY11" fmla="*/ 1191628 h 1191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12082" h="1191699">
                <a:moveTo>
                  <a:pt x="42603" y="1191628"/>
                </a:moveTo>
                <a:cubicBezTo>
                  <a:pt x="283027" y="1199511"/>
                  <a:pt x="1715062" y="551810"/>
                  <a:pt x="2163065" y="419117"/>
                </a:cubicBezTo>
                <a:cubicBezTo>
                  <a:pt x="2611068" y="286424"/>
                  <a:pt x="2783175" y="370507"/>
                  <a:pt x="2730623" y="395469"/>
                </a:cubicBezTo>
                <a:cubicBezTo>
                  <a:pt x="2678071" y="420431"/>
                  <a:pt x="1807026" y="538673"/>
                  <a:pt x="1847754" y="568890"/>
                </a:cubicBezTo>
                <a:cubicBezTo>
                  <a:pt x="1888482" y="599107"/>
                  <a:pt x="2582165" y="512396"/>
                  <a:pt x="2974989" y="576772"/>
                </a:cubicBezTo>
                <a:cubicBezTo>
                  <a:pt x="3367813" y="641148"/>
                  <a:pt x="4133754" y="949890"/>
                  <a:pt x="4204699" y="955145"/>
                </a:cubicBezTo>
                <a:cubicBezTo>
                  <a:pt x="4275644" y="960400"/>
                  <a:pt x="3822385" y="763331"/>
                  <a:pt x="3400658" y="608303"/>
                </a:cubicBezTo>
                <a:cubicBezTo>
                  <a:pt x="2978931" y="453275"/>
                  <a:pt x="1960741" y="103806"/>
                  <a:pt x="1674334" y="24979"/>
                </a:cubicBezTo>
                <a:cubicBezTo>
                  <a:pt x="1387927" y="-53848"/>
                  <a:pt x="1885855" y="73590"/>
                  <a:pt x="1682217" y="135338"/>
                </a:cubicBezTo>
                <a:cubicBezTo>
                  <a:pt x="1478579" y="197086"/>
                  <a:pt x="612789" y="356055"/>
                  <a:pt x="452506" y="395469"/>
                </a:cubicBezTo>
                <a:cubicBezTo>
                  <a:pt x="292223" y="434883"/>
                  <a:pt x="786210" y="241755"/>
                  <a:pt x="720520" y="371821"/>
                </a:cubicBezTo>
                <a:cubicBezTo>
                  <a:pt x="654830" y="501887"/>
                  <a:pt x="-197821" y="1183745"/>
                  <a:pt x="42603" y="1191628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3" name="フリーフォーム 1252">
            <a:extLst>
              <a:ext uri="{FF2B5EF4-FFF2-40B4-BE49-F238E27FC236}">
                <a16:creationId xmlns:a16="http://schemas.microsoft.com/office/drawing/2014/main" id="{1C5A0E1F-D18B-F14E-2CD8-398071D4335B}"/>
              </a:ext>
            </a:extLst>
          </p:cNvPr>
          <p:cNvSpPr/>
          <p:nvPr/>
        </p:nvSpPr>
        <p:spPr>
          <a:xfrm>
            <a:off x="2783244" y="406450"/>
            <a:ext cx="3025687" cy="2936505"/>
          </a:xfrm>
          <a:custGeom>
            <a:avLst/>
            <a:gdLst>
              <a:gd name="connsiteX0" fmla="*/ 3010584 w 3025687"/>
              <a:gd name="connsiteY0" fmla="*/ 3453 h 2936505"/>
              <a:gd name="connsiteX1" fmla="*/ 1662632 w 3025687"/>
              <a:gd name="connsiteY1" fmla="*/ 862674 h 2936505"/>
              <a:gd name="connsiteX2" fmla="*/ 2127715 w 3025687"/>
              <a:gd name="connsiteY2" fmla="*/ 886322 h 2936505"/>
              <a:gd name="connsiteX3" fmla="*/ 1504977 w 3025687"/>
              <a:gd name="connsiteY3" fmla="*/ 1461764 h 2936505"/>
              <a:gd name="connsiteX4" fmla="*/ 1875466 w 3025687"/>
              <a:gd name="connsiteY4" fmla="*/ 1485412 h 2936505"/>
              <a:gd name="connsiteX5" fmla="*/ 314680 w 3025687"/>
              <a:gd name="connsiteY5" fmla="*/ 2636295 h 2936505"/>
              <a:gd name="connsiteX6" fmla="*/ 740349 w 3025687"/>
              <a:gd name="connsiteY6" fmla="*/ 2360398 h 2936505"/>
              <a:gd name="connsiteX7" fmla="*/ 7253 w 3025687"/>
              <a:gd name="connsiteY7" fmla="*/ 2935840 h 2936505"/>
              <a:gd name="connsiteX8" fmla="*/ 346211 w 3025687"/>
              <a:gd name="connsiteY8" fmla="*/ 2478640 h 2936505"/>
              <a:gd name="connsiteX9" fmla="*/ 23018 w 3025687"/>
              <a:gd name="connsiteY9" fmla="*/ 2620529 h 2936505"/>
              <a:gd name="connsiteX10" fmla="*/ 377742 w 3025687"/>
              <a:gd name="connsiteY10" fmla="*/ 1658833 h 2936505"/>
              <a:gd name="connsiteX11" fmla="*/ 15135 w 3025687"/>
              <a:gd name="connsiteY11" fmla="*/ 1745543 h 2936505"/>
              <a:gd name="connsiteX12" fmla="*/ 606342 w 3025687"/>
              <a:gd name="connsiteY12" fmla="*/ 429122 h 2936505"/>
              <a:gd name="connsiteX13" fmla="*/ 196439 w 3025687"/>
              <a:gd name="connsiteY13" fmla="*/ 736550 h 2936505"/>
              <a:gd name="connsiteX14" fmla="*/ 1142370 w 3025687"/>
              <a:gd name="connsiteY14" fmla="*/ 413357 h 2936505"/>
              <a:gd name="connsiteX15" fmla="*/ 622108 w 3025687"/>
              <a:gd name="connsiteY15" fmla="*/ 555247 h 2936505"/>
              <a:gd name="connsiteX16" fmla="*/ 3010584 w 3025687"/>
              <a:gd name="connsiteY16" fmla="*/ 3453 h 2936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25687" h="2936505">
                <a:moveTo>
                  <a:pt x="3010584" y="3453"/>
                </a:moveTo>
                <a:cubicBezTo>
                  <a:pt x="3184005" y="54691"/>
                  <a:pt x="1809777" y="715529"/>
                  <a:pt x="1662632" y="862674"/>
                </a:cubicBezTo>
                <a:cubicBezTo>
                  <a:pt x="1515487" y="1009819"/>
                  <a:pt x="2153991" y="786474"/>
                  <a:pt x="2127715" y="886322"/>
                </a:cubicBezTo>
                <a:cubicBezTo>
                  <a:pt x="2101439" y="986170"/>
                  <a:pt x="1547018" y="1361916"/>
                  <a:pt x="1504977" y="1461764"/>
                </a:cubicBezTo>
                <a:cubicBezTo>
                  <a:pt x="1462936" y="1561612"/>
                  <a:pt x="2073849" y="1289657"/>
                  <a:pt x="1875466" y="1485412"/>
                </a:cubicBezTo>
                <a:cubicBezTo>
                  <a:pt x="1677083" y="1681167"/>
                  <a:pt x="503866" y="2490464"/>
                  <a:pt x="314680" y="2636295"/>
                </a:cubicBezTo>
                <a:cubicBezTo>
                  <a:pt x="125494" y="2782126"/>
                  <a:pt x="791587" y="2310474"/>
                  <a:pt x="740349" y="2360398"/>
                </a:cubicBezTo>
                <a:cubicBezTo>
                  <a:pt x="689111" y="2410322"/>
                  <a:pt x="72943" y="2916133"/>
                  <a:pt x="7253" y="2935840"/>
                </a:cubicBezTo>
                <a:cubicBezTo>
                  <a:pt x="-58437" y="2955547"/>
                  <a:pt x="343584" y="2531192"/>
                  <a:pt x="346211" y="2478640"/>
                </a:cubicBezTo>
                <a:cubicBezTo>
                  <a:pt x="348838" y="2426088"/>
                  <a:pt x="17763" y="2757163"/>
                  <a:pt x="23018" y="2620529"/>
                </a:cubicBezTo>
                <a:cubicBezTo>
                  <a:pt x="28273" y="2483895"/>
                  <a:pt x="379056" y="1804664"/>
                  <a:pt x="377742" y="1658833"/>
                </a:cubicBezTo>
                <a:cubicBezTo>
                  <a:pt x="376428" y="1513002"/>
                  <a:pt x="-22965" y="1950495"/>
                  <a:pt x="15135" y="1745543"/>
                </a:cubicBezTo>
                <a:cubicBezTo>
                  <a:pt x="53235" y="1540591"/>
                  <a:pt x="576125" y="597287"/>
                  <a:pt x="606342" y="429122"/>
                </a:cubicBezTo>
                <a:cubicBezTo>
                  <a:pt x="636559" y="260957"/>
                  <a:pt x="107101" y="739178"/>
                  <a:pt x="196439" y="736550"/>
                </a:cubicBezTo>
                <a:cubicBezTo>
                  <a:pt x="285777" y="733923"/>
                  <a:pt x="1071425" y="443574"/>
                  <a:pt x="1142370" y="413357"/>
                </a:cubicBezTo>
                <a:cubicBezTo>
                  <a:pt x="1213315" y="383140"/>
                  <a:pt x="317308" y="623564"/>
                  <a:pt x="622108" y="555247"/>
                </a:cubicBezTo>
                <a:cubicBezTo>
                  <a:pt x="926908" y="486930"/>
                  <a:pt x="2837163" y="-47785"/>
                  <a:pt x="3010584" y="3453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1" name="フリーフォーム 1250">
            <a:extLst>
              <a:ext uri="{FF2B5EF4-FFF2-40B4-BE49-F238E27FC236}">
                <a16:creationId xmlns:a16="http://schemas.microsoft.com/office/drawing/2014/main" id="{4166BD30-4A74-BE7D-ACD1-1B99A514273B}"/>
              </a:ext>
            </a:extLst>
          </p:cNvPr>
          <p:cNvSpPr/>
          <p:nvPr/>
        </p:nvSpPr>
        <p:spPr>
          <a:xfrm>
            <a:off x="5368145" y="2927589"/>
            <a:ext cx="757141" cy="288811"/>
          </a:xfrm>
          <a:custGeom>
            <a:avLst/>
            <a:gdLst>
              <a:gd name="connsiteX0" fmla="*/ 14 w 757141"/>
              <a:gd name="connsiteY0" fmla="*/ 288577 h 288811"/>
              <a:gd name="connsiteX1" fmla="*/ 465096 w 757141"/>
              <a:gd name="connsiteY1" fmla="*/ 67859 h 288811"/>
              <a:gd name="connsiteX2" fmla="*/ 370503 w 757141"/>
              <a:gd name="connsiteY2" fmla="*/ 75742 h 288811"/>
              <a:gd name="connsiteX3" fmla="*/ 670048 w 757141"/>
              <a:gd name="connsiteY3" fmla="*/ 75742 h 288811"/>
              <a:gd name="connsiteX4" fmla="*/ 756758 w 757141"/>
              <a:gd name="connsiteY4" fmla="*/ 67859 h 288811"/>
              <a:gd name="connsiteX5" fmla="*/ 646400 w 757141"/>
              <a:gd name="connsiteY5" fmla="*/ 20563 h 288811"/>
              <a:gd name="connsiteX6" fmla="*/ 449331 w 757141"/>
              <a:gd name="connsiteY6" fmla="*/ 20563 h 288811"/>
              <a:gd name="connsiteX7" fmla="*/ 14 w 757141"/>
              <a:gd name="connsiteY7" fmla="*/ 288577 h 288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7141" h="288811">
                <a:moveTo>
                  <a:pt x="14" y="288577"/>
                </a:moveTo>
                <a:cubicBezTo>
                  <a:pt x="2641" y="296460"/>
                  <a:pt x="403348" y="103331"/>
                  <a:pt x="465096" y="67859"/>
                </a:cubicBezTo>
                <a:cubicBezTo>
                  <a:pt x="526844" y="32387"/>
                  <a:pt x="336344" y="74428"/>
                  <a:pt x="370503" y="75742"/>
                </a:cubicBezTo>
                <a:cubicBezTo>
                  <a:pt x="404662" y="77056"/>
                  <a:pt x="605672" y="77056"/>
                  <a:pt x="670048" y="75742"/>
                </a:cubicBezTo>
                <a:cubicBezTo>
                  <a:pt x="734424" y="74428"/>
                  <a:pt x="760699" y="77055"/>
                  <a:pt x="756758" y="67859"/>
                </a:cubicBezTo>
                <a:cubicBezTo>
                  <a:pt x="752817" y="58663"/>
                  <a:pt x="697638" y="28446"/>
                  <a:pt x="646400" y="20563"/>
                </a:cubicBezTo>
                <a:cubicBezTo>
                  <a:pt x="595162" y="12680"/>
                  <a:pt x="550493" y="-21478"/>
                  <a:pt x="449331" y="20563"/>
                </a:cubicBezTo>
                <a:cubicBezTo>
                  <a:pt x="348169" y="62604"/>
                  <a:pt x="-2613" y="280694"/>
                  <a:pt x="14" y="288577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8" name="フリーフォーム 1237">
            <a:extLst>
              <a:ext uri="{FF2B5EF4-FFF2-40B4-BE49-F238E27FC236}">
                <a16:creationId xmlns:a16="http://schemas.microsoft.com/office/drawing/2014/main" id="{6EDC9A34-2E1E-BD13-C169-CB7A6DA3F8E6}"/>
              </a:ext>
            </a:extLst>
          </p:cNvPr>
          <p:cNvSpPr/>
          <p:nvPr/>
        </p:nvSpPr>
        <p:spPr>
          <a:xfrm>
            <a:off x="2904283" y="4640066"/>
            <a:ext cx="428320" cy="1325184"/>
          </a:xfrm>
          <a:custGeom>
            <a:avLst/>
            <a:gdLst>
              <a:gd name="connsiteX0" fmla="*/ 423803 w 428320"/>
              <a:gd name="connsiteY0" fmla="*/ 6075 h 1325184"/>
              <a:gd name="connsiteX1" fmla="*/ 291998 w 428320"/>
              <a:gd name="connsiteY1" fmla="*/ 805145 h 1325184"/>
              <a:gd name="connsiteX2" fmla="*/ 382614 w 428320"/>
              <a:gd name="connsiteY2" fmla="*/ 582723 h 1325184"/>
              <a:gd name="connsiteX3" fmla="*/ 3674 w 428320"/>
              <a:gd name="connsiteY3" fmla="*/ 1324129 h 1325184"/>
              <a:gd name="connsiteX4" fmla="*/ 184906 w 428320"/>
              <a:gd name="connsiteY4" fmla="*/ 393253 h 1325184"/>
              <a:gd name="connsiteX5" fmla="*/ 94290 w 428320"/>
              <a:gd name="connsiteY5" fmla="*/ 434442 h 1325184"/>
              <a:gd name="connsiteX6" fmla="*/ 423803 w 428320"/>
              <a:gd name="connsiteY6" fmla="*/ 6075 h 1325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8320" h="1325184">
                <a:moveTo>
                  <a:pt x="423803" y="6075"/>
                </a:moveTo>
                <a:cubicBezTo>
                  <a:pt x="456754" y="67859"/>
                  <a:pt x="298863" y="709037"/>
                  <a:pt x="291998" y="805145"/>
                </a:cubicBezTo>
                <a:cubicBezTo>
                  <a:pt x="285133" y="901253"/>
                  <a:pt x="430668" y="496226"/>
                  <a:pt x="382614" y="582723"/>
                </a:cubicBezTo>
                <a:cubicBezTo>
                  <a:pt x="334560" y="669220"/>
                  <a:pt x="36625" y="1355707"/>
                  <a:pt x="3674" y="1324129"/>
                </a:cubicBezTo>
                <a:cubicBezTo>
                  <a:pt x="-29277" y="1292551"/>
                  <a:pt x="169803" y="541534"/>
                  <a:pt x="184906" y="393253"/>
                </a:cubicBezTo>
                <a:cubicBezTo>
                  <a:pt x="200009" y="244972"/>
                  <a:pt x="55847" y="496226"/>
                  <a:pt x="94290" y="434442"/>
                </a:cubicBezTo>
                <a:cubicBezTo>
                  <a:pt x="132733" y="372658"/>
                  <a:pt x="390852" y="-55709"/>
                  <a:pt x="423803" y="6075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9" name="フリーフォーム 1238">
            <a:extLst>
              <a:ext uri="{FF2B5EF4-FFF2-40B4-BE49-F238E27FC236}">
                <a16:creationId xmlns:a16="http://schemas.microsoft.com/office/drawing/2014/main" id="{43A800DA-8FA7-1DF6-72C5-6B609D7AFCEB}"/>
              </a:ext>
            </a:extLst>
          </p:cNvPr>
          <p:cNvSpPr/>
          <p:nvPr/>
        </p:nvSpPr>
        <p:spPr>
          <a:xfrm>
            <a:off x="6652731" y="4298081"/>
            <a:ext cx="250826" cy="1569707"/>
          </a:xfrm>
          <a:custGeom>
            <a:avLst/>
            <a:gdLst>
              <a:gd name="connsiteX0" fmla="*/ 69345 w 250826"/>
              <a:gd name="connsiteY0" fmla="*/ 109162 h 1569707"/>
              <a:gd name="connsiteX1" fmla="*/ 234101 w 250826"/>
              <a:gd name="connsiteY1" fmla="*/ 1204795 h 1569707"/>
              <a:gd name="connsiteX2" fmla="*/ 234101 w 250826"/>
              <a:gd name="connsiteY2" fmla="*/ 1023562 h 1569707"/>
              <a:gd name="connsiteX3" fmla="*/ 135247 w 250826"/>
              <a:gd name="connsiteY3" fmla="*/ 1567260 h 1569707"/>
              <a:gd name="connsiteX4" fmla="*/ 11680 w 250826"/>
              <a:gd name="connsiteY4" fmla="*/ 768189 h 1569707"/>
              <a:gd name="connsiteX5" fmla="*/ 11680 w 250826"/>
              <a:gd name="connsiteY5" fmla="*/ 1213033 h 1569707"/>
              <a:gd name="connsiteX6" fmla="*/ 69345 w 250826"/>
              <a:gd name="connsiteY6" fmla="*/ 166827 h 1569707"/>
              <a:gd name="connsiteX7" fmla="*/ 69345 w 250826"/>
              <a:gd name="connsiteY7" fmla="*/ 109162 h 1569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826" h="1569707">
                <a:moveTo>
                  <a:pt x="69345" y="109162"/>
                </a:moveTo>
                <a:cubicBezTo>
                  <a:pt x="96804" y="282157"/>
                  <a:pt x="206642" y="1052395"/>
                  <a:pt x="234101" y="1204795"/>
                </a:cubicBezTo>
                <a:cubicBezTo>
                  <a:pt x="261560" y="1357195"/>
                  <a:pt x="250577" y="963151"/>
                  <a:pt x="234101" y="1023562"/>
                </a:cubicBezTo>
                <a:cubicBezTo>
                  <a:pt x="217625" y="1083973"/>
                  <a:pt x="172317" y="1609822"/>
                  <a:pt x="135247" y="1567260"/>
                </a:cubicBezTo>
                <a:cubicBezTo>
                  <a:pt x="98177" y="1524698"/>
                  <a:pt x="32274" y="827227"/>
                  <a:pt x="11680" y="768189"/>
                </a:cubicBezTo>
                <a:cubicBezTo>
                  <a:pt x="-8915" y="709151"/>
                  <a:pt x="2069" y="1313260"/>
                  <a:pt x="11680" y="1213033"/>
                </a:cubicBezTo>
                <a:cubicBezTo>
                  <a:pt x="21291" y="1112806"/>
                  <a:pt x="61107" y="354924"/>
                  <a:pt x="69345" y="166827"/>
                </a:cubicBezTo>
                <a:cubicBezTo>
                  <a:pt x="77583" y="-21270"/>
                  <a:pt x="41886" y="-63833"/>
                  <a:pt x="69345" y="10916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ECEDC5D1-42FA-9E2A-2FE3-DC49071101EB}"/>
              </a:ext>
            </a:extLst>
          </p:cNvPr>
          <p:cNvSpPr/>
          <p:nvPr/>
        </p:nvSpPr>
        <p:spPr>
          <a:xfrm>
            <a:off x="5514274" y="4573674"/>
            <a:ext cx="1096849" cy="1091183"/>
          </a:xfrm>
          <a:custGeom>
            <a:avLst/>
            <a:gdLst>
              <a:gd name="connsiteX0" fmla="*/ 1088004 w 1096849"/>
              <a:gd name="connsiteY0" fmla="*/ 18990 h 1091183"/>
              <a:gd name="connsiteX1" fmla="*/ 54784 w 1096849"/>
              <a:gd name="connsiteY1" fmla="*/ 1036712 h 1091183"/>
              <a:gd name="connsiteX2" fmla="*/ 189102 w 1096849"/>
              <a:gd name="connsiteY2" fmla="*/ 892062 h 1091183"/>
              <a:gd name="connsiteX3" fmla="*/ 586892 w 1096849"/>
              <a:gd name="connsiteY3" fmla="*/ 375451 h 1091183"/>
              <a:gd name="connsiteX4" fmla="*/ 276926 w 1096849"/>
              <a:gd name="connsiteY4" fmla="*/ 628590 h 1091183"/>
              <a:gd name="connsiteX5" fmla="*/ 540397 w 1096849"/>
              <a:gd name="connsiteY5" fmla="*/ 390950 h 1091183"/>
              <a:gd name="connsiteX6" fmla="*/ 1088004 w 1096849"/>
              <a:gd name="connsiteY6" fmla="*/ 18990 h 1091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6849" h="1091183">
                <a:moveTo>
                  <a:pt x="1088004" y="18990"/>
                </a:moveTo>
                <a:cubicBezTo>
                  <a:pt x="1007068" y="126617"/>
                  <a:pt x="204601" y="891200"/>
                  <a:pt x="54784" y="1036712"/>
                </a:cubicBezTo>
                <a:cubicBezTo>
                  <a:pt x="-95033" y="1182224"/>
                  <a:pt x="100417" y="1002272"/>
                  <a:pt x="189102" y="892062"/>
                </a:cubicBezTo>
                <a:cubicBezTo>
                  <a:pt x="277787" y="781852"/>
                  <a:pt x="572255" y="419363"/>
                  <a:pt x="586892" y="375451"/>
                </a:cubicBezTo>
                <a:cubicBezTo>
                  <a:pt x="601529" y="331539"/>
                  <a:pt x="284675" y="626007"/>
                  <a:pt x="276926" y="628590"/>
                </a:cubicBezTo>
                <a:cubicBezTo>
                  <a:pt x="269177" y="631173"/>
                  <a:pt x="409522" y="489967"/>
                  <a:pt x="540397" y="390950"/>
                </a:cubicBezTo>
                <a:cubicBezTo>
                  <a:pt x="671271" y="291933"/>
                  <a:pt x="1168940" y="-88637"/>
                  <a:pt x="1088004" y="1899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B2CDF71E-782D-0621-128E-6B2E831DBAC3}"/>
              </a:ext>
            </a:extLst>
          </p:cNvPr>
          <p:cNvSpPr/>
          <p:nvPr/>
        </p:nvSpPr>
        <p:spPr>
          <a:xfrm>
            <a:off x="4595180" y="5497827"/>
            <a:ext cx="1110039" cy="399642"/>
          </a:xfrm>
          <a:custGeom>
            <a:avLst/>
            <a:gdLst>
              <a:gd name="connsiteX0" fmla="*/ 7817 w 1110039"/>
              <a:gd name="connsiteY0" fmla="*/ 283041 h 399642"/>
              <a:gd name="connsiteX1" fmla="*/ 1082366 w 1110039"/>
              <a:gd name="connsiteY1" fmla="*/ 4071 h 399642"/>
              <a:gd name="connsiteX2" fmla="*/ 808562 w 1110039"/>
              <a:gd name="connsiteY2" fmla="*/ 117726 h 399642"/>
              <a:gd name="connsiteX3" fmla="*/ 989376 w 1110039"/>
              <a:gd name="connsiteY3" fmla="*/ 128058 h 399642"/>
              <a:gd name="connsiteX4" fmla="*/ 560589 w 1110039"/>
              <a:gd name="connsiteY4" fmla="*/ 386363 h 399642"/>
              <a:gd name="connsiteX5" fmla="*/ 772400 w 1110039"/>
              <a:gd name="connsiteY5" fmla="*/ 360532 h 399642"/>
              <a:gd name="connsiteX6" fmla="*/ 286786 w 1110039"/>
              <a:gd name="connsiteY6" fmla="*/ 345034 h 399642"/>
              <a:gd name="connsiteX7" fmla="*/ 581254 w 1110039"/>
              <a:gd name="connsiteY7" fmla="*/ 200383 h 399642"/>
              <a:gd name="connsiteX8" fmla="*/ 7817 w 1110039"/>
              <a:gd name="connsiteY8" fmla="*/ 283041 h 39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0039" h="399642">
                <a:moveTo>
                  <a:pt x="7817" y="283041"/>
                </a:moveTo>
                <a:cubicBezTo>
                  <a:pt x="91335" y="250322"/>
                  <a:pt x="948909" y="31623"/>
                  <a:pt x="1082366" y="4071"/>
                </a:cubicBezTo>
                <a:cubicBezTo>
                  <a:pt x="1215823" y="-23481"/>
                  <a:pt x="824060" y="97062"/>
                  <a:pt x="808562" y="117726"/>
                </a:cubicBezTo>
                <a:cubicBezTo>
                  <a:pt x="793064" y="138390"/>
                  <a:pt x="1030705" y="83285"/>
                  <a:pt x="989376" y="128058"/>
                </a:cubicBezTo>
                <a:cubicBezTo>
                  <a:pt x="948047" y="172831"/>
                  <a:pt x="596752" y="347617"/>
                  <a:pt x="560589" y="386363"/>
                </a:cubicBezTo>
                <a:cubicBezTo>
                  <a:pt x="524426" y="425109"/>
                  <a:pt x="818034" y="367420"/>
                  <a:pt x="772400" y="360532"/>
                </a:cubicBezTo>
                <a:cubicBezTo>
                  <a:pt x="726766" y="353644"/>
                  <a:pt x="318644" y="371725"/>
                  <a:pt x="286786" y="345034"/>
                </a:cubicBezTo>
                <a:cubicBezTo>
                  <a:pt x="254928" y="318343"/>
                  <a:pt x="626027" y="209854"/>
                  <a:pt x="581254" y="200383"/>
                </a:cubicBezTo>
                <a:cubicBezTo>
                  <a:pt x="536481" y="190912"/>
                  <a:pt x="-75701" y="315760"/>
                  <a:pt x="7817" y="28304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24DE839A-647D-01B1-1297-3ACD3E22D62E}"/>
              </a:ext>
            </a:extLst>
          </p:cNvPr>
          <p:cNvSpPr/>
          <p:nvPr/>
        </p:nvSpPr>
        <p:spPr>
          <a:xfrm>
            <a:off x="3295267" y="2873853"/>
            <a:ext cx="639326" cy="2400353"/>
          </a:xfrm>
          <a:custGeom>
            <a:avLst/>
            <a:gdLst>
              <a:gd name="connsiteX0" fmla="*/ 222848 w 639326"/>
              <a:gd name="connsiteY0" fmla="*/ 8832 h 2400353"/>
              <a:gd name="connsiteX1" fmla="*/ 197018 w 639326"/>
              <a:gd name="connsiteY1" fmla="*/ 1026554 h 2400353"/>
              <a:gd name="connsiteX2" fmla="*/ 150523 w 639326"/>
              <a:gd name="connsiteY2" fmla="*/ 912900 h 2400353"/>
              <a:gd name="connsiteX3" fmla="*/ 295174 w 639326"/>
              <a:gd name="connsiteY3" fmla="*/ 1806635 h 2400353"/>
              <a:gd name="connsiteX4" fmla="*/ 295174 w 639326"/>
              <a:gd name="connsiteY4" fmla="*/ 1687815 h 2400353"/>
              <a:gd name="connsiteX5" fmla="*/ 636136 w 639326"/>
              <a:gd name="connsiteY5" fmla="*/ 2390405 h 2400353"/>
              <a:gd name="connsiteX6" fmla="*/ 439825 w 639326"/>
              <a:gd name="connsiteY6" fmla="*/ 2028778 h 2400353"/>
              <a:gd name="connsiteX7" fmla="*/ 16204 w 639326"/>
              <a:gd name="connsiteY7" fmla="*/ 1052384 h 2400353"/>
              <a:gd name="connsiteX8" fmla="*/ 88530 w 639326"/>
              <a:gd name="connsiteY8" fmla="*/ 1145374 h 2400353"/>
              <a:gd name="connsiteX9" fmla="*/ 93696 w 639326"/>
              <a:gd name="connsiteY9" fmla="*/ 334296 h 2400353"/>
              <a:gd name="connsiteX10" fmla="*/ 57533 w 639326"/>
              <a:gd name="connsiteY10" fmla="*/ 520276 h 2400353"/>
              <a:gd name="connsiteX11" fmla="*/ 222848 w 639326"/>
              <a:gd name="connsiteY11" fmla="*/ 8832 h 2400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39326" h="2400353">
                <a:moveTo>
                  <a:pt x="222848" y="8832"/>
                </a:moveTo>
                <a:cubicBezTo>
                  <a:pt x="246096" y="93212"/>
                  <a:pt x="209072" y="875876"/>
                  <a:pt x="197018" y="1026554"/>
                </a:cubicBezTo>
                <a:cubicBezTo>
                  <a:pt x="184964" y="1177232"/>
                  <a:pt x="134164" y="782887"/>
                  <a:pt x="150523" y="912900"/>
                </a:cubicBezTo>
                <a:cubicBezTo>
                  <a:pt x="166882" y="1042913"/>
                  <a:pt x="271066" y="1677483"/>
                  <a:pt x="295174" y="1806635"/>
                </a:cubicBezTo>
                <a:cubicBezTo>
                  <a:pt x="319282" y="1935787"/>
                  <a:pt x="238347" y="1590520"/>
                  <a:pt x="295174" y="1687815"/>
                </a:cubicBezTo>
                <a:cubicBezTo>
                  <a:pt x="352001" y="1785110"/>
                  <a:pt x="612028" y="2333578"/>
                  <a:pt x="636136" y="2390405"/>
                </a:cubicBezTo>
                <a:cubicBezTo>
                  <a:pt x="660244" y="2447232"/>
                  <a:pt x="543147" y="2251781"/>
                  <a:pt x="439825" y="2028778"/>
                </a:cubicBezTo>
                <a:cubicBezTo>
                  <a:pt x="336503" y="1805775"/>
                  <a:pt x="74753" y="1199618"/>
                  <a:pt x="16204" y="1052384"/>
                </a:cubicBezTo>
                <a:cubicBezTo>
                  <a:pt x="-42345" y="905150"/>
                  <a:pt x="75615" y="1265055"/>
                  <a:pt x="88530" y="1145374"/>
                </a:cubicBezTo>
                <a:cubicBezTo>
                  <a:pt x="101445" y="1025693"/>
                  <a:pt x="98862" y="438479"/>
                  <a:pt x="93696" y="334296"/>
                </a:cubicBezTo>
                <a:cubicBezTo>
                  <a:pt x="88530" y="230113"/>
                  <a:pt x="34286" y="569354"/>
                  <a:pt x="57533" y="520276"/>
                </a:cubicBezTo>
                <a:cubicBezTo>
                  <a:pt x="80780" y="471198"/>
                  <a:pt x="199600" y="-75548"/>
                  <a:pt x="222848" y="8832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57B9B3AD-8D1B-2815-2CD0-D59A1C11075F}"/>
              </a:ext>
            </a:extLst>
          </p:cNvPr>
          <p:cNvSpPr/>
          <p:nvPr/>
        </p:nvSpPr>
        <p:spPr>
          <a:xfrm>
            <a:off x="3481347" y="3246024"/>
            <a:ext cx="736502" cy="2317720"/>
          </a:xfrm>
          <a:custGeom>
            <a:avLst/>
            <a:gdLst>
              <a:gd name="connsiteX0" fmla="*/ 124592 w 736502"/>
              <a:gd name="connsiteY0" fmla="*/ 8620 h 2317720"/>
              <a:gd name="connsiteX1" fmla="*/ 212416 w 736502"/>
              <a:gd name="connsiteY1" fmla="*/ 1052173 h 2317720"/>
              <a:gd name="connsiteX2" fmla="*/ 176253 w 736502"/>
              <a:gd name="connsiteY2" fmla="*/ 861027 h 2317720"/>
              <a:gd name="connsiteX3" fmla="*/ 403561 w 736502"/>
              <a:gd name="connsiteY3" fmla="*/ 1429298 h 2317720"/>
              <a:gd name="connsiteX4" fmla="*/ 372565 w 736502"/>
              <a:gd name="connsiteY4" fmla="*/ 1320810 h 2317720"/>
              <a:gd name="connsiteX5" fmla="*/ 713528 w 736502"/>
              <a:gd name="connsiteY5" fmla="*/ 2261040 h 2317720"/>
              <a:gd name="connsiteX6" fmla="*/ 630870 w 736502"/>
              <a:gd name="connsiteY6" fmla="*/ 2085393 h 2317720"/>
              <a:gd name="connsiteX7" fmla="*/ 31602 w 736502"/>
              <a:gd name="connsiteY7" fmla="*/ 1041840 h 2317720"/>
              <a:gd name="connsiteX8" fmla="*/ 78097 w 736502"/>
              <a:gd name="connsiteY8" fmla="*/ 1248484 h 2317720"/>
              <a:gd name="connsiteX9" fmla="*/ 31602 w 736502"/>
              <a:gd name="connsiteY9" fmla="*/ 390912 h 2317720"/>
              <a:gd name="connsiteX10" fmla="*/ 26436 w 736502"/>
              <a:gd name="connsiteY10" fmla="*/ 545895 h 2317720"/>
              <a:gd name="connsiteX11" fmla="*/ 124592 w 736502"/>
              <a:gd name="connsiteY11" fmla="*/ 8620 h 231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6502" h="2317720">
                <a:moveTo>
                  <a:pt x="124592" y="8620"/>
                </a:moveTo>
                <a:cubicBezTo>
                  <a:pt x="155589" y="93000"/>
                  <a:pt x="203806" y="910105"/>
                  <a:pt x="212416" y="1052173"/>
                </a:cubicBezTo>
                <a:cubicBezTo>
                  <a:pt x="221026" y="1194241"/>
                  <a:pt x="144396" y="798173"/>
                  <a:pt x="176253" y="861027"/>
                </a:cubicBezTo>
                <a:cubicBezTo>
                  <a:pt x="208110" y="923881"/>
                  <a:pt x="370842" y="1352668"/>
                  <a:pt x="403561" y="1429298"/>
                </a:cubicBezTo>
                <a:cubicBezTo>
                  <a:pt x="436280" y="1505928"/>
                  <a:pt x="320904" y="1182186"/>
                  <a:pt x="372565" y="1320810"/>
                </a:cubicBezTo>
                <a:cubicBezTo>
                  <a:pt x="424226" y="1459434"/>
                  <a:pt x="670477" y="2133610"/>
                  <a:pt x="713528" y="2261040"/>
                </a:cubicBezTo>
                <a:cubicBezTo>
                  <a:pt x="756579" y="2388470"/>
                  <a:pt x="744524" y="2288593"/>
                  <a:pt x="630870" y="2085393"/>
                </a:cubicBezTo>
                <a:cubicBezTo>
                  <a:pt x="517216" y="1882193"/>
                  <a:pt x="123731" y="1181325"/>
                  <a:pt x="31602" y="1041840"/>
                </a:cubicBezTo>
                <a:cubicBezTo>
                  <a:pt x="-60527" y="902355"/>
                  <a:pt x="78097" y="1356972"/>
                  <a:pt x="78097" y="1248484"/>
                </a:cubicBezTo>
                <a:cubicBezTo>
                  <a:pt x="78097" y="1139996"/>
                  <a:pt x="40212" y="508010"/>
                  <a:pt x="31602" y="390912"/>
                </a:cubicBezTo>
                <a:cubicBezTo>
                  <a:pt x="22992" y="273814"/>
                  <a:pt x="11799" y="606166"/>
                  <a:pt x="26436" y="545895"/>
                </a:cubicBezTo>
                <a:cubicBezTo>
                  <a:pt x="41073" y="485624"/>
                  <a:pt x="93595" y="-75760"/>
                  <a:pt x="124592" y="862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1FB534D3-1217-F2A2-F896-14FC0C983879}"/>
              </a:ext>
            </a:extLst>
          </p:cNvPr>
          <p:cNvSpPr/>
          <p:nvPr/>
        </p:nvSpPr>
        <p:spPr>
          <a:xfrm>
            <a:off x="6420398" y="3215768"/>
            <a:ext cx="156069" cy="1723353"/>
          </a:xfrm>
          <a:custGeom>
            <a:avLst/>
            <a:gdLst>
              <a:gd name="connsiteX0" fmla="*/ 109555 w 156069"/>
              <a:gd name="connsiteY0" fmla="*/ 2713 h 1723353"/>
              <a:gd name="connsiteX1" fmla="*/ 26897 w 156069"/>
              <a:gd name="connsiteY1" fmla="*/ 1113425 h 1723353"/>
              <a:gd name="connsiteX2" fmla="*/ 63060 w 156069"/>
              <a:gd name="connsiteY2" fmla="*/ 1025601 h 1723353"/>
              <a:gd name="connsiteX3" fmla="*/ 1066 w 156069"/>
              <a:gd name="connsiteY3" fmla="*/ 1717859 h 1723353"/>
              <a:gd name="connsiteX4" fmla="*/ 125053 w 156069"/>
              <a:gd name="connsiteY4" fmla="*/ 591649 h 1723353"/>
              <a:gd name="connsiteX5" fmla="*/ 156049 w 156069"/>
              <a:gd name="connsiteY5" fmla="*/ 793127 h 1723353"/>
              <a:gd name="connsiteX6" fmla="*/ 109555 w 156069"/>
              <a:gd name="connsiteY6" fmla="*/ 2713 h 172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069" h="1723353">
                <a:moveTo>
                  <a:pt x="109555" y="2713"/>
                </a:moveTo>
                <a:cubicBezTo>
                  <a:pt x="88030" y="56096"/>
                  <a:pt x="34646" y="942944"/>
                  <a:pt x="26897" y="1113425"/>
                </a:cubicBezTo>
                <a:cubicBezTo>
                  <a:pt x="19148" y="1283906"/>
                  <a:pt x="67365" y="924862"/>
                  <a:pt x="63060" y="1025601"/>
                </a:cubicBezTo>
                <a:cubicBezTo>
                  <a:pt x="58755" y="1126340"/>
                  <a:pt x="-9266" y="1790184"/>
                  <a:pt x="1066" y="1717859"/>
                </a:cubicBezTo>
                <a:cubicBezTo>
                  <a:pt x="11398" y="1645534"/>
                  <a:pt x="99223" y="745771"/>
                  <a:pt x="125053" y="591649"/>
                </a:cubicBezTo>
                <a:cubicBezTo>
                  <a:pt x="150883" y="437527"/>
                  <a:pt x="155188" y="886117"/>
                  <a:pt x="156049" y="793127"/>
                </a:cubicBezTo>
                <a:cubicBezTo>
                  <a:pt x="156910" y="700137"/>
                  <a:pt x="131080" y="-50670"/>
                  <a:pt x="109555" y="271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6" name="フリーフォーム 1235">
            <a:extLst>
              <a:ext uri="{FF2B5EF4-FFF2-40B4-BE49-F238E27FC236}">
                <a16:creationId xmlns:a16="http://schemas.microsoft.com/office/drawing/2014/main" id="{FF6E15C7-26C8-964D-AB6C-37D93CD70568}"/>
              </a:ext>
            </a:extLst>
          </p:cNvPr>
          <p:cNvSpPr/>
          <p:nvPr/>
        </p:nvSpPr>
        <p:spPr>
          <a:xfrm>
            <a:off x="4926225" y="1545206"/>
            <a:ext cx="1696370" cy="1987760"/>
          </a:xfrm>
          <a:custGeom>
            <a:avLst/>
            <a:gdLst>
              <a:gd name="connsiteX0" fmla="*/ 2 w 1696370"/>
              <a:gd name="connsiteY0" fmla="*/ 3508 h 1987760"/>
              <a:gd name="connsiteX1" fmla="*/ 774359 w 1696370"/>
              <a:gd name="connsiteY1" fmla="*/ 876718 h 1987760"/>
              <a:gd name="connsiteX2" fmla="*/ 708456 w 1696370"/>
              <a:gd name="connsiteY2" fmla="*/ 679010 h 1987760"/>
              <a:gd name="connsiteX3" fmla="*/ 1351007 w 1696370"/>
              <a:gd name="connsiteY3" fmla="*/ 1461605 h 1987760"/>
              <a:gd name="connsiteX4" fmla="*/ 1128586 w 1696370"/>
              <a:gd name="connsiteY4" fmla="*/ 1033237 h 1987760"/>
              <a:gd name="connsiteX5" fmla="*/ 1680521 w 1696370"/>
              <a:gd name="connsiteY5" fmla="*/ 1964113 h 1987760"/>
              <a:gd name="connsiteX6" fmla="*/ 1466337 w 1696370"/>
              <a:gd name="connsiteY6" fmla="*/ 1576935 h 1987760"/>
              <a:gd name="connsiteX7" fmla="*/ 650791 w 1696370"/>
              <a:gd name="connsiteY7" fmla="*/ 168264 h 1987760"/>
              <a:gd name="connsiteX8" fmla="*/ 782597 w 1696370"/>
              <a:gd name="connsiteY8" fmla="*/ 555443 h 1987760"/>
              <a:gd name="connsiteX9" fmla="*/ 2 w 1696370"/>
              <a:gd name="connsiteY9" fmla="*/ 3508 h 1987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96370" h="1987760">
                <a:moveTo>
                  <a:pt x="2" y="3508"/>
                </a:moveTo>
                <a:cubicBezTo>
                  <a:pt x="-1371" y="57054"/>
                  <a:pt x="656283" y="764134"/>
                  <a:pt x="774359" y="876718"/>
                </a:cubicBezTo>
                <a:cubicBezTo>
                  <a:pt x="892435" y="989302"/>
                  <a:pt x="612348" y="581529"/>
                  <a:pt x="708456" y="679010"/>
                </a:cubicBezTo>
                <a:cubicBezTo>
                  <a:pt x="804564" y="776491"/>
                  <a:pt x="1280985" y="1402567"/>
                  <a:pt x="1351007" y="1461605"/>
                </a:cubicBezTo>
                <a:cubicBezTo>
                  <a:pt x="1421029" y="1520643"/>
                  <a:pt x="1073667" y="949486"/>
                  <a:pt x="1128586" y="1033237"/>
                </a:cubicBezTo>
                <a:cubicBezTo>
                  <a:pt x="1183505" y="1116988"/>
                  <a:pt x="1624229" y="1873497"/>
                  <a:pt x="1680521" y="1964113"/>
                </a:cubicBezTo>
                <a:cubicBezTo>
                  <a:pt x="1736813" y="2054729"/>
                  <a:pt x="1637959" y="1876243"/>
                  <a:pt x="1466337" y="1576935"/>
                </a:cubicBezTo>
                <a:cubicBezTo>
                  <a:pt x="1294715" y="1277627"/>
                  <a:pt x="764748" y="338513"/>
                  <a:pt x="650791" y="168264"/>
                </a:cubicBezTo>
                <a:cubicBezTo>
                  <a:pt x="536834" y="-1985"/>
                  <a:pt x="885570" y="584275"/>
                  <a:pt x="782597" y="555443"/>
                </a:cubicBezTo>
                <a:cubicBezTo>
                  <a:pt x="679624" y="526611"/>
                  <a:pt x="1375" y="-50038"/>
                  <a:pt x="2" y="3508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5" name="フリーフォーム 1234" hidden="1">
            <a:extLst>
              <a:ext uri="{FF2B5EF4-FFF2-40B4-BE49-F238E27FC236}">
                <a16:creationId xmlns:a16="http://schemas.microsoft.com/office/drawing/2014/main" id="{374B524B-F759-A076-CBB6-496025088788}"/>
              </a:ext>
            </a:extLst>
          </p:cNvPr>
          <p:cNvSpPr/>
          <p:nvPr/>
        </p:nvSpPr>
        <p:spPr>
          <a:xfrm>
            <a:off x="3262181" y="1589816"/>
            <a:ext cx="1823701" cy="1664182"/>
          </a:xfrm>
          <a:custGeom>
            <a:avLst/>
            <a:gdLst>
              <a:gd name="connsiteX0" fmla="*/ 1820565 w 1823701"/>
              <a:gd name="connsiteY0" fmla="*/ 87 h 1664182"/>
              <a:gd name="connsiteX1" fmla="*/ 642554 w 1823701"/>
              <a:gd name="connsiteY1" fmla="*/ 461406 h 1664182"/>
              <a:gd name="connsiteX2" fmla="*/ 1079160 w 1823701"/>
              <a:gd name="connsiteY2" fmla="*/ 411979 h 1664182"/>
              <a:gd name="connsiteX3" fmla="*/ 148284 w 1823701"/>
              <a:gd name="connsiteY3" fmla="*/ 906249 h 1664182"/>
              <a:gd name="connsiteX4" fmla="*/ 24716 w 1823701"/>
              <a:gd name="connsiteY4" fmla="*/ 1227525 h 1664182"/>
              <a:gd name="connsiteX5" fmla="*/ 57668 w 1823701"/>
              <a:gd name="connsiteY5" fmla="*/ 1054530 h 1664182"/>
              <a:gd name="connsiteX6" fmla="*/ 82381 w 1823701"/>
              <a:gd name="connsiteY6" fmla="*/ 1664130 h 1664182"/>
              <a:gd name="connsiteX7" fmla="*/ 164760 w 1823701"/>
              <a:gd name="connsiteY7" fmla="*/ 1087481 h 1664182"/>
              <a:gd name="connsiteX8" fmla="*/ 477797 w 1823701"/>
              <a:gd name="connsiteY8" fmla="*/ 716779 h 1664182"/>
              <a:gd name="connsiteX9" fmla="*/ 3 w 1823701"/>
              <a:gd name="connsiteY9" fmla="*/ 741492 h 1664182"/>
              <a:gd name="connsiteX10" fmla="*/ 486035 w 1823701"/>
              <a:gd name="connsiteY10" fmla="*/ 469643 h 1664182"/>
              <a:gd name="connsiteX11" fmla="*/ 222424 w 1823701"/>
              <a:gd name="connsiteY11" fmla="*/ 502595 h 1664182"/>
              <a:gd name="connsiteX12" fmla="*/ 1820565 w 1823701"/>
              <a:gd name="connsiteY12" fmla="*/ 87 h 1664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23701" h="1664182">
                <a:moveTo>
                  <a:pt x="1820565" y="87"/>
                </a:moveTo>
                <a:cubicBezTo>
                  <a:pt x="1890587" y="-6778"/>
                  <a:pt x="766121" y="392757"/>
                  <a:pt x="642554" y="461406"/>
                </a:cubicBezTo>
                <a:cubicBezTo>
                  <a:pt x="518986" y="530055"/>
                  <a:pt x="1161538" y="337839"/>
                  <a:pt x="1079160" y="411979"/>
                </a:cubicBezTo>
                <a:cubicBezTo>
                  <a:pt x="996782" y="486119"/>
                  <a:pt x="324025" y="770325"/>
                  <a:pt x="148284" y="906249"/>
                </a:cubicBezTo>
                <a:cubicBezTo>
                  <a:pt x="-27457" y="1042173"/>
                  <a:pt x="39819" y="1202812"/>
                  <a:pt x="24716" y="1227525"/>
                </a:cubicBezTo>
                <a:cubicBezTo>
                  <a:pt x="9613" y="1252238"/>
                  <a:pt x="48057" y="981763"/>
                  <a:pt x="57668" y="1054530"/>
                </a:cubicBezTo>
                <a:cubicBezTo>
                  <a:pt x="67279" y="1127297"/>
                  <a:pt x="64532" y="1658638"/>
                  <a:pt x="82381" y="1664130"/>
                </a:cubicBezTo>
                <a:cubicBezTo>
                  <a:pt x="100230" y="1669622"/>
                  <a:pt x="98857" y="1245373"/>
                  <a:pt x="164760" y="1087481"/>
                </a:cubicBezTo>
                <a:cubicBezTo>
                  <a:pt x="230663" y="929589"/>
                  <a:pt x="505256" y="774444"/>
                  <a:pt x="477797" y="716779"/>
                </a:cubicBezTo>
                <a:cubicBezTo>
                  <a:pt x="450337" y="659114"/>
                  <a:pt x="-1370" y="782681"/>
                  <a:pt x="3" y="741492"/>
                </a:cubicBezTo>
                <a:cubicBezTo>
                  <a:pt x="1376" y="700303"/>
                  <a:pt x="448965" y="509459"/>
                  <a:pt x="486035" y="469643"/>
                </a:cubicBezTo>
                <a:cubicBezTo>
                  <a:pt x="523105" y="429827"/>
                  <a:pt x="5494" y="580854"/>
                  <a:pt x="222424" y="502595"/>
                </a:cubicBezTo>
                <a:cubicBezTo>
                  <a:pt x="439354" y="424336"/>
                  <a:pt x="1750543" y="6952"/>
                  <a:pt x="1820565" y="8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 descr="テイラー・スウィフト、今度は豊胸疑惑が浮上！｜最新の映画ニュースならMOVIE WALKER PRESS" hidden="1">
            <a:extLst>
              <a:ext uri="{FF2B5EF4-FFF2-40B4-BE49-F238E27FC236}">
                <a16:creationId xmlns:a16="http://schemas.microsoft.com/office/drawing/2014/main" id="{FAC99F2F-7D16-2257-BFB1-C4340E5EA8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601200" cy="128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44CC2A3-1A3F-8F18-A399-38A1E8CF2128}"/>
              </a:ext>
            </a:extLst>
          </p:cNvPr>
          <p:cNvGrpSpPr/>
          <p:nvPr/>
        </p:nvGrpSpPr>
        <p:grpSpPr>
          <a:xfrm>
            <a:off x="2781264" y="59296"/>
            <a:ext cx="4555043" cy="5952490"/>
            <a:chOff x="2781264" y="59296"/>
            <a:chExt cx="4555043" cy="5952490"/>
          </a:xfrm>
        </p:grpSpPr>
        <p:sp>
          <p:nvSpPr>
            <p:cNvPr id="34" name="フリーフォーム 33">
              <a:extLst>
                <a:ext uri="{FF2B5EF4-FFF2-40B4-BE49-F238E27FC236}">
                  <a16:creationId xmlns:a16="http://schemas.microsoft.com/office/drawing/2014/main" id="{3DC8CB65-AB78-7893-F8DA-90EE29403D31}"/>
                </a:ext>
              </a:extLst>
            </p:cNvPr>
            <p:cNvSpPr/>
            <p:nvPr/>
          </p:nvSpPr>
          <p:spPr>
            <a:xfrm>
              <a:off x="5600708" y="3295588"/>
              <a:ext cx="412419" cy="247718"/>
            </a:xfrm>
            <a:custGeom>
              <a:avLst/>
              <a:gdLst>
                <a:gd name="connsiteX0" fmla="*/ 409567 w 412419"/>
                <a:gd name="connsiteY0" fmla="*/ 34987 h 247718"/>
                <a:gd name="connsiteX1" fmla="*/ 358767 w 412419"/>
                <a:gd name="connsiteY1" fmla="*/ 130237 h 247718"/>
                <a:gd name="connsiteX2" fmla="*/ 339717 w 412419"/>
                <a:gd name="connsiteY2" fmla="*/ 187387 h 247718"/>
                <a:gd name="connsiteX3" fmla="*/ 253992 w 412419"/>
                <a:gd name="connsiteY3" fmla="*/ 241362 h 247718"/>
                <a:gd name="connsiteX4" fmla="*/ 104767 w 412419"/>
                <a:gd name="connsiteY4" fmla="*/ 241362 h 247718"/>
                <a:gd name="connsiteX5" fmla="*/ 69842 w 412419"/>
                <a:gd name="connsiteY5" fmla="*/ 193737 h 247718"/>
                <a:gd name="connsiteX6" fmla="*/ 60317 w 412419"/>
                <a:gd name="connsiteY6" fmla="*/ 136587 h 247718"/>
                <a:gd name="connsiteX7" fmla="*/ 3167 w 412419"/>
                <a:gd name="connsiteY7" fmla="*/ 104837 h 247718"/>
                <a:gd name="connsiteX8" fmla="*/ 168267 w 412419"/>
                <a:gd name="connsiteY8" fmla="*/ 6412 h 247718"/>
                <a:gd name="connsiteX9" fmla="*/ 107942 w 412419"/>
                <a:gd name="connsiteY9" fmla="*/ 28637 h 247718"/>
                <a:gd name="connsiteX10" fmla="*/ 263517 w 412419"/>
                <a:gd name="connsiteY10" fmla="*/ 62 h 247718"/>
                <a:gd name="connsiteX11" fmla="*/ 409567 w 412419"/>
                <a:gd name="connsiteY11" fmla="*/ 34987 h 247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2419" h="247718">
                  <a:moveTo>
                    <a:pt x="409567" y="34987"/>
                  </a:moveTo>
                  <a:cubicBezTo>
                    <a:pt x="425442" y="56683"/>
                    <a:pt x="370409" y="104837"/>
                    <a:pt x="358767" y="130237"/>
                  </a:cubicBezTo>
                  <a:cubicBezTo>
                    <a:pt x="347125" y="155637"/>
                    <a:pt x="357179" y="168866"/>
                    <a:pt x="339717" y="187387"/>
                  </a:cubicBezTo>
                  <a:cubicBezTo>
                    <a:pt x="322254" y="205908"/>
                    <a:pt x="293150" y="232366"/>
                    <a:pt x="253992" y="241362"/>
                  </a:cubicBezTo>
                  <a:cubicBezTo>
                    <a:pt x="214834" y="250358"/>
                    <a:pt x="135459" y="249299"/>
                    <a:pt x="104767" y="241362"/>
                  </a:cubicBezTo>
                  <a:cubicBezTo>
                    <a:pt x="74075" y="233425"/>
                    <a:pt x="77250" y="211199"/>
                    <a:pt x="69842" y="193737"/>
                  </a:cubicBezTo>
                  <a:cubicBezTo>
                    <a:pt x="62434" y="176275"/>
                    <a:pt x="71429" y="151403"/>
                    <a:pt x="60317" y="136587"/>
                  </a:cubicBezTo>
                  <a:cubicBezTo>
                    <a:pt x="49205" y="121771"/>
                    <a:pt x="-14825" y="126533"/>
                    <a:pt x="3167" y="104837"/>
                  </a:cubicBezTo>
                  <a:cubicBezTo>
                    <a:pt x="21159" y="83141"/>
                    <a:pt x="150804" y="19112"/>
                    <a:pt x="168267" y="6412"/>
                  </a:cubicBezTo>
                  <a:cubicBezTo>
                    <a:pt x="185729" y="-6288"/>
                    <a:pt x="92067" y="29695"/>
                    <a:pt x="107942" y="28637"/>
                  </a:cubicBezTo>
                  <a:cubicBezTo>
                    <a:pt x="123817" y="27579"/>
                    <a:pt x="215363" y="-1525"/>
                    <a:pt x="263517" y="62"/>
                  </a:cubicBezTo>
                  <a:cubicBezTo>
                    <a:pt x="311671" y="1649"/>
                    <a:pt x="393692" y="13291"/>
                    <a:pt x="409567" y="34987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>
              <a:extLst>
                <a:ext uri="{FF2B5EF4-FFF2-40B4-BE49-F238E27FC236}">
                  <a16:creationId xmlns:a16="http://schemas.microsoft.com/office/drawing/2014/main" id="{6D1F3B82-AC58-9A3F-7BB8-C31D135A21CD}"/>
                </a:ext>
              </a:extLst>
            </p:cNvPr>
            <p:cNvSpPr/>
            <p:nvPr/>
          </p:nvSpPr>
          <p:spPr>
            <a:xfrm>
              <a:off x="4003656" y="3362270"/>
              <a:ext cx="400717" cy="175207"/>
            </a:xfrm>
            <a:custGeom>
              <a:avLst/>
              <a:gdLst>
                <a:gd name="connsiteX0" fmla="*/ 396894 w 400717"/>
                <a:gd name="connsiteY0" fmla="*/ 28630 h 175207"/>
                <a:gd name="connsiteX1" fmla="*/ 371494 w 400717"/>
                <a:gd name="connsiteY1" fmla="*/ 92130 h 175207"/>
                <a:gd name="connsiteX2" fmla="*/ 336569 w 400717"/>
                <a:gd name="connsiteY2" fmla="*/ 142930 h 175207"/>
                <a:gd name="connsiteX3" fmla="*/ 180994 w 400717"/>
                <a:gd name="connsiteY3" fmla="*/ 174680 h 175207"/>
                <a:gd name="connsiteX4" fmla="*/ 136544 w 400717"/>
                <a:gd name="connsiteY4" fmla="*/ 117530 h 175207"/>
                <a:gd name="connsiteX5" fmla="*/ 117494 w 400717"/>
                <a:gd name="connsiteY5" fmla="*/ 76255 h 175207"/>
                <a:gd name="connsiteX6" fmla="*/ 19 w 400717"/>
                <a:gd name="connsiteY6" fmla="*/ 47680 h 175207"/>
                <a:gd name="connsiteX7" fmla="*/ 127019 w 400717"/>
                <a:gd name="connsiteY7" fmla="*/ 28630 h 175207"/>
                <a:gd name="connsiteX8" fmla="*/ 47644 w 400717"/>
                <a:gd name="connsiteY8" fmla="*/ 3230 h 175207"/>
                <a:gd name="connsiteX9" fmla="*/ 323869 w 400717"/>
                <a:gd name="connsiteY9" fmla="*/ 28630 h 175207"/>
                <a:gd name="connsiteX10" fmla="*/ 285769 w 400717"/>
                <a:gd name="connsiteY10" fmla="*/ 55 h 175207"/>
                <a:gd name="connsiteX11" fmla="*/ 396894 w 400717"/>
                <a:gd name="connsiteY11" fmla="*/ 28630 h 175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0717" h="175207">
                  <a:moveTo>
                    <a:pt x="396894" y="28630"/>
                  </a:moveTo>
                  <a:cubicBezTo>
                    <a:pt x="411182" y="43976"/>
                    <a:pt x="381548" y="73080"/>
                    <a:pt x="371494" y="92130"/>
                  </a:cubicBezTo>
                  <a:cubicBezTo>
                    <a:pt x="361440" y="111180"/>
                    <a:pt x="368319" y="129172"/>
                    <a:pt x="336569" y="142930"/>
                  </a:cubicBezTo>
                  <a:cubicBezTo>
                    <a:pt x="304819" y="156688"/>
                    <a:pt x="214332" y="178913"/>
                    <a:pt x="180994" y="174680"/>
                  </a:cubicBezTo>
                  <a:cubicBezTo>
                    <a:pt x="147656" y="170447"/>
                    <a:pt x="147127" y="133934"/>
                    <a:pt x="136544" y="117530"/>
                  </a:cubicBezTo>
                  <a:cubicBezTo>
                    <a:pt x="125961" y="101126"/>
                    <a:pt x="140248" y="87897"/>
                    <a:pt x="117494" y="76255"/>
                  </a:cubicBezTo>
                  <a:cubicBezTo>
                    <a:pt x="94740" y="64613"/>
                    <a:pt x="-1569" y="55618"/>
                    <a:pt x="19" y="47680"/>
                  </a:cubicBezTo>
                  <a:cubicBezTo>
                    <a:pt x="1607" y="39742"/>
                    <a:pt x="119081" y="36038"/>
                    <a:pt x="127019" y="28630"/>
                  </a:cubicBezTo>
                  <a:cubicBezTo>
                    <a:pt x="134956" y="21222"/>
                    <a:pt x="14836" y="3230"/>
                    <a:pt x="47644" y="3230"/>
                  </a:cubicBezTo>
                  <a:cubicBezTo>
                    <a:pt x="80452" y="3230"/>
                    <a:pt x="284182" y="29159"/>
                    <a:pt x="323869" y="28630"/>
                  </a:cubicBezTo>
                  <a:cubicBezTo>
                    <a:pt x="363556" y="28101"/>
                    <a:pt x="278890" y="1113"/>
                    <a:pt x="285769" y="55"/>
                  </a:cubicBezTo>
                  <a:cubicBezTo>
                    <a:pt x="292648" y="-1003"/>
                    <a:pt x="382606" y="13284"/>
                    <a:pt x="396894" y="2863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 4">
              <a:extLst>
                <a:ext uri="{FF2B5EF4-FFF2-40B4-BE49-F238E27FC236}">
                  <a16:creationId xmlns:a16="http://schemas.microsoft.com/office/drawing/2014/main" id="{1FD79A82-1EC5-36AE-226C-81C369A2F571}"/>
                </a:ext>
              </a:extLst>
            </p:cNvPr>
            <p:cNvSpPr/>
            <p:nvPr/>
          </p:nvSpPr>
          <p:spPr>
            <a:xfrm>
              <a:off x="3723003" y="3260157"/>
              <a:ext cx="816751" cy="318899"/>
            </a:xfrm>
            <a:custGeom>
              <a:avLst/>
              <a:gdLst>
                <a:gd name="connsiteX0" fmla="*/ 814072 w 816751"/>
                <a:gd name="connsiteY0" fmla="*/ 245043 h 318899"/>
                <a:gd name="connsiteX1" fmla="*/ 674372 w 816751"/>
                <a:gd name="connsiteY1" fmla="*/ 146618 h 318899"/>
                <a:gd name="connsiteX2" fmla="*/ 518797 w 816751"/>
                <a:gd name="connsiteY2" fmla="*/ 152968 h 318899"/>
                <a:gd name="connsiteX3" fmla="*/ 544197 w 816751"/>
                <a:gd name="connsiteY3" fmla="*/ 130743 h 318899"/>
                <a:gd name="connsiteX4" fmla="*/ 331472 w 816751"/>
                <a:gd name="connsiteY4" fmla="*/ 143443 h 318899"/>
                <a:gd name="connsiteX5" fmla="*/ 375922 w 816751"/>
                <a:gd name="connsiteY5" fmla="*/ 114868 h 318899"/>
                <a:gd name="connsiteX6" fmla="*/ 258447 w 816751"/>
                <a:gd name="connsiteY6" fmla="*/ 219643 h 318899"/>
                <a:gd name="connsiteX7" fmla="*/ 328297 w 816751"/>
                <a:gd name="connsiteY7" fmla="*/ 248218 h 318899"/>
                <a:gd name="connsiteX8" fmla="*/ 264797 w 816751"/>
                <a:gd name="connsiteY8" fmla="*/ 238693 h 318899"/>
                <a:gd name="connsiteX9" fmla="*/ 410847 w 816751"/>
                <a:gd name="connsiteY9" fmla="*/ 257743 h 318899"/>
                <a:gd name="connsiteX10" fmla="*/ 417197 w 816751"/>
                <a:gd name="connsiteY10" fmla="*/ 241868 h 318899"/>
                <a:gd name="connsiteX11" fmla="*/ 490222 w 816751"/>
                <a:gd name="connsiteY11" fmla="*/ 292668 h 318899"/>
                <a:gd name="connsiteX12" fmla="*/ 471172 w 816751"/>
                <a:gd name="connsiteY12" fmla="*/ 264093 h 318899"/>
                <a:gd name="connsiteX13" fmla="*/ 534672 w 816751"/>
                <a:gd name="connsiteY13" fmla="*/ 314893 h 318899"/>
                <a:gd name="connsiteX14" fmla="*/ 515622 w 816751"/>
                <a:gd name="connsiteY14" fmla="*/ 276793 h 318899"/>
                <a:gd name="connsiteX15" fmla="*/ 661672 w 816751"/>
                <a:gd name="connsiteY15" fmla="*/ 314893 h 318899"/>
                <a:gd name="connsiteX16" fmla="*/ 509272 w 816751"/>
                <a:gd name="connsiteY16" fmla="*/ 279968 h 318899"/>
                <a:gd name="connsiteX17" fmla="*/ 477522 w 816751"/>
                <a:gd name="connsiteY17" fmla="*/ 318068 h 318899"/>
                <a:gd name="connsiteX18" fmla="*/ 347347 w 816751"/>
                <a:gd name="connsiteY18" fmla="*/ 299018 h 318899"/>
                <a:gd name="connsiteX19" fmla="*/ 7622 w 816751"/>
                <a:gd name="connsiteY19" fmla="*/ 219643 h 318899"/>
                <a:gd name="connsiteX20" fmla="*/ 109222 w 816751"/>
                <a:gd name="connsiteY20" fmla="*/ 216468 h 318899"/>
                <a:gd name="connsiteX21" fmla="*/ 90172 w 816751"/>
                <a:gd name="connsiteY21" fmla="*/ 159318 h 318899"/>
                <a:gd name="connsiteX22" fmla="*/ 115572 w 816751"/>
                <a:gd name="connsiteY22" fmla="*/ 181543 h 318899"/>
                <a:gd name="connsiteX23" fmla="*/ 134622 w 816751"/>
                <a:gd name="connsiteY23" fmla="*/ 79943 h 318899"/>
                <a:gd name="connsiteX24" fmla="*/ 242572 w 816751"/>
                <a:gd name="connsiteY24" fmla="*/ 70418 h 318899"/>
                <a:gd name="connsiteX25" fmla="*/ 445772 w 816751"/>
                <a:gd name="connsiteY25" fmla="*/ 64068 h 318899"/>
                <a:gd name="connsiteX26" fmla="*/ 407672 w 816751"/>
                <a:gd name="connsiteY26" fmla="*/ 64068 h 318899"/>
                <a:gd name="connsiteX27" fmla="*/ 556897 w 816751"/>
                <a:gd name="connsiteY27" fmla="*/ 121218 h 318899"/>
                <a:gd name="connsiteX28" fmla="*/ 633097 w 816751"/>
                <a:gd name="connsiteY28" fmla="*/ 568 h 318899"/>
                <a:gd name="connsiteX29" fmla="*/ 604522 w 816751"/>
                <a:gd name="connsiteY29" fmla="*/ 76768 h 318899"/>
                <a:gd name="connsiteX30" fmla="*/ 645797 w 816751"/>
                <a:gd name="connsiteY30" fmla="*/ 98993 h 318899"/>
                <a:gd name="connsiteX31" fmla="*/ 693422 w 816751"/>
                <a:gd name="connsiteY31" fmla="*/ 124393 h 318899"/>
                <a:gd name="connsiteX32" fmla="*/ 763272 w 816751"/>
                <a:gd name="connsiteY32" fmla="*/ 156143 h 318899"/>
                <a:gd name="connsiteX33" fmla="*/ 814072 w 816751"/>
                <a:gd name="connsiteY33" fmla="*/ 245043 h 3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16751" h="318899">
                  <a:moveTo>
                    <a:pt x="814072" y="245043"/>
                  </a:moveTo>
                  <a:cubicBezTo>
                    <a:pt x="799255" y="243456"/>
                    <a:pt x="723585" y="161964"/>
                    <a:pt x="674372" y="146618"/>
                  </a:cubicBezTo>
                  <a:cubicBezTo>
                    <a:pt x="625159" y="131272"/>
                    <a:pt x="540493" y="155614"/>
                    <a:pt x="518797" y="152968"/>
                  </a:cubicBezTo>
                  <a:cubicBezTo>
                    <a:pt x="497101" y="150322"/>
                    <a:pt x="575418" y="132330"/>
                    <a:pt x="544197" y="130743"/>
                  </a:cubicBezTo>
                  <a:cubicBezTo>
                    <a:pt x="512976" y="129156"/>
                    <a:pt x="359518" y="146089"/>
                    <a:pt x="331472" y="143443"/>
                  </a:cubicBezTo>
                  <a:cubicBezTo>
                    <a:pt x="303426" y="140797"/>
                    <a:pt x="388093" y="102168"/>
                    <a:pt x="375922" y="114868"/>
                  </a:cubicBezTo>
                  <a:cubicBezTo>
                    <a:pt x="363751" y="127568"/>
                    <a:pt x="266384" y="197418"/>
                    <a:pt x="258447" y="219643"/>
                  </a:cubicBezTo>
                  <a:cubicBezTo>
                    <a:pt x="250509" y="241868"/>
                    <a:pt x="327239" y="245043"/>
                    <a:pt x="328297" y="248218"/>
                  </a:cubicBezTo>
                  <a:cubicBezTo>
                    <a:pt x="329355" y="251393"/>
                    <a:pt x="251039" y="237106"/>
                    <a:pt x="264797" y="238693"/>
                  </a:cubicBezTo>
                  <a:cubicBezTo>
                    <a:pt x="278555" y="240280"/>
                    <a:pt x="410847" y="257743"/>
                    <a:pt x="410847" y="257743"/>
                  </a:cubicBezTo>
                  <a:cubicBezTo>
                    <a:pt x="436247" y="258272"/>
                    <a:pt x="403968" y="236047"/>
                    <a:pt x="417197" y="241868"/>
                  </a:cubicBezTo>
                  <a:cubicBezTo>
                    <a:pt x="430426" y="247689"/>
                    <a:pt x="481226" y="288964"/>
                    <a:pt x="490222" y="292668"/>
                  </a:cubicBezTo>
                  <a:cubicBezTo>
                    <a:pt x="499218" y="296372"/>
                    <a:pt x="463764" y="260389"/>
                    <a:pt x="471172" y="264093"/>
                  </a:cubicBezTo>
                  <a:cubicBezTo>
                    <a:pt x="478580" y="267797"/>
                    <a:pt x="527264" y="312776"/>
                    <a:pt x="534672" y="314893"/>
                  </a:cubicBezTo>
                  <a:cubicBezTo>
                    <a:pt x="542080" y="317010"/>
                    <a:pt x="494455" y="276793"/>
                    <a:pt x="515622" y="276793"/>
                  </a:cubicBezTo>
                  <a:cubicBezTo>
                    <a:pt x="536789" y="276793"/>
                    <a:pt x="662730" y="314364"/>
                    <a:pt x="661672" y="314893"/>
                  </a:cubicBezTo>
                  <a:cubicBezTo>
                    <a:pt x="660614" y="315422"/>
                    <a:pt x="539964" y="279439"/>
                    <a:pt x="509272" y="279968"/>
                  </a:cubicBezTo>
                  <a:cubicBezTo>
                    <a:pt x="478580" y="280497"/>
                    <a:pt x="504510" y="314893"/>
                    <a:pt x="477522" y="318068"/>
                  </a:cubicBezTo>
                  <a:cubicBezTo>
                    <a:pt x="450534" y="321243"/>
                    <a:pt x="425664" y="315422"/>
                    <a:pt x="347347" y="299018"/>
                  </a:cubicBezTo>
                  <a:cubicBezTo>
                    <a:pt x="269030" y="282614"/>
                    <a:pt x="47309" y="233401"/>
                    <a:pt x="7622" y="219643"/>
                  </a:cubicBezTo>
                  <a:cubicBezTo>
                    <a:pt x="-32065" y="205885"/>
                    <a:pt x="95464" y="226522"/>
                    <a:pt x="109222" y="216468"/>
                  </a:cubicBezTo>
                  <a:cubicBezTo>
                    <a:pt x="122980" y="206414"/>
                    <a:pt x="89114" y="165139"/>
                    <a:pt x="90172" y="159318"/>
                  </a:cubicBezTo>
                  <a:cubicBezTo>
                    <a:pt x="91230" y="153497"/>
                    <a:pt x="108164" y="194772"/>
                    <a:pt x="115572" y="181543"/>
                  </a:cubicBezTo>
                  <a:cubicBezTo>
                    <a:pt x="122980" y="168314"/>
                    <a:pt x="113455" y="98464"/>
                    <a:pt x="134622" y="79943"/>
                  </a:cubicBezTo>
                  <a:cubicBezTo>
                    <a:pt x="155789" y="61422"/>
                    <a:pt x="190714" y="73064"/>
                    <a:pt x="242572" y="70418"/>
                  </a:cubicBezTo>
                  <a:cubicBezTo>
                    <a:pt x="294430" y="67772"/>
                    <a:pt x="418255" y="65126"/>
                    <a:pt x="445772" y="64068"/>
                  </a:cubicBezTo>
                  <a:cubicBezTo>
                    <a:pt x="473289" y="63010"/>
                    <a:pt x="389151" y="54543"/>
                    <a:pt x="407672" y="64068"/>
                  </a:cubicBezTo>
                  <a:cubicBezTo>
                    <a:pt x="426193" y="73593"/>
                    <a:pt x="519326" y="131801"/>
                    <a:pt x="556897" y="121218"/>
                  </a:cubicBezTo>
                  <a:cubicBezTo>
                    <a:pt x="594468" y="110635"/>
                    <a:pt x="625159" y="7976"/>
                    <a:pt x="633097" y="568"/>
                  </a:cubicBezTo>
                  <a:cubicBezTo>
                    <a:pt x="641034" y="-6840"/>
                    <a:pt x="602405" y="60364"/>
                    <a:pt x="604522" y="76768"/>
                  </a:cubicBezTo>
                  <a:cubicBezTo>
                    <a:pt x="606639" y="93172"/>
                    <a:pt x="645797" y="98993"/>
                    <a:pt x="645797" y="98993"/>
                  </a:cubicBezTo>
                  <a:cubicBezTo>
                    <a:pt x="660614" y="106930"/>
                    <a:pt x="673843" y="114868"/>
                    <a:pt x="693422" y="124393"/>
                  </a:cubicBezTo>
                  <a:cubicBezTo>
                    <a:pt x="713001" y="133918"/>
                    <a:pt x="748455" y="139739"/>
                    <a:pt x="763272" y="156143"/>
                  </a:cubicBezTo>
                  <a:cubicBezTo>
                    <a:pt x="778089" y="172547"/>
                    <a:pt x="828889" y="246630"/>
                    <a:pt x="814072" y="2450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 5">
              <a:extLst>
                <a:ext uri="{FF2B5EF4-FFF2-40B4-BE49-F238E27FC236}">
                  <a16:creationId xmlns:a16="http://schemas.microsoft.com/office/drawing/2014/main" id="{D2DBB74E-89AD-1900-E6D1-E2542916588B}"/>
                </a:ext>
              </a:extLst>
            </p:cNvPr>
            <p:cNvSpPr/>
            <p:nvPr/>
          </p:nvSpPr>
          <p:spPr>
            <a:xfrm>
              <a:off x="4104002" y="3174573"/>
              <a:ext cx="572789" cy="333887"/>
            </a:xfrm>
            <a:custGeom>
              <a:avLst/>
              <a:gdLst>
                <a:gd name="connsiteX0" fmla="*/ 4448 w 572789"/>
                <a:gd name="connsiteY0" fmla="*/ 63927 h 333887"/>
                <a:gd name="connsiteX1" fmla="*/ 347348 w 572789"/>
                <a:gd name="connsiteY1" fmla="*/ 203627 h 333887"/>
                <a:gd name="connsiteX2" fmla="*/ 287023 w 572789"/>
                <a:gd name="connsiteY2" fmla="*/ 168702 h 333887"/>
                <a:gd name="connsiteX3" fmla="*/ 471173 w 572789"/>
                <a:gd name="connsiteY3" fmla="*/ 270302 h 333887"/>
                <a:gd name="connsiteX4" fmla="*/ 401323 w 572789"/>
                <a:gd name="connsiteY4" fmla="*/ 244902 h 333887"/>
                <a:gd name="connsiteX5" fmla="*/ 572773 w 572789"/>
                <a:gd name="connsiteY5" fmla="*/ 333802 h 333887"/>
                <a:gd name="connsiteX6" fmla="*/ 410848 w 572789"/>
                <a:gd name="connsiteY6" fmla="*/ 257602 h 333887"/>
                <a:gd name="connsiteX7" fmla="*/ 261623 w 572789"/>
                <a:gd name="connsiteY7" fmla="*/ 89327 h 333887"/>
                <a:gd name="connsiteX8" fmla="*/ 252098 w 572789"/>
                <a:gd name="connsiteY8" fmla="*/ 175052 h 333887"/>
                <a:gd name="connsiteX9" fmla="*/ 217173 w 572789"/>
                <a:gd name="connsiteY9" fmla="*/ 427 h 333887"/>
                <a:gd name="connsiteX10" fmla="*/ 210823 w 572789"/>
                <a:gd name="connsiteY10" fmla="*/ 171877 h 333887"/>
                <a:gd name="connsiteX11" fmla="*/ 144148 w 572789"/>
                <a:gd name="connsiteY11" fmla="*/ 427 h 333887"/>
                <a:gd name="connsiteX12" fmla="*/ 150498 w 572789"/>
                <a:gd name="connsiteY12" fmla="*/ 121077 h 333887"/>
                <a:gd name="connsiteX13" fmla="*/ 4448 w 572789"/>
                <a:gd name="connsiteY13" fmla="*/ 63927 h 33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2789" h="333887">
                  <a:moveTo>
                    <a:pt x="4448" y="63927"/>
                  </a:moveTo>
                  <a:cubicBezTo>
                    <a:pt x="37256" y="77685"/>
                    <a:pt x="300252" y="186165"/>
                    <a:pt x="347348" y="203627"/>
                  </a:cubicBezTo>
                  <a:cubicBezTo>
                    <a:pt x="394444" y="221089"/>
                    <a:pt x="266386" y="157590"/>
                    <a:pt x="287023" y="168702"/>
                  </a:cubicBezTo>
                  <a:cubicBezTo>
                    <a:pt x="307660" y="179814"/>
                    <a:pt x="452123" y="257602"/>
                    <a:pt x="471173" y="270302"/>
                  </a:cubicBezTo>
                  <a:cubicBezTo>
                    <a:pt x="490223" y="283002"/>
                    <a:pt x="384390" y="234319"/>
                    <a:pt x="401323" y="244902"/>
                  </a:cubicBezTo>
                  <a:cubicBezTo>
                    <a:pt x="418256" y="255485"/>
                    <a:pt x="571185" y="331685"/>
                    <a:pt x="572773" y="333802"/>
                  </a:cubicBezTo>
                  <a:cubicBezTo>
                    <a:pt x="574361" y="335919"/>
                    <a:pt x="462706" y="298348"/>
                    <a:pt x="410848" y="257602"/>
                  </a:cubicBezTo>
                  <a:cubicBezTo>
                    <a:pt x="358990" y="216856"/>
                    <a:pt x="288081" y="103085"/>
                    <a:pt x="261623" y="89327"/>
                  </a:cubicBezTo>
                  <a:cubicBezTo>
                    <a:pt x="235165" y="75569"/>
                    <a:pt x="259506" y="189869"/>
                    <a:pt x="252098" y="175052"/>
                  </a:cubicBezTo>
                  <a:cubicBezTo>
                    <a:pt x="244690" y="160235"/>
                    <a:pt x="224052" y="956"/>
                    <a:pt x="217173" y="427"/>
                  </a:cubicBezTo>
                  <a:cubicBezTo>
                    <a:pt x="210294" y="-102"/>
                    <a:pt x="222994" y="171877"/>
                    <a:pt x="210823" y="171877"/>
                  </a:cubicBezTo>
                  <a:cubicBezTo>
                    <a:pt x="198652" y="171877"/>
                    <a:pt x="154202" y="8894"/>
                    <a:pt x="144148" y="427"/>
                  </a:cubicBezTo>
                  <a:cubicBezTo>
                    <a:pt x="134094" y="-8040"/>
                    <a:pt x="170606" y="112081"/>
                    <a:pt x="150498" y="121077"/>
                  </a:cubicBezTo>
                  <a:cubicBezTo>
                    <a:pt x="130390" y="130073"/>
                    <a:pt x="-28360" y="50169"/>
                    <a:pt x="4448" y="639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55FF9373-0680-36E0-81C0-5CDEE2B050B8}"/>
                </a:ext>
              </a:extLst>
            </p:cNvPr>
            <p:cNvSpPr/>
            <p:nvPr/>
          </p:nvSpPr>
          <p:spPr>
            <a:xfrm>
              <a:off x="3702017" y="3218086"/>
              <a:ext cx="463811" cy="397837"/>
            </a:xfrm>
            <a:custGeom>
              <a:avLst/>
              <a:gdLst>
                <a:gd name="connsiteX0" fmla="*/ 463583 w 463811"/>
                <a:gd name="connsiteY0" fmla="*/ 1364 h 397837"/>
                <a:gd name="connsiteX1" fmla="*/ 158783 w 463811"/>
                <a:gd name="connsiteY1" fmla="*/ 74389 h 397837"/>
                <a:gd name="connsiteX2" fmla="*/ 127033 w 463811"/>
                <a:gd name="connsiteY2" fmla="*/ 10889 h 397837"/>
                <a:gd name="connsiteX3" fmla="*/ 152433 w 463811"/>
                <a:gd name="connsiteY3" fmla="*/ 96614 h 397837"/>
                <a:gd name="connsiteX4" fmla="*/ 85758 w 463811"/>
                <a:gd name="connsiteY4" fmla="*/ 239489 h 397837"/>
                <a:gd name="connsiteX5" fmla="*/ 104808 w 463811"/>
                <a:gd name="connsiteY5" fmla="*/ 74389 h 397837"/>
                <a:gd name="connsiteX6" fmla="*/ 95283 w 463811"/>
                <a:gd name="connsiteY6" fmla="*/ 236314 h 397837"/>
                <a:gd name="connsiteX7" fmla="*/ 200058 w 463811"/>
                <a:gd name="connsiteY7" fmla="*/ 395064 h 397837"/>
                <a:gd name="connsiteX8" fmla="*/ 133383 w 463811"/>
                <a:gd name="connsiteY8" fmla="*/ 325214 h 397837"/>
                <a:gd name="connsiteX9" fmla="*/ 33 w 463811"/>
                <a:gd name="connsiteY9" fmla="*/ 172814 h 397837"/>
                <a:gd name="connsiteX10" fmla="*/ 120683 w 463811"/>
                <a:gd name="connsiteY10" fmla="*/ 274414 h 397837"/>
                <a:gd name="connsiteX11" fmla="*/ 152433 w 463811"/>
                <a:gd name="connsiteY11" fmla="*/ 90264 h 397837"/>
                <a:gd name="connsiteX12" fmla="*/ 231808 w 463811"/>
                <a:gd name="connsiteY12" fmla="*/ 52164 h 397837"/>
                <a:gd name="connsiteX13" fmla="*/ 209583 w 463811"/>
                <a:gd name="connsiteY13" fmla="*/ 26764 h 397837"/>
                <a:gd name="connsiteX14" fmla="*/ 463583 w 463811"/>
                <a:gd name="connsiteY14" fmla="*/ 1364 h 397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3811" h="397837">
                  <a:moveTo>
                    <a:pt x="463583" y="1364"/>
                  </a:moveTo>
                  <a:cubicBezTo>
                    <a:pt x="455116" y="9302"/>
                    <a:pt x="214875" y="72802"/>
                    <a:pt x="158783" y="74389"/>
                  </a:cubicBezTo>
                  <a:cubicBezTo>
                    <a:pt x="102691" y="75976"/>
                    <a:pt x="128091" y="7185"/>
                    <a:pt x="127033" y="10889"/>
                  </a:cubicBezTo>
                  <a:cubicBezTo>
                    <a:pt x="125975" y="14593"/>
                    <a:pt x="159312" y="58514"/>
                    <a:pt x="152433" y="96614"/>
                  </a:cubicBezTo>
                  <a:cubicBezTo>
                    <a:pt x="145554" y="134714"/>
                    <a:pt x="93695" y="243193"/>
                    <a:pt x="85758" y="239489"/>
                  </a:cubicBezTo>
                  <a:cubicBezTo>
                    <a:pt x="77821" y="235785"/>
                    <a:pt x="103221" y="74918"/>
                    <a:pt x="104808" y="74389"/>
                  </a:cubicBezTo>
                  <a:cubicBezTo>
                    <a:pt x="106395" y="73860"/>
                    <a:pt x="79408" y="182868"/>
                    <a:pt x="95283" y="236314"/>
                  </a:cubicBezTo>
                  <a:cubicBezTo>
                    <a:pt x="111158" y="289760"/>
                    <a:pt x="193708" y="380247"/>
                    <a:pt x="200058" y="395064"/>
                  </a:cubicBezTo>
                  <a:cubicBezTo>
                    <a:pt x="206408" y="409881"/>
                    <a:pt x="166720" y="362256"/>
                    <a:pt x="133383" y="325214"/>
                  </a:cubicBezTo>
                  <a:cubicBezTo>
                    <a:pt x="100046" y="288172"/>
                    <a:pt x="2150" y="181281"/>
                    <a:pt x="33" y="172814"/>
                  </a:cubicBezTo>
                  <a:cubicBezTo>
                    <a:pt x="-2084" y="164347"/>
                    <a:pt x="95283" y="288172"/>
                    <a:pt x="120683" y="274414"/>
                  </a:cubicBezTo>
                  <a:cubicBezTo>
                    <a:pt x="146083" y="260656"/>
                    <a:pt x="133912" y="127306"/>
                    <a:pt x="152433" y="90264"/>
                  </a:cubicBezTo>
                  <a:cubicBezTo>
                    <a:pt x="170954" y="53222"/>
                    <a:pt x="222283" y="62747"/>
                    <a:pt x="231808" y="52164"/>
                  </a:cubicBezTo>
                  <a:cubicBezTo>
                    <a:pt x="241333" y="41581"/>
                    <a:pt x="176245" y="30997"/>
                    <a:pt x="209583" y="26764"/>
                  </a:cubicBezTo>
                  <a:cubicBezTo>
                    <a:pt x="242921" y="22531"/>
                    <a:pt x="472050" y="-6574"/>
                    <a:pt x="463583" y="13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21ABEA2B-E336-F577-8A10-17002602D23C}"/>
                </a:ext>
              </a:extLst>
            </p:cNvPr>
            <p:cNvSpPr/>
            <p:nvPr/>
          </p:nvSpPr>
          <p:spPr>
            <a:xfrm>
              <a:off x="4400547" y="3279539"/>
              <a:ext cx="273885" cy="328091"/>
            </a:xfrm>
            <a:custGeom>
              <a:avLst/>
              <a:gdLst>
                <a:gd name="connsiteX0" fmla="*/ 3 w 273885"/>
                <a:gd name="connsiteY0" fmla="*/ 236 h 328091"/>
                <a:gd name="connsiteX1" fmla="*/ 88903 w 273885"/>
                <a:gd name="connsiteY1" fmla="*/ 79611 h 328091"/>
                <a:gd name="connsiteX2" fmla="*/ 120653 w 273885"/>
                <a:gd name="connsiteY2" fmla="*/ 114536 h 328091"/>
                <a:gd name="connsiteX3" fmla="*/ 82553 w 273885"/>
                <a:gd name="connsiteY3" fmla="*/ 66911 h 328091"/>
                <a:gd name="connsiteX4" fmla="*/ 155578 w 273885"/>
                <a:gd name="connsiteY4" fmla="*/ 168511 h 328091"/>
                <a:gd name="connsiteX5" fmla="*/ 111128 w 273885"/>
                <a:gd name="connsiteY5" fmla="*/ 146286 h 328091"/>
                <a:gd name="connsiteX6" fmla="*/ 168278 w 273885"/>
                <a:gd name="connsiteY6" fmla="*/ 235186 h 328091"/>
                <a:gd name="connsiteX7" fmla="*/ 273053 w 273885"/>
                <a:gd name="connsiteY7" fmla="*/ 327261 h 328091"/>
                <a:gd name="connsiteX8" fmla="*/ 209553 w 273885"/>
                <a:gd name="connsiteY8" fmla="*/ 270111 h 328091"/>
                <a:gd name="connsiteX9" fmla="*/ 73028 w 273885"/>
                <a:gd name="connsiteY9" fmla="*/ 101836 h 328091"/>
                <a:gd name="connsiteX10" fmla="*/ 130178 w 273885"/>
                <a:gd name="connsiteY10" fmla="*/ 139936 h 328091"/>
                <a:gd name="connsiteX11" fmla="*/ 92078 w 273885"/>
                <a:gd name="connsiteY11" fmla="*/ 57386 h 328091"/>
                <a:gd name="connsiteX12" fmla="*/ 3 w 273885"/>
                <a:gd name="connsiteY12" fmla="*/ 236 h 32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3885" h="328091">
                  <a:moveTo>
                    <a:pt x="3" y="236"/>
                  </a:moveTo>
                  <a:cubicBezTo>
                    <a:pt x="-526" y="3940"/>
                    <a:pt x="68795" y="60561"/>
                    <a:pt x="88903" y="79611"/>
                  </a:cubicBezTo>
                  <a:cubicBezTo>
                    <a:pt x="109011" y="98661"/>
                    <a:pt x="121711" y="116653"/>
                    <a:pt x="120653" y="114536"/>
                  </a:cubicBezTo>
                  <a:cubicBezTo>
                    <a:pt x="119595" y="112419"/>
                    <a:pt x="76732" y="57915"/>
                    <a:pt x="82553" y="66911"/>
                  </a:cubicBezTo>
                  <a:cubicBezTo>
                    <a:pt x="88374" y="75907"/>
                    <a:pt x="150816" y="155282"/>
                    <a:pt x="155578" y="168511"/>
                  </a:cubicBezTo>
                  <a:cubicBezTo>
                    <a:pt x="160340" y="181740"/>
                    <a:pt x="109011" y="135174"/>
                    <a:pt x="111128" y="146286"/>
                  </a:cubicBezTo>
                  <a:cubicBezTo>
                    <a:pt x="113245" y="157398"/>
                    <a:pt x="141291" y="205024"/>
                    <a:pt x="168278" y="235186"/>
                  </a:cubicBezTo>
                  <a:cubicBezTo>
                    <a:pt x="195266" y="265349"/>
                    <a:pt x="266174" y="321440"/>
                    <a:pt x="273053" y="327261"/>
                  </a:cubicBezTo>
                  <a:cubicBezTo>
                    <a:pt x="279932" y="333082"/>
                    <a:pt x="242890" y="307682"/>
                    <a:pt x="209553" y="270111"/>
                  </a:cubicBezTo>
                  <a:cubicBezTo>
                    <a:pt x="176216" y="232540"/>
                    <a:pt x="86257" y="123532"/>
                    <a:pt x="73028" y="101836"/>
                  </a:cubicBezTo>
                  <a:cubicBezTo>
                    <a:pt x="59799" y="80140"/>
                    <a:pt x="127003" y="147344"/>
                    <a:pt x="130178" y="139936"/>
                  </a:cubicBezTo>
                  <a:cubicBezTo>
                    <a:pt x="133353" y="132528"/>
                    <a:pt x="111128" y="77494"/>
                    <a:pt x="92078" y="57386"/>
                  </a:cubicBezTo>
                  <a:cubicBezTo>
                    <a:pt x="73028" y="37278"/>
                    <a:pt x="532" y="-3468"/>
                    <a:pt x="3" y="2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84D9212B-4396-71FE-8B01-61675C795F5B}"/>
                </a:ext>
              </a:extLst>
            </p:cNvPr>
            <p:cNvSpPr/>
            <p:nvPr/>
          </p:nvSpPr>
          <p:spPr>
            <a:xfrm>
              <a:off x="4076700" y="3470206"/>
              <a:ext cx="492270" cy="108195"/>
            </a:xfrm>
            <a:custGeom>
              <a:avLst/>
              <a:gdLst>
                <a:gd name="connsiteX0" fmla="*/ 0 w 492270"/>
                <a:gd name="connsiteY0" fmla="*/ 73094 h 108195"/>
                <a:gd name="connsiteX1" fmla="*/ 352425 w 492270"/>
                <a:gd name="connsiteY1" fmla="*/ 60394 h 108195"/>
                <a:gd name="connsiteX2" fmla="*/ 231775 w 492270"/>
                <a:gd name="connsiteY2" fmla="*/ 85794 h 108195"/>
                <a:gd name="connsiteX3" fmla="*/ 425450 w 492270"/>
                <a:gd name="connsiteY3" fmla="*/ 57219 h 108195"/>
                <a:gd name="connsiteX4" fmla="*/ 460375 w 492270"/>
                <a:gd name="connsiteY4" fmla="*/ 54044 h 108195"/>
                <a:gd name="connsiteX5" fmla="*/ 422275 w 492270"/>
                <a:gd name="connsiteY5" fmla="*/ 69 h 108195"/>
                <a:gd name="connsiteX6" fmla="*/ 492125 w 492270"/>
                <a:gd name="connsiteY6" fmla="*/ 66744 h 108195"/>
                <a:gd name="connsiteX7" fmla="*/ 400050 w 492270"/>
                <a:gd name="connsiteY7" fmla="*/ 85794 h 108195"/>
                <a:gd name="connsiteX8" fmla="*/ 292100 w 492270"/>
                <a:gd name="connsiteY8" fmla="*/ 108019 h 108195"/>
                <a:gd name="connsiteX9" fmla="*/ 346075 w 492270"/>
                <a:gd name="connsiteY9" fmla="*/ 73094 h 108195"/>
                <a:gd name="connsiteX10" fmla="*/ 266700 w 492270"/>
                <a:gd name="connsiteY10" fmla="*/ 79444 h 108195"/>
                <a:gd name="connsiteX11" fmla="*/ 0 w 492270"/>
                <a:gd name="connsiteY11" fmla="*/ 73094 h 108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2270" h="108195">
                  <a:moveTo>
                    <a:pt x="0" y="73094"/>
                  </a:moveTo>
                  <a:cubicBezTo>
                    <a:pt x="156898" y="65685"/>
                    <a:pt x="313796" y="58277"/>
                    <a:pt x="352425" y="60394"/>
                  </a:cubicBezTo>
                  <a:cubicBezTo>
                    <a:pt x="391054" y="62511"/>
                    <a:pt x="219604" y="86323"/>
                    <a:pt x="231775" y="85794"/>
                  </a:cubicBezTo>
                  <a:cubicBezTo>
                    <a:pt x="243946" y="85265"/>
                    <a:pt x="387350" y="62511"/>
                    <a:pt x="425450" y="57219"/>
                  </a:cubicBezTo>
                  <a:cubicBezTo>
                    <a:pt x="463550" y="51927"/>
                    <a:pt x="460904" y="63569"/>
                    <a:pt x="460375" y="54044"/>
                  </a:cubicBezTo>
                  <a:cubicBezTo>
                    <a:pt x="459846" y="44519"/>
                    <a:pt x="416983" y="-2048"/>
                    <a:pt x="422275" y="69"/>
                  </a:cubicBezTo>
                  <a:cubicBezTo>
                    <a:pt x="427567" y="2186"/>
                    <a:pt x="495829" y="52457"/>
                    <a:pt x="492125" y="66744"/>
                  </a:cubicBezTo>
                  <a:cubicBezTo>
                    <a:pt x="488421" y="81031"/>
                    <a:pt x="400050" y="85794"/>
                    <a:pt x="400050" y="85794"/>
                  </a:cubicBezTo>
                  <a:cubicBezTo>
                    <a:pt x="366712" y="92673"/>
                    <a:pt x="301096" y="110136"/>
                    <a:pt x="292100" y="108019"/>
                  </a:cubicBezTo>
                  <a:cubicBezTo>
                    <a:pt x="283104" y="105902"/>
                    <a:pt x="350308" y="77856"/>
                    <a:pt x="346075" y="73094"/>
                  </a:cubicBezTo>
                  <a:cubicBezTo>
                    <a:pt x="341842" y="68332"/>
                    <a:pt x="266700" y="79444"/>
                    <a:pt x="266700" y="79444"/>
                  </a:cubicBezTo>
                  <a:lnTo>
                    <a:pt x="0" y="7309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3867F3F5-ADF2-9136-47B9-DEBC9F73AC34}"/>
                </a:ext>
              </a:extLst>
            </p:cNvPr>
            <p:cNvSpPr/>
            <p:nvPr/>
          </p:nvSpPr>
          <p:spPr>
            <a:xfrm>
              <a:off x="4241788" y="3367725"/>
              <a:ext cx="288196" cy="144162"/>
            </a:xfrm>
            <a:custGeom>
              <a:avLst/>
              <a:gdLst>
                <a:gd name="connsiteX0" fmla="*/ 12 w 288196"/>
                <a:gd name="connsiteY0" fmla="*/ 7300 h 144162"/>
                <a:gd name="connsiteX1" fmla="*/ 174637 w 288196"/>
                <a:gd name="connsiteY1" fmla="*/ 73975 h 144162"/>
                <a:gd name="connsiteX2" fmla="*/ 117487 w 288196"/>
                <a:gd name="connsiteY2" fmla="*/ 51750 h 144162"/>
                <a:gd name="connsiteX3" fmla="*/ 241312 w 288196"/>
                <a:gd name="connsiteY3" fmla="*/ 96200 h 144162"/>
                <a:gd name="connsiteX4" fmla="*/ 174637 w 288196"/>
                <a:gd name="connsiteY4" fmla="*/ 73975 h 144162"/>
                <a:gd name="connsiteX5" fmla="*/ 285762 w 288196"/>
                <a:gd name="connsiteY5" fmla="*/ 143825 h 144162"/>
                <a:gd name="connsiteX6" fmla="*/ 238137 w 288196"/>
                <a:gd name="connsiteY6" fmla="*/ 96200 h 144162"/>
                <a:gd name="connsiteX7" fmla="*/ 88912 w 288196"/>
                <a:gd name="connsiteY7" fmla="*/ 950 h 144162"/>
                <a:gd name="connsiteX8" fmla="*/ 165112 w 288196"/>
                <a:gd name="connsiteY8" fmla="*/ 45400 h 144162"/>
                <a:gd name="connsiteX9" fmla="*/ 12 w 288196"/>
                <a:gd name="connsiteY9" fmla="*/ 7300 h 144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8196" h="144162">
                  <a:moveTo>
                    <a:pt x="12" y="7300"/>
                  </a:moveTo>
                  <a:cubicBezTo>
                    <a:pt x="1599" y="12062"/>
                    <a:pt x="155058" y="66567"/>
                    <a:pt x="174637" y="73975"/>
                  </a:cubicBezTo>
                  <a:cubicBezTo>
                    <a:pt x="194216" y="81383"/>
                    <a:pt x="106375" y="48046"/>
                    <a:pt x="117487" y="51750"/>
                  </a:cubicBezTo>
                  <a:cubicBezTo>
                    <a:pt x="128599" y="55454"/>
                    <a:pt x="231787" y="92496"/>
                    <a:pt x="241312" y="96200"/>
                  </a:cubicBezTo>
                  <a:cubicBezTo>
                    <a:pt x="250837" y="99904"/>
                    <a:pt x="167229" y="66038"/>
                    <a:pt x="174637" y="73975"/>
                  </a:cubicBezTo>
                  <a:cubicBezTo>
                    <a:pt x="182045" y="81913"/>
                    <a:pt x="275179" y="140121"/>
                    <a:pt x="285762" y="143825"/>
                  </a:cubicBezTo>
                  <a:cubicBezTo>
                    <a:pt x="296345" y="147529"/>
                    <a:pt x="270945" y="120013"/>
                    <a:pt x="238137" y="96200"/>
                  </a:cubicBezTo>
                  <a:cubicBezTo>
                    <a:pt x="205329" y="72387"/>
                    <a:pt x="101083" y="9417"/>
                    <a:pt x="88912" y="950"/>
                  </a:cubicBezTo>
                  <a:cubicBezTo>
                    <a:pt x="76741" y="-7517"/>
                    <a:pt x="182045" y="43283"/>
                    <a:pt x="165112" y="45400"/>
                  </a:cubicBezTo>
                  <a:cubicBezTo>
                    <a:pt x="148179" y="47517"/>
                    <a:pt x="-1575" y="2538"/>
                    <a:pt x="12" y="73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332092D6-7094-251A-D14C-A673B445DFEF}"/>
                </a:ext>
              </a:extLst>
            </p:cNvPr>
            <p:cNvSpPr/>
            <p:nvPr/>
          </p:nvSpPr>
          <p:spPr>
            <a:xfrm>
              <a:off x="4038598" y="3330500"/>
              <a:ext cx="317502" cy="222524"/>
            </a:xfrm>
            <a:custGeom>
              <a:avLst/>
              <a:gdLst>
                <a:gd name="connsiteX0" fmla="*/ 2 w 317502"/>
                <a:gd name="connsiteY0" fmla="*/ 75 h 222524"/>
                <a:gd name="connsiteX1" fmla="*/ 95252 w 317502"/>
                <a:gd name="connsiteY1" fmla="*/ 117550 h 222524"/>
                <a:gd name="connsiteX2" fmla="*/ 79377 w 317502"/>
                <a:gd name="connsiteY2" fmla="*/ 136600 h 222524"/>
                <a:gd name="connsiteX3" fmla="*/ 114302 w 317502"/>
                <a:gd name="connsiteY3" fmla="*/ 193750 h 222524"/>
                <a:gd name="connsiteX4" fmla="*/ 107952 w 317502"/>
                <a:gd name="connsiteY4" fmla="*/ 193750 h 222524"/>
                <a:gd name="connsiteX5" fmla="*/ 234952 w 317502"/>
                <a:gd name="connsiteY5" fmla="*/ 222325 h 222524"/>
                <a:gd name="connsiteX6" fmla="*/ 317502 w 317502"/>
                <a:gd name="connsiteY6" fmla="*/ 206450 h 222524"/>
                <a:gd name="connsiteX7" fmla="*/ 234952 w 317502"/>
                <a:gd name="connsiteY7" fmla="*/ 206450 h 222524"/>
                <a:gd name="connsiteX8" fmla="*/ 133352 w 317502"/>
                <a:gd name="connsiteY8" fmla="*/ 190575 h 222524"/>
                <a:gd name="connsiteX9" fmla="*/ 101602 w 317502"/>
                <a:gd name="connsiteY9" fmla="*/ 165175 h 222524"/>
                <a:gd name="connsiteX10" fmla="*/ 69852 w 317502"/>
                <a:gd name="connsiteY10" fmla="*/ 82625 h 222524"/>
                <a:gd name="connsiteX11" fmla="*/ 92077 w 317502"/>
                <a:gd name="connsiteY11" fmla="*/ 136600 h 222524"/>
                <a:gd name="connsiteX12" fmla="*/ 2 w 317502"/>
                <a:gd name="connsiteY12" fmla="*/ 75 h 222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7502" h="222524">
                  <a:moveTo>
                    <a:pt x="2" y="75"/>
                  </a:moveTo>
                  <a:cubicBezTo>
                    <a:pt x="531" y="-3100"/>
                    <a:pt x="82023" y="94796"/>
                    <a:pt x="95252" y="117550"/>
                  </a:cubicBezTo>
                  <a:cubicBezTo>
                    <a:pt x="108481" y="140304"/>
                    <a:pt x="76202" y="123900"/>
                    <a:pt x="79377" y="136600"/>
                  </a:cubicBezTo>
                  <a:cubicBezTo>
                    <a:pt x="82552" y="149300"/>
                    <a:pt x="114302" y="193750"/>
                    <a:pt x="114302" y="193750"/>
                  </a:cubicBezTo>
                  <a:cubicBezTo>
                    <a:pt x="119065" y="203275"/>
                    <a:pt x="87844" y="188988"/>
                    <a:pt x="107952" y="193750"/>
                  </a:cubicBezTo>
                  <a:cubicBezTo>
                    <a:pt x="128060" y="198512"/>
                    <a:pt x="200027" y="220208"/>
                    <a:pt x="234952" y="222325"/>
                  </a:cubicBezTo>
                  <a:cubicBezTo>
                    <a:pt x="269877" y="224442"/>
                    <a:pt x="317502" y="209096"/>
                    <a:pt x="317502" y="206450"/>
                  </a:cubicBezTo>
                  <a:cubicBezTo>
                    <a:pt x="317502" y="203804"/>
                    <a:pt x="265644" y="209096"/>
                    <a:pt x="234952" y="206450"/>
                  </a:cubicBezTo>
                  <a:cubicBezTo>
                    <a:pt x="204260" y="203804"/>
                    <a:pt x="155577" y="197454"/>
                    <a:pt x="133352" y="190575"/>
                  </a:cubicBezTo>
                  <a:cubicBezTo>
                    <a:pt x="111127" y="183696"/>
                    <a:pt x="112185" y="183167"/>
                    <a:pt x="101602" y="165175"/>
                  </a:cubicBezTo>
                  <a:cubicBezTo>
                    <a:pt x="91019" y="147183"/>
                    <a:pt x="71439" y="87387"/>
                    <a:pt x="69852" y="82625"/>
                  </a:cubicBezTo>
                  <a:cubicBezTo>
                    <a:pt x="68265" y="77863"/>
                    <a:pt x="104777" y="147183"/>
                    <a:pt x="92077" y="136600"/>
                  </a:cubicBezTo>
                  <a:cubicBezTo>
                    <a:pt x="79377" y="126017"/>
                    <a:pt x="-527" y="3250"/>
                    <a:pt x="2" y="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>
              <a:extLst>
                <a:ext uri="{FF2B5EF4-FFF2-40B4-BE49-F238E27FC236}">
                  <a16:creationId xmlns:a16="http://schemas.microsoft.com/office/drawing/2014/main" id="{9E6FD7C1-2EE4-7AB8-C4E5-3E1510974D75}"/>
                </a:ext>
              </a:extLst>
            </p:cNvPr>
            <p:cNvSpPr/>
            <p:nvPr/>
          </p:nvSpPr>
          <p:spPr>
            <a:xfrm>
              <a:off x="4270008" y="3393759"/>
              <a:ext cx="159249" cy="152751"/>
            </a:xfrm>
            <a:custGeom>
              <a:avLst/>
              <a:gdLst>
                <a:gd name="connsiteX0" fmla="*/ 155942 w 159249"/>
                <a:gd name="connsiteY0" fmla="*/ 316 h 152751"/>
                <a:gd name="connsiteX1" fmla="*/ 136892 w 159249"/>
                <a:gd name="connsiteY1" fmla="*/ 60641 h 152751"/>
                <a:gd name="connsiteX2" fmla="*/ 92442 w 159249"/>
                <a:gd name="connsiteY2" fmla="*/ 89216 h 152751"/>
                <a:gd name="connsiteX3" fmla="*/ 108317 w 159249"/>
                <a:gd name="connsiteY3" fmla="*/ 111441 h 152751"/>
                <a:gd name="connsiteX4" fmla="*/ 367 w 159249"/>
                <a:gd name="connsiteY4" fmla="*/ 152716 h 152751"/>
                <a:gd name="connsiteX5" fmla="*/ 73392 w 159249"/>
                <a:gd name="connsiteY5" fmla="*/ 117791 h 152751"/>
                <a:gd name="connsiteX6" fmla="*/ 82917 w 159249"/>
                <a:gd name="connsiteY6" fmla="*/ 73341 h 152751"/>
                <a:gd name="connsiteX7" fmla="*/ 70217 w 159249"/>
                <a:gd name="connsiteY7" fmla="*/ 89216 h 152751"/>
                <a:gd name="connsiteX8" fmla="*/ 155942 w 159249"/>
                <a:gd name="connsiteY8" fmla="*/ 316 h 15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249" h="152751">
                  <a:moveTo>
                    <a:pt x="155942" y="316"/>
                  </a:moveTo>
                  <a:cubicBezTo>
                    <a:pt x="167054" y="-4446"/>
                    <a:pt x="147475" y="45824"/>
                    <a:pt x="136892" y="60641"/>
                  </a:cubicBezTo>
                  <a:cubicBezTo>
                    <a:pt x="126309" y="75458"/>
                    <a:pt x="97205" y="80749"/>
                    <a:pt x="92442" y="89216"/>
                  </a:cubicBezTo>
                  <a:cubicBezTo>
                    <a:pt x="87679" y="97683"/>
                    <a:pt x="123663" y="100858"/>
                    <a:pt x="108317" y="111441"/>
                  </a:cubicBezTo>
                  <a:cubicBezTo>
                    <a:pt x="92971" y="122024"/>
                    <a:pt x="6188" y="151658"/>
                    <a:pt x="367" y="152716"/>
                  </a:cubicBezTo>
                  <a:cubicBezTo>
                    <a:pt x="-5454" y="153774"/>
                    <a:pt x="59634" y="131020"/>
                    <a:pt x="73392" y="117791"/>
                  </a:cubicBezTo>
                  <a:cubicBezTo>
                    <a:pt x="87150" y="104562"/>
                    <a:pt x="82917" y="73341"/>
                    <a:pt x="82917" y="73341"/>
                  </a:cubicBezTo>
                  <a:cubicBezTo>
                    <a:pt x="82388" y="68579"/>
                    <a:pt x="60692" y="97153"/>
                    <a:pt x="70217" y="89216"/>
                  </a:cubicBezTo>
                  <a:cubicBezTo>
                    <a:pt x="79742" y="81279"/>
                    <a:pt x="144830" y="5078"/>
                    <a:pt x="155942" y="3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2C7395BE-A8D6-C0A1-DE4A-A0F9314876FD}"/>
                </a:ext>
              </a:extLst>
            </p:cNvPr>
            <p:cNvSpPr/>
            <p:nvPr/>
          </p:nvSpPr>
          <p:spPr>
            <a:xfrm>
              <a:off x="4161727" y="3517085"/>
              <a:ext cx="485193" cy="68267"/>
            </a:xfrm>
            <a:custGeom>
              <a:avLst/>
              <a:gdLst>
                <a:gd name="connsiteX0" fmla="*/ 698 w 485193"/>
                <a:gd name="connsiteY0" fmla="*/ 19865 h 68267"/>
                <a:gd name="connsiteX1" fmla="*/ 388048 w 485193"/>
                <a:gd name="connsiteY1" fmla="*/ 57965 h 68267"/>
                <a:gd name="connsiteX2" fmla="*/ 467423 w 485193"/>
                <a:gd name="connsiteY2" fmla="*/ 57965 h 68267"/>
                <a:gd name="connsiteX3" fmla="*/ 162623 w 485193"/>
                <a:gd name="connsiteY3" fmla="*/ 61140 h 68267"/>
                <a:gd name="connsiteX4" fmla="*/ 476948 w 485193"/>
                <a:gd name="connsiteY4" fmla="*/ 64315 h 68267"/>
                <a:gd name="connsiteX5" fmla="*/ 397573 w 485193"/>
                <a:gd name="connsiteY5" fmla="*/ 815 h 68267"/>
                <a:gd name="connsiteX6" fmla="*/ 442023 w 485193"/>
                <a:gd name="connsiteY6" fmla="*/ 29390 h 68267"/>
                <a:gd name="connsiteX7" fmla="*/ 362648 w 485193"/>
                <a:gd name="connsiteY7" fmla="*/ 45265 h 68267"/>
                <a:gd name="connsiteX8" fmla="*/ 188023 w 485193"/>
                <a:gd name="connsiteY8" fmla="*/ 42090 h 68267"/>
                <a:gd name="connsiteX9" fmla="*/ 289623 w 485193"/>
                <a:gd name="connsiteY9" fmla="*/ 51615 h 68267"/>
                <a:gd name="connsiteX10" fmla="*/ 698 w 485193"/>
                <a:gd name="connsiteY10" fmla="*/ 19865 h 6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5193" h="68267">
                  <a:moveTo>
                    <a:pt x="698" y="19865"/>
                  </a:moveTo>
                  <a:cubicBezTo>
                    <a:pt x="17102" y="20923"/>
                    <a:pt x="310261" y="51615"/>
                    <a:pt x="388048" y="57965"/>
                  </a:cubicBezTo>
                  <a:cubicBezTo>
                    <a:pt x="465835" y="64315"/>
                    <a:pt x="467423" y="57965"/>
                    <a:pt x="467423" y="57965"/>
                  </a:cubicBezTo>
                  <a:lnTo>
                    <a:pt x="162623" y="61140"/>
                  </a:lnTo>
                  <a:cubicBezTo>
                    <a:pt x="164211" y="62198"/>
                    <a:pt x="437790" y="74369"/>
                    <a:pt x="476948" y="64315"/>
                  </a:cubicBezTo>
                  <a:cubicBezTo>
                    <a:pt x="516106" y="54261"/>
                    <a:pt x="403394" y="6636"/>
                    <a:pt x="397573" y="815"/>
                  </a:cubicBezTo>
                  <a:cubicBezTo>
                    <a:pt x="391752" y="-5006"/>
                    <a:pt x="447844" y="21982"/>
                    <a:pt x="442023" y="29390"/>
                  </a:cubicBezTo>
                  <a:cubicBezTo>
                    <a:pt x="436202" y="36798"/>
                    <a:pt x="404981" y="43148"/>
                    <a:pt x="362648" y="45265"/>
                  </a:cubicBezTo>
                  <a:cubicBezTo>
                    <a:pt x="320315" y="47382"/>
                    <a:pt x="200194" y="41032"/>
                    <a:pt x="188023" y="42090"/>
                  </a:cubicBezTo>
                  <a:lnTo>
                    <a:pt x="289623" y="51615"/>
                  </a:lnTo>
                  <a:cubicBezTo>
                    <a:pt x="262106" y="47911"/>
                    <a:pt x="-15706" y="18807"/>
                    <a:pt x="698" y="198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>
              <a:extLst>
                <a:ext uri="{FF2B5EF4-FFF2-40B4-BE49-F238E27FC236}">
                  <a16:creationId xmlns:a16="http://schemas.microsoft.com/office/drawing/2014/main" id="{5737014D-4818-644F-2C0B-3D9C730028DC}"/>
                </a:ext>
              </a:extLst>
            </p:cNvPr>
            <p:cNvSpPr/>
            <p:nvPr/>
          </p:nvSpPr>
          <p:spPr>
            <a:xfrm>
              <a:off x="4043102" y="3307467"/>
              <a:ext cx="369673" cy="75892"/>
            </a:xfrm>
            <a:custGeom>
              <a:avLst/>
              <a:gdLst>
                <a:gd name="connsiteX0" fmla="*/ 1848 w 369673"/>
                <a:gd name="connsiteY0" fmla="*/ 883 h 75892"/>
                <a:gd name="connsiteX1" fmla="*/ 144723 w 369673"/>
                <a:gd name="connsiteY1" fmla="*/ 32633 h 75892"/>
                <a:gd name="connsiteX2" fmla="*/ 214573 w 369673"/>
                <a:gd name="connsiteY2" fmla="*/ 19933 h 75892"/>
                <a:gd name="connsiteX3" fmla="*/ 182823 w 369673"/>
                <a:gd name="connsiteY3" fmla="*/ 35808 h 75892"/>
                <a:gd name="connsiteX4" fmla="*/ 243148 w 369673"/>
                <a:gd name="connsiteY4" fmla="*/ 48508 h 75892"/>
                <a:gd name="connsiteX5" fmla="*/ 205048 w 369673"/>
                <a:gd name="connsiteY5" fmla="*/ 29458 h 75892"/>
                <a:gd name="connsiteX6" fmla="*/ 366973 w 369673"/>
                <a:gd name="connsiteY6" fmla="*/ 70733 h 75892"/>
                <a:gd name="connsiteX7" fmla="*/ 293948 w 369673"/>
                <a:gd name="connsiteY7" fmla="*/ 54858 h 75892"/>
                <a:gd name="connsiteX8" fmla="*/ 135198 w 369673"/>
                <a:gd name="connsiteY8" fmla="*/ 58033 h 75892"/>
                <a:gd name="connsiteX9" fmla="*/ 255848 w 369673"/>
                <a:gd name="connsiteY9" fmla="*/ 73908 h 75892"/>
                <a:gd name="connsiteX10" fmla="*/ 1848 w 369673"/>
                <a:gd name="connsiteY10" fmla="*/ 883 h 75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9673" h="75892">
                  <a:moveTo>
                    <a:pt x="1848" y="883"/>
                  </a:moveTo>
                  <a:cubicBezTo>
                    <a:pt x="-16673" y="-5996"/>
                    <a:pt x="109269" y="29458"/>
                    <a:pt x="144723" y="32633"/>
                  </a:cubicBezTo>
                  <a:cubicBezTo>
                    <a:pt x="180177" y="35808"/>
                    <a:pt x="208223" y="19404"/>
                    <a:pt x="214573" y="19933"/>
                  </a:cubicBezTo>
                  <a:cubicBezTo>
                    <a:pt x="220923" y="20462"/>
                    <a:pt x="178061" y="31046"/>
                    <a:pt x="182823" y="35808"/>
                  </a:cubicBezTo>
                  <a:cubicBezTo>
                    <a:pt x="187585" y="40570"/>
                    <a:pt x="239444" y="49566"/>
                    <a:pt x="243148" y="48508"/>
                  </a:cubicBezTo>
                  <a:cubicBezTo>
                    <a:pt x="246852" y="47450"/>
                    <a:pt x="184410" y="25754"/>
                    <a:pt x="205048" y="29458"/>
                  </a:cubicBezTo>
                  <a:cubicBezTo>
                    <a:pt x="225686" y="33162"/>
                    <a:pt x="352156" y="66500"/>
                    <a:pt x="366973" y="70733"/>
                  </a:cubicBezTo>
                  <a:cubicBezTo>
                    <a:pt x="381790" y="74966"/>
                    <a:pt x="332577" y="56975"/>
                    <a:pt x="293948" y="54858"/>
                  </a:cubicBezTo>
                  <a:cubicBezTo>
                    <a:pt x="255319" y="52741"/>
                    <a:pt x="141548" y="54858"/>
                    <a:pt x="135198" y="58033"/>
                  </a:cubicBezTo>
                  <a:cubicBezTo>
                    <a:pt x="128848" y="61208"/>
                    <a:pt x="275427" y="82375"/>
                    <a:pt x="255848" y="73908"/>
                  </a:cubicBezTo>
                  <a:cubicBezTo>
                    <a:pt x="236269" y="65441"/>
                    <a:pt x="20369" y="7762"/>
                    <a:pt x="1848" y="8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円/楕円 15">
              <a:extLst>
                <a:ext uri="{FF2B5EF4-FFF2-40B4-BE49-F238E27FC236}">
                  <a16:creationId xmlns:a16="http://schemas.microsoft.com/office/drawing/2014/main" id="{0479B1D0-8EB4-BFED-E002-C381ED350E72}"/>
                </a:ext>
              </a:extLst>
            </p:cNvPr>
            <p:cNvSpPr/>
            <p:nvPr/>
          </p:nvSpPr>
          <p:spPr>
            <a:xfrm>
              <a:off x="4240792" y="3413581"/>
              <a:ext cx="60325" cy="603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月 16">
              <a:extLst>
                <a:ext uri="{FF2B5EF4-FFF2-40B4-BE49-F238E27FC236}">
                  <a16:creationId xmlns:a16="http://schemas.microsoft.com/office/drawing/2014/main" id="{1FC6CEA1-9FF1-0E0B-C90E-7E65DB6EC102}"/>
                </a:ext>
              </a:extLst>
            </p:cNvPr>
            <p:cNvSpPr/>
            <p:nvPr/>
          </p:nvSpPr>
          <p:spPr>
            <a:xfrm rot="16200000">
              <a:off x="4186644" y="3399048"/>
              <a:ext cx="104484" cy="158750"/>
            </a:xfrm>
            <a:prstGeom prst="mo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23DD44A4-04D3-B317-B130-06787BD6DD1D}"/>
                </a:ext>
              </a:extLst>
            </p:cNvPr>
            <p:cNvSpPr/>
            <p:nvPr/>
          </p:nvSpPr>
          <p:spPr>
            <a:xfrm>
              <a:off x="3889230" y="3527418"/>
              <a:ext cx="624035" cy="95278"/>
            </a:xfrm>
            <a:custGeom>
              <a:avLst/>
              <a:gdLst>
                <a:gd name="connsiteX0" fmla="*/ 145 w 624035"/>
                <a:gd name="connsiteY0" fmla="*/ 38107 h 95278"/>
                <a:gd name="connsiteX1" fmla="*/ 263670 w 624035"/>
                <a:gd name="connsiteY1" fmla="*/ 79382 h 95278"/>
                <a:gd name="connsiteX2" fmla="*/ 190645 w 624035"/>
                <a:gd name="connsiteY2" fmla="*/ 60332 h 95278"/>
                <a:gd name="connsiteX3" fmla="*/ 358920 w 624035"/>
                <a:gd name="connsiteY3" fmla="*/ 69857 h 95278"/>
                <a:gd name="connsiteX4" fmla="*/ 295420 w 624035"/>
                <a:gd name="connsiteY4" fmla="*/ 76207 h 95278"/>
                <a:gd name="connsiteX5" fmla="*/ 374795 w 624035"/>
                <a:gd name="connsiteY5" fmla="*/ 73032 h 95278"/>
                <a:gd name="connsiteX6" fmla="*/ 374795 w 624035"/>
                <a:gd name="connsiteY6" fmla="*/ 47632 h 95278"/>
                <a:gd name="connsiteX7" fmla="*/ 501795 w 624035"/>
                <a:gd name="connsiteY7" fmla="*/ 76207 h 95278"/>
                <a:gd name="connsiteX8" fmla="*/ 425595 w 624035"/>
                <a:gd name="connsiteY8" fmla="*/ 34932 h 95278"/>
                <a:gd name="connsiteX9" fmla="*/ 622445 w 624035"/>
                <a:gd name="connsiteY9" fmla="*/ 95257 h 95278"/>
                <a:gd name="connsiteX10" fmla="*/ 504970 w 624035"/>
                <a:gd name="connsiteY10" fmla="*/ 41282 h 95278"/>
                <a:gd name="connsiteX11" fmla="*/ 270020 w 624035"/>
                <a:gd name="connsiteY11" fmla="*/ 7 h 95278"/>
                <a:gd name="connsiteX12" fmla="*/ 377970 w 624035"/>
                <a:gd name="connsiteY12" fmla="*/ 44457 h 95278"/>
                <a:gd name="connsiteX13" fmla="*/ 304945 w 624035"/>
                <a:gd name="connsiteY13" fmla="*/ 60332 h 95278"/>
                <a:gd name="connsiteX14" fmla="*/ 145 w 624035"/>
                <a:gd name="connsiteY14" fmla="*/ 38107 h 9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4035" h="95278">
                  <a:moveTo>
                    <a:pt x="145" y="38107"/>
                  </a:moveTo>
                  <a:cubicBezTo>
                    <a:pt x="-6734" y="41282"/>
                    <a:pt x="231920" y="75678"/>
                    <a:pt x="263670" y="79382"/>
                  </a:cubicBezTo>
                  <a:cubicBezTo>
                    <a:pt x="295420" y="83086"/>
                    <a:pt x="174770" y="61920"/>
                    <a:pt x="190645" y="60332"/>
                  </a:cubicBezTo>
                  <a:cubicBezTo>
                    <a:pt x="206520" y="58745"/>
                    <a:pt x="341457" y="67211"/>
                    <a:pt x="358920" y="69857"/>
                  </a:cubicBezTo>
                  <a:cubicBezTo>
                    <a:pt x="376383" y="72503"/>
                    <a:pt x="292774" y="75678"/>
                    <a:pt x="295420" y="76207"/>
                  </a:cubicBezTo>
                  <a:cubicBezTo>
                    <a:pt x="298066" y="76736"/>
                    <a:pt x="361566" y="77794"/>
                    <a:pt x="374795" y="73032"/>
                  </a:cubicBezTo>
                  <a:cubicBezTo>
                    <a:pt x="388024" y="68270"/>
                    <a:pt x="353628" y="47103"/>
                    <a:pt x="374795" y="47632"/>
                  </a:cubicBezTo>
                  <a:cubicBezTo>
                    <a:pt x="395962" y="48161"/>
                    <a:pt x="493328" y="78324"/>
                    <a:pt x="501795" y="76207"/>
                  </a:cubicBezTo>
                  <a:cubicBezTo>
                    <a:pt x="510262" y="74090"/>
                    <a:pt x="405487" y="31757"/>
                    <a:pt x="425595" y="34932"/>
                  </a:cubicBezTo>
                  <a:cubicBezTo>
                    <a:pt x="445703" y="38107"/>
                    <a:pt x="609216" y="94199"/>
                    <a:pt x="622445" y="95257"/>
                  </a:cubicBezTo>
                  <a:cubicBezTo>
                    <a:pt x="635674" y="96315"/>
                    <a:pt x="563707" y="57157"/>
                    <a:pt x="504970" y="41282"/>
                  </a:cubicBezTo>
                  <a:cubicBezTo>
                    <a:pt x="446233" y="25407"/>
                    <a:pt x="291187" y="-522"/>
                    <a:pt x="270020" y="7"/>
                  </a:cubicBezTo>
                  <a:cubicBezTo>
                    <a:pt x="248853" y="536"/>
                    <a:pt x="372149" y="34403"/>
                    <a:pt x="377970" y="44457"/>
                  </a:cubicBezTo>
                  <a:cubicBezTo>
                    <a:pt x="383791" y="54511"/>
                    <a:pt x="361566" y="59803"/>
                    <a:pt x="304945" y="60332"/>
                  </a:cubicBezTo>
                  <a:cubicBezTo>
                    <a:pt x="248324" y="60861"/>
                    <a:pt x="7024" y="34932"/>
                    <a:pt x="145" y="381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4D80939C-0339-95DE-2AB8-3AF6376443DB}"/>
                </a:ext>
              </a:extLst>
            </p:cNvPr>
            <p:cNvSpPr/>
            <p:nvPr/>
          </p:nvSpPr>
          <p:spPr>
            <a:xfrm>
              <a:off x="3840866" y="3607588"/>
              <a:ext cx="720368" cy="83146"/>
            </a:xfrm>
            <a:custGeom>
              <a:avLst/>
              <a:gdLst>
                <a:gd name="connsiteX0" fmla="*/ 884 w 720368"/>
                <a:gd name="connsiteY0" fmla="*/ 2387 h 83146"/>
                <a:gd name="connsiteX1" fmla="*/ 366009 w 720368"/>
                <a:gd name="connsiteY1" fmla="*/ 65887 h 83146"/>
                <a:gd name="connsiteX2" fmla="*/ 258059 w 720368"/>
                <a:gd name="connsiteY2" fmla="*/ 30962 h 83146"/>
                <a:gd name="connsiteX3" fmla="*/ 464434 w 720368"/>
                <a:gd name="connsiteY3" fmla="*/ 81762 h 83146"/>
                <a:gd name="connsiteX4" fmla="*/ 718434 w 720368"/>
                <a:gd name="connsiteY4" fmla="*/ 69062 h 83146"/>
                <a:gd name="connsiteX5" fmla="*/ 562859 w 720368"/>
                <a:gd name="connsiteY5" fmla="*/ 72237 h 83146"/>
                <a:gd name="connsiteX6" fmla="*/ 232659 w 720368"/>
                <a:gd name="connsiteY6" fmla="*/ 37312 h 83146"/>
                <a:gd name="connsiteX7" fmla="*/ 334259 w 720368"/>
                <a:gd name="connsiteY7" fmla="*/ 37312 h 83146"/>
                <a:gd name="connsiteX8" fmla="*/ 264409 w 720368"/>
                <a:gd name="connsiteY8" fmla="*/ 15087 h 83146"/>
                <a:gd name="connsiteX9" fmla="*/ 884 w 720368"/>
                <a:gd name="connsiteY9" fmla="*/ 2387 h 83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0368" h="83146">
                  <a:moveTo>
                    <a:pt x="884" y="2387"/>
                  </a:moveTo>
                  <a:cubicBezTo>
                    <a:pt x="17817" y="10854"/>
                    <a:pt x="323147" y="61125"/>
                    <a:pt x="366009" y="65887"/>
                  </a:cubicBezTo>
                  <a:cubicBezTo>
                    <a:pt x="408872" y="70650"/>
                    <a:pt x="241655" y="28316"/>
                    <a:pt x="258059" y="30962"/>
                  </a:cubicBezTo>
                  <a:cubicBezTo>
                    <a:pt x="274463" y="33608"/>
                    <a:pt x="387705" y="75412"/>
                    <a:pt x="464434" y="81762"/>
                  </a:cubicBezTo>
                  <a:cubicBezTo>
                    <a:pt x="541163" y="88112"/>
                    <a:pt x="702030" y="70649"/>
                    <a:pt x="718434" y="69062"/>
                  </a:cubicBezTo>
                  <a:cubicBezTo>
                    <a:pt x="734838" y="67475"/>
                    <a:pt x="643821" y="77529"/>
                    <a:pt x="562859" y="72237"/>
                  </a:cubicBezTo>
                  <a:cubicBezTo>
                    <a:pt x="481897" y="66945"/>
                    <a:pt x="270759" y="43133"/>
                    <a:pt x="232659" y="37312"/>
                  </a:cubicBezTo>
                  <a:cubicBezTo>
                    <a:pt x="194559" y="31491"/>
                    <a:pt x="328967" y="41016"/>
                    <a:pt x="334259" y="37312"/>
                  </a:cubicBezTo>
                  <a:cubicBezTo>
                    <a:pt x="339551" y="33608"/>
                    <a:pt x="313622" y="19850"/>
                    <a:pt x="264409" y="15087"/>
                  </a:cubicBezTo>
                  <a:cubicBezTo>
                    <a:pt x="215197" y="10325"/>
                    <a:pt x="-16049" y="-6080"/>
                    <a:pt x="884" y="23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>
              <a:extLst>
                <a:ext uri="{FF2B5EF4-FFF2-40B4-BE49-F238E27FC236}">
                  <a16:creationId xmlns:a16="http://schemas.microsoft.com/office/drawing/2014/main" id="{A8C6B3D3-9A6F-31EA-E40B-0CE31ECCFB47}"/>
                </a:ext>
              </a:extLst>
            </p:cNvPr>
            <p:cNvSpPr/>
            <p:nvPr/>
          </p:nvSpPr>
          <p:spPr>
            <a:xfrm>
              <a:off x="4368077" y="3196558"/>
              <a:ext cx="337501" cy="332828"/>
            </a:xfrm>
            <a:custGeom>
              <a:avLst/>
              <a:gdLst>
                <a:gd name="connsiteX0" fmla="*/ 723 w 337501"/>
                <a:gd name="connsiteY0" fmla="*/ 667 h 332828"/>
                <a:gd name="connsiteX1" fmla="*/ 261073 w 337501"/>
                <a:gd name="connsiteY1" fmla="*/ 222917 h 332828"/>
                <a:gd name="connsiteX2" fmla="*/ 219798 w 337501"/>
                <a:gd name="connsiteY2" fmla="*/ 184817 h 332828"/>
                <a:gd name="connsiteX3" fmla="*/ 327748 w 337501"/>
                <a:gd name="connsiteY3" fmla="*/ 308642 h 332828"/>
                <a:gd name="connsiteX4" fmla="*/ 327748 w 337501"/>
                <a:gd name="connsiteY4" fmla="*/ 330867 h 332828"/>
                <a:gd name="connsiteX5" fmla="*/ 286473 w 337501"/>
                <a:gd name="connsiteY5" fmla="*/ 280067 h 332828"/>
                <a:gd name="connsiteX6" fmla="*/ 188048 w 337501"/>
                <a:gd name="connsiteY6" fmla="*/ 184817 h 332828"/>
                <a:gd name="connsiteX7" fmla="*/ 235673 w 337501"/>
                <a:gd name="connsiteY7" fmla="*/ 232442 h 332828"/>
                <a:gd name="connsiteX8" fmla="*/ 184873 w 337501"/>
                <a:gd name="connsiteY8" fmla="*/ 156242 h 332828"/>
                <a:gd name="connsiteX9" fmla="*/ 723 w 337501"/>
                <a:gd name="connsiteY9" fmla="*/ 667 h 332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7501" h="332828">
                  <a:moveTo>
                    <a:pt x="723" y="667"/>
                  </a:moveTo>
                  <a:cubicBezTo>
                    <a:pt x="13423" y="11779"/>
                    <a:pt x="224561" y="192225"/>
                    <a:pt x="261073" y="222917"/>
                  </a:cubicBezTo>
                  <a:cubicBezTo>
                    <a:pt x="297586" y="253609"/>
                    <a:pt x="208686" y="170530"/>
                    <a:pt x="219798" y="184817"/>
                  </a:cubicBezTo>
                  <a:cubicBezTo>
                    <a:pt x="230911" y="199105"/>
                    <a:pt x="309756" y="284300"/>
                    <a:pt x="327748" y="308642"/>
                  </a:cubicBezTo>
                  <a:cubicBezTo>
                    <a:pt x="345740" y="332984"/>
                    <a:pt x="334627" y="335629"/>
                    <a:pt x="327748" y="330867"/>
                  </a:cubicBezTo>
                  <a:cubicBezTo>
                    <a:pt x="320869" y="326105"/>
                    <a:pt x="309756" y="304409"/>
                    <a:pt x="286473" y="280067"/>
                  </a:cubicBezTo>
                  <a:cubicBezTo>
                    <a:pt x="263190" y="255725"/>
                    <a:pt x="196515" y="192755"/>
                    <a:pt x="188048" y="184817"/>
                  </a:cubicBezTo>
                  <a:cubicBezTo>
                    <a:pt x="179581" y="176880"/>
                    <a:pt x="236202" y="237205"/>
                    <a:pt x="235673" y="232442"/>
                  </a:cubicBezTo>
                  <a:cubicBezTo>
                    <a:pt x="235144" y="227680"/>
                    <a:pt x="223502" y="192225"/>
                    <a:pt x="184873" y="156242"/>
                  </a:cubicBezTo>
                  <a:cubicBezTo>
                    <a:pt x="146244" y="120259"/>
                    <a:pt x="-11977" y="-10445"/>
                    <a:pt x="723" y="6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>
              <a:extLst>
                <a:ext uri="{FF2B5EF4-FFF2-40B4-BE49-F238E27FC236}">
                  <a16:creationId xmlns:a16="http://schemas.microsoft.com/office/drawing/2014/main" id="{7558B3BC-6969-5BE2-FE45-1B42927886BF}"/>
                </a:ext>
              </a:extLst>
            </p:cNvPr>
            <p:cNvSpPr/>
            <p:nvPr/>
          </p:nvSpPr>
          <p:spPr>
            <a:xfrm>
              <a:off x="3692525" y="3107997"/>
              <a:ext cx="654191" cy="395169"/>
            </a:xfrm>
            <a:custGeom>
              <a:avLst/>
              <a:gdLst>
                <a:gd name="connsiteX0" fmla="*/ 654050 w 654191"/>
                <a:gd name="connsiteY0" fmla="*/ 101928 h 395169"/>
                <a:gd name="connsiteX1" fmla="*/ 454025 w 654191"/>
                <a:gd name="connsiteY1" fmla="*/ 95578 h 395169"/>
                <a:gd name="connsiteX2" fmla="*/ 288925 w 654191"/>
                <a:gd name="connsiteY2" fmla="*/ 3503 h 395169"/>
                <a:gd name="connsiteX3" fmla="*/ 336550 w 654191"/>
                <a:gd name="connsiteY3" fmla="*/ 47953 h 395169"/>
                <a:gd name="connsiteX4" fmla="*/ 250825 w 654191"/>
                <a:gd name="connsiteY4" fmla="*/ 51128 h 395169"/>
                <a:gd name="connsiteX5" fmla="*/ 101600 w 654191"/>
                <a:gd name="connsiteY5" fmla="*/ 28903 h 395169"/>
                <a:gd name="connsiteX6" fmla="*/ 139700 w 654191"/>
                <a:gd name="connsiteY6" fmla="*/ 41603 h 395169"/>
                <a:gd name="connsiteX7" fmla="*/ 34925 w 654191"/>
                <a:gd name="connsiteY7" fmla="*/ 105103 h 395169"/>
                <a:gd name="connsiteX8" fmla="*/ 31750 w 654191"/>
                <a:gd name="connsiteY8" fmla="*/ 241628 h 395169"/>
                <a:gd name="connsiteX9" fmla="*/ 0 w 654191"/>
                <a:gd name="connsiteY9" fmla="*/ 159078 h 395169"/>
                <a:gd name="connsiteX10" fmla="*/ 88900 w 654191"/>
                <a:gd name="connsiteY10" fmla="*/ 390853 h 395169"/>
                <a:gd name="connsiteX11" fmla="*/ 31750 w 654191"/>
                <a:gd name="connsiteY11" fmla="*/ 292428 h 395169"/>
                <a:gd name="connsiteX12" fmla="*/ 38100 w 654191"/>
                <a:gd name="connsiteY12" fmla="*/ 76528 h 395169"/>
                <a:gd name="connsiteX13" fmla="*/ 95250 w 654191"/>
                <a:gd name="connsiteY13" fmla="*/ 136853 h 395169"/>
                <a:gd name="connsiteX14" fmla="*/ 95250 w 654191"/>
                <a:gd name="connsiteY14" fmla="*/ 111453 h 395169"/>
                <a:gd name="connsiteX15" fmla="*/ 200025 w 654191"/>
                <a:gd name="connsiteY15" fmla="*/ 114628 h 395169"/>
                <a:gd name="connsiteX16" fmla="*/ 73025 w 654191"/>
                <a:gd name="connsiteY16" fmla="*/ 67003 h 395169"/>
                <a:gd name="connsiteX17" fmla="*/ 168275 w 654191"/>
                <a:gd name="connsiteY17" fmla="*/ 67003 h 395169"/>
                <a:gd name="connsiteX18" fmla="*/ 152400 w 654191"/>
                <a:gd name="connsiteY18" fmla="*/ 13028 h 395169"/>
                <a:gd name="connsiteX19" fmla="*/ 361950 w 654191"/>
                <a:gd name="connsiteY19" fmla="*/ 70178 h 395169"/>
                <a:gd name="connsiteX20" fmla="*/ 307975 w 654191"/>
                <a:gd name="connsiteY20" fmla="*/ 328 h 395169"/>
                <a:gd name="connsiteX21" fmla="*/ 438150 w 654191"/>
                <a:gd name="connsiteY21" fmla="*/ 105103 h 395169"/>
                <a:gd name="connsiteX22" fmla="*/ 520700 w 654191"/>
                <a:gd name="connsiteY22" fmla="*/ 114628 h 395169"/>
                <a:gd name="connsiteX23" fmla="*/ 527050 w 654191"/>
                <a:gd name="connsiteY23" fmla="*/ 168603 h 395169"/>
                <a:gd name="connsiteX24" fmla="*/ 574675 w 654191"/>
                <a:gd name="connsiteY24" fmla="*/ 203528 h 395169"/>
                <a:gd name="connsiteX25" fmla="*/ 549275 w 654191"/>
                <a:gd name="connsiteY25" fmla="*/ 146378 h 395169"/>
                <a:gd name="connsiteX26" fmla="*/ 422275 w 654191"/>
                <a:gd name="connsiteY26" fmla="*/ 95578 h 395169"/>
                <a:gd name="connsiteX27" fmla="*/ 654050 w 654191"/>
                <a:gd name="connsiteY27" fmla="*/ 101928 h 395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54191" h="395169">
                  <a:moveTo>
                    <a:pt x="654050" y="101928"/>
                  </a:moveTo>
                  <a:cubicBezTo>
                    <a:pt x="659342" y="101928"/>
                    <a:pt x="514879" y="111982"/>
                    <a:pt x="454025" y="95578"/>
                  </a:cubicBezTo>
                  <a:cubicBezTo>
                    <a:pt x="393171" y="79174"/>
                    <a:pt x="308504" y="11441"/>
                    <a:pt x="288925" y="3503"/>
                  </a:cubicBezTo>
                  <a:cubicBezTo>
                    <a:pt x="269346" y="-4435"/>
                    <a:pt x="342900" y="40016"/>
                    <a:pt x="336550" y="47953"/>
                  </a:cubicBezTo>
                  <a:cubicBezTo>
                    <a:pt x="330200" y="55890"/>
                    <a:pt x="289983" y="54303"/>
                    <a:pt x="250825" y="51128"/>
                  </a:cubicBezTo>
                  <a:cubicBezTo>
                    <a:pt x="211667" y="47953"/>
                    <a:pt x="120121" y="30490"/>
                    <a:pt x="101600" y="28903"/>
                  </a:cubicBezTo>
                  <a:cubicBezTo>
                    <a:pt x="83079" y="27316"/>
                    <a:pt x="150812" y="28903"/>
                    <a:pt x="139700" y="41603"/>
                  </a:cubicBezTo>
                  <a:cubicBezTo>
                    <a:pt x="128588" y="54303"/>
                    <a:pt x="52917" y="71766"/>
                    <a:pt x="34925" y="105103"/>
                  </a:cubicBezTo>
                  <a:cubicBezTo>
                    <a:pt x="16933" y="138440"/>
                    <a:pt x="37571" y="232632"/>
                    <a:pt x="31750" y="241628"/>
                  </a:cubicBezTo>
                  <a:cubicBezTo>
                    <a:pt x="25929" y="250624"/>
                    <a:pt x="0" y="159078"/>
                    <a:pt x="0" y="159078"/>
                  </a:cubicBezTo>
                  <a:cubicBezTo>
                    <a:pt x="9525" y="183949"/>
                    <a:pt x="83608" y="368628"/>
                    <a:pt x="88900" y="390853"/>
                  </a:cubicBezTo>
                  <a:cubicBezTo>
                    <a:pt x="94192" y="413078"/>
                    <a:pt x="40217" y="344815"/>
                    <a:pt x="31750" y="292428"/>
                  </a:cubicBezTo>
                  <a:cubicBezTo>
                    <a:pt x="23283" y="240041"/>
                    <a:pt x="27517" y="102457"/>
                    <a:pt x="38100" y="76528"/>
                  </a:cubicBezTo>
                  <a:cubicBezTo>
                    <a:pt x="48683" y="50599"/>
                    <a:pt x="85725" y="131032"/>
                    <a:pt x="95250" y="136853"/>
                  </a:cubicBezTo>
                  <a:cubicBezTo>
                    <a:pt x="104775" y="142674"/>
                    <a:pt x="77788" y="115157"/>
                    <a:pt x="95250" y="111453"/>
                  </a:cubicBezTo>
                  <a:cubicBezTo>
                    <a:pt x="112712" y="107749"/>
                    <a:pt x="203729" y="122036"/>
                    <a:pt x="200025" y="114628"/>
                  </a:cubicBezTo>
                  <a:cubicBezTo>
                    <a:pt x="196321" y="107220"/>
                    <a:pt x="78317" y="74940"/>
                    <a:pt x="73025" y="67003"/>
                  </a:cubicBezTo>
                  <a:cubicBezTo>
                    <a:pt x="67733" y="59066"/>
                    <a:pt x="155046" y="75999"/>
                    <a:pt x="168275" y="67003"/>
                  </a:cubicBezTo>
                  <a:cubicBezTo>
                    <a:pt x="181504" y="58007"/>
                    <a:pt x="120121" y="12499"/>
                    <a:pt x="152400" y="13028"/>
                  </a:cubicBezTo>
                  <a:cubicBezTo>
                    <a:pt x="184679" y="13557"/>
                    <a:pt x="336021" y="72295"/>
                    <a:pt x="361950" y="70178"/>
                  </a:cubicBezTo>
                  <a:cubicBezTo>
                    <a:pt x="387879" y="68061"/>
                    <a:pt x="295275" y="-5493"/>
                    <a:pt x="307975" y="328"/>
                  </a:cubicBezTo>
                  <a:cubicBezTo>
                    <a:pt x="320675" y="6149"/>
                    <a:pt x="402696" y="86053"/>
                    <a:pt x="438150" y="105103"/>
                  </a:cubicBezTo>
                  <a:cubicBezTo>
                    <a:pt x="473604" y="124153"/>
                    <a:pt x="505883" y="104045"/>
                    <a:pt x="520700" y="114628"/>
                  </a:cubicBezTo>
                  <a:cubicBezTo>
                    <a:pt x="535517" y="125211"/>
                    <a:pt x="518054" y="153786"/>
                    <a:pt x="527050" y="168603"/>
                  </a:cubicBezTo>
                  <a:cubicBezTo>
                    <a:pt x="536046" y="183420"/>
                    <a:pt x="570971" y="207232"/>
                    <a:pt x="574675" y="203528"/>
                  </a:cubicBezTo>
                  <a:cubicBezTo>
                    <a:pt x="578379" y="199824"/>
                    <a:pt x="574675" y="164370"/>
                    <a:pt x="549275" y="146378"/>
                  </a:cubicBezTo>
                  <a:cubicBezTo>
                    <a:pt x="523875" y="128386"/>
                    <a:pt x="407987" y="100341"/>
                    <a:pt x="422275" y="95578"/>
                  </a:cubicBezTo>
                  <a:cubicBezTo>
                    <a:pt x="436563" y="90815"/>
                    <a:pt x="648758" y="101928"/>
                    <a:pt x="654050" y="1019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FF2DCC95-9CB1-E625-243A-B851622CFAA1}"/>
                </a:ext>
              </a:extLst>
            </p:cNvPr>
            <p:cNvSpPr/>
            <p:nvPr/>
          </p:nvSpPr>
          <p:spPr>
            <a:xfrm>
              <a:off x="3587101" y="2933363"/>
              <a:ext cx="529360" cy="183139"/>
            </a:xfrm>
            <a:custGeom>
              <a:avLst/>
              <a:gdLst>
                <a:gd name="connsiteX0" fmla="*/ 649 w 529360"/>
                <a:gd name="connsiteY0" fmla="*/ 181312 h 183139"/>
                <a:gd name="connsiteX1" fmla="*/ 146699 w 529360"/>
                <a:gd name="connsiteY1" fmla="*/ 117812 h 183139"/>
                <a:gd name="connsiteX2" fmla="*/ 133999 w 529360"/>
                <a:gd name="connsiteY2" fmla="*/ 95587 h 183139"/>
                <a:gd name="connsiteX3" fmla="*/ 175274 w 529360"/>
                <a:gd name="connsiteY3" fmla="*/ 111462 h 183139"/>
                <a:gd name="connsiteX4" fmla="*/ 165749 w 529360"/>
                <a:gd name="connsiteY4" fmla="*/ 70187 h 183139"/>
                <a:gd name="connsiteX5" fmla="*/ 203849 w 529360"/>
                <a:gd name="connsiteY5" fmla="*/ 38437 h 183139"/>
                <a:gd name="connsiteX6" fmla="*/ 251474 w 529360"/>
                <a:gd name="connsiteY6" fmla="*/ 38437 h 183139"/>
                <a:gd name="connsiteX7" fmla="*/ 248299 w 529360"/>
                <a:gd name="connsiteY7" fmla="*/ 9862 h 183139"/>
                <a:gd name="connsiteX8" fmla="*/ 356249 w 529360"/>
                <a:gd name="connsiteY8" fmla="*/ 16212 h 183139"/>
                <a:gd name="connsiteX9" fmla="*/ 308624 w 529360"/>
                <a:gd name="connsiteY9" fmla="*/ 47962 h 183139"/>
                <a:gd name="connsiteX10" fmla="*/ 346724 w 529360"/>
                <a:gd name="connsiteY10" fmla="*/ 22562 h 183139"/>
                <a:gd name="connsiteX11" fmla="*/ 527699 w 529360"/>
                <a:gd name="connsiteY11" fmla="*/ 149562 h 183139"/>
                <a:gd name="connsiteX12" fmla="*/ 429274 w 529360"/>
                <a:gd name="connsiteY12" fmla="*/ 57487 h 183139"/>
                <a:gd name="connsiteX13" fmla="*/ 305449 w 529360"/>
                <a:gd name="connsiteY13" fmla="*/ 337 h 183139"/>
                <a:gd name="connsiteX14" fmla="*/ 143524 w 529360"/>
                <a:gd name="connsiteY14" fmla="*/ 82887 h 183139"/>
                <a:gd name="connsiteX15" fmla="*/ 213374 w 529360"/>
                <a:gd name="connsiteY15" fmla="*/ 38437 h 183139"/>
                <a:gd name="connsiteX16" fmla="*/ 649 w 529360"/>
                <a:gd name="connsiteY16" fmla="*/ 181312 h 183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29360" h="183139">
                  <a:moveTo>
                    <a:pt x="649" y="181312"/>
                  </a:moveTo>
                  <a:cubicBezTo>
                    <a:pt x="-10463" y="194541"/>
                    <a:pt x="124474" y="132100"/>
                    <a:pt x="146699" y="117812"/>
                  </a:cubicBezTo>
                  <a:cubicBezTo>
                    <a:pt x="168924" y="103524"/>
                    <a:pt x="129237" y="96645"/>
                    <a:pt x="133999" y="95587"/>
                  </a:cubicBezTo>
                  <a:cubicBezTo>
                    <a:pt x="138761" y="94529"/>
                    <a:pt x="169982" y="115695"/>
                    <a:pt x="175274" y="111462"/>
                  </a:cubicBezTo>
                  <a:cubicBezTo>
                    <a:pt x="180566" y="107229"/>
                    <a:pt x="160987" y="82358"/>
                    <a:pt x="165749" y="70187"/>
                  </a:cubicBezTo>
                  <a:cubicBezTo>
                    <a:pt x="170511" y="58016"/>
                    <a:pt x="189562" y="43729"/>
                    <a:pt x="203849" y="38437"/>
                  </a:cubicBezTo>
                  <a:cubicBezTo>
                    <a:pt x="218136" y="33145"/>
                    <a:pt x="244066" y="43199"/>
                    <a:pt x="251474" y="38437"/>
                  </a:cubicBezTo>
                  <a:cubicBezTo>
                    <a:pt x="258882" y="33674"/>
                    <a:pt x="230837" y="13566"/>
                    <a:pt x="248299" y="9862"/>
                  </a:cubicBezTo>
                  <a:cubicBezTo>
                    <a:pt x="265761" y="6158"/>
                    <a:pt x="346195" y="9862"/>
                    <a:pt x="356249" y="16212"/>
                  </a:cubicBezTo>
                  <a:cubicBezTo>
                    <a:pt x="366303" y="22562"/>
                    <a:pt x="308624" y="47962"/>
                    <a:pt x="308624" y="47962"/>
                  </a:cubicBezTo>
                  <a:cubicBezTo>
                    <a:pt x="307036" y="49020"/>
                    <a:pt x="310212" y="5629"/>
                    <a:pt x="346724" y="22562"/>
                  </a:cubicBezTo>
                  <a:cubicBezTo>
                    <a:pt x="383237" y="39495"/>
                    <a:pt x="513941" y="143741"/>
                    <a:pt x="527699" y="149562"/>
                  </a:cubicBezTo>
                  <a:cubicBezTo>
                    <a:pt x="541457" y="155383"/>
                    <a:pt x="466316" y="82358"/>
                    <a:pt x="429274" y="57487"/>
                  </a:cubicBezTo>
                  <a:cubicBezTo>
                    <a:pt x="392232" y="32616"/>
                    <a:pt x="353074" y="-3896"/>
                    <a:pt x="305449" y="337"/>
                  </a:cubicBezTo>
                  <a:cubicBezTo>
                    <a:pt x="257824" y="4570"/>
                    <a:pt x="158870" y="76537"/>
                    <a:pt x="143524" y="82887"/>
                  </a:cubicBezTo>
                  <a:cubicBezTo>
                    <a:pt x="128178" y="89237"/>
                    <a:pt x="234012" y="21504"/>
                    <a:pt x="213374" y="38437"/>
                  </a:cubicBezTo>
                  <a:cubicBezTo>
                    <a:pt x="192737" y="55370"/>
                    <a:pt x="11761" y="168083"/>
                    <a:pt x="649" y="1813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38DE9C08-F455-5799-A6C7-FB09728D0944}"/>
                </a:ext>
              </a:extLst>
            </p:cNvPr>
            <p:cNvSpPr/>
            <p:nvPr/>
          </p:nvSpPr>
          <p:spPr>
            <a:xfrm>
              <a:off x="3613064" y="2842999"/>
              <a:ext cx="271997" cy="243106"/>
            </a:xfrm>
            <a:custGeom>
              <a:avLst/>
              <a:gdLst>
                <a:gd name="connsiteX0" fmla="*/ 266786 w 271997"/>
                <a:gd name="connsiteY0" fmla="*/ 1801 h 243106"/>
                <a:gd name="connsiteX1" fmla="*/ 222336 w 271997"/>
                <a:gd name="connsiteY1" fmla="*/ 49426 h 243106"/>
                <a:gd name="connsiteX2" fmla="*/ 152486 w 271997"/>
                <a:gd name="connsiteY2" fmla="*/ 68476 h 243106"/>
                <a:gd name="connsiteX3" fmla="*/ 69936 w 271997"/>
                <a:gd name="connsiteY3" fmla="*/ 74826 h 243106"/>
                <a:gd name="connsiteX4" fmla="*/ 136611 w 271997"/>
                <a:gd name="connsiteY4" fmla="*/ 78001 h 243106"/>
                <a:gd name="connsiteX5" fmla="*/ 47711 w 271997"/>
                <a:gd name="connsiteY5" fmla="*/ 157376 h 243106"/>
                <a:gd name="connsiteX6" fmla="*/ 95336 w 271997"/>
                <a:gd name="connsiteY6" fmla="*/ 119276 h 243106"/>
                <a:gd name="connsiteX7" fmla="*/ 35011 w 271997"/>
                <a:gd name="connsiteY7" fmla="*/ 176426 h 243106"/>
                <a:gd name="connsiteX8" fmla="*/ 86 w 271997"/>
                <a:gd name="connsiteY8" fmla="*/ 243101 h 243106"/>
                <a:gd name="connsiteX9" fmla="*/ 44536 w 271997"/>
                <a:gd name="connsiteY9" fmla="*/ 179601 h 243106"/>
                <a:gd name="connsiteX10" fmla="*/ 193761 w 271997"/>
                <a:gd name="connsiteY10" fmla="*/ 71651 h 243106"/>
                <a:gd name="connsiteX11" fmla="*/ 98511 w 271997"/>
                <a:gd name="connsiteY11" fmla="*/ 119276 h 243106"/>
                <a:gd name="connsiteX12" fmla="*/ 266786 w 271997"/>
                <a:gd name="connsiteY12" fmla="*/ 1801 h 243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1997" h="243106">
                  <a:moveTo>
                    <a:pt x="266786" y="1801"/>
                  </a:moveTo>
                  <a:cubicBezTo>
                    <a:pt x="287423" y="-9841"/>
                    <a:pt x="241386" y="38314"/>
                    <a:pt x="222336" y="49426"/>
                  </a:cubicBezTo>
                  <a:cubicBezTo>
                    <a:pt x="203286" y="60538"/>
                    <a:pt x="177886" y="64243"/>
                    <a:pt x="152486" y="68476"/>
                  </a:cubicBezTo>
                  <a:cubicBezTo>
                    <a:pt x="127086" y="72709"/>
                    <a:pt x="72582" y="73239"/>
                    <a:pt x="69936" y="74826"/>
                  </a:cubicBezTo>
                  <a:cubicBezTo>
                    <a:pt x="67290" y="76414"/>
                    <a:pt x="140315" y="64243"/>
                    <a:pt x="136611" y="78001"/>
                  </a:cubicBezTo>
                  <a:cubicBezTo>
                    <a:pt x="132907" y="91759"/>
                    <a:pt x="54590" y="150497"/>
                    <a:pt x="47711" y="157376"/>
                  </a:cubicBezTo>
                  <a:cubicBezTo>
                    <a:pt x="40832" y="164255"/>
                    <a:pt x="97453" y="116101"/>
                    <a:pt x="95336" y="119276"/>
                  </a:cubicBezTo>
                  <a:cubicBezTo>
                    <a:pt x="93219" y="122451"/>
                    <a:pt x="50886" y="155789"/>
                    <a:pt x="35011" y="176426"/>
                  </a:cubicBezTo>
                  <a:cubicBezTo>
                    <a:pt x="19136" y="197064"/>
                    <a:pt x="-1501" y="242572"/>
                    <a:pt x="86" y="243101"/>
                  </a:cubicBezTo>
                  <a:cubicBezTo>
                    <a:pt x="1673" y="243630"/>
                    <a:pt x="12257" y="208176"/>
                    <a:pt x="44536" y="179601"/>
                  </a:cubicBezTo>
                  <a:cubicBezTo>
                    <a:pt x="76815" y="151026"/>
                    <a:pt x="184765" y="81705"/>
                    <a:pt x="193761" y="71651"/>
                  </a:cubicBezTo>
                  <a:cubicBezTo>
                    <a:pt x="202757" y="61597"/>
                    <a:pt x="90573" y="128272"/>
                    <a:pt x="98511" y="119276"/>
                  </a:cubicBezTo>
                  <a:cubicBezTo>
                    <a:pt x="106448" y="110280"/>
                    <a:pt x="246149" y="13443"/>
                    <a:pt x="266786" y="18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07B7D4C0-35DB-5CB6-793C-E10894F1C8DC}"/>
                </a:ext>
              </a:extLst>
            </p:cNvPr>
            <p:cNvSpPr/>
            <p:nvPr/>
          </p:nvSpPr>
          <p:spPr>
            <a:xfrm>
              <a:off x="3694964" y="2877057"/>
              <a:ext cx="671947" cy="241264"/>
            </a:xfrm>
            <a:custGeom>
              <a:avLst/>
              <a:gdLst>
                <a:gd name="connsiteX0" fmla="*/ 736 w 671947"/>
                <a:gd name="connsiteY0" fmla="*/ 85218 h 241264"/>
                <a:gd name="connsiteX1" fmla="*/ 235686 w 671947"/>
                <a:gd name="connsiteY1" fmla="*/ 24893 h 241264"/>
                <a:gd name="connsiteX2" fmla="*/ 219811 w 671947"/>
                <a:gd name="connsiteY2" fmla="*/ 2668 h 241264"/>
                <a:gd name="connsiteX3" fmla="*/ 403961 w 671947"/>
                <a:gd name="connsiteY3" fmla="*/ 82043 h 241264"/>
                <a:gd name="connsiteX4" fmla="*/ 378561 w 671947"/>
                <a:gd name="connsiteY4" fmla="*/ 50293 h 241264"/>
                <a:gd name="connsiteX5" fmla="*/ 492861 w 671947"/>
                <a:gd name="connsiteY5" fmla="*/ 129668 h 241264"/>
                <a:gd name="connsiteX6" fmla="*/ 480161 w 671947"/>
                <a:gd name="connsiteY6" fmla="*/ 91568 h 241264"/>
                <a:gd name="connsiteX7" fmla="*/ 667486 w 671947"/>
                <a:gd name="connsiteY7" fmla="*/ 237618 h 241264"/>
                <a:gd name="connsiteX8" fmla="*/ 591286 w 671947"/>
                <a:gd name="connsiteY8" fmla="*/ 183643 h 241264"/>
                <a:gd name="connsiteX9" fmla="*/ 349986 w 671947"/>
                <a:gd name="connsiteY9" fmla="*/ 37593 h 241264"/>
                <a:gd name="connsiteX10" fmla="*/ 248386 w 671947"/>
                <a:gd name="connsiteY10" fmla="*/ 21718 h 241264"/>
                <a:gd name="connsiteX11" fmla="*/ 311886 w 671947"/>
                <a:gd name="connsiteY11" fmla="*/ 59818 h 241264"/>
                <a:gd name="connsiteX12" fmla="*/ 153136 w 671947"/>
                <a:gd name="connsiteY12" fmla="*/ 47118 h 241264"/>
                <a:gd name="connsiteX13" fmla="*/ 99161 w 671947"/>
                <a:gd name="connsiteY13" fmla="*/ 28068 h 241264"/>
                <a:gd name="connsiteX14" fmla="*/ 159486 w 671947"/>
                <a:gd name="connsiteY14" fmla="*/ 37593 h 241264"/>
                <a:gd name="connsiteX15" fmla="*/ 736 w 671947"/>
                <a:gd name="connsiteY15" fmla="*/ 85218 h 241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1947" h="241264">
                  <a:moveTo>
                    <a:pt x="736" y="85218"/>
                  </a:moveTo>
                  <a:cubicBezTo>
                    <a:pt x="13436" y="83101"/>
                    <a:pt x="199174" y="38651"/>
                    <a:pt x="235686" y="24893"/>
                  </a:cubicBezTo>
                  <a:cubicBezTo>
                    <a:pt x="272198" y="11135"/>
                    <a:pt x="191765" y="-6857"/>
                    <a:pt x="219811" y="2668"/>
                  </a:cubicBezTo>
                  <a:cubicBezTo>
                    <a:pt x="247857" y="12193"/>
                    <a:pt x="377503" y="74105"/>
                    <a:pt x="403961" y="82043"/>
                  </a:cubicBezTo>
                  <a:cubicBezTo>
                    <a:pt x="430419" y="89981"/>
                    <a:pt x="363744" y="42355"/>
                    <a:pt x="378561" y="50293"/>
                  </a:cubicBezTo>
                  <a:cubicBezTo>
                    <a:pt x="393378" y="58230"/>
                    <a:pt x="475928" y="122789"/>
                    <a:pt x="492861" y="129668"/>
                  </a:cubicBezTo>
                  <a:cubicBezTo>
                    <a:pt x="509794" y="136547"/>
                    <a:pt x="451057" y="73576"/>
                    <a:pt x="480161" y="91568"/>
                  </a:cubicBezTo>
                  <a:cubicBezTo>
                    <a:pt x="509265" y="109560"/>
                    <a:pt x="648965" y="222272"/>
                    <a:pt x="667486" y="237618"/>
                  </a:cubicBezTo>
                  <a:cubicBezTo>
                    <a:pt x="686007" y="252964"/>
                    <a:pt x="644203" y="216980"/>
                    <a:pt x="591286" y="183643"/>
                  </a:cubicBezTo>
                  <a:cubicBezTo>
                    <a:pt x="538369" y="150306"/>
                    <a:pt x="407136" y="64580"/>
                    <a:pt x="349986" y="37593"/>
                  </a:cubicBezTo>
                  <a:cubicBezTo>
                    <a:pt x="292836" y="10606"/>
                    <a:pt x="254736" y="18014"/>
                    <a:pt x="248386" y="21718"/>
                  </a:cubicBezTo>
                  <a:cubicBezTo>
                    <a:pt x="242036" y="25422"/>
                    <a:pt x="327761" y="55585"/>
                    <a:pt x="311886" y="59818"/>
                  </a:cubicBezTo>
                  <a:cubicBezTo>
                    <a:pt x="296011" y="64051"/>
                    <a:pt x="188590" y="52410"/>
                    <a:pt x="153136" y="47118"/>
                  </a:cubicBezTo>
                  <a:cubicBezTo>
                    <a:pt x="117682" y="41826"/>
                    <a:pt x="98103" y="29656"/>
                    <a:pt x="99161" y="28068"/>
                  </a:cubicBezTo>
                  <a:cubicBezTo>
                    <a:pt x="100219" y="26480"/>
                    <a:pt x="175361" y="28068"/>
                    <a:pt x="159486" y="37593"/>
                  </a:cubicBezTo>
                  <a:cubicBezTo>
                    <a:pt x="143611" y="47118"/>
                    <a:pt x="-11964" y="87335"/>
                    <a:pt x="736" y="852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9916AD3F-4348-7079-4DF8-0869D1C14135}"/>
                </a:ext>
              </a:extLst>
            </p:cNvPr>
            <p:cNvSpPr/>
            <p:nvPr/>
          </p:nvSpPr>
          <p:spPr>
            <a:xfrm>
              <a:off x="4210050" y="3057448"/>
              <a:ext cx="593727" cy="419466"/>
            </a:xfrm>
            <a:custGeom>
              <a:avLst/>
              <a:gdLst>
                <a:gd name="connsiteX0" fmla="*/ 212725 w 593727"/>
                <a:gd name="connsiteY0" fmla="*/ 77 h 419466"/>
                <a:gd name="connsiteX1" fmla="*/ 349250 w 593727"/>
                <a:gd name="connsiteY1" fmla="*/ 165177 h 419466"/>
                <a:gd name="connsiteX2" fmla="*/ 336550 w 593727"/>
                <a:gd name="connsiteY2" fmla="*/ 127077 h 419466"/>
                <a:gd name="connsiteX3" fmla="*/ 390525 w 593727"/>
                <a:gd name="connsiteY3" fmla="*/ 241377 h 419466"/>
                <a:gd name="connsiteX4" fmla="*/ 346075 w 593727"/>
                <a:gd name="connsiteY4" fmla="*/ 209627 h 419466"/>
                <a:gd name="connsiteX5" fmla="*/ 539750 w 593727"/>
                <a:gd name="connsiteY5" fmla="*/ 323927 h 419466"/>
                <a:gd name="connsiteX6" fmla="*/ 488950 w 593727"/>
                <a:gd name="connsiteY6" fmla="*/ 304877 h 419466"/>
                <a:gd name="connsiteX7" fmla="*/ 593725 w 593727"/>
                <a:gd name="connsiteY7" fmla="*/ 419177 h 419466"/>
                <a:gd name="connsiteX8" fmla="*/ 485775 w 593727"/>
                <a:gd name="connsiteY8" fmla="*/ 333452 h 419466"/>
                <a:gd name="connsiteX9" fmla="*/ 342900 w 593727"/>
                <a:gd name="connsiteY9" fmla="*/ 206452 h 419466"/>
                <a:gd name="connsiteX10" fmla="*/ 225425 w 593727"/>
                <a:gd name="connsiteY10" fmla="*/ 95327 h 419466"/>
                <a:gd name="connsiteX11" fmla="*/ 0 w 593727"/>
                <a:gd name="connsiteY11" fmla="*/ 31827 h 419466"/>
                <a:gd name="connsiteX12" fmla="*/ 225425 w 593727"/>
                <a:gd name="connsiteY12" fmla="*/ 73102 h 419466"/>
                <a:gd name="connsiteX13" fmla="*/ 276225 w 593727"/>
                <a:gd name="connsiteY13" fmla="*/ 101677 h 419466"/>
                <a:gd name="connsiteX14" fmla="*/ 327025 w 593727"/>
                <a:gd name="connsiteY14" fmla="*/ 142952 h 419466"/>
                <a:gd name="connsiteX15" fmla="*/ 212725 w 593727"/>
                <a:gd name="connsiteY15" fmla="*/ 77 h 419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3727" h="419466">
                  <a:moveTo>
                    <a:pt x="212725" y="77"/>
                  </a:moveTo>
                  <a:cubicBezTo>
                    <a:pt x="216429" y="3781"/>
                    <a:pt x="328613" y="144010"/>
                    <a:pt x="349250" y="165177"/>
                  </a:cubicBezTo>
                  <a:cubicBezTo>
                    <a:pt x="369888" y="186344"/>
                    <a:pt x="329671" y="114377"/>
                    <a:pt x="336550" y="127077"/>
                  </a:cubicBezTo>
                  <a:cubicBezTo>
                    <a:pt x="343429" y="139777"/>
                    <a:pt x="388938" y="227619"/>
                    <a:pt x="390525" y="241377"/>
                  </a:cubicBezTo>
                  <a:cubicBezTo>
                    <a:pt x="392112" y="255135"/>
                    <a:pt x="321204" y="195869"/>
                    <a:pt x="346075" y="209627"/>
                  </a:cubicBezTo>
                  <a:cubicBezTo>
                    <a:pt x="370946" y="223385"/>
                    <a:pt x="515938" y="308052"/>
                    <a:pt x="539750" y="323927"/>
                  </a:cubicBezTo>
                  <a:cubicBezTo>
                    <a:pt x="563563" y="339802"/>
                    <a:pt x="479954" y="289002"/>
                    <a:pt x="488950" y="304877"/>
                  </a:cubicBezTo>
                  <a:cubicBezTo>
                    <a:pt x="497946" y="320752"/>
                    <a:pt x="594254" y="414415"/>
                    <a:pt x="593725" y="419177"/>
                  </a:cubicBezTo>
                  <a:cubicBezTo>
                    <a:pt x="593196" y="423940"/>
                    <a:pt x="527579" y="368906"/>
                    <a:pt x="485775" y="333452"/>
                  </a:cubicBezTo>
                  <a:cubicBezTo>
                    <a:pt x="443971" y="297998"/>
                    <a:pt x="386292" y="246140"/>
                    <a:pt x="342900" y="206452"/>
                  </a:cubicBezTo>
                  <a:cubicBezTo>
                    <a:pt x="299508" y="166765"/>
                    <a:pt x="282575" y="124431"/>
                    <a:pt x="225425" y="95327"/>
                  </a:cubicBezTo>
                  <a:cubicBezTo>
                    <a:pt x="168275" y="66223"/>
                    <a:pt x="0" y="35531"/>
                    <a:pt x="0" y="31827"/>
                  </a:cubicBezTo>
                  <a:cubicBezTo>
                    <a:pt x="0" y="28123"/>
                    <a:pt x="179388" y="61460"/>
                    <a:pt x="225425" y="73102"/>
                  </a:cubicBezTo>
                  <a:cubicBezTo>
                    <a:pt x="271462" y="84744"/>
                    <a:pt x="259292" y="90035"/>
                    <a:pt x="276225" y="101677"/>
                  </a:cubicBezTo>
                  <a:cubicBezTo>
                    <a:pt x="293158" y="113319"/>
                    <a:pt x="337079" y="158827"/>
                    <a:pt x="327025" y="142952"/>
                  </a:cubicBezTo>
                  <a:cubicBezTo>
                    <a:pt x="316971" y="127077"/>
                    <a:pt x="209021" y="-3627"/>
                    <a:pt x="212725" y="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781C8A16-21AD-C8FF-963E-20CABA849519}"/>
                </a:ext>
              </a:extLst>
            </p:cNvPr>
            <p:cNvSpPr/>
            <p:nvPr/>
          </p:nvSpPr>
          <p:spPr>
            <a:xfrm>
              <a:off x="4167958" y="3127204"/>
              <a:ext cx="627316" cy="382471"/>
            </a:xfrm>
            <a:custGeom>
              <a:avLst/>
              <a:gdLst>
                <a:gd name="connsiteX0" fmla="*/ 817 w 627316"/>
                <a:gd name="connsiteY0" fmla="*/ 171 h 382471"/>
                <a:gd name="connsiteX1" fmla="*/ 191317 w 627316"/>
                <a:gd name="connsiteY1" fmla="*/ 54146 h 382471"/>
                <a:gd name="connsiteX2" fmla="*/ 210367 w 627316"/>
                <a:gd name="connsiteY2" fmla="*/ 44621 h 382471"/>
                <a:gd name="connsiteX3" fmla="*/ 321492 w 627316"/>
                <a:gd name="connsiteY3" fmla="*/ 120821 h 382471"/>
                <a:gd name="connsiteX4" fmla="*/ 270692 w 627316"/>
                <a:gd name="connsiteY4" fmla="*/ 89071 h 382471"/>
                <a:gd name="connsiteX5" fmla="*/ 445317 w 627316"/>
                <a:gd name="connsiteY5" fmla="*/ 212896 h 382471"/>
                <a:gd name="connsiteX6" fmla="*/ 416742 w 627316"/>
                <a:gd name="connsiteY6" fmla="*/ 212896 h 382471"/>
                <a:gd name="connsiteX7" fmla="*/ 527867 w 627316"/>
                <a:gd name="connsiteY7" fmla="*/ 317671 h 382471"/>
                <a:gd name="connsiteX8" fmla="*/ 626292 w 627316"/>
                <a:gd name="connsiteY8" fmla="*/ 381171 h 382471"/>
                <a:gd name="connsiteX9" fmla="*/ 464367 w 627316"/>
                <a:gd name="connsiteY9" fmla="*/ 260521 h 382471"/>
                <a:gd name="connsiteX10" fmla="*/ 277042 w 627316"/>
                <a:gd name="connsiteY10" fmla="*/ 98596 h 382471"/>
                <a:gd name="connsiteX11" fmla="*/ 334192 w 627316"/>
                <a:gd name="connsiteY11" fmla="*/ 143046 h 382471"/>
                <a:gd name="connsiteX12" fmla="*/ 283392 w 627316"/>
                <a:gd name="connsiteY12" fmla="*/ 76371 h 382471"/>
                <a:gd name="connsiteX13" fmla="*/ 817 w 627316"/>
                <a:gd name="connsiteY13" fmla="*/ 171 h 38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7316" h="382471">
                  <a:moveTo>
                    <a:pt x="817" y="171"/>
                  </a:moveTo>
                  <a:cubicBezTo>
                    <a:pt x="-14529" y="-3533"/>
                    <a:pt x="191317" y="54146"/>
                    <a:pt x="191317" y="54146"/>
                  </a:cubicBezTo>
                  <a:cubicBezTo>
                    <a:pt x="226242" y="61554"/>
                    <a:pt x="188671" y="33509"/>
                    <a:pt x="210367" y="44621"/>
                  </a:cubicBezTo>
                  <a:cubicBezTo>
                    <a:pt x="232063" y="55733"/>
                    <a:pt x="311438" y="113413"/>
                    <a:pt x="321492" y="120821"/>
                  </a:cubicBezTo>
                  <a:cubicBezTo>
                    <a:pt x="331546" y="128229"/>
                    <a:pt x="250055" y="73725"/>
                    <a:pt x="270692" y="89071"/>
                  </a:cubicBezTo>
                  <a:cubicBezTo>
                    <a:pt x="291329" y="104417"/>
                    <a:pt x="420975" y="192259"/>
                    <a:pt x="445317" y="212896"/>
                  </a:cubicBezTo>
                  <a:cubicBezTo>
                    <a:pt x="469659" y="233533"/>
                    <a:pt x="402984" y="195434"/>
                    <a:pt x="416742" y="212896"/>
                  </a:cubicBezTo>
                  <a:cubicBezTo>
                    <a:pt x="430500" y="230358"/>
                    <a:pt x="492942" y="289625"/>
                    <a:pt x="527867" y="317671"/>
                  </a:cubicBezTo>
                  <a:cubicBezTo>
                    <a:pt x="562792" y="345717"/>
                    <a:pt x="636875" y="390696"/>
                    <a:pt x="626292" y="381171"/>
                  </a:cubicBezTo>
                  <a:cubicBezTo>
                    <a:pt x="615709" y="371646"/>
                    <a:pt x="522575" y="307617"/>
                    <a:pt x="464367" y="260521"/>
                  </a:cubicBezTo>
                  <a:cubicBezTo>
                    <a:pt x="406159" y="213425"/>
                    <a:pt x="298738" y="118175"/>
                    <a:pt x="277042" y="98596"/>
                  </a:cubicBezTo>
                  <a:cubicBezTo>
                    <a:pt x="255346" y="79017"/>
                    <a:pt x="333134" y="146750"/>
                    <a:pt x="334192" y="143046"/>
                  </a:cubicBezTo>
                  <a:cubicBezTo>
                    <a:pt x="335250" y="139342"/>
                    <a:pt x="335779" y="106533"/>
                    <a:pt x="283392" y="76371"/>
                  </a:cubicBezTo>
                  <a:cubicBezTo>
                    <a:pt x="231005" y="46209"/>
                    <a:pt x="16163" y="3875"/>
                    <a:pt x="817" y="1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>
              <a:extLst>
                <a:ext uri="{FF2B5EF4-FFF2-40B4-BE49-F238E27FC236}">
                  <a16:creationId xmlns:a16="http://schemas.microsoft.com/office/drawing/2014/main" id="{B0204091-A614-AB04-659B-D134C571B0DF}"/>
                </a:ext>
              </a:extLst>
            </p:cNvPr>
            <p:cNvSpPr/>
            <p:nvPr/>
          </p:nvSpPr>
          <p:spPr>
            <a:xfrm>
              <a:off x="3738718" y="3155654"/>
              <a:ext cx="484055" cy="346046"/>
            </a:xfrm>
            <a:custGeom>
              <a:avLst/>
              <a:gdLst>
                <a:gd name="connsiteX0" fmla="*/ 484032 w 484055"/>
                <a:gd name="connsiteY0" fmla="*/ 95546 h 346046"/>
                <a:gd name="connsiteX1" fmla="*/ 207807 w 484055"/>
                <a:gd name="connsiteY1" fmla="*/ 28871 h 346046"/>
                <a:gd name="connsiteX2" fmla="*/ 141132 w 484055"/>
                <a:gd name="connsiteY2" fmla="*/ 16171 h 346046"/>
                <a:gd name="connsiteX3" fmla="*/ 217332 w 484055"/>
                <a:gd name="connsiteY3" fmla="*/ 41571 h 346046"/>
                <a:gd name="connsiteX4" fmla="*/ 71282 w 484055"/>
                <a:gd name="connsiteY4" fmla="*/ 57446 h 346046"/>
                <a:gd name="connsiteX5" fmla="*/ 1432 w 484055"/>
                <a:gd name="connsiteY5" fmla="*/ 111421 h 346046"/>
                <a:gd name="connsiteX6" fmla="*/ 23657 w 484055"/>
                <a:gd name="connsiteY6" fmla="*/ 47921 h 346046"/>
                <a:gd name="connsiteX7" fmla="*/ 17307 w 484055"/>
                <a:gd name="connsiteY7" fmla="*/ 162221 h 346046"/>
                <a:gd name="connsiteX8" fmla="*/ 74457 w 484055"/>
                <a:gd name="connsiteY8" fmla="*/ 343196 h 346046"/>
                <a:gd name="connsiteX9" fmla="*/ 26832 w 484055"/>
                <a:gd name="connsiteY9" fmla="*/ 257471 h 346046"/>
                <a:gd name="connsiteX10" fmla="*/ 14132 w 484055"/>
                <a:gd name="connsiteY10" fmla="*/ 54271 h 346046"/>
                <a:gd name="connsiteX11" fmla="*/ 61757 w 484055"/>
                <a:gd name="connsiteY11" fmla="*/ 89196 h 346046"/>
                <a:gd name="connsiteX12" fmla="*/ 99857 w 484055"/>
                <a:gd name="connsiteY12" fmla="*/ 38396 h 346046"/>
                <a:gd name="connsiteX13" fmla="*/ 217332 w 484055"/>
                <a:gd name="connsiteY13" fmla="*/ 44746 h 346046"/>
                <a:gd name="connsiteX14" fmla="*/ 191932 w 484055"/>
                <a:gd name="connsiteY14" fmla="*/ 296 h 346046"/>
                <a:gd name="connsiteX15" fmla="*/ 484032 w 484055"/>
                <a:gd name="connsiteY15" fmla="*/ 95546 h 34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4055" h="346046">
                  <a:moveTo>
                    <a:pt x="484032" y="95546"/>
                  </a:moveTo>
                  <a:cubicBezTo>
                    <a:pt x="486678" y="100308"/>
                    <a:pt x="264957" y="42100"/>
                    <a:pt x="207807" y="28871"/>
                  </a:cubicBezTo>
                  <a:cubicBezTo>
                    <a:pt x="150657" y="15642"/>
                    <a:pt x="139544" y="14054"/>
                    <a:pt x="141132" y="16171"/>
                  </a:cubicBezTo>
                  <a:cubicBezTo>
                    <a:pt x="142720" y="18288"/>
                    <a:pt x="228974" y="34692"/>
                    <a:pt x="217332" y="41571"/>
                  </a:cubicBezTo>
                  <a:cubicBezTo>
                    <a:pt x="205690" y="48450"/>
                    <a:pt x="107265" y="45804"/>
                    <a:pt x="71282" y="57446"/>
                  </a:cubicBezTo>
                  <a:cubicBezTo>
                    <a:pt x="35299" y="69088"/>
                    <a:pt x="9370" y="113009"/>
                    <a:pt x="1432" y="111421"/>
                  </a:cubicBezTo>
                  <a:cubicBezTo>
                    <a:pt x="-6506" y="109833"/>
                    <a:pt x="21011" y="39454"/>
                    <a:pt x="23657" y="47921"/>
                  </a:cubicBezTo>
                  <a:cubicBezTo>
                    <a:pt x="26303" y="56388"/>
                    <a:pt x="8840" y="113008"/>
                    <a:pt x="17307" y="162221"/>
                  </a:cubicBezTo>
                  <a:cubicBezTo>
                    <a:pt x="25774" y="211434"/>
                    <a:pt x="72869" y="327321"/>
                    <a:pt x="74457" y="343196"/>
                  </a:cubicBezTo>
                  <a:cubicBezTo>
                    <a:pt x="76044" y="359071"/>
                    <a:pt x="36886" y="305625"/>
                    <a:pt x="26832" y="257471"/>
                  </a:cubicBezTo>
                  <a:cubicBezTo>
                    <a:pt x="16778" y="209317"/>
                    <a:pt x="8311" y="82317"/>
                    <a:pt x="14132" y="54271"/>
                  </a:cubicBezTo>
                  <a:cubicBezTo>
                    <a:pt x="19953" y="26225"/>
                    <a:pt x="47470" y="91842"/>
                    <a:pt x="61757" y="89196"/>
                  </a:cubicBezTo>
                  <a:cubicBezTo>
                    <a:pt x="76044" y="86550"/>
                    <a:pt x="73928" y="45804"/>
                    <a:pt x="99857" y="38396"/>
                  </a:cubicBezTo>
                  <a:cubicBezTo>
                    <a:pt x="125786" y="30988"/>
                    <a:pt x="201986" y="51096"/>
                    <a:pt x="217332" y="44746"/>
                  </a:cubicBezTo>
                  <a:cubicBezTo>
                    <a:pt x="232678" y="38396"/>
                    <a:pt x="145365" y="-3937"/>
                    <a:pt x="191932" y="296"/>
                  </a:cubicBezTo>
                  <a:cubicBezTo>
                    <a:pt x="238499" y="4529"/>
                    <a:pt x="481386" y="90784"/>
                    <a:pt x="484032" y="955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>
              <a:extLst>
                <a:ext uri="{FF2B5EF4-FFF2-40B4-BE49-F238E27FC236}">
                  <a16:creationId xmlns:a16="http://schemas.microsoft.com/office/drawing/2014/main" id="{BCEB51BD-4448-6D19-7D86-3D72B4C38EF0}"/>
                </a:ext>
              </a:extLst>
            </p:cNvPr>
            <p:cNvSpPr/>
            <p:nvPr/>
          </p:nvSpPr>
          <p:spPr>
            <a:xfrm>
              <a:off x="4019277" y="3378187"/>
              <a:ext cx="324611" cy="29303"/>
            </a:xfrm>
            <a:custGeom>
              <a:avLst/>
              <a:gdLst>
                <a:gd name="connsiteX0" fmla="*/ 273 w 324611"/>
                <a:gd name="connsiteY0" fmla="*/ 19063 h 29303"/>
                <a:gd name="connsiteX1" fmla="*/ 209823 w 324611"/>
                <a:gd name="connsiteY1" fmla="*/ 28588 h 29303"/>
                <a:gd name="connsiteX2" fmla="*/ 324123 w 324611"/>
                <a:gd name="connsiteY2" fmla="*/ 25413 h 29303"/>
                <a:gd name="connsiteX3" fmla="*/ 168548 w 324611"/>
                <a:gd name="connsiteY3" fmla="*/ 13 h 29303"/>
                <a:gd name="connsiteX4" fmla="*/ 273 w 324611"/>
                <a:gd name="connsiteY4" fmla="*/ 19063 h 29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611" h="29303">
                  <a:moveTo>
                    <a:pt x="273" y="19063"/>
                  </a:moveTo>
                  <a:cubicBezTo>
                    <a:pt x="7152" y="23825"/>
                    <a:pt x="155848" y="27530"/>
                    <a:pt x="209823" y="28588"/>
                  </a:cubicBezTo>
                  <a:cubicBezTo>
                    <a:pt x="263798" y="29646"/>
                    <a:pt x="331002" y="30175"/>
                    <a:pt x="324123" y="25413"/>
                  </a:cubicBezTo>
                  <a:cubicBezTo>
                    <a:pt x="317244" y="20651"/>
                    <a:pt x="218819" y="542"/>
                    <a:pt x="168548" y="13"/>
                  </a:cubicBezTo>
                  <a:cubicBezTo>
                    <a:pt x="118277" y="-516"/>
                    <a:pt x="-6606" y="14301"/>
                    <a:pt x="273" y="190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>
              <a:extLst>
                <a:ext uri="{FF2B5EF4-FFF2-40B4-BE49-F238E27FC236}">
                  <a16:creationId xmlns:a16="http://schemas.microsoft.com/office/drawing/2014/main" id="{D19ED49D-99FC-77FE-6893-5CFE8948F7E0}"/>
                </a:ext>
              </a:extLst>
            </p:cNvPr>
            <p:cNvSpPr/>
            <p:nvPr/>
          </p:nvSpPr>
          <p:spPr>
            <a:xfrm>
              <a:off x="5384602" y="3118499"/>
              <a:ext cx="866528" cy="454163"/>
            </a:xfrm>
            <a:custGeom>
              <a:avLst/>
              <a:gdLst>
                <a:gd name="connsiteX0" fmla="*/ 425648 w 866528"/>
                <a:gd name="connsiteY0" fmla="*/ 218426 h 454163"/>
                <a:gd name="connsiteX1" fmla="*/ 152598 w 866528"/>
                <a:gd name="connsiteY1" fmla="*/ 339076 h 454163"/>
                <a:gd name="connsiteX2" fmla="*/ 266898 w 866528"/>
                <a:gd name="connsiteY2" fmla="*/ 288276 h 454163"/>
                <a:gd name="connsiteX3" fmla="*/ 104973 w 866528"/>
                <a:gd name="connsiteY3" fmla="*/ 393051 h 454163"/>
                <a:gd name="connsiteX4" fmla="*/ 198 w 866528"/>
                <a:gd name="connsiteY4" fmla="*/ 453376 h 454163"/>
                <a:gd name="connsiteX5" fmla="*/ 130373 w 866528"/>
                <a:gd name="connsiteY5" fmla="*/ 351776 h 454163"/>
                <a:gd name="connsiteX6" fmla="*/ 270073 w 866528"/>
                <a:gd name="connsiteY6" fmla="*/ 218426 h 454163"/>
                <a:gd name="connsiteX7" fmla="*/ 127198 w 866528"/>
                <a:gd name="connsiteY7" fmla="*/ 307326 h 454163"/>
                <a:gd name="connsiteX8" fmla="*/ 263723 w 866528"/>
                <a:gd name="connsiteY8" fmla="*/ 231126 h 454163"/>
                <a:gd name="connsiteX9" fmla="*/ 244673 w 866528"/>
                <a:gd name="connsiteY9" fmla="*/ 104126 h 454163"/>
                <a:gd name="connsiteX10" fmla="*/ 235148 w 866528"/>
                <a:gd name="connsiteY10" fmla="*/ 173976 h 454163"/>
                <a:gd name="connsiteX11" fmla="*/ 352623 w 866528"/>
                <a:gd name="connsiteY11" fmla="*/ 202551 h 454163"/>
                <a:gd name="connsiteX12" fmla="*/ 324048 w 866528"/>
                <a:gd name="connsiteY12" fmla="*/ 97776 h 454163"/>
                <a:gd name="connsiteX13" fmla="*/ 362148 w 866528"/>
                <a:gd name="connsiteY13" fmla="*/ 173976 h 454163"/>
                <a:gd name="connsiteX14" fmla="*/ 416123 w 866528"/>
                <a:gd name="connsiteY14" fmla="*/ 85076 h 454163"/>
                <a:gd name="connsiteX15" fmla="*/ 463748 w 866528"/>
                <a:gd name="connsiteY15" fmla="*/ 158101 h 454163"/>
                <a:gd name="connsiteX16" fmla="*/ 505023 w 866528"/>
                <a:gd name="connsiteY16" fmla="*/ 50151 h 454163"/>
                <a:gd name="connsiteX17" fmla="*/ 492323 w 866528"/>
                <a:gd name="connsiteY17" fmla="*/ 139051 h 454163"/>
                <a:gd name="connsiteX18" fmla="*/ 527248 w 866528"/>
                <a:gd name="connsiteY18" fmla="*/ 135876 h 454163"/>
                <a:gd name="connsiteX19" fmla="*/ 539948 w 866528"/>
                <a:gd name="connsiteY19" fmla="*/ 2526 h 454163"/>
                <a:gd name="connsiteX20" fmla="*/ 539948 w 866528"/>
                <a:gd name="connsiteY20" fmla="*/ 56501 h 454163"/>
                <a:gd name="connsiteX21" fmla="*/ 578048 w 866528"/>
                <a:gd name="connsiteY21" fmla="*/ 154926 h 454163"/>
                <a:gd name="connsiteX22" fmla="*/ 644723 w 866528"/>
                <a:gd name="connsiteY22" fmla="*/ 31101 h 454163"/>
                <a:gd name="connsiteX23" fmla="*/ 632023 w 866528"/>
                <a:gd name="connsiteY23" fmla="*/ 129526 h 454163"/>
                <a:gd name="connsiteX24" fmla="*/ 711398 w 866528"/>
                <a:gd name="connsiteY24" fmla="*/ 189851 h 454163"/>
                <a:gd name="connsiteX25" fmla="*/ 666948 w 866528"/>
                <a:gd name="connsiteY25" fmla="*/ 196201 h 454163"/>
                <a:gd name="connsiteX26" fmla="*/ 822523 w 866528"/>
                <a:gd name="connsiteY26" fmla="*/ 202551 h 454163"/>
                <a:gd name="connsiteX27" fmla="*/ 746323 w 866528"/>
                <a:gd name="connsiteY27" fmla="*/ 253351 h 454163"/>
                <a:gd name="connsiteX28" fmla="*/ 819348 w 866528"/>
                <a:gd name="connsiteY28" fmla="*/ 269226 h 454163"/>
                <a:gd name="connsiteX29" fmla="*/ 863798 w 866528"/>
                <a:gd name="connsiteY29" fmla="*/ 342251 h 454163"/>
                <a:gd name="connsiteX30" fmla="*/ 739973 w 866528"/>
                <a:gd name="connsiteY30" fmla="*/ 326376 h 454163"/>
                <a:gd name="connsiteX31" fmla="*/ 832048 w 866528"/>
                <a:gd name="connsiteY31" fmla="*/ 380351 h 454163"/>
                <a:gd name="connsiteX32" fmla="*/ 657423 w 866528"/>
                <a:gd name="connsiteY32" fmla="*/ 307326 h 454163"/>
                <a:gd name="connsiteX33" fmla="*/ 489148 w 866528"/>
                <a:gd name="connsiteY33" fmla="*/ 234301 h 454163"/>
                <a:gd name="connsiteX34" fmla="*/ 622498 w 866528"/>
                <a:gd name="connsiteY34" fmla="*/ 262876 h 454163"/>
                <a:gd name="connsiteX35" fmla="*/ 425648 w 866528"/>
                <a:gd name="connsiteY35" fmla="*/ 218426 h 454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66528" h="454163">
                  <a:moveTo>
                    <a:pt x="425648" y="218426"/>
                  </a:moveTo>
                  <a:cubicBezTo>
                    <a:pt x="347331" y="231126"/>
                    <a:pt x="152598" y="339076"/>
                    <a:pt x="152598" y="339076"/>
                  </a:cubicBezTo>
                  <a:cubicBezTo>
                    <a:pt x="126140" y="350718"/>
                    <a:pt x="274835" y="279280"/>
                    <a:pt x="266898" y="288276"/>
                  </a:cubicBezTo>
                  <a:cubicBezTo>
                    <a:pt x="258960" y="297272"/>
                    <a:pt x="149423" y="365534"/>
                    <a:pt x="104973" y="393051"/>
                  </a:cubicBezTo>
                  <a:cubicBezTo>
                    <a:pt x="60523" y="420568"/>
                    <a:pt x="-4035" y="460255"/>
                    <a:pt x="198" y="453376"/>
                  </a:cubicBezTo>
                  <a:cubicBezTo>
                    <a:pt x="4431" y="446497"/>
                    <a:pt x="85394" y="390934"/>
                    <a:pt x="130373" y="351776"/>
                  </a:cubicBezTo>
                  <a:cubicBezTo>
                    <a:pt x="175352" y="312618"/>
                    <a:pt x="270602" y="225834"/>
                    <a:pt x="270073" y="218426"/>
                  </a:cubicBezTo>
                  <a:cubicBezTo>
                    <a:pt x="269544" y="211018"/>
                    <a:pt x="128256" y="305209"/>
                    <a:pt x="127198" y="307326"/>
                  </a:cubicBezTo>
                  <a:cubicBezTo>
                    <a:pt x="126140" y="309443"/>
                    <a:pt x="244144" y="264993"/>
                    <a:pt x="263723" y="231126"/>
                  </a:cubicBezTo>
                  <a:cubicBezTo>
                    <a:pt x="283302" y="197259"/>
                    <a:pt x="249436" y="113651"/>
                    <a:pt x="244673" y="104126"/>
                  </a:cubicBezTo>
                  <a:cubicBezTo>
                    <a:pt x="239910" y="94601"/>
                    <a:pt x="217156" y="157572"/>
                    <a:pt x="235148" y="173976"/>
                  </a:cubicBezTo>
                  <a:cubicBezTo>
                    <a:pt x="253140" y="190380"/>
                    <a:pt x="337806" y="215251"/>
                    <a:pt x="352623" y="202551"/>
                  </a:cubicBezTo>
                  <a:cubicBezTo>
                    <a:pt x="367440" y="189851"/>
                    <a:pt x="322461" y="102538"/>
                    <a:pt x="324048" y="97776"/>
                  </a:cubicBezTo>
                  <a:cubicBezTo>
                    <a:pt x="325635" y="93014"/>
                    <a:pt x="346802" y="176093"/>
                    <a:pt x="362148" y="173976"/>
                  </a:cubicBezTo>
                  <a:cubicBezTo>
                    <a:pt x="377494" y="171859"/>
                    <a:pt x="399190" y="87722"/>
                    <a:pt x="416123" y="85076"/>
                  </a:cubicBezTo>
                  <a:cubicBezTo>
                    <a:pt x="433056" y="82430"/>
                    <a:pt x="448931" y="163922"/>
                    <a:pt x="463748" y="158101"/>
                  </a:cubicBezTo>
                  <a:cubicBezTo>
                    <a:pt x="478565" y="152280"/>
                    <a:pt x="500261" y="53326"/>
                    <a:pt x="505023" y="50151"/>
                  </a:cubicBezTo>
                  <a:cubicBezTo>
                    <a:pt x="509785" y="46976"/>
                    <a:pt x="488619" y="124764"/>
                    <a:pt x="492323" y="139051"/>
                  </a:cubicBezTo>
                  <a:cubicBezTo>
                    <a:pt x="496027" y="153338"/>
                    <a:pt x="519311" y="158630"/>
                    <a:pt x="527248" y="135876"/>
                  </a:cubicBezTo>
                  <a:cubicBezTo>
                    <a:pt x="535186" y="113122"/>
                    <a:pt x="537831" y="15755"/>
                    <a:pt x="539948" y="2526"/>
                  </a:cubicBezTo>
                  <a:cubicBezTo>
                    <a:pt x="542065" y="-10703"/>
                    <a:pt x="533598" y="31101"/>
                    <a:pt x="539948" y="56501"/>
                  </a:cubicBezTo>
                  <a:cubicBezTo>
                    <a:pt x="546298" y="81901"/>
                    <a:pt x="560586" y="159159"/>
                    <a:pt x="578048" y="154926"/>
                  </a:cubicBezTo>
                  <a:cubicBezTo>
                    <a:pt x="595510" y="150693"/>
                    <a:pt x="635727" y="35334"/>
                    <a:pt x="644723" y="31101"/>
                  </a:cubicBezTo>
                  <a:cubicBezTo>
                    <a:pt x="653719" y="26868"/>
                    <a:pt x="620911" y="103068"/>
                    <a:pt x="632023" y="129526"/>
                  </a:cubicBezTo>
                  <a:cubicBezTo>
                    <a:pt x="643136" y="155984"/>
                    <a:pt x="705577" y="178739"/>
                    <a:pt x="711398" y="189851"/>
                  </a:cubicBezTo>
                  <a:cubicBezTo>
                    <a:pt x="717219" y="200963"/>
                    <a:pt x="648427" y="194084"/>
                    <a:pt x="666948" y="196201"/>
                  </a:cubicBezTo>
                  <a:cubicBezTo>
                    <a:pt x="685469" y="198318"/>
                    <a:pt x="809294" y="193026"/>
                    <a:pt x="822523" y="202551"/>
                  </a:cubicBezTo>
                  <a:cubicBezTo>
                    <a:pt x="835752" y="212076"/>
                    <a:pt x="746852" y="242239"/>
                    <a:pt x="746323" y="253351"/>
                  </a:cubicBezTo>
                  <a:cubicBezTo>
                    <a:pt x="745794" y="264463"/>
                    <a:pt x="799769" y="254409"/>
                    <a:pt x="819348" y="269226"/>
                  </a:cubicBezTo>
                  <a:cubicBezTo>
                    <a:pt x="838927" y="284043"/>
                    <a:pt x="877027" y="332726"/>
                    <a:pt x="863798" y="342251"/>
                  </a:cubicBezTo>
                  <a:cubicBezTo>
                    <a:pt x="850569" y="351776"/>
                    <a:pt x="745265" y="320026"/>
                    <a:pt x="739973" y="326376"/>
                  </a:cubicBezTo>
                  <a:cubicBezTo>
                    <a:pt x="734681" y="332726"/>
                    <a:pt x="845806" y="383526"/>
                    <a:pt x="832048" y="380351"/>
                  </a:cubicBezTo>
                  <a:cubicBezTo>
                    <a:pt x="818290" y="377176"/>
                    <a:pt x="657423" y="307326"/>
                    <a:pt x="657423" y="307326"/>
                  </a:cubicBezTo>
                  <a:cubicBezTo>
                    <a:pt x="600273" y="282984"/>
                    <a:pt x="494969" y="241709"/>
                    <a:pt x="489148" y="234301"/>
                  </a:cubicBezTo>
                  <a:cubicBezTo>
                    <a:pt x="483327" y="226893"/>
                    <a:pt x="635727" y="266051"/>
                    <a:pt x="622498" y="262876"/>
                  </a:cubicBezTo>
                  <a:cubicBezTo>
                    <a:pt x="609269" y="259701"/>
                    <a:pt x="503965" y="205726"/>
                    <a:pt x="425648" y="2184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>
              <a:extLst>
                <a:ext uri="{FF2B5EF4-FFF2-40B4-BE49-F238E27FC236}">
                  <a16:creationId xmlns:a16="http://schemas.microsoft.com/office/drawing/2014/main" id="{6131D5E8-11D6-0033-4EED-FCF60121175E}"/>
                </a:ext>
              </a:extLst>
            </p:cNvPr>
            <p:cNvSpPr/>
            <p:nvPr/>
          </p:nvSpPr>
          <p:spPr>
            <a:xfrm>
              <a:off x="5549781" y="3346512"/>
              <a:ext cx="638952" cy="327100"/>
            </a:xfrm>
            <a:custGeom>
              <a:avLst/>
              <a:gdLst>
                <a:gd name="connsiteX0" fmla="*/ 292219 w 638952"/>
                <a:gd name="connsiteY0" fmla="*/ 3113 h 327100"/>
                <a:gd name="connsiteX1" fmla="*/ 501769 w 638952"/>
                <a:gd name="connsiteY1" fmla="*/ 104713 h 327100"/>
                <a:gd name="connsiteX2" fmla="*/ 584319 w 638952"/>
                <a:gd name="connsiteY2" fmla="*/ 133288 h 327100"/>
                <a:gd name="connsiteX3" fmla="*/ 530344 w 638952"/>
                <a:gd name="connsiteY3" fmla="*/ 152338 h 327100"/>
                <a:gd name="connsiteX4" fmla="*/ 638294 w 638952"/>
                <a:gd name="connsiteY4" fmla="*/ 253938 h 327100"/>
                <a:gd name="connsiteX5" fmla="*/ 571619 w 638952"/>
                <a:gd name="connsiteY5" fmla="*/ 225363 h 327100"/>
                <a:gd name="connsiteX6" fmla="*/ 489069 w 638952"/>
                <a:gd name="connsiteY6" fmla="*/ 180913 h 327100"/>
                <a:gd name="connsiteX7" fmla="*/ 368419 w 638952"/>
                <a:gd name="connsiteY7" fmla="*/ 212663 h 327100"/>
                <a:gd name="connsiteX8" fmla="*/ 330319 w 638952"/>
                <a:gd name="connsiteY8" fmla="*/ 269813 h 327100"/>
                <a:gd name="connsiteX9" fmla="*/ 314444 w 638952"/>
                <a:gd name="connsiteY9" fmla="*/ 209488 h 327100"/>
                <a:gd name="connsiteX10" fmla="*/ 266819 w 638952"/>
                <a:gd name="connsiteY10" fmla="*/ 215838 h 327100"/>
                <a:gd name="connsiteX11" fmla="*/ 247769 w 638952"/>
                <a:gd name="connsiteY11" fmla="*/ 326963 h 327100"/>
                <a:gd name="connsiteX12" fmla="*/ 231894 w 638952"/>
                <a:gd name="connsiteY12" fmla="*/ 238063 h 327100"/>
                <a:gd name="connsiteX13" fmla="*/ 187444 w 638952"/>
                <a:gd name="connsiteY13" fmla="*/ 203138 h 327100"/>
                <a:gd name="connsiteX14" fmla="*/ 133469 w 638952"/>
                <a:gd name="connsiteY14" fmla="*/ 272988 h 327100"/>
                <a:gd name="connsiteX15" fmla="*/ 130294 w 638952"/>
                <a:gd name="connsiteY15" fmla="*/ 241238 h 327100"/>
                <a:gd name="connsiteX16" fmla="*/ 79494 w 638952"/>
                <a:gd name="connsiteY16" fmla="*/ 234888 h 327100"/>
                <a:gd name="connsiteX17" fmla="*/ 119 w 638952"/>
                <a:gd name="connsiteY17" fmla="*/ 203138 h 327100"/>
                <a:gd name="connsiteX18" fmla="*/ 98544 w 638952"/>
                <a:gd name="connsiteY18" fmla="*/ 276163 h 327100"/>
                <a:gd name="connsiteX19" fmla="*/ 35044 w 638952"/>
                <a:gd name="connsiteY19" fmla="*/ 203138 h 327100"/>
                <a:gd name="connsiteX20" fmla="*/ 177919 w 638952"/>
                <a:gd name="connsiteY20" fmla="*/ 219013 h 327100"/>
                <a:gd name="connsiteX21" fmla="*/ 108069 w 638952"/>
                <a:gd name="connsiteY21" fmla="*/ 206313 h 327100"/>
                <a:gd name="connsiteX22" fmla="*/ 390644 w 638952"/>
                <a:gd name="connsiteY22" fmla="*/ 177738 h 327100"/>
                <a:gd name="connsiteX23" fmla="*/ 438269 w 638952"/>
                <a:gd name="connsiteY23" fmla="*/ 152338 h 327100"/>
                <a:gd name="connsiteX24" fmla="*/ 377944 w 638952"/>
                <a:gd name="connsiteY24" fmla="*/ 158688 h 327100"/>
                <a:gd name="connsiteX25" fmla="*/ 571619 w 638952"/>
                <a:gd name="connsiteY25" fmla="*/ 117413 h 327100"/>
                <a:gd name="connsiteX26" fmla="*/ 597019 w 638952"/>
                <a:gd name="connsiteY26" fmla="*/ 101538 h 327100"/>
                <a:gd name="connsiteX27" fmla="*/ 466844 w 638952"/>
                <a:gd name="connsiteY27" fmla="*/ 31688 h 327100"/>
                <a:gd name="connsiteX28" fmla="*/ 292219 w 638952"/>
                <a:gd name="connsiteY28" fmla="*/ 3113 h 32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8952" h="327100">
                  <a:moveTo>
                    <a:pt x="292219" y="3113"/>
                  </a:moveTo>
                  <a:cubicBezTo>
                    <a:pt x="298040" y="15284"/>
                    <a:pt x="453086" y="83017"/>
                    <a:pt x="501769" y="104713"/>
                  </a:cubicBezTo>
                  <a:cubicBezTo>
                    <a:pt x="550452" y="126409"/>
                    <a:pt x="579557" y="125351"/>
                    <a:pt x="584319" y="133288"/>
                  </a:cubicBezTo>
                  <a:cubicBezTo>
                    <a:pt x="589082" y="141226"/>
                    <a:pt x="521348" y="132230"/>
                    <a:pt x="530344" y="152338"/>
                  </a:cubicBezTo>
                  <a:cubicBezTo>
                    <a:pt x="539340" y="172446"/>
                    <a:pt x="631415" y="241767"/>
                    <a:pt x="638294" y="253938"/>
                  </a:cubicBezTo>
                  <a:cubicBezTo>
                    <a:pt x="645173" y="266109"/>
                    <a:pt x="596490" y="237534"/>
                    <a:pt x="571619" y="225363"/>
                  </a:cubicBezTo>
                  <a:cubicBezTo>
                    <a:pt x="546748" y="213192"/>
                    <a:pt x="522936" y="183030"/>
                    <a:pt x="489069" y="180913"/>
                  </a:cubicBezTo>
                  <a:cubicBezTo>
                    <a:pt x="455202" y="178796"/>
                    <a:pt x="394877" y="197846"/>
                    <a:pt x="368419" y="212663"/>
                  </a:cubicBezTo>
                  <a:cubicBezTo>
                    <a:pt x="341961" y="227480"/>
                    <a:pt x="339315" y="270342"/>
                    <a:pt x="330319" y="269813"/>
                  </a:cubicBezTo>
                  <a:cubicBezTo>
                    <a:pt x="321323" y="269284"/>
                    <a:pt x="325027" y="218484"/>
                    <a:pt x="314444" y="209488"/>
                  </a:cubicBezTo>
                  <a:cubicBezTo>
                    <a:pt x="303861" y="200492"/>
                    <a:pt x="277931" y="196259"/>
                    <a:pt x="266819" y="215838"/>
                  </a:cubicBezTo>
                  <a:cubicBezTo>
                    <a:pt x="255707" y="235417"/>
                    <a:pt x="253590" y="323259"/>
                    <a:pt x="247769" y="326963"/>
                  </a:cubicBezTo>
                  <a:cubicBezTo>
                    <a:pt x="241948" y="330667"/>
                    <a:pt x="241948" y="258701"/>
                    <a:pt x="231894" y="238063"/>
                  </a:cubicBezTo>
                  <a:cubicBezTo>
                    <a:pt x="221840" y="217425"/>
                    <a:pt x="203848" y="197317"/>
                    <a:pt x="187444" y="203138"/>
                  </a:cubicBezTo>
                  <a:cubicBezTo>
                    <a:pt x="171040" y="208959"/>
                    <a:pt x="142994" y="266638"/>
                    <a:pt x="133469" y="272988"/>
                  </a:cubicBezTo>
                  <a:cubicBezTo>
                    <a:pt x="123944" y="279338"/>
                    <a:pt x="139290" y="247588"/>
                    <a:pt x="130294" y="241238"/>
                  </a:cubicBezTo>
                  <a:cubicBezTo>
                    <a:pt x="121298" y="234888"/>
                    <a:pt x="101190" y="241238"/>
                    <a:pt x="79494" y="234888"/>
                  </a:cubicBezTo>
                  <a:cubicBezTo>
                    <a:pt x="57798" y="228538"/>
                    <a:pt x="-3056" y="196259"/>
                    <a:pt x="119" y="203138"/>
                  </a:cubicBezTo>
                  <a:cubicBezTo>
                    <a:pt x="3294" y="210017"/>
                    <a:pt x="92723" y="276163"/>
                    <a:pt x="98544" y="276163"/>
                  </a:cubicBezTo>
                  <a:cubicBezTo>
                    <a:pt x="104365" y="276163"/>
                    <a:pt x="21815" y="212663"/>
                    <a:pt x="35044" y="203138"/>
                  </a:cubicBezTo>
                  <a:cubicBezTo>
                    <a:pt x="48273" y="193613"/>
                    <a:pt x="165748" y="218484"/>
                    <a:pt x="177919" y="219013"/>
                  </a:cubicBezTo>
                  <a:cubicBezTo>
                    <a:pt x="190090" y="219542"/>
                    <a:pt x="72615" y="213192"/>
                    <a:pt x="108069" y="206313"/>
                  </a:cubicBezTo>
                  <a:cubicBezTo>
                    <a:pt x="143523" y="199434"/>
                    <a:pt x="335611" y="186734"/>
                    <a:pt x="390644" y="177738"/>
                  </a:cubicBezTo>
                  <a:cubicBezTo>
                    <a:pt x="445677" y="168742"/>
                    <a:pt x="440386" y="155513"/>
                    <a:pt x="438269" y="152338"/>
                  </a:cubicBezTo>
                  <a:cubicBezTo>
                    <a:pt x="436152" y="149163"/>
                    <a:pt x="355719" y="164509"/>
                    <a:pt x="377944" y="158688"/>
                  </a:cubicBezTo>
                  <a:cubicBezTo>
                    <a:pt x="400169" y="152867"/>
                    <a:pt x="535107" y="126938"/>
                    <a:pt x="571619" y="117413"/>
                  </a:cubicBezTo>
                  <a:cubicBezTo>
                    <a:pt x="608131" y="107888"/>
                    <a:pt x="614481" y="115825"/>
                    <a:pt x="597019" y="101538"/>
                  </a:cubicBezTo>
                  <a:cubicBezTo>
                    <a:pt x="579557" y="87251"/>
                    <a:pt x="511294" y="45975"/>
                    <a:pt x="466844" y="31688"/>
                  </a:cubicBezTo>
                  <a:cubicBezTo>
                    <a:pt x="422394" y="17401"/>
                    <a:pt x="286398" y="-9058"/>
                    <a:pt x="292219" y="31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>
              <a:extLst>
                <a:ext uri="{FF2B5EF4-FFF2-40B4-BE49-F238E27FC236}">
                  <a16:creationId xmlns:a16="http://schemas.microsoft.com/office/drawing/2014/main" id="{1E2E04BF-C8BA-74DD-2CB4-453CF3BE297E}"/>
                </a:ext>
              </a:extLst>
            </p:cNvPr>
            <p:cNvSpPr/>
            <p:nvPr/>
          </p:nvSpPr>
          <p:spPr>
            <a:xfrm>
              <a:off x="5398156" y="3215957"/>
              <a:ext cx="508001" cy="217038"/>
            </a:xfrm>
            <a:custGeom>
              <a:avLst/>
              <a:gdLst>
                <a:gd name="connsiteX0" fmla="*/ 504169 w 508001"/>
                <a:gd name="connsiteY0" fmla="*/ 318 h 217038"/>
                <a:gd name="connsiteX1" fmla="*/ 313669 w 508001"/>
                <a:gd name="connsiteY1" fmla="*/ 73343 h 217038"/>
                <a:gd name="connsiteX2" fmla="*/ 148569 w 508001"/>
                <a:gd name="connsiteY2" fmla="*/ 168593 h 217038"/>
                <a:gd name="connsiteX3" fmla="*/ 266044 w 508001"/>
                <a:gd name="connsiteY3" fmla="*/ 98743 h 217038"/>
                <a:gd name="connsiteX4" fmla="*/ 85069 w 508001"/>
                <a:gd name="connsiteY4" fmla="*/ 165418 h 217038"/>
                <a:gd name="connsiteX5" fmla="*/ 50144 w 508001"/>
                <a:gd name="connsiteY5" fmla="*/ 216218 h 217038"/>
                <a:gd name="connsiteX6" fmla="*/ 132694 w 508001"/>
                <a:gd name="connsiteY6" fmla="*/ 124143 h 217038"/>
                <a:gd name="connsiteX7" fmla="*/ 2519 w 508001"/>
                <a:gd name="connsiteY7" fmla="*/ 181293 h 217038"/>
                <a:gd name="connsiteX8" fmla="*/ 272394 w 508001"/>
                <a:gd name="connsiteY8" fmla="*/ 57468 h 217038"/>
                <a:gd name="connsiteX9" fmla="*/ 129519 w 508001"/>
                <a:gd name="connsiteY9" fmla="*/ 101918 h 217038"/>
                <a:gd name="connsiteX10" fmla="*/ 504169 w 508001"/>
                <a:gd name="connsiteY10" fmla="*/ 318 h 217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8001" h="217038">
                  <a:moveTo>
                    <a:pt x="504169" y="318"/>
                  </a:moveTo>
                  <a:cubicBezTo>
                    <a:pt x="534860" y="-4444"/>
                    <a:pt x="372936" y="45297"/>
                    <a:pt x="313669" y="73343"/>
                  </a:cubicBezTo>
                  <a:cubicBezTo>
                    <a:pt x="254402" y="101389"/>
                    <a:pt x="156506" y="164360"/>
                    <a:pt x="148569" y="168593"/>
                  </a:cubicBezTo>
                  <a:cubicBezTo>
                    <a:pt x="140632" y="172826"/>
                    <a:pt x="276627" y="99272"/>
                    <a:pt x="266044" y="98743"/>
                  </a:cubicBezTo>
                  <a:cubicBezTo>
                    <a:pt x="255461" y="98214"/>
                    <a:pt x="121052" y="145839"/>
                    <a:pt x="85069" y="165418"/>
                  </a:cubicBezTo>
                  <a:cubicBezTo>
                    <a:pt x="49086" y="184997"/>
                    <a:pt x="42206" y="223097"/>
                    <a:pt x="50144" y="216218"/>
                  </a:cubicBezTo>
                  <a:cubicBezTo>
                    <a:pt x="58082" y="209339"/>
                    <a:pt x="140631" y="129964"/>
                    <a:pt x="132694" y="124143"/>
                  </a:cubicBezTo>
                  <a:cubicBezTo>
                    <a:pt x="124757" y="118322"/>
                    <a:pt x="-20764" y="192405"/>
                    <a:pt x="2519" y="181293"/>
                  </a:cubicBezTo>
                  <a:cubicBezTo>
                    <a:pt x="25802" y="170181"/>
                    <a:pt x="251227" y="70697"/>
                    <a:pt x="272394" y="57468"/>
                  </a:cubicBezTo>
                  <a:cubicBezTo>
                    <a:pt x="293561" y="44239"/>
                    <a:pt x="95652" y="107739"/>
                    <a:pt x="129519" y="101918"/>
                  </a:cubicBezTo>
                  <a:cubicBezTo>
                    <a:pt x="163386" y="96097"/>
                    <a:pt x="473478" y="5080"/>
                    <a:pt x="504169" y="3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576743C9-50F8-C9E7-C099-7B6F33D8B657}"/>
                </a:ext>
              </a:extLst>
            </p:cNvPr>
            <p:cNvSpPr/>
            <p:nvPr/>
          </p:nvSpPr>
          <p:spPr>
            <a:xfrm>
              <a:off x="5419120" y="3513475"/>
              <a:ext cx="619756" cy="38527"/>
            </a:xfrm>
            <a:custGeom>
              <a:avLst/>
              <a:gdLst>
                <a:gd name="connsiteX0" fmla="*/ 605 w 619756"/>
                <a:gd name="connsiteY0" fmla="*/ 7600 h 38527"/>
                <a:gd name="connsiteX1" fmla="*/ 210155 w 619756"/>
                <a:gd name="connsiteY1" fmla="*/ 13950 h 38527"/>
                <a:gd name="connsiteX2" fmla="*/ 372080 w 619756"/>
                <a:gd name="connsiteY2" fmla="*/ 13950 h 38527"/>
                <a:gd name="connsiteX3" fmla="*/ 295880 w 619756"/>
                <a:gd name="connsiteY3" fmla="*/ 13950 h 38527"/>
                <a:gd name="connsiteX4" fmla="*/ 441930 w 619756"/>
                <a:gd name="connsiteY4" fmla="*/ 1250 h 38527"/>
                <a:gd name="connsiteX5" fmla="*/ 619730 w 619756"/>
                <a:gd name="connsiteY5" fmla="*/ 4425 h 38527"/>
                <a:gd name="connsiteX6" fmla="*/ 429230 w 619756"/>
                <a:gd name="connsiteY6" fmla="*/ 36175 h 38527"/>
                <a:gd name="connsiteX7" fmla="*/ 137130 w 619756"/>
                <a:gd name="connsiteY7" fmla="*/ 36175 h 38527"/>
                <a:gd name="connsiteX8" fmla="*/ 280005 w 619756"/>
                <a:gd name="connsiteY8" fmla="*/ 36175 h 38527"/>
                <a:gd name="connsiteX9" fmla="*/ 605 w 619756"/>
                <a:gd name="connsiteY9" fmla="*/ 7600 h 38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9756" h="38527">
                  <a:moveTo>
                    <a:pt x="605" y="7600"/>
                  </a:moveTo>
                  <a:cubicBezTo>
                    <a:pt x="-11037" y="3896"/>
                    <a:pt x="148243" y="12892"/>
                    <a:pt x="210155" y="13950"/>
                  </a:cubicBezTo>
                  <a:cubicBezTo>
                    <a:pt x="272067" y="15008"/>
                    <a:pt x="372080" y="13950"/>
                    <a:pt x="372080" y="13950"/>
                  </a:cubicBezTo>
                  <a:cubicBezTo>
                    <a:pt x="386367" y="13950"/>
                    <a:pt x="284238" y="16067"/>
                    <a:pt x="295880" y="13950"/>
                  </a:cubicBezTo>
                  <a:cubicBezTo>
                    <a:pt x="307522" y="11833"/>
                    <a:pt x="387955" y="2837"/>
                    <a:pt x="441930" y="1250"/>
                  </a:cubicBezTo>
                  <a:cubicBezTo>
                    <a:pt x="495905" y="-338"/>
                    <a:pt x="621847" y="-1396"/>
                    <a:pt x="619730" y="4425"/>
                  </a:cubicBezTo>
                  <a:cubicBezTo>
                    <a:pt x="617613" y="10246"/>
                    <a:pt x="509663" y="30883"/>
                    <a:pt x="429230" y="36175"/>
                  </a:cubicBezTo>
                  <a:cubicBezTo>
                    <a:pt x="348797" y="41467"/>
                    <a:pt x="137130" y="36175"/>
                    <a:pt x="137130" y="36175"/>
                  </a:cubicBezTo>
                  <a:cubicBezTo>
                    <a:pt x="112259" y="36175"/>
                    <a:pt x="295880" y="38292"/>
                    <a:pt x="280005" y="36175"/>
                  </a:cubicBezTo>
                  <a:cubicBezTo>
                    <a:pt x="264130" y="34058"/>
                    <a:pt x="12247" y="11304"/>
                    <a:pt x="605" y="76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>
              <a:extLst>
                <a:ext uri="{FF2B5EF4-FFF2-40B4-BE49-F238E27FC236}">
                  <a16:creationId xmlns:a16="http://schemas.microsoft.com/office/drawing/2014/main" id="{B8678659-1720-6E63-97F5-070E164848FD}"/>
                </a:ext>
              </a:extLst>
            </p:cNvPr>
            <p:cNvSpPr/>
            <p:nvPr/>
          </p:nvSpPr>
          <p:spPr>
            <a:xfrm>
              <a:off x="5379906" y="3317687"/>
              <a:ext cx="271600" cy="263727"/>
            </a:xfrm>
            <a:custGeom>
              <a:avLst/>
              <a:gdLst>
                <a:gd name="connsiteX0" fmla="*/ 271594 w 271600"/>
                <a:gd name="connsiteY0" fmla="*/ 188 h 263727"/>
                <a:gd name="connsiteX1" fmla="*/ 93794 w 271600"/>
                <a:gd name="connsiteY1" fmla="*/ 162113 h 263727"/>
                <a:gd name="connsiteX2" fmla="*/ 4894 w 271600"/>
                <a:gd name="connsiteY2" fmla="*/ 222438 h 263727"/>
                <a:gd name="connsiteX3" fmla="*/ 17594 w 271600"/>
                <a:gd name="connsiteY3" fmla="*/ 247838 h 263727"/>
                <a:gd name="connsiteX4" fmla="*/ 68394 w 271600"/>
                <a:gd name="connsiteY4" fmla="*/ 247838 h 263727"/>
                <a:gd name="connsiteX5" fmla="*/ 27119 w 271600"/>
                <a:gd name="connsiteY5" fmla="*/ 263713 h 263727"/>
                <a:gd name="connsiteX6" fmla="*/ 179519 w 271600"/>
                <a:gd name="connsiteY6" fmla="*/ 244663 h 263727"/>
                <a:gd name="connsiteX7" fmla="*/ 55694 w 271600"/>
                <a:gd name="connsiteY7" fmla="*/ 263713 h 263727"/>
                <a:gd name="connsiteX8" fmla="*/ 14419 w 271600"/>
                <a:gd name="connsiteY8" fmla="*/ 241488 h 263727"/>
                <a:gd name="connsiteX9" fmla="*/ 144594 w 271600"/>
                <a:gd name="connsiteY9" fmla="*/ 158938 h 263727"/>
                <a:gd name="connsiteX10" fmla="*/ 87444 w 271600"/>
                <a:gd name="connsiteY10" fmla="*/ 197038 h 263727"/>
                <a:gd name="connsiteX11" fmla="*/ 271594 w 271600"/>
                <a:gd name="connsiteY11" fmla="*/ 188 h 26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1600" h="263727">
                  <a:moveTo>
                    <a:pt x="271594" y="188"/>
                  </a:moveTo>
                  <a:cubicBezTo>
                    <a:pt x="272652" y="-5633"/>
                    <a:pt x="138244" y="125071"/>
                    <a:pt x="93794" y="162113"/>
                  </a:cubicBezTo>
                  <a:cubicBezTo>
                    <a:pt x="49344" y="199155"/>
                    <a:pt x="17594" y="208151"/>
                    <a:pt x="4894" y="222438"/>
                  </a:cubicBezTo>
                  <a:cubicBezTo>
                    <a:pt x="-7806" y="236726"/>
                    <a:pt x="7011" y="243605"/>
                    <a:pt x="17594" y="247838"/>
                  </a:cubicBezTo>
                  <a:cubicBezTo>
                    <a:pt x="28177" y="252071"/>
                    <a:pt x="66806" y="245192"/>
                    <a:pt x="68394" y="247838"/>
                  </a:cubicBezTo>
                  <a:cubicBezTo>
                    <a:pt x="69981" y="250484"/>
                    <a:pt x="8598" y="264242"/>
                    <a:pt x="27119" y="263713"/>
                  </a:cubicBezTo>
                  <a:cubicBezTo>
                    <a:pt x="45640" y="263184"/>
                    <a:pt x="174757" y="244663"/>
                    <a:pt x="179519" y="244663"/>
                  </a:cubicBezTo>
                  <a:cubicBezTo>
                    <a:pt x="184281" y="244663"/>
                    <a:pt x="83211" y="264242"/>
                    <a:pt x="55694" y="263713"/>
                  </a:cubicBezTo>
                  <a:cubicBezTo>
                    <a:pt x="28177" y="263184"/>
                    <a:pt x="-398" y="258950"/>
                    <a:pt x="14419" y="241488"/>
                  </a:cubicBezTo>
                  <a:cubicBezTo>
                    <a:pt x="29236" y="224026"/>
                    <a:pt x="132423" y="166346"/>
                    <a:pt x="144594" y="158938"/>
                  </a:cubicBezTo>
                  <a:cubicBezTo>
                    <a:pt x="156765" y="151530"/>
                    <a:pt x="65748" y="219263"/>
                    <a:pt x="87444" y="197038"/>
                  </a:cubicBezTo>
                  <a:cubicBezTo>
                    <a:pt x="109140" y="174813"/>
                    <a:pt x="270536" y="6009"/>
                    <a:pt x="271594" y="1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円/楕円 34">
              <a:extLst>
                <a:ext uri="{FF2B5EF4-FFF2-40B4-BE49-F238E27FC236}">
                  <a16:creationId xmlns:a16="http://schemas.microsoft.com/office/drawing/2014/main" id="{908F5A9D-C0EE-F3F9-6E5C-A9F37047CE92}"/>
                </a:ext>
              </a:extLst>
            </p:cNvPr>
            <p:cNvSpPr/>
            <p:nvPr/>
          </p:nvSpPr>
          <p:spPr>
            <a:xfrm>
              <a:off x="5731999" y="3389225"/>
              <a:ext cx="60325" cy="603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月 35">
              <a:extLst>
                <a:ext uri="{FF2B5EF4-FFF2-40B4-BE49-F238E27FC236}">
                  <a16:creationId xmlns:a16="http://schemas.microsoft.com/office/drawing/2014/main" id="{F622023E-6832-7875-1E09-11C8D33E29E3}"/>
                </a:ext>
              </a:extLst>
            </p:cNvPr>
            <p:cNvSpPr/>
            <p:nvPr/>
          </p:nvSpPr>
          <p:spPr>
            <a:xfrm rot="14006809">
              <a:off x="5730669" y="3375014"/>
              <a:ext cx="123130" cy="152974"/>
            </a:xfrm>
            <a:prstGeom prst="mo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 36">
              <a:extLst>
                <a:ext uri="{FF2B5EF4-FFF2-40B4-BE49-F238E27FC236}">
                  <a16:creationId xmlns:a16="http://schemas.microsoft.com/office/drawing/2014/main" id="{8E5B4594-0F59-F51A-4DCA-2E5B4A02BA0C}"/>
                </a:ext>
              </a:extLst>
            </p:cNvPr>
            <p:cNvSpPr/>
            <p:nvPr/>
          </p:nvSpPr>
          <p:spPr>
            <a:xfrm>
              <a:off x="5192065" y="3254358"/>
              <a:ext cx="294335" cy="197046"/>
            </a:xfrm>
            <a:custGeom>
              <a:avLst/>
              <a:gdLst>
                <a:gd name="connsiteX0" fmla="*/ 294335 w 294335"/>
                <a:gd name="connsiteY0" fmla="*/ 17 h 197046"/>
                <a:gd name="connsiteX1" fmla="*/ 87960 w 294335"/>
                <a:gd name="connsiteY1" fmla="*/ 123842 h 197046"/>
                <a:gd name="connsiteX2" fmla="*/ 214960 w 294335"/>
                <a:gd name="connsiteY2" fmla="*/ 63517 h 197046"/>
                <a:gd name="connsiteX3" fmla="*/ 33985 w 294335"/>
                <a:gd name="connsiteY3" fmla="*/ 158767 h 197046"/>
                <a:gd name="connsiteX4" fmla="*/ 8585 w 294335"/>
                <a:gd name="connsiteY4" fmla="*/ 193692 h 197046"/>
                <a:gd name="connsiteX5" fmla="*/ 135585 w 294335"/>
                <a:gd name="connsiteY5" fmla="*/ 82567 h 197046"/>
                <a:gd name="connsiteX6" fmla="*/ 87960 w 294335"/>
                <a:gd name="connsiteY6" fmla="*/ 114317 h 197046"/>
                <a:gd name="connsiteX7" fmla="*/ 294335 w 294335"/>
                <a:gd name="connsiteY7" fmla="*/ 17 h 197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4335" h="197046">
                  <a:moveTo>
                    <a:pt x="294335" y="17"/>
                  </a:moveTo>
                  <a:cubicBezTo>
                    <a:pt x="294335" y="1604"/>
                    <a:pt x="101189" y="113259"/>
                    <a:pt x="87960" y="123842"/>
                  </a:cubicBezTo>
                  <a:cubicBezTo>
                    <a:pt x="74731" y="134425"/>
                    <a:pt x="223956" y="57696"/>
                    <a:pt x="214960" y="63517"/>
                  </a:cubicBezTo>
                  <a:cubicBezTo>
                    <a:pt x="205964" y="69338"/>
                    <a:pt x="68381" y="137071"/>
                    <a:pt x="33985" y="158767"/>
                  </a:cubicBezTo>
                  <a:cubicBezTo>
                    <a:pt x="-411" y="180463"/>
                    <a:pt x="-8348" y="206392"/>
                    <a:pt x="8585" y="193692"/>
                  </a:cubicBezTo>
                  <a:cubicBezTo>
                    <a:pt x="25518" y="180992"/>
                    <a:pt x="122356" y="95796"/>
                    <a:pt x="135585" y="82567"/>
                  </a:cubicBezTo>
                  <a:cubicBezTo>
                    <a:pt x="148814" y="69338"/>
                    <a:pt x="68381" y="124371"/>
                    <a:pt x="87960" y="114317"/>
                  </a:cubicBezTo>
                  <a:cubicBezTo>
                    <a:pt x="107539" y="104263"/>
                    <a:pt x="294335" y="-1570"/>
                    <a:pt x="294335" y="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 37">
              <a:extLst>
                <a:ext uri="{FF2B5EF4-FFF2-40B4-BE49-F238E27FC236}">
                  <a16:creationId xmlns:a16="http://schemas.microsoft.com/office/drawing/2014/main" id="{48B046CC-B7E7-7376-CFDF-06EB527DFD1E}"/>
                </a:ext>
              </a:extLst>
            </p:cNvPr>
            <p:cNvSpPr/>
            <p:nvPr/>
          </p:nvSpPr>
          <p:spPr>
            <a:xfrm>
              <a:off x="5362310" y="3088904"/>
              <a:ext cx="515390" cy="191548"/>
            </a:xfrm>
            <a:custGeom>
              <a:avLst/>
              <a:gdLst>
                <a:gd name="connsiteX0" fmla="*/ 265 w 515390"/>
                <a:gd name="connsiteY0" fmla="*/ 190871 h 191548"/>
                <a:gd name="connsiteX1" fmla="*/ 216165 w 515390"/>
                <a:gd name="connsiteY1" fmla="*/ 117846 h 191548"/>
                <a:gd name="connsiteX2" fmla="*/ 165365 w 515390"/>
                <a:gd name="connsiteY2" fmla="*/ 143246 h 191548"/>
                <a:gd name="connsiteX3" fmla="*/ 311415 w 515390"/>
                <a:gd name="connsiteY3" fmla="*/ 79746 h 191548"/>
                <a:gd name="connsiteX4" fmla="*/ 390790 w 515390"/>
                <a:gd name="connsiteY4" fmla="*/ 79746 h 191548"/>
                <a:gd name="connsiteX5" fmla="*/ 286015 w 515390"/>
                <a:gd name="connsiteY5" fmla="*/ 89271 h 191548"/>
                <a:gd name="connsiteX6" fmla="*/ 419365 w 515390"/>
                <a:gd name="connsiteY6" fmla="*/ 79746 h 191548"/>
                <a:gd name="connsiteX7" fmla="*/ 514615 w 515390"/>
                <a:gd name="connsiteY7" fmla="*/ 371 h 191548"/>
                <a:gd name="connsiteX8" fmla="*/ 457465 w 515390"/>
                <a:gd name="connsiteY8" fmla="*/ 51171 h 191548"/>
                <a:gd name="connsiteX9" fmla="*/ 336815 w 515390"/>
                <a:gd name="connsiteY9" fmla="*/ 79746 h 191548"/>
                <a:gd name="connsiteX10" fmla="*/ 181240 w 515390"/>
                <a:gd name="connsiteY10" fmla="*/ 76571 h 191548"/>
                <a:gd name="connsiteX11" fmla="*/ 266965 w 515390"/>
                <a:gd name="connsiteY11" fmla="*/ 67046 h 191548"/>
                <a:gd name="connsiteX12" fmla="*/ 265 w 515390"/>
                <a:gd name="connsiteY12" fmla="*/ 190871 h 19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390" h="191548">
                  <a:moveTo>
                    <a:pt x="265" y="190871"/>
                  </a:moveTo>
                  <a:cubicBezTo>
                    <a:pt x="-8202" y="199338"/>
                    <a:pt x="188649" y="125783"/>
                    <a:pt x="216165" y="117846"/>
                  </a:cubicBezTo>
                  <a:cubicBezTo>
                    <a:pt x="243681" y="109909"/>
                    <a:pt x="149490" y="149596"/>
                    <a:pt x="165365" y="143246"/>
                  </a:cubicBezTo>
                  <a:cubicBezTo>
                    <a:pt x="181240" y="136896"/>
                    <a:pt x="273844" y="90329"/>
                    <a:pt x="311415" y="79746"/>
                  </a:cubicBezTo>
                  <a:cubicBezTo>
                    <a:pt x="348986" y="69163"/>
                    <a:pt x="395023" y="78159"/>
                    <a:pt x="390790" y="79746"/>
                  </a:cubicBezTo>
                  <a:cubicBezTo>
                    <a:pt x="386557" y="81333"/>
                    <a:pt x="281253" y="89271"/>
                    <a:pt x="286015" y="89271"/>
                  </a:cubicBezTo>
                  <a:cubicBezTo>
                    <a:pt x="290777" y="89271"/>
                    <a:pt x="381265" y="94563"/>
                    <a:pt x="419365" y="79746"/>
                  </a:cubicBezTo>
                  <a:cubicBezTo>
                    <a:pt x="457465" y="64929"/>
                    <a:pt x="508265" y="5133"/>
                    <a:pt x="514615" y="371"/>
                  </a:cubicBezTo>
                  <a:cubicBezTo>
                    <a:pt x="520965" y="-4391"/>
                    <a:pt x="487098" y="37942"/>
                    <a:pt x="457465" y="51171"/>
                  </a:cubicBezTo>
                  <a:cubicBezTo>
                    <a:pt x="427832" y="64400"/>
                    <a:pt x="382853" y="75513"/>
                    <a:pt x="336815" y="79746"/>
                  </a:cubicBezTo>
                  <a:cubicBezTo>
                    <a:pt x="290778" y="83979"/>
                    <a:pt x="192882" y="78688"/>
                    <a:pt x="181240" y="76571"/>
                  </a:cubicBezTo>
                  <a:cubicBezTo>
                    <a:pt x="169598" y="74454"/>
                    <a:pt x="294482" y="47996"/>
                    <a:pt x="266965" y="67046"/>
                  </a:cubicBezTo>
                  <a:cubicBezTo>
                    <a:pt x="239448" y="86096"/>
                    <a:pt x="8732" y="182404"/>
                    <a:pt x="265" y="1908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>
              <a:extLst>
                <a:ext uri="{FF2B5EF4-FFF2-40B4-BE49-F238E27FC236}">
                  <a16:creationId xmlns:a16="http://schemas.microsoft.com/office/drawing/2014/main" id="{8A65590E-AC70-1C28-8D87-DCB8CE6B084A}"/>
                </a:ext>
              </a:extLst>
            </p:cNvPr>
            <p:cNvSpPr/>
            <p:nvPr/>
          </p:nvSpPr>
          <p:spPr>
            <a:xfrm>
              <a:off x="5371481" y="3057060"/>
              <a:ext cx="223535" cy="229496"/>
            </a:xfrm>
            <a:custGeom>
              <a:avLst/>
              <a:gdLst>
                <a:gd name="connsiteX0" fmla="*/ 222869 w 223535"/>
                <a:gd name="connsiteY0" fmla="*/ 465 h 229496"/>
                <a:gd name="connsiteX1" fmla="*/ 111744 w 223535"/>
                <a:gd name="connsiteY1" fmla="*/ 67140 h 229496"/>
                <a:gd name="connsiteX2" fmla="*/ 70469 w 223535"/>
                <a:gd name="connsiteY2" fmla="*/ 133815 h 229496"/>
                <a:gd name="connsiteX3" fmla="*/ 102219 w 223535"/>
                <a:gd name="connsiteY3" fmla="*/ 89365 h 229496"/>
                <a:gd name="connsiteX4" fmla="*/ 619 w 223535"/>
                <a:gd name="connsiteY4" fmla="*/ 229065 h 229496"/>
                <a:gd name="connsiteX5" fmla="*/ 60944 w 223535"/>
                <a:gd name="connsiteY5" fmla="*/ 130640 h 229496"/>
                <a:gd name="connsiteX6" fmla="*/ 89519 w 223535"/>
                <a:gd name="connsiteY6" fmla="*/ 60790 h 229496"/>
                <a:gd name="connsiteX7" fmla="*/ 54594 w 223535"/>
                <a:gd name="connsiteY7" fmla="*/ 102065 h 229496"/>
                <a:gd name="connsiteX8" fmla="*/ 222869 w 223535"/>
                <a:gd name="connsiteY8" fmla="*/ 465 h 22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535" h="229496">
                  <a:moveTo>
                    <a:pt x="222869" y="465"/>
                  </a:moveTo>
                  <a:cubicBezTo>
                    <a:pt x="232394" y="-5356"/>
                    <a:pt x="137144" y="44915"/>
                    <a:pt x="111744" y="67140"/>
                  </a:cubicBezTo>
                  <a:cubicBezTo>
                    <a:pt x="86344" y="89365"/>
                    <a:pt x="72056" y="130111"/>
                    <a:pt x="70469" y="133815"/>
                  </a:cubicBezTo>
                  <a:cubicBezTo>
                    <a:pt x="68882" y="137519"/>
                    <a:pt x="113861" y="73490"/>
                    <a:pt x="102219" y="89365"/>
                  </a:cubicBezTo>
                  <a:cubicBezTo>
                    <a:pt x="90577" y="105240"/>
                    <a:pt x="7498" y="222186"/>
                    <a:pt x="619" y="229065"/>
                  </a:cubicBezTo>
                  <a:cubicBezTo>
                    <a:pt x="-6260" y="235944"/>
                    <a:pt x="46127" y="158686"/>
                    <a:pt x="60944" y="130640"/>
                  </a:cubicBezTo>
                  <a:cubicBezTo>
                    <a:pt x="75761" y="102594"/>
                    <a:pt x="90577" y="65552"/>
                    <a:pt x="89519" y="60790"/>
                  </a:cubicBezTo>
                  <a:cubicBezTo>
                    <a:pt x="88461" y="56028"/>
                    <a:pt x="30781" y="111590"/>
                    <a:pt x="54594" y="102065"/>
                  </a:cubicBezTo>
                  <a:cubicBezTo>
                    <a:pt x="78406" y="92540"/>
                    <a:pt x="213344" y="6286"/>
                    <a:pt x="222869" y="4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>
              <a:extLst>
                <a:ext uri="{FF2B5EF4-FFF2-40B4-BE49-F238E27FC236}">
                  <a16:creationId xmlns:a16="http://schemas.microsoft.com/office/drawing/2014/main" id="{F862FBB2-B110-2521-EC94-2379F616623E}"/>
                </a:ext>
              </a:extLst>
            </p:cNvPr>
            <p:cNvSpPr/>
            <p:nvPr/>
          </p:nvSpPr>
          <p:spPr>
            <a:xfrm>
              <a:off x="5511789" y="2967026"/>
              <a:ext cx="489386" cy="173115"/>
            </a:xfrm>
            <a:custGeom>
              <a:avLst/>
              <a:gdLst>
                <a:gd name="connsiteX0" fmla="*/ 11 w 489386"/>
                <a:gd name="connsiteY0" fmla="*/ 173049 h 173115"/>
                <a:gd name="connsiteX1" fmla="*/ 219086 w 489386"/>
                <a:gd name="connsiteY1" fmla="*/ 77799 h 173115"/>
                <a:gd name="connsiteX2" fmla="*/ 301636 w 489386"/>
                <a:gd name="connsiteY2" fmla="*/ 49224 h 173115"/>
                <a:gd name="connsiteX3" fmla="*/ 215911 w 489386"/>
                <a:gd name="connsiteY3" fmla="*/ 42874 h 173115"/>
                <a:gd name="connsiteX4" fmla="*/ 390536 w 489386"/>
                <a:gd name="connsiteY4" fmla="*/ 42874 h 173115"/>
                <a:gd name="connsiteX5" fmla="*/ 339736 w 489386"/>
                <a:gd name="connsiteY5" fmla="*/ 4774 h 173115"/>
                <a:gd name="connsiteX6" fmla="*/ 488961 w 489386"/>
                <a:gd name="connsiteY6" fmla="*/ 1599 h 173115"/>
                <a:gd name="connsiteX7" fmla="*/ 381011 w 489386"/>
                <a:gd name="connsiteY7" fmla="*/ 14299 h 173115"/>
                <a:gd name="connsiteX8" fmla="*/ 269886 w 489386"/>
                <a:gd name="connsiteY8" fmla="*/ 49224 h 173115"/>
                <a:gd name="connsiteX9" fmla="*/ 92086 w 489386"/>
                <a:gd name="connsiteY9" fmla="*/ 112724 h 173115"/>
                <a:gd name="connsiteX10" fmla="*/ 228611 w 489386"/>
                <a:gd name="connsiteY10" fmla="*/ 61924 h 173115"/>
                <a:gd name="connsiteX11" fmla="*/ 11 w 489386"/>
                <a:gd name="connsiteY11" fmla="*/ 173049 h 17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9386" h="173115">
                  <a:moveTo>
                    <a:pt x="11" y="173049"/>
                  </a:moveTo>
                  <a:cubicBezTo>
                    <a:pt x="-1577" y="175695"/>
                    <a:pt x="168815" y="98436"/>
                    <a:pt x="219086" y="77799"/>
                  </a:cubicBezTo>
                  <a:cubicBezTo>
                    <a:pt x="269357" y="57162"/>
                    <a:pt x="302165" y="55045"/>
                    <a:pt x="301636" y="49224"/>
                  </a:cubicBezTo>
                  <a:cubicBezTo>
                    <a:pt x="301107" y="43403"/>
                    <a:pt x="201094" y="43932"/>
                    <a:pt x="215911" y="42874"/>
                  </a:cubicBezTo>
                  <a:cubicBezTo>
                    <a:pt x="230728" y="41816"/>
                    <a:pt x="369899" y="49224"/>
                    <a:pt x="390536" y="42874"/>
                  </a:cubicBezTo>
                  <a:cubicBezTo>
                    <a:pt x="411173" y="36524"/>
                    <a:pt x="323332" y="11653"/>
                    <a:pt x="339736" y="4774"/>
                  </a:cubicBezTo>
                  <a:cubicBezTo>
                    <a:pt x="356140" y="-2105"/>
                    <a:pt x="482082" y="12"/>
                    <a:pt x="488961" y="1599"/>
                  </a:cubicBezTo>
                  <a:cubicBezTo>
                    <a:pt x="495840" y="3186"/>
                    <a:pt x="417523" y="6362"/>
                    <a:pt x="381011" y="14299"/>
                  </a:cubicBezTo>
                  <a:cubicBezTo>
                    <a:pt x="344499" y="22236"/>
                    <a:pt x="318040" y="32820"/>
                    <a:pt x="269886" y="49224"/>
                  </a:cubicBezTo>
                  <a:cubicBezTo>
                    <a:pt x="221732" y="65628"/>
                    <a:pt x="98965" y="110607"/>
                    <a:pt x="92086" y="112724"/>
                  </a:cubicBezTo>
                  <a:cubicBezTo>
                    <a:pt x="85207" y="114841"/>
                    <a:pt x="240782" y="55045"/>
                    <a:pt x="228611" y="61924"/>
                  </a:cubicBezTo>
                  <a:cubicBezTo>
                    <a:pt x="216440" y="68803"/>
                    <a:pt x="1599" y="170403"/>
                    <a:pt x="11" y="1730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40">
              <a:extLst>
                <a:ext uri="{FF2B5EF4-FFF2-40B4-BE49-F238E27FC236}">
                  <a16:creationId xmlns:a16="http://schemas.microsoft.com/office/drawing/2014/main" id="{D3E77002-F05A-F397-8E1D-329E60DCD6B3}"/>
                </a:ext>
              </a:extLst>
            </p:cNvPr>
            <p:cNvSpPr/>
            <p:nvPr/>
          </p:nvSpPr>
          <p:spPr>
            <a:xfrm>
              <a:off x="5517543" y="3013288"/>
              <a:ext cx="634438" cy="152519"/>
            </a:xfrm>
            <a:custGeom>
              <a:avLst/>
              <a:gdLst>
                <a:gd name="connsiteX0" fmla="*/ 19657 w 634438"/>
                <a:gd name="connsiteY0" fmla="*/ 145837 h 152519"/>
                <a:gd name="connsiteX1" fmla="*/ 318107 w 634438"/>
                <a:gd name="connsiteY1" fmla="*/ 12487 h 152519"/>
                <a:gd name="connsiteX2" fmla="*/ 403832 w 634438"/>
                <a:gd name="connsiteY2" fmla="*/ 34712 h 152519"/>
                <a:gd name="connsiteX3" fmla="*/ 308582 w 634438"/>
                <a:gd name="connsiteY3" fmla="*/ 53762 h 152519"/>
                <a:gd name="connsiteX4" fmla="*/ 632432 w 634438"/>
                <a:gd name="connsiteY4" fmla="*/ 28362 h 152519"/>
                <a:gd name="connsiteX5" fmla="*/ 441932 w 634438"/>
                <a:gd name="connsiteY5" fmla="*/ 34712 h 152519"/>
                <a:gd name="connsiteX6" fmla="*/ 368907 w 634438"/>
                <a:gd name="connsiteY6" fmla="*/ 2962 h 152519"/>
                <a:gd name="connsiteX7" fmla="*/ 64107 w 634438"/>
                <a:gd name="connsiteY7" fmla="*/ 120437 h 152519"/>
                <a:gd name="connsiteX8" fmla="*/ 19657 w 634438"/>
                <a:gd name="connsiteY8" fmla="*/ 145837 h 152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4438" h="152519">
                  <a:moveTo>
                    <a:pt x="19657" y="145837"/>
                  </a:moveTo>
                  <a:cubicBezTo>
                    <a:pt x="61990" y="127845"/>
                    <a:pt x="254078" y="31008"/>
                    <a:pt x="318107" y="12487"/>
                  </a:cubicBezTo>
                  <a:cubicBezTo>
                    <a:pt x="382136" y="-6034"/>
                    <a:pt x="405419" y="27833"/>
                    <a:pt x="403832" y="34712"/>
                  </a:cubicBezTo>
                  <a:cubicBezTo>
                    <a:pt x="402245" y="41591"/>
                    <a:pt x="270482" y="54820"/>
                    <a:pt x="308582" y="53762"/>
                  </a:cubicBezTo>
                  <a:cubicBezTo>
                    <a:pt x="346682" y="52704"/>
                    <a:pt x="610207" y="31537"/>
                    <a:pt x="632432" y="28362"/>
                  </a:cubicBezTo>
                  <a:cubicBezTo>
                    <a:pt x="654657" y="25187"/>
                    <a:pt x="485853" y="38945"/>
                    <a:pt x="441932" y="34712"/>
                  </a:cubicBezTo>
                  <a:cubicBezTo>
                    <a:pt x="398011" y="30479"/>
                    <a:pt x="431878" y="-11325"/>
                    <a:pt x="368907" y="2962"/>
                  </a:cubicBezTo>
                  <a:cubicBezTo>
                    <a:pt x="305936" y="17249"/>
                    <a:pt x="119669" y="98741"/>
                    <a:pt x="64107" y="120437"/>
                  </a:cubicBezTo>
                  <a:cubicBezTo>
                    <a:pt x="8545" y="142133"/>
                    <a:pt x="-22676" y="163829"/>
                    <a:pt x="19657" y="1458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 41">
              <a:extLst>
                <a:ext uri="{FF2B5EF4-FFF2-40B4-BE49-F238E27FC236}">
                  <a16:creationId xmlns:a16="http://schemas.microsoft.com/office/drawing/2014/main" id="{4D611FE6-0C56-E418-398E-268163C6B7AC}"/>
                </a:ext>
              </a:extLst>
            </p:cNvPr>
            <p:cNvSpPr/>
            <p:nvPr/>
          </p:nvSpPr>
          <p:spPr>
            <a:xfrm>
              <a:off x="5619244" y="3048000"/>
              <a:ext cx="569498" cy="86444"/>
            </a:xfrm>
            <a:custGeom>
              <a:avLst/>
              <a:gdLst>
                <a:gd name="connsiteX0" fmla="*/ 506 w 569498"/>
                <a:gd name="connsiteY0" fmla="*/ 85725 h 86444"/>
                <a:gd name="connsiteX1" fmla="*/ 184656 w 569498"/>
                <a:gd name="connsiteY1" fmla="*/ 63500 h 86444"/>
                <a:gd name="connsiteX2" fmla="*/ 311656 w 569498"/>
                <a:gd name="connsiteY2" fmla="*/ 19050 h 86444"/>
                <a:gd name="connsiteX3" fmla="*/ 556131 w 569498"/>
                <a:gd name="connsiteY3" fmla="*/ 12700 h 86444"/>
                <a:gd name="connsiteX4" fmla="*/ 502156 w 569498"/>
                <a:gd name="connsiteY4" fmla="*/ 0 h 86444"/>
                <a:gd name="connsiteX5" fmla="*/ 206881 w 569498"/>
                <a:gd name="connsiteY5" fmla="*/ 12700 h 86444"/>
                <a:gd name="connsiteX6" fmla="*/ 292606 w 569498"/>
                <a:gd name="connsiteY6" fmla="*/ 9525 h 86444"/>
                <a:gd name="connsiteX7" fmla="*/ 244981 w 569498"/>
                <a:gd name="connsiteY7" fmla="*/ 38100 h 86444"/>
                <a:gd name="connsiteX8" fmla="*/ 506 w 569498"/>
                <a:gd name="connsiteY8" fmla="*/ 85725 h 86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9498" h="86444">
                  <a:moveTo>
                    <a:pt x="506" y="85725"/>
                  </a:moveTo>
                  <a:cubicBezTo>
                    <a:pt x="-9548" y="89958"/>
                    <a:pt x="132798" y="74612"/>
                    <a:pt x="184656" y="63500"/>
                  </a:cubicBezTo>
                  <a:cubicBezTo>
                    <a:pt x="236514" y="52388"/>
                    <a:pt x="249744" y="27517"/>
                    <a:pt x="311656" y="19050"/>
                  </a:cubicBezTo>
                  <a:cubicBezTo>
                    <a:pt x="373568" y="10583"/>
                    <a:pt x="524381" y="15875"/>
                    <a:pt x="556131" y="12700"/>
                  </a:cubicBezTo>
                  <a:cubicBezTo>
                    <a:pt x="587881" y="9525"/>
                    <a:pt x="560364" y="0"/>
                    <a:pt x="502156" y="0"/>
                  </a:cubicBezTo>
                  <a:cubicBezTo>
                    <a:pt x="443948" y="0"/>
                    <a:pt x="206881" y="12700"/>
                    <a:pt x="206881" y="12700"/>
                  </a:cubicBezTo>
                  <a:cubicBezTo>
                    <a:pt x="171956" y="14288"/>
                    <a:pt x="286256" y="5292"/>
                    <a:pt x="292606" y="9525"/>
                  </a:cubicBezTo>
                  <a:cubicBezTo>
                    <a:pt x="298956" y="13758"/>
                    <a:pt x="291018" y="27517"/>
                    <a:pt x="244981" y="38100"/>
                  </a:cubicBezTo>
                  <a:cubicBezTo>
                    <a:pt x="198944" y="48683"/>
                    <a:pt x="10560" y="81492"/>
                    <a:pt x="506" y="857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 42">
              <a:extLst>
                <a:ext uri="{FF2B5EF4-FFF2-40B4-BE49-F238E27FC236}">
                  <a16:creationId xmlns:a16="http://schemas.microsoft.com/office/drawing/2014/main" id="{9FE3A97C-B5AA-3928-3CA1-A0AB650712D2}"/>
                </a:ext>
              </a:extLst>
            </p:cNvPr>
            <p:cNvSpPr/>
            <p:nvPr/>
          </p:nvSpPr>
          <p:spPr>
            <a:xfrm>
              <a:off x="5822938" y="2955775"/>
              <a:ext cx="424698" cy="70000"/>
            </a:xfrm>
            <a:custGeom>
              <a:avLst/>
              <a:gdLst>
                <a:gd name="connsiteX0" fmla="*/ 12 w 424698"/>
                <a:gd name="connsiteY0" fmla="*/ 70000 h 70000"/>
                <a:gd name="connsiteX1" fmla="*/ 298462 w 424698"/>
                <a:gd name="connsiteY1" fmla="*/ 9675 h 70000"/>
                <a:gd name="connsiteX2" fmla="*/ 158762 w 424698"/>
                <a:gd name="connsiteY2" fmla="*/ 150 h 70000"/>
                <a:gd name="connsiteX3" fmla="*/ 419112 w 424698"/>
                <a:gd name="connsiteY3" fmla="*/ 9675 h 70000"/>
                <a:gd name="connsiteX4" fmla="*/ 311162 w 424698"/>
                <a:gd name="connsiteY4" fmla="*/ 9675 h 70000"/>
                <a:gd name="connsiteX5" fmla="*/ 12 w 424698"/>
                <a:gd name="connsiteY5" fmla="*/ 70000 h 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4698" h="70000">
                  <a:moveTo>
                    <a:pt x="12" y="70000"/>
                  </a:moveTo>
                  <a:cubicBezTo>
                    <a:pt x="-2105" y="70000"/>
                    <a:pt x="272004" y="21317"/>
                    <a:pt x="298462" y="9675"/>
                  </a:cubicBezTo>
                  <a:cubicBezTo>
                    <a:pt x="324920" y="-1967"/>
                    <a:pt x="138654" y="150"/>
                    <a:pt x="158762" y="150"/>
                  </a:cubicBezTo>
                  <a:cubicBezTo>
                    <a:pt x="178870" y="150"/>
                    <a:pt x="393712" y="8087"/>
                    <a:pt x="419112" y="9675"/>
                  </a:cubicBezTo>
                  <a:cubicBezTo>
                    <a:pt x="444512" y="11262"/>
                    <a:pt x="378895" y="-1967"/>
                    <a:pt x="311162" y="9675"/>
                  </a:cubicBezTo>
                  <a:cubicBezTo>
                    <a:pt x="243429" y="21317"/>
                    <a:pt x="2129" y="70000"/>
                    <a:pt x="12" y="700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 43">
              <a:extLst>
                <a:ext uri="{FF2B5EF4-FFF2-40B4-BE49-F238E27FC236}">
                  <a16:creationId xmlns:a16="http://schemas.microsoft.com/office/drawing/2014/main" id="{CEB00265-B8F2-B738-48D0-8AD756106724}"/>
                </a:ext>
              </a:extLst>
            </p:cNvPr>
            <p:cNvSpPr/>
            <p:nvPr/>
          </p:nvSpPr>
          <p:spPr>
            <a:xfrm>
              <a:off x="5921371" y="3009416"/>
              <a:ext cx="472314" cy="93274"/>
            </a:xfrm>
            <a:custGeom>
              <a:avLst/>
              <a:gdLst>
                <a:gd name="connsiteX0" fmla="*/ 4 w 472314"/>
                <a:gd name="connsiteY0" fmla="*/ 38584 h 93274"/>
                <a:gd name="connsiteX1" fmla="*/ 238129 w 472314"/>
                <a:gd name="connsiteY1" fmla="*/ 22709 h 93274"/>
                <a:gd name="connsiteX2" fmla="*/ 301629 w 472314"/>
                <a:gd name="connsiteY2" fmla="*/ 38584 h 93274"/>
                <a:gd name="connsiteX3" fmla="*/ 222254 w 472314"/>
                <a:gd name="connsiteY3" fmla="*/ 484 h 93274"/>
                <a:gd name="connsiteX4" fmla="*/ 352429 w 472314"/>
                <a:gd name="connsiteY4" fmla="*/ 70334 h 93274"/>
                <a:gd name="connsiteX5" fmla="*/ 469904 w 472314"/>
                <a:gd name="connsiteY5" fmla="*/ 89384 h 93274"/>
                <a:gd name="connsiteX6" fmla="*/ 415929 w 472314"/>
                <a:gd name="connsiteY6" fmla="*/ 89384 h 93274"/>
                <a:gd name="connsiteX7" fmla="*/ 234954 w 472314"/>
                <a:gd name="connsiteY7" fmla="*/ 48109 h 93274"/>
                <a:gd name="connsiteX8" fmla="*/ 320679 w 472314"/>
                <a:gd name="connsiteY8" fmla="*/ 73509 h 93274"/>
                <a:gd name="connsiteX9" fmla="*/ 254004 w 472314"/>
                <a:gd name="connsiteY9" fmla="*/ 25884 h 93274"/>
                <a:gd name="connsiteX10" fmla="*/ 177804 w 472314"/>
                <a:gd name="connsiteY10" fmla="*/ 484 h 93274"/>
                <a:gd name="connsiteX11" fmla="*/ 244479 w 472314"/>
                <a:gd name="connsiteY11" fmla="*/ 41759 h 93274"/>
                <a:gd name="connsiteX12" fmla="*/ 4 w 472314"/>
                <a:gd name="connsiteY12" fmla="*/ 38584 h 93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314" h="93274">
                  <a:moveTo>
                    <a:pt x="4" y="38584"/>
                  </a:moveTo>
                  <a:cubicBezTo>
                    <a:pt x="-1054" y="35409"/>
                    <a:pt x="187858" y="22709"/>
                    <a:pt x="238129" y="22709"/>
                  </a:cubicBezTo>
                  <a:cubicBezTo>
                    <a:pt x="288400" y="22709"/>
                    <a:pt x="304275" y="42288"/>
                    <a:pt x="301629" y="38584"/>
                  </a:cubicBezTo>
                  <a:cubicBezTo>
                    <a:pt x="298983" y="34880"/>
                    <a:pt x="213787" y="-4808"/>
                    <a:pt x="222254" y="484"/>
                  </a:cubicBezTo>
                  <a:cubicBezTo>
                    <a:pt x="230721" y="5776"/>
                    <a:pt x="311154" y="55517"/>
                    <a:pt x="352429" y="70334"/>
                  </a:cubicBezTo>
                  <a:cubicBezTo>
                    <a:pt x="393704" y="85151"/>
                    <a:pt x="459321" y="86209"/>
                    <a:pt x="469904" y="89384"/>
                  </a:cubicBezTo>
                  <a:cubicBezTo>
                    <a:pt x="480487" y="92559"/>
                    <a:pt x="455087" y="96263"/>
                    <a:pt x="415929" y="89384"/>
                  </a:cubicBezTo>
                  <a:cubicBezTo>
                    <a:pt x="376771" y="82505"/>
                    <a:pt x="250829" y="50755"/>
                    <a:pt x="234954" y="48109"/>
                  </a:cubicBezTo>
                  <a:cubicBezTo>
                    <a:pt x="219079" y="45463"/>
                    <a:pt x="317504" y="77213"/>
                    <a:pt x="320679" y="73509"/>
                  </a:cubicBezTo>
                  <a:cubicBezTo>
                    <a:pt x="323854" y="69805"/>
                    <a:pt x="277817" y="38055"/>
                    <a:pt x="254004" y="25884"/>
                  </a:cubicBezTo>
                  <a:cubicBezTo>
                    <a:pt x="230192" y="13713"/>
                    <a:pt x="179392" y="-2162"/>
                    <a:pt x="177804" y="484"/>
                  </a:cubicBezTo>
                  <a:cubicBezTo>
                    <a:pt x="176217" y="3130"/>
                    <a:pt x="267762" y="32763"/>
                    <a:pt x="244479" y="41759"/>
                  </a:cubicBezTo>
                  <a:cubicBezTo>
                    <a:pt x="221196" y="50755"/>
                    <a:pt x="1062" y="41759"/>
                    <a:pt x="4" y="385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 44">
              <a:extLst>
                <a:ext uri="{FF2B5EF4-FFF2-40B4-BE49-F238E27FC236}">
                  <a16:creationId xmlns:a16="http://schemas.microsoft.com/office/drawing/2014/main" id="{F03D2322-BA67-6C9A-FB3A-9B13E4D286F7}"/>
                </a:ext>
              </a:extLst>
            </p:cNvPr>
            <p:cNvSpPr/>
            <p:nvPr/>
          </p:nvSpPr>
          <p:spPr>
            <a:xfrm>
              <a:off x="5911831" y="2947627"/>
              <a:ext cx="479401" cy="152751"/>
            </a:xfrm>
            <a:custGeom>
              <a:avLst/>
              <a:gdLst>
                <a:gd name="connsiteX0" fmla="*/ 19 w 479401"/>
                <a:gd name="connsiteY0" fmla="*/ 62273 h 152751"/>
                <a:gd name="connsiteX1" fmla="*/ 222269 w 479401"/>
                <a:gd name="connsiteY1" fmla="*/ 36873 h 152751"/>
                <a:gd name="connsiteX2" fmla="*/ 333394 w 479401"/>
                <a:gd name="connsiteY2" fmla="*/ 62273 h 152751"/>
                <a:gd name="connsiteX3" fmla="*/ 301644 w 479401"/>
                <a:gd name="connsiteY3" fmla="*/ 1948 h 152751"/>
                <a:gd name="connsiteX4" fmla="*/ 473094 w 479401"/>
                <a:gd name="connsiteY4" fmla="*/ 147998 h 152751"/>
                <a:gd name="connsiteX5" fmla="*/ 428644 w 479401"/>
                <a:gd name="connsiteY5" fmla="*/ 109898 h 152751"/>
                <a:gd name="connsiteX6" fmla="*/ 298469 w 479401"/>
                <a:gd name="connsiteY6" fmla="*/ 36873 h 152751"/>
                <a:gd name="connsiteX7" fmla="*/ 209569 w 479401"/>
                <a:gd name="connsiteY7" fmla="*/ 27348 h 152751"/>
                <a:gd name="connsiteX8" fmla="*/ 19 w 479401"/>
                <a:gd name="connsiteY8" fmla="*/ 62273 h 15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9401" h="152751">
                  <a:moveTo>
                    <a:pt x="19" y="62273"/>
                  </a:moveTo>
                  <a:cubicBezTo>
                    <a:pt x="2136" y="63861"/>
                    <a:pt x="166707" y="36873"/>
                    <a:pt x="222269" y="36873"/>
                  </a:cubicBezTo>
                  <a:cubicBezTo>
                    <a:pt x="277831" y="36873"/>
                    <a:pt x="320165" y="68094"/>
                    <a:pt x="333394" y="62273"/>
                  </a:cubicBezTo>
                  <a:cubicBezTo>
                    <a:pt x="346623" y="56452"/>
                    <a:pt x="278361" y="-12339"/>
                    <a:pt x="301644" y="1948"/>
                  </a:cubicBezTo>
                  <a:cubicBezTo>
                    <a:pt x="324927" y="16235"/>
                    <a:pt x="473094" y="147998"/>
                    <a:pt x="473094" y="147998"/>
                  </a:cubicBezTo>
                  <a:cubicBezTo>
                    <a:pt x="494261" y="165990"/>
                    <a:pt x="457748" y="128419"/>
                    <a:pt x="428644" y="109898"/>
                  </a:cubicBezTo>
                  <a:cubicBezTo>
                    <a:pt x="399540" y="91377"/>
                    <a:pt x="334981" y="50631"/>
                    <a:pt x="298469" y="36873"/>
                  </a:cubicBezTo>
                  <a:cubicBezTo>
                    <a:pt x="261957" y="23115"/>
                    <a:pt x="253490" y="23644"/>
                    <a:pt x="209569" y="27348"/>
                  </a:cubicBezTo>
                  <a:cubicBezTo>
                    <a:pt x="165648" y="31052"/>
                    <a:pt x="-2098" y="60685"/>
                    <a:pt x="19" y="622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 45">
              <a:extLst>
                <a:ext uri="{FF2B5EF4-FFF2-40B4-BE49-F238E27FC236}">
                  <a16:creationId xmlns:a16="http://schemas.microsoft.com/office/drawing/2014/main" id="{EBD5D0CC-453C-BEF8-3A5B-0C6D6A85FFA2}"/>
                </a:ext>
              </a:extLst>
            </p:cNvPr>
            <p:cNvSpPr/>
            <p:nvPr/>
          </p:nvSpPr>
          <p:spPr>
            <a:xfrm>
              <a:off x="4806783" y="3359483"/>
              <a:ext cx="66902" cy="575411"/>
            </a:xfrm>
            <a:custGeom>
              <a:avLst/>
              <a:gdLst>
                <a:gd name="connsiteX0" fmla="*/ 167 w 66902"/>
                <a:gd name="connsiteY0" fmla="*/ 9192 h 575411"/>
                <a:gd name="connsiteX1" fmla="*/ 63667 w 66902"/>
                <a:gd name="connsiteY1" fmla="*/ 555292 h 575411"/>
                <a:gd name="connsiteX2" fmla="*/ 54142 w 66902"/>
                <a:gd name="connsiteY2" fmla="*/ 428292 h 575411"/>
                <a:gd name="connsiteX3" fmla="*/ 66842 w 66902"/>
                <a:gd name="connsiteY3" fmla="*/ 148892 h 575411"/>
                <a:gd name="connsiteX4" fmla="*/ 47792 w 66902"/>
                <a:gd name="connsiteY4" fmla="*/ 304467 h 575411"/>
                <a:gd name="connsiteX5" fmla="*/ 44617 w 66902"/>
                <a:gd name="connsiteY5" fmla="*/ 133017 h 575411"/>
                <a:gd name="connsiteX6" fmla="*/ 44617 w 66902"/>
                <a:gd name="connsiteY6" fmla="*/ 206042 h 575411"/>
                <a:gd name="connsiteX7" fmla="*/ 167 w 66902"/>
                <a:gd name="connsiteY7" fmla="*/ 9192 h 575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902" h="575411">
                  <a:moveTo>
                    <a:pt x="167" y="9192"/>
                  </a:moveTo>
                  <a:cubicBezTo>
                    <a:pt x="3342" y="67400"/>
                    <a:pt x="54671" y="485442"/>
                    <a:pt x="63667" y="555292"/>
                  </a:cubicBezTo>
                  <a:cubicBezTo>
                    <a:pt x="72663" y="625142"/>
                    <a:pt x="53613" y="496025"/>
                    <a:pt x="54142" y="428292"/>
                  </a:cubicBezTo>
                  <a:cubicBezTo>
                    <a:pt x="54671" y="360559"/>
                    <a:pt x="67900" y="169529"/>
                    <a:pt x="66842" y="148892"/>
                  </a:cubicBezTo>
                  <a:cubicBezTo>
                    <a:pt x="65784" y="128255"/>
                    <a:pt x="51496" y="307113"/>
                    <a:pt x="47792" y="304467"/>
                  </a:cubicBezTo>
                  <a:cubicBezTo>
                    <a:pt x="44088" y="301821"/>
                    <a:pt x="45146" y="149421"/>
                    <a:pt x="44617" y="133017"/>
                  </a:cubicBezTo>
                  <a:cubicBezTo>
                    <a:pt x="44088" y="116613"/>
                    <a:pt x="49380" y="224563"/>
                    <a:pt x="44617" y="206042"/>
                  </a:cubicBezTo>
                  <a:cubicBezTo>
                    <a:pt x="39854" y="187521"/>
                    <a:pt x="-3008" y="-49016"/>
                    <a:pt x="167" y="9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 46">
              <a:extLst>
                <a:ext uri="{FF2B5EF4-FFF2-40B4-BE49-F238E27FC236}">
                  <a16:creationId xmlns:a16="http://schemas.microsoft.com/office/drawing/2014/main" id="{D6A8EB23-006C-7BF8-82AE-2136727DECCC}"/>
                </a:ext>
              </a:extLst>
            </p:cNvPr>
            <p:cNvSpPr/>
            <p:nvPr/>
          </p:nvSpPr>
          <p:spPr>
            <a:xfrm>
              <a:off x="4752642" y="3799731"/>
              <a:ext cx="96918" cy="379967"/>
            </a:xfrm>
            <a:custGeom>
              <a:avLst/>
              <a:gdLst>
                <a:gd name="connsiteX0" fmla="*/ 95583 w 96918"/>
                <a:gd name="connsiteY0" fmla="*/ 744 h 379967"/>
                <a:gd name="connsiteX1" fmla="*/ 333 w 96918"/>
                <a:gd name="connsiteY1" fmla="*/ 378569 h 379967"/>
                <a:gd name="connsiteX2" fmla="*/ 63833 w 96918"/>
                <a:gd name="connsiteY2" fmla="*/ 134094 h 379967"/>
                <a:gd name="connsiteX3" fmla="*/ 57483 w 96918"/>
                <a:gd name="connsiteY3" fmla="*/ 276969 h 379967"/>
                <a:gd name="connsiteX4" fmla="*/ 95583 w 96918"/>
                <a:gd name="connsiteY4" fmla="*/ 744 h 379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18" h="379967">
                  <a:moveTo>
                    <a:pt x="95583" y="744"/>
                  </a:moveTo>
                  <a:cubicBezTo>
                    <a:pt x="86058" y="17677"/>
                    <a:pt x="5625" y="356344"/>
                    <a:pt x="333" y="378569"/>
                  </a:cubicBezTo>
                  <a:cubicBezTo>
                    <a:pt x="-4959" y="400794"/>
                    <a:pt x="54308" y="151027"/>
                    <a:pt x="63833" y="134094"/>
                  </a:cubicBezTo>
                  <a:cubicBezTo>
                    <a:pt x="73358" y="117161"/>
                    <a:pt x="54308" y="292844"/>
                    <a:pt x="57483" y="276969"/>
                  </a:cubicBezTo>
                  <a:cubicBezTo>
                    <a:pt x="60658" y="261094"/>
                    <a:pt x="105108" y="-16189"/>
                    <a:pt x="95583" y="7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 47">
              <a:extLst>
                <a:ext uri="{FF2B5EF4-FFF2-40B4-BE49-F238E27FC236}">
                  <a16:creationId xmlns:a16="http://schemas.microsoft.com/office/drawing/2014/main" id="{77282415-6D61-02EE-F8DF-183EAD662EF6}"/>
                </a:ext>
              </a:extLst>
            </p:cNvPr>
            <p:cNvSpPr/>
            <p:nvPr/>
          </p:nvSpPr>
          <p:spPr>
            <a:xfrm>
              <a:off x="5023202" y="3357609"/>
              <a:ext cx="158909" cy="849235"/>
            </a:xfrm>
            <a:custGeom>
              <a:avLst/>
              <a:gdLst>
                <a:gd name="connsiteX0" fmla="*/ 158398 w 158909"/>
                <a:gd name="connsiteY0" fmla="*/ 1541 h 849235"/>
                <a:gd name="connsiteX1" fmla="*/ 59973 w 158909"/>
                <a:gd name="connsiteY1" fmla="*/ 217441 h 849235"/>
                <a:gd name="connsiteX2" fmla="*/ 40923 w 158909"/>
                <a:gd name="connsiteY2" fmla="*/ 436516 h 849235"/>
                <a:gd name="connsiteX3" fmla="*/ 25048 w 158909"/>
                <a:gd name="connsiteY3" fmla="*/ 357141 h 849235"/>
                <a:gd name="connsiteX4" fmla="*/ 129823 w 158909"/>
                <a:gd name="connsiteY4" fmla="*/ 823866 h 849235"/>
                <a:gd name="connsiteX5" fmla="*/ 104423 w 158909"/>
                <a:gd name="connsiteY5" fmla="*/ 750841 h 849235"/>
                <a:gd name="connsiteX6" fmla="*/ 2823 w 158909"/>
                <a:gd name="connsiteY6" fmla="*/ 442866 h 849235"/>
                <a:gd name="connsiteX7" fmla="*/ 59973 w 158909"/>
                <a:gd name="connsiteY7" fmla="*/ 576216 h 849235"/>
                <a:gd name="connsiteX8" fmla="*/ 18698 w 158909"/>
                <a:gd name="connsiteY8" fmla="*/ 309516 h 849235"/>
                <a:gd name="connsiteX9" fmla="*/ 12348 w 158909"/>
                <a:gd name="connsiteY9" fmla="*/ 331741 h 849235"/>
                <a:gd name="connsiteX10" fmla="*/ 158398 w 158909"/>
                <a:gd name="connsiteY10" fmla="*/ 1541 h 84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8909" h="849235">
                  <a:moveTo>
                    <a:pt x="158398" y="1541"/>
                  </a:moveTo>
                  <a:cubicBezTo>
                    <a:pt x="166335" y="-17509"/>
                    <a:pt x="79552" y="144945"/>
                    <a:pt x="59973" y="217441"/>
                  </a:cubicBezTo>
                  <a:cubicBezTo>
                    <a:pt x="40394" y="289937"/>
                    <a:pt x="46744" y="413233"/>
                    <a:pt x="40923" y="436516"/>
                  </a:cubicBezTo>
                  <a:cubicBezTo>
                    <a:pt x="35102" y="459799"/>
                    <a:pt x="10231" y="292583"/>
                    <a:pt x="25048" y="357141"/>
                  </a:cubicBezTo>
                  <a:cubicBezTo>
                    <a:pt x="39865" y="421699"/>
                    <a:pt x="116594" y="758249"/>
                    <a:pt x="129823" y="823866"/>
                  </a:cubicBezTo>
                  <a:cubicBezTo>
                    <a:pt x="143052" y="889483"/>
                    <a:pt x="125590" y="814341"/>
                    <a:pt x="104423" y="750841"/>
                  </a:cubicBezTo>
                  <a:cubicBezTo>
                    <a:pt x="83256" y="687341"/>
                    <a:pt x="10231" y="471970"/>
                    <a:pt x="2823" y="442866"/>
                  </a:cubicBezTo>
                  <a:cubicBezTo>
                    <a:pt x="-4585" y="413762"/>
                    <a:pt x="57327" y="598441"/>
                    <a:pt x="59973" y="576216"/>
                  </a:cubicBezTo>
                  <a:cubicBezTo>
                    <a:pt x="62619" y="553991"/>
                    <a:pt x="26635" y="350262"/>
                    <a:pt x="18698" y="309516"/>
                  </a:cubicBezTo>
                  <a:cubicBezTo>
                    <a:pt x="10761" y="268770"/>
                    <a:pt x="-15169" y="382012"/>
                    <a:pt x="12348" y="331741"/>
                  </a:cubicBezTo>
                  <a:cubicBezTo>
                    <a:pt x="39865" y="281470"/>
                    <a:pt x="150461" y="20591"/>
                    <a:pt x="158398" y="15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 48">
              <a:extLst>
                <a:ext uri="{FF2B5EF4-FFF2-40B4-BE49-F238E27FC236}">
                  <a16:creationId xmlns:a16="http://schemas.microsoft.com/office/drawing/2014/main" id="{785CB42F-51CC-E9C0-760E-C6A102F3B2FB}"/>
                </a:ext>
              </a:extLst>
            </p:cNvPr>
            <p:cNvSpPr/>
            <p:nvPr/>
          </p:nvSpPr>
          <p:spPr>
            <a:xfrm>
              <a:off x="5093567" y="3387717"/>
              <a:ext cx="148436" cy="935656"/>
            </a:xfrm>
            <a:custGeom>
              <a:avLst/>
              <a:gdLst>
                <a:gd name="connsiteX0" fmla="*/ 107083 w 148436"/>
                <a:gd name="connsiteY0" fmla="*/ 8 h 935656"/>
                <a:gd name="connsiteX1" fmla="*/ 15008 w 148436"/>
                <a:gd name="connsiteY1" fmla="*/ 307983 h 935656"/>
                <a:gd name="connsiteX2" fmla="*/ 56283 w 148436"/>
                <a:gd name="connsiteY2" fmla="*/ 577858 h 935656"/>
                <a:gd name="connsiteX3" fmla="*/ 37233 w 148436"/>
                <a:gd name="connsiteY3" fmla="*/ 498483 h 935656"/>
                <a:gd name="connsiteX4" fmla="*/ 94383 w 148436"/>
                <a:gd name="connsiteY4" fmla="*/ 806458 h 935656"/>
                <a:gd name="connsiteX5" fmla="*/ 94383 w 148436"/>
                <a:gd name="connsiteY5" fmla="*/ 771533 h 935656"/>
                <a:gd name="connsiteX6" fmla="*/ 148358 w 148436"/>
                <a:gd name="connsiteY6" fmla="*/ 933458 h 935656"/>
                <a:gd name="connsiteX7" fmla="*/ 103908 w 148436"/>
                <a:gd name="connsiteY7" fmla="*/ 825508 h 935656"/>
                <a:gd name="connsiteX8" fmla="*/ 8658 w 148436"/>
                <a:gd name="connsiteY8" fmla="*/ 323858 h 935656"/>
                <a:gd name="connsiteX9" fmla="*/ 8658 w 148436"/>
                <a:gd name="connsiteY9" fmla="*/ 279408 h 935656"/>
                <a:gd name="connsiteX10" fmla="*/ 5483 w 148436"/>
                <a:gd name="connsiteY10" fmla="*/ 317508 h 935656"/>
                <a:gd name="connsiteX11" fmla="*/ 107083 w 148436"/>
                <a:gd name="connsiteY11" fmla="*/ 8 h 93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8436" h="935656">
                  <a:moveTo>
                    <a:pt x="107083" y="8"/>
                  </a:moveTo>
                  <a:cubicBezTo>
                    <a:pt x="108670" y="-1579"/>
                    <a:pt x="23475" y="211675"/>
                    <a:pt x="15008" y="307983"/>
                  </a:cubicBezTo>
                  <a:cubicBezTo>
                    <a:pt x="6541" y="404291"/>
                    <a:pt x="52579" y="546108"/>
                    <a:pt x="56283" y="577858"/>
                  </a:cubicBezTo>
                  <a:cubicBezTo>
                    <a:pt x="59987" y="609608"/>
                    <a:pt x="30883" y="460383"/>
                    <a:pt x="37233" y="498483"/>
                  </a:cubicBezTo>
                  <a:cubicBezTo>
                    <a:pt x="43583" y="536583"/>
                    <a:pt x="84858" y="760950"/>
                    <a:pt x="94383" y="806458"/>
                  </a:cubicBezTo>
                  <a:cubicBezTo>
                    <a:pt x="103908" y="851966"/>
                    <a:pt x="85387" y="750366"/>
                    <a:pt x="94383" y="771533"/>
                  </a:cubicBezTo>
                  <a:cubicBezTo>
                    <a:pt x="103379" y="792700"/>
                    <a:pt x="146771" y="924462"/>
                    <a:pt x="148358" y="933458"/>
                  </a:cubicBezTo>
                  <a:cubicBezTo>
                    <a:pt x="149945" y="942454"/>
                    <a:pt x="127191" y="927108"/>
                    <a:pt x="103908" y="825508"/>
                  </a:cubicBezTo>
                  <a:cubicBezTo>
                    <a:pt x="80625" y="723908"/>
                    <a:pt x="24533" y="414875"/>
                    <a:pt x="8658" y="323858"/>
                  </a:cubicBezTo>
                  <a:cubicBezTo>
                    <a:pt x="-7217" y="232841"/>
                    <a:pt x="9187" y="280466"/>
                    <a:pt x="8658" y="279408"/>
                  </a:cubicBezTo>
                  <a:cubicBezTo>
                    <a:pt x="8129" y="278350"/>
                    <a:pt x="-8275" y="362487"/>
                    <a:pt x="5483" y="317508"/>
                  </a:cubicBezTo>
                  <a:cubicBezTo>
                    <a:pt x="19241" y="272529"/>
                    <a:pt x="105496" y="1595"/>
                    <a:pt x="107083" y="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>
              <a:extLst>
                <a:ext uri="{FF2B5EF4-FFF2-40B4-BE49-F238E27FC236}">
                  <a16:creationId xmlns:a16="http://schemas.microsoft.com/office/drawing/2014/main" id="{0FA5BABD-A4BA-24F6-FEE8-77AB255D675F}"/>
                </a:ext>
              </a:extLst>
            </p:cNvPr>
            <p:cNvSpPr/>
            <p:nvPr/>
          </p:nvSpPr>
          <p:spPr>
            <a:xfrm>
              <a:off x="4790733" y="3708381"/>
              <a:ext cx="22858" cy="432246"/>
            </a:xfrm>
            <a:custGeom>
              <a:avLst/>
              <a:gdLst>
                <a:gd name="connsiteX0" fmla="*/ 22567 w 22858"/>
                <a:gd name="connsiteY0" fmla="*/ 19 h 432246"/>
                <a:gd name="connsiteX1" fmla="*/ 6692 w 22858"/>
                <a:gd name="connsiteY1" fmla="*/ 200044 h 432246"/>
                <a:gd name="connsiteX2" fmla="*/ 342 w 22858"/>
                <a:gd name="connsiteY2" fmla="*/ 431819 h 432246"/>
                <a:gd name="connsiteX3" fmla="*/ 16217 w 22858"/>
                <a:gd name="connsiteY3" fmla="*/ 139719 h 432246"/>
                <a:gd name="connsiteX4" fmla="*/ 16217 w 22858"/>
                <a:gd name="connsiteY4" fmla="*/ 187344 h 432246"/>
                <a:gd name="connsiteX5" fmla="*/ 22567 w 22858"/>
                <a:gd name="connsiteY5" fmla="*/ 19 h 432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58" h="432246">
                  <a:moveTo>
                    <a:pt x="22567" y="19"/>
                  </a:moveTo>
                  <a:cubicBezTo>
                    <a:pt x="20979" y="2136"/>
                    <a:pt x="10396" y="128077"/>
                    <a:pt x="6692" y="200044"/>
                  </a:cubicBezTo>
                  <a:cubicBezTo>
                    <a:pt x="2988" y="272011"/>
                    <a:pt x="-1245" y="441873"/>
                    <a:pt x="342" y="431819"/>
                  </a:cubicBezTo>
                  <a:cubicBezTo>
                    <a:pt x="1929" y="421765"/>
                    <a:pt x="13571" y="180465"/>
                    <a:pt x="16217" y="139719"/>
                  </a:cubicBezTo>
                  <a:cubicBezTo>
                    <a:pt x="18863" y="98973"/>
                    <a:pt x="13571" y="206394"/>
                    <a:pt x="16217" y="187344"/>
                  </a:cubicBezTo>
                  <a:cubicBezTo>
                    <a:pt x="18863" y="168294"/>
                    <a:pt x="24155" y="-2098"/>
                    <a:pt x="22567" y="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50">
              <a:extLst>
                <a:ext uri="{FF2B5EF4-FFF2-40B4-BE49-F238E27FC236}">
                  <a16:creationId xmlns:a16="http://schemas.microsoft.com/office/drawing/2014/main" id="{CF17A345-8F67-B54D-89FA-E7B0F2464C43}"/>
                </a:ext>
              </a:extLst>
            </p:cNvPr>
            <p:cNvSpPr/>
            <p:nvPr/>
          </p:nvSpPr>
          <p:spPr>
            <a:xfrm>
              <a:off x="4914401" y="3451914"/>
              <a:ext cx="48148" cy="802042"/>
            </a:xfrm>
            <a:custGeom>
              <a:avLst/>
              <a:gdLst>
                <a:gd name="connsiteX0" fmla="*/ 48124 w 48148"/>
                <a:gd name="connsiteY0" fmla="*/ 2486 h 802042"/>
                <a:gd name="connsiteX1" fmla="*/ 3674 w 48148"/>
                <a:gd name="connsiteY1" fmla="*/ 685111 h 802042"/>
                <a:gd name="connsiteX2" fmla="*/ 3674 w 48148"/>
                <a:gd name="connsiteY2" fmla="*/ 777186 h 802042"/>
                <a:gd name="connsiteX3" fmla="*/ 13199 w 48148"/>
                <a:gd name="connsiteY3" fmla="*/ 415236 h 802042"/>
                <a:gd name="connsiteX4" fmla="*/ 10024 w 48148"/>
                <a:gd name="connsiteY4" fmla="*/ 453336 h 802042"/>
                <a:gd name="connsiteX5" fmla="*/ 48124 w 48148"/>
                <a:gd name="connsiteY5" fmla="*/ 2486 h 802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48" h="802042">
                  <a:moveTo>
                    <a:pt x="48124" y="2486"/>
                  </a:moveTo>
                  <a:cubicBezTo>
                    <a:pt x="47066" y="41115"/>
                    <a:pt x="11082" y="555994"/>
                    <a:pt x="3674" y="685111"/>
                  </a:cubicBezTo>
                  <a:cubicBezTo>
                    <a:pt x="-3734" y="814228"/>
                    <a:pt x="2087" y="822165"/>
                    <a:pt x="3674" y="777186"/>
                  </a:cubicBezTo>
                  <a:cubicBezTo>
                    <a:pt x="5261" y="732207"/>
                    <a:pt x="12141" y="469211"/>
                    <a:pt x="13199" y="415236"/>
                  </a:cubicBezTo>
                  <a:cubicBezTo>
                    <a:pt x="14257" y="361261"/>
                    <a:pt x="4203" y="519482"/>
                    <a:pt x="10024" y="453336"/>
                  </a:cubicBezTo>
                  <a:cubicBezTo>
                    <a:pt x="15845" y="387190"/>
                    <a:pt x="49182" y="-36143"/>
                    <a:pt x="48124" y="24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 51">
              <a:extLst>
                <a:ext uri="{FF2B5EF4-FFF2-40B4-BE49-F238E27FC236}">
                  <a16:creationId xmlns:a16="http://schemas.microsoft.com/office/drawing/2014/main" id="{33F28883-1776-C3B9-A22A-732B1C3D9C0C}"/>
                </a:ext>
              </a:extLst>
            </p:cNvPr>
            <p:cNvSpPr/>
            <p:nvPr/>
          </p:nvSpPr>
          <p:spPr>
            <a:xfrm>
              <a:off x="4732970" y="4155937"/>
              <a:ext cx="214936" cy="307189"/>
            </a:xfrm>
            <a:custGeom>
              <a:avLst/>
              <a:gdLst>
                <a:gd name="connsiteX0" fmla="*/ 64455 w 214936"/>
                <a:gd name="connsiteY0" fmla="*/ 138 h 307189"/>
                <a:gd name="connsiteX1" fmla="*/ 39055 w 214936"/>
                <a:gd name="connsiteY1" fmla="*/ 123963 h 307189"/>
                <a:gd name="connsiteX2" fmla="*/ 83505 w 214936"/>
                <a:gd name="connsiteY2" fmla="*/ 203338 h 307189"/>
                <a:gd name="connsiteX3" fmla="*/ 48580 w 214936"/>
                <a:gd name="connsiteY3" fmla="*/ 184288 h 307189"/>
                <a:gd name="connsiteX4" fmla="*/ 210505 w 214936"/>
                <a:gd name="connsiteY4" fmla="*/ 304938 h 307189"/>
                <a:gd name="connsiteX5" fmla="*/ 159705 w 214936"/>
                <a:gd name="connsiteY5" fmla="*/ 257313 h 307189"/>
                <a:gd name="connsiteX6" fmla="*/ 58105 w 214936"/>
                <a:gd name="connsiteY6" fmla="*/ 187463 h 307189"/>
                <a:gd name="connsiteX7" fmla="*/ 23180 w 214936"/>
                <a:gd name="connsiteY7" fmla="*/ 158888 h 307189"/>
                <a:gd name="connsiteX8" fmla="*/ 955 w 214936"/>
                <a:gd name="connsiteY8" fmla="*/ 149363 h 307189"/>
                <a:gd name="connsiteX9" fmla="*/ 64455 w 214936"/>
                <a:gd name="connsiteY9" fmla="*/ 138 h 307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936" h="307189">
                  <a:moveTo>
                    <a:pt x="64455" y="138"/>
                  </a:moveTo>
                  <a:cubicBezTo>
                    <a:pt x="70805" y="-4095"/>
                    <a:pt x="35880" y="90096"/>
                    <a:pt x="39055" y="123963"/>
                  </a:cubicBezTo>
                  <a:cubicBezTo>
                    <a:pt x="42230" y="157830"/>
                    <a:pt x="81918" y="193284"/>
                    <a:pt x="83505" y="203338"/>
                  </a:cubicBezTo>
                  <a:cubicBezTo>
                    <a:pt x="85092" y="213392"/>
                    <a:pt x="27413" y="167355"/>
                    <a:pt x="48580" y="184288"/>
                  </a:cubicBezTo>
                  <a:cubicBezTo>
                    <a:pt x="69747" y="201221"/>
                    <a:pt x="191984" y="292767"/>
                    <a:pt x="210505" y="304938"/>
                  </a:cubicBezTo>
                  <a:cubicBezTo>
                    <a:pt x="229026" y="317109"/>
                    <a:pt x="185105" y="276892"/>
                    <a:pt x="159705" y="257313"/>
                  </a:cubicBezTo>
                  <a:cubicBezTo>
                    <a:pt x="134305" y="237734"/>
                    <a:pt x="80859" y="203867"/>
                    <a:pt x="58105" y="187463"/>
                  </a:cubicBezTo>
                  <a:cubicBezTo>
                    <a:pt x="35351" y="171059"/>
                    <a:pt x="32705" y="165238"/>
                    <a:pt x="23180" y="158888"/>
                  </a:cubicBezTo>
                  <a:cubicBezTo>
                    <a:pt x="13655" y="152538"/>
                    <a:pt x="-4337" y="168413"/>
                    <a:pt x="955" y="149363"/>
                  </a:cubicBezTo>
                  <a:cubicBezTo>
                    <a:pt x="6247" y="130313"/>
                    <a:pt x="58105" y="4371"/>
                    <a:pt x="64455" y="1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 52">
              <a:extLst>
                <a:ext uri="{FF2B5EF4-FFF2-40B4-BE49-F238E27FC236}">
                  <a16:creationId xmlns:a16="http://schemas.microsoft.com/office/drawing/2014/main" id="{7D88AE74-EDCA-8A46-F624-593B0D6D8E25}"/>
                </a:ext>
              </a:extLst>
            </p:cNvPr>
            <p:cNvSpPr/>
            <p:nvPr/>
          </p:nvSpPr>
          <p:spPr>
            <a:xfrm>
              <a:off x="4879304" y="4197328"/>
              <a:ext cx="123451" cy="247957"/>
            </a:xfrm>
            <a:custGeom>
              <a:avLst/>
              <a:gdLst>
                <a:gd name="connsiteX0" fmla="*/ 57821 w 123451"/>
                <a:gd name="connsiteY0" fmla="*/ 22 h 247957"/>
                <a:gd name="connsiteX1" fmla="*/ 26071 w 123451"/>
                <a:gd name="connsiteY1" fmla="*/ 111147 h 247957"/>
                <a:gd name="connsiteX2" fmla="*/ 67346 w 123451"/>
                <a:gd name="connsiteY2" fmla="*/ 174647 h 247957"/>
                <a:gd name="connsiteX3" fmla="*/ 29246 w 123451"/>
                <a:gd name="connsiteY3" fmla="*/ 165122 h 247957"/>
                <a:gd name="connsiteX4" fmla="*/ 121321 w 123451"/>
                <a:gd name="connsiteY4" fmla="*/ 247672 h 247957"/>
                <a:gd name="connsiteX5" fmla="*/ 86396 w 123451"/>
                <a:gd name="connsiteY5" fmla="*/ 190522 h 247957"/>
                <a:gd name="connsiteX6" fmla="*/ 671 w 123451"/>
                <a:gd name="connsiteY6" fmla="*/ 142897 h 247957"/>
                <a:gd name="connsiteX7" fmla="*/ 45121 w 123451"/>
                <a:gd name="connsiteY7" fmla="*/ 92097 h 247957"/>
                <a:gd name="connsiteX8" fmla="*/ 19721 w 123451"/>
                <a:gd name="connsiteY8" fmla="*/ 120672 h 247957"/>
                <a:gd name="connsiteX9" fmla="*/ 57821 w 123451"/>
                <a:gd name="connsiteY9" fmla="*/ 22 h 24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451" h="247957">
                  <a:moveTo>
                    <a:pt x="57821" y="22"/>
                  </a:moveTo>
                  <a:cubicBezTo>
                    <a:pt x="58879" y="-1566"/>
                    <a:pt x="24484" y="82043"/>
                    <a:pt x="26071" y="111147"/>
                  </a:cubicBezTo>
                  <a:cubicBezTo>
                    <a:pt x="27658" y="140251"/>
                    <a:pt x="66817" y="165651"/>
                    <a:pt x="67346" y="174647"/>
                  </a:cubicBezTo>
                  <a:cubicBezTo>
                    <a:pt x="67875" y="183643"/>
                    <a:pt x="20250" y="152951"/>
                    <a:pt x="29246" y="165122"/>
                  </a:cubicBezTo>
                  <a:cubicBezTo>
                    <a:pt x="38242" y="177293"/>
                    <a:pt x="111796" y="243439"/>
                    <a:pt x="121321" y="247672"/>
                  </a:cubicBezTo>
                  <a:cubicBezTo>
                    <a:pt x="130846" y="251905"/>
                    <a:pt x="106504" y="207984"/>
                    <a:pt x="86396" y="190522"/>
                  </a:cubicBezTo>
                  <a:cubicBezTo>
                    <a:pt x="66288" y="173060"/>
                    <a:pt x="7550" y="159301"/>
                    <a:pt x="671" y="142897"/>
                  </a:cubicBezTo>
                  <a:cubicBezTo>
                    <a:pt x="-6208" y="126493"/>
                    <a:pt x="41946" y="95801"/>
                    <a:pt x="45121" y="92097"/>
                  </a:cubicBezTo>
                  <a:cubicBezTo>
                    <a:pt x="48296" y="88393"/>
                    <a:pt x="16017" y="135489"/>
                    <a:pt x="19721" y="120672"/>
                  </a:cubicBezTo>
                  <a:cubicBezTo>
                    <a:pt x="23425" y="105855"/>
                    <a:pt x="56763" y="1610"/>
                    <a:pt x="57821" y="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>
              <a:extLst>
                <a:ext uri="{FF2B5EF4-FFF2-40B4-BE49-F238E27FC236}">
                  <a16:creationId xmlns:a16="http://schemas.microsoft.com/office/drawing/2014/main" id="{E79C0D70-2DFC-7328-ABA9-F34A1A5A2D3F}"/>
                </a:ext>
              </a:extLst>
            </p:cNvPr>
            <p:cNvSpPr/>
            <p:nvPr/>
          </p:nvSpPr>
          <p:spPr>
            <a:xfrm>
              <a:off x="5018708" y="3914771"/>
              <a:ext cx="90187" cy="348183"/>
            </a:xfrm>
            <a:custGeom>
              <a:avLst/>
              <a:gdLst>
                <a:gd name="connsiteX0" fmla="*/ 20017 w 90187"/>
                <a:gd name="connsiteY0" fmla="*/ 4 h 348183"/>
                <a:gd name="connsiteX1" fmla="*/ 23192 w 90187"/>
                <a:gd name="connsiteY1" fmla="*/ 225429 h 348183"/>
                <a:gd name="connsiteX2" fmla="*/ 35892 w 90187"/>
                <a:gd name="connsiteY2" fmla="*/ 292104 h 348183"/>
                <a:gd name="connsiteX3" fmla="*/ 80342 w 90187"/>
                <a:gd name="connsiteY3" fmla="*/ 342904 h 348183"/>
                <a:gd name="connsiteX4" fmla="*/ 83517 w 90187"/>
                <a:gd name="connsiteY4" fmla="*/ 336554 h 348183"/>
                <a:gd name="connsiteX5" fmla="*/ 4142 w 90187"/>
                <a:gd name="connsiteY5" fmla="*/ 254004 h 348183"/>
                <a:gd name="connsiteX6" fmla="*/ 10492 w 90187"/>
                <a:gd name="connsiteY6" fmla="*/ 231779 h 348183"/>
                <a:gd name="connsiteX7" fmla="*/ 20017 w 90187"/>
                <a:gd name="connsiteY7" fmla="*/ 4 h 348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187" h="348183">
                  <a:moveTo>
                    <a:pt x="20017" y="4"/>
                  </a:moveTo>
                  <a:cubicBezTo>
                    <a:pt x="22134" y="-1054"/>
                    <a:pt x="20546" y="176746"/>
                    <a:pt x="23192" y="225429"/>
                  </a:cubicBezTo>
                  <a:cubicBezTo>
                    <a:pt x="25838" y="274112"/>
                    <a:pt x="26367" y="272525"/>
                    <a:pt x="35892" y="292104"/>
                  </a:cubicBezTo>
                  <a:cubicBezTo>
                    <a:pt x="45417" y="311683"/>
                    <a:pt x="80342" y="342904"/>
                    <a:pt x="80342" y="342904"/>
                  </a:cubicBezTo>
                  <a:cubicBezTo>
                    <a:pt x="88280" y="350312"/>
                    <a:pt x="96217" y="351371"/>
                    <a:pt x="83517" y="336554"/>
                  </a:cubicBezTo>
                  <a:cubicBezTo>
                    <a:pt x="70817" y="321737"/>
                    <a:pt x="16313" y="271466"/>
                    <a:pt x="4142" y="254004"/>
                  </a:cubicBezTo>
                  <a:cubicBezTo>
                    <a:pt x="-8029" y="236542"/>
                    <a:pt x="10492" y="269879"/>
                    <a:pt x="10492" y="231779"/>
                  </a:cubicBezTo>
                  <a:cubicBezTo>
                    <a:pt x="10492" y="193679"/>
                    <a:pt x="17900" y="1062"/>
                    <a:pt x="20017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 54">
              <a:extLst>
                <a:ext uri="{FF2B5EF4-FFF2-40B4-BE49-F238E27FC236}">
                  <a16:creationId xmlns:a16="http://schemas.microsoft.com/office/drawing/2014/main" id="{859856A4-551C-57EE-E3F9-E18B154378C9}"/>
                </a:ext>
              </a:extLst>
            </p:cNvPr>
            <p:cNvSpPr/>
            <p:nvPr/>
          </p:nvSpPr>
          <p:spPr>
            <a:xfrm>
              <a:off x="5003710" y="4187326"/>
              <a:ext cx="111289" cy="241831"/>
            </a:xfrm>
            <a:custGeom>
              <a:avLst/>
              <a:gdLst>
                <a:gd name="connsiteX0" fmla="*/ 9615 w 111289"/>
                <a:gd name="connsiteY0" fmla="*/ 499 h 241831"/>
                <a:gd name="connsiteX1" fmla="*/ 82640 w 111289"/>
                <a:gd name="connsiteY1" fmla="*/ 105274 h 241831"/>
                <a:gd name="connsiteX2" fmla="*/ 92165 w 111289"/>
                <a:gd name="connsiteY2" fmla="*/ 143374 h 241831"/>
                <a:gd name="connsiteX3" fmla="*/ 90 w 111289"/>
                <a:gd name="connsiteY3" fmla="*/ 241799 h 241831"/>
                <a:gd name="connsiteX4" fmla="*/ 111215 w 111289"/>
                <a:gd name="connsiteY4" fmla="*/ 152899 h 241831"/>
                <a:gd name="connsiteX5" fmla="*/ 9615 w 111289"/>
                <a:gd name="connsiteY5" fmla="*/ 499 h 24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289" h="241831">
                  <a:moveTo>
                    <a:pt x="9615" y="499"/>
                  </a:moveTo>
                  <a:cubicBezTo>
                    <a:pt x="4852" y="-7439"/>
                    <a:pt x="68882" y="81462"/>
                    <a:pt x="82640" y="105274"/>
                  </a:cubicBezTo>
                  <a:cubicBezTo>
                    <a:pt x="96398" y="129086"/>
                    <a:pt x="105923" y="120620"/>
                    <a:pt x="92165" y="143374"/>
                  </a:cubicBezTo>
                  <a:cubicBezTo>
                    <a:pt x="78407" y="166128"/>
                    <a:pt x="-3085" y="240212"/>
                    <a:pt x="90" y="241799"/>
                  </a:cubicBezTo>
                  <a:cubicBezTo>
                    <a:pt x="3265" y="243386"/>
                    <a:pt x="108040" y="186766"/>
                    <a:pt x="111215" y="152899"/>
                  </a:cubicBezTo>
                  <a:cubicBezTo>
                    <a:pt x="114390" y="119032"/>
                    <a:pt x="14378" y="8437"/>
                    <a:pt x="9615" y="4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 55">
              <a:extLst>
                <a:ext uri="{FF2B5EF4-FFF2-40B4-BE49-F238E27FC236}">
                  <a16:creationId xmlns:a16="http://schemas.microsoft.com/office/drawing/2014/main" id="{2EFA6CF3-A639-B04E-F802-5CE75B8DAACB}"/>
                </a:ext>
              </a:extLst>
            </p:cNvPr>
            <p:cNvSpPr/>
            <p:nvPr/>
          </p:nvSpPr>
          <p:spPr>
            <a:xfrm>
              <a:off x="4629050" y="4216042"/>
              <a:ext cx="176149" cy="194316"/>
            </a:xfrm>
            <a:custGeom>
              <a:avLst/>
              <a:gdLst>
                <a:gd name="connsiteX0" fmla="*/ 100 w 176149"/>
                <a:gd name="connsiteY0" fmla="*/ 152758 h 194316"/>
                <a:gd name="connsiteX1" fmla="*/ 79475 w 176149"/>
                <a:gd name="connsiteY1" fmla="*/ 143233 h 194316"/>
                <a:gd name="connsiteX2" fmla="*/ 174725 w 176149"/>
                <a:gd name="connsiteY2" fmla="*/ 194033 h 194316"/>
                <a:gd name="connsiteX3" fmla="*/ 133450 w 176149"/>
                <a:gd name="connsiteY3" fmla="*/ 162283 h 194316"/>
                <a:gd name="connsiteX4" fmla="*/ 89000 w 176149"/>
                <a:gd name="connsiteY4" fmla="*/ 130533 h 194316"/>
                <a:gd name="connsiteX5" fmla="*/ 114400 w 176149"/>
                <a:gd name="connsiteY5" fmla="*/ 358 h 194316"/>
                <a:gd name="connsiteX6" fmla="*/ 92175 w 176149"/>
                <a:gd name="connsiteY6" fmla="*/ 92433 h 194316"/>
                <a:gd name="connsiteX7" fmla="*/ 63600 w 176149"/>
                <a:gd name="connsiteY7" fmla="*/ 111483 h 194316"/>
                <a:gd name="connsiteX8" fmla="*/ 100 w 176149"/>
                <a:gd name="connsiteY8" fmla="*/ 152758 h 194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149" h="194316">
                  <a:moveTo>
                    <a:pt x="100" y="152758"/>
                  </a:moveTo>
                  <a:cubicBezTo>
                    <a:pt x="2746" y="158050"/>
                    <a:pt x="50371" y="136354"/>
                    <a:pt x="79475" y="143233"/>
                  </a:cubicBezTo>
                  <a:cubicBezTo>
                    <a:pt x="108579" y="150112"/>
                    <a:pt x="165729" y="190858"/>
                    <a:pt x="174725" y="194033"/>
                  </a:cubicBezTo>
                  <a:cubicBezTo>
                    <a:pt x="183721" y="197208"/>
                    <a:pt x="147738" y="172866"/>
                    <a:pt x="133450" y="162283"/>
                  </a:cubicBezTo>
                  <a:cubicBezTo>
                    <a:pt x="119163" y="151700"/>
                    <a:pt x="92175" y="157521"/>
                    <a:pt x="89000" y="130533"/>
                  </a:cubicBezTo>
                  <a:cubicBezTo>
                    <a:pt x="85825" y="103545"/>
                    <a:pt x="113871" y="6708"/>
                    <a:pt x="114400" y="358"/>
                  </a:cubicBezTo>
                  <a:cubicBezTo>
                    <a:pt x="114929" y="-5992"/>
                    <a:pt x="100642" y="73912"/>
                    <a:pt x="92175" y="92433"/>
                  </a:cubicBezTo>
                  <a:cubicBezTo>
                    <a:pt x="83708" y="110954"/>
                    <a:pt x="79475" y="101958"/>
                    <a:pt x="63600" y="111483"/>
                  </a:cubicBezTo>
                  <a:cubicBezTo>
                    <a:pt x="47725" y="121008"/>
                    <a:pt x="-2546" y="147466"/>
                    <a:pt x="100" y="1527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>
              <a:extLst>
                <a:ext uri="{FF2B5EF4-FFF2-40B4-BE49-F238E27FC236}">
                  <a16:creationId xmlns:a16="http://schemas.microsoft.com/office/drawing/2014/main" id="{FD503648-FAA0-BE30-37B2-07DE434096DE}"/>
                </a:ext>
              </a:extLst>
            </p:cNvPr>
            <p:cNvSpPr/>
            <p:nvPr/>
          </p:nvSpPr>
          <p:spPr>
            <a:xfrm>
              <a:off x="5079671" y="4197302"/>
              <a:ext cx="143604" cy="267226"/>
            </a:xfrm>
            <a:custGeom>
              <a:avLst/>
              <a:gdLst>
                <a:gd name="connsiteX0" fmla="*/ 28904 w 143604"/>
                <a:gd name="connsiteY0" fmla="*/ 48 h 267226"/>
                <a:gd name="connsiteX1" fmla="*/ 79704 w 143604"/>
                <a:gd name="connsiteY1" fmla="*/ 146098 h 267226"/>
                <a:gd name="connsiteX2" fmla="*/ 82879 w 143604"/>
                <a:gd name="connsiteY2" fmla="*/ 161973 h 267226"/>
                <a:gd name="connsiteX3" fmla="*/ 329 w 143604"/>
                <a:gd name="connsiteY3" fmla="*/ 266748 h 267226"/>
                <a:gd name="connsiteX4" fmla="*/ 57479 w 143604"/>
                <a:gd name="connsiteY4" fmla="*/ 200073 h 267226"/>
                <a:gd name="connsiteX5" fmla="*/ 143204 w 143604"/>
                <a:gd name="connsiteY5" fmla="*/ 181023 h 267226"/>
                <a:gd name="connsiteX6" fmla="*/ 89229 w 143604"/>
                <a:gd name="connsiteY6" fmla="*/ 168323 h 267226"/>
                <a:gd name="connsiteX7" fmla="*/ 79704 w 143604"/>
                <a:gd name="connsiteY7" fmla="*/ 130223 h 267226"/>
                <a:gd name="connsiteX8" fmla="*/ 28904 w 143604"/>
                <a:gd name="connsiteY8" fmla="*/ 48 h 267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604" h="267226">
                  <a:moveTo>
                    <a:pt x="28904" y="48"/>
                  </a:moveTo>
                  <a:cubicBezTo>
                    <a:pt x="28904" y="2694"/>
                    <a:pt x="70708" y="119111"/>
                    <a:pt x="79704" y="146098"/>
                  </a:cubicBezTo>
                  <a:cubicBezTo>
                    <a:pt x="88700" y="173085"/>
                    <a:pt x="96108" y="141865"/>
                    <a:pt x="82879" y="161973"/>
                  </a:cubicBezTo>
                  <a:cubicBezTo>
                    <a:pt x="69650" y="182081"/>
                    <a:pt x="4562" y="260398"/>
                    <a:pt x="329" y="266748"/>
                  </a:cubicBezTo>
                  <a:cubicBezTo>
                    <a:pt x="-3904" y="273098"/>
                    <a:pt x="33667" y="214360"/>
                    <a:pt x="57479" y="200073"/>
                  </a:cubicBezTo>
                  <a:cubicBezTo>
                    <a:pt x="81291" y="185786"/>
                    <a:pt x="137912" y="186315"/>
                    <a:pt x="143204" y="181023"/>
                  </a:cubicBezTo>
                  <a:cubicBezTo>
                    <a:pt x="148496" y="175731"/>
                    <a:pt x="99812" y="176790"/>
                    <a:pt x="89229" y="168323"/>
                  </a:cubicBezTo>
                  <a:cubicBezTo>
                    <a:pt x="78646" y="159856"/>
                    <a:pt x="88700" y="157210"/>
                    <a:pt x="79704" y="130223"/>
                  </a:cubicBezTo>
                  <a:cubicBezTo>
                    <a:pt x="70708" y="103236"/>
                    <a:pt x="28904" y="-2598"/>
                    <a:pt x="28904" y="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>
              <a:extLst>
                <a:ext uri="{FF2B5EF4-FFF2-40B4-BE49-F238E27FC236}">
                  <a16:creationId xmlns:a16="http://schemas.microsoft.com/office/drawing/2014/main" id="{DAEDA4F3-24D2-714D-0514-43125FA2BB4D}"/>
                </a:ext>
              </a:extLst>
            </p:cNvPr>
            <p:cNvSpPr/>
            <p:nvPr/>
          </p:nvSpPr>
          <p:spPr>
            <a:xfrm>
              <a:off x="4613263" y="4260842"/>
              <a:ext cx="53993" cy="298579"/>
            </a:xfrm>
            <a:custGeom>
              <a:avLst/>
              <a:gdLst>
                <a:gd name="connsiteX0" fmla="*/ 34937 w 53993"/>
                <a:gd name="connsiteY0" fmla="*/ 8 h 298579"/>
                <a:gd name="connsiteX1" fmla="*/ 19062 w 53993"/>
                <a:gd name="connsiteY1" fmla="*/ 146058 h 298579"/>
                <a:gd name="connsiteX2" fmla="*/ 53987 w 53993"/>
                <a:gd name="connsiteY2" fmla="*/ 269883 h 298579"/>
                <a:gd name="connsiteX3" fmla="*/ 15887 w 53993"/>
                <a:gd name="connsiteY3" fmla="*/ 161933 h 298579"/>
                <a:gd name="connsiteX4" fmla="*/ 44462 w 53993"/>
                <a:gd name="connsiteY4" fmla="*/ 298458 h 298579"/>
                <a:gd name="connsiteX5" fmla="*/ 3187 w 53993"/>
                <a:gd name="connsiteY5" fmla="*/ 133358 h 298579"/>
                <a:gd name="connsiteX6" fmla="*/ 6362 w 53993"/>
                <a:gd name="connsiteY6" fmla="*/ 152408 h 298579"/>
                <a:gd name="connsiteX7" fmla="*/ 34937 w 53993"/>
                <a:gd name="connsiteY7" fmla="*/ 8 h 298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993" h="298579">
                  <a:moveTo>
                    <a:pt x="34937" y="8"/>
                  </a:moveTo>
                  <a:cubicBezTo>
                    <a:pt x="37054" y="-1050"/>
                    <a:pt x="15887" y="101079"/>
                    <a:pt x="19062" y="146058"/>
                  </a:cubicBezTo>
                  <a:cubicBezTo>
                    <a:pt x="22237" y="191037"/>
                    <a:pt x="54516" y="267237"/>
                    <a:pt x="53987" y="269883"/>
                  </a:cubicBezTo>
                  <a:cubicBezTo>
                    <a:pt x="53458" y="272529"/>
                    <a:pt x="17474" y="157171"/>
                    <a:pt x="15887" y="161933"/>
                  </a:cubicBezTo>
                  <a:cubicBezTo>
                    <a:pt x="14300" y="166695"/>
                    <a:pt x="46579" y="303220"/>
                    <a:pt x="44462" y="298458"/>
                  </a:cubicBezTo>
                  <a:cubicBezTo>
                    <a:pt x="42345" y="293696"/>
                    <a:pt x="9537" y="157700"/>
                    <a:pt x="3187" y="133358"/>
                  </a:cubicBezTo>
                  <a:cubicBezTo>
                    <a:pt x="-3163" y="109016"/>
                    <a:pt x="1070" y="171458"/>
                    <a:pt x="6362" y="152408"/>
                  </a:cubicBezTo>
                  <a:cubicBezTo>
                    <a:pt x="11654" y="133358"/>
                    <a:pt x="32820" y="1066"/>
                    <a:pt x="34937" y="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 58">
              <a:extLst>
                <a:ext uri="{FF2B5EF4-FFF2-40B4-BE49-F238E27FC236}">
                  <a16:creationId xmlns:a16="http://schemas.microsoft.com/office/drawing/2014/main" id="{15627F78-679D-F5F6-D0FB-3B72F88CB425}"/>
                </a:ext>
              </a:extLst>
            </p:cNvPr>
            <p:cNvSpPr/>
            <p:nvPr/>
          </p:nvSpPr>
          <p:spPr>
            <a:xfrm>
              <a:off x="4838698" y="4422775"/>
              <a:ext cx="124977" cy="159829"/>
            </a:xfrm>
            <a:custGeom>
              <a:avLst/>
              <a:gdLst>
                <a:gd name="connsiteX0" fmla="*/ 2 w 124977"/>
                <a:gd name="connsiteY0" fmla="*/ 0 h 159829"/>
                <a:gd name="connsiteX1" fmla="*/ 95252 w 124977"/>
                <a:gd name="connsiteY1" fmla="*/ 57150 h 159829"/>
                <a:gd name="connsiteX2" fmla="*/ 82552 w 124977"/>
                <a:gd name="connsiteY2" fmla="*/ 107950 h 159829"/>
                <a:gd name="connsiteX3" fmla="*/ 123827 w 124977"/>
                <a:gd name="connsiteY3" fmla="*/ 158750 h 159829"/>
                <a:gd name="connsiteX4" fmla="*/ 107952 w 124977"/>
                <a:gd name="connsiteY4" fmla="*/ 136525 h 159829"/>
                <a:gd name="connsiteX5" fmla="*/ 50802 w 124977"/>
                <a:gd name="connsiteY5" fmla="*/ 66675 h 159829"/>
                <a:gd name="connsiteX6" fmla="*/ 73027 w 124977"/>
                <a:gd name="connsiteY6" fmla="*/ 88900 h 159829"/>
                <a:gd name="connsiteX7" fmla="*/ 98427 w 124977"/>
                <a:gd name="connsiteY7" fmla="*/ 57150 h 159829"/>
                <a:gd name="connsiteX8" fmla="*/ 2 w 124977"/>
                <a:gd name="connsiteY8" fmla="*/ 0 h 1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977" h="159829">
                  <a:moveTo>
                    <a:pt x="2" y="0"/>
                  </a:moveTo>
                  <a:cubicBezTo>
                    <a:pt x="-527" y="0"/>
                    <a:pt x="81494" y="39158"/>
                    <a:pt x="95252" y="57150"/>
                  </a:cubicBezTo>
                  <a:cubicBezTo>
                    <a:pt x="109010" y="75142"/>
                    <a:pt x="77790" y="91017"/>
                    <a:pt x="82552" y="107950"/>
                  </a:cubicBezTo>
                  <a:cubicBezTo>
                    <a:pt x="87314" y="124883"/>
                    <a:pt x="119594" y="153988"/>
                    <a:pt x="123827" y="158750"/>
                  </a:cubicBezTo>
                  <a:cubicBezTo>
                    <a:pt x="128060" y="163512"/>
                    <a:pt x="120123" y="151871"/>
                    <a:pt x="107952" y="136525"/>
                  </a:cubicBezTo>
                  <a:cubicBezTo>
                    <a:pt x="95781" y="121179"/>
                    <a:pt x="56623" y="74612"/>
                    <a:pt x="50802" y="66675"/>
                  </a:cubicBezTo>
                  <a:cubicBezTo>
                    <a:pt x="44981" y="58738"/>
                    <a:pt x="65089" y="90488"/>
                    <a:pt x="73027" y="88900"/>
                  </a:cubicBezTo>
                  <a:cubicBezTo>
                    <a:pt x="80965" y="87312"/>
                    <a:pt x="110069" y="70908"/>
                    <a:pt x="98427" y="57150"/>
                  </a:cubicBezTo>
                  <a:cubicBezTo>
                    <a:pt x="86785" y="43392"/>
                    <a:pt x="531" y="0"/>
                    <a:pt x="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>
              <a:extLst>
                <a:ext uri="{FF2B5EF4-FFF2-40B4-BE49-F238E27FC236}">
                  <a16:creationId xmlns:a16="http://schemas.microsoft.com/office/drawing/2014/main" id="{479C9B22-6A9A-0CE5-2CA0-4F90692CAF62}"/>
                </a:ext>
              </a:extLst>
            </p:cNvPr>
            <p:cNvSpPr/>
            <p:nvPr/>
          </p:nvSpPr>
          <p:spPr>
            <a:xfrm>
              <a:off x="5159366" y="4105242"/>
              <a:ext cx="113490" cy="308246"/>
            </a:xfrm>
            <a:custGeom>
              <a:avLst/>
              <a:gdLst>
                <a:gd name="connsiteX0" fmla="*/ 69859 w 113490"/>
                <a:gd name="connsiteY0" fmla="*/ 33 h 308246"/>
                <a:gd name="connsiteX1" fmla="*/ 95259 w 113490"/>
                <a:gd name="connsiteY1" fmla="*/ 212758 h 308246"/>
                <a:gd name="connsiteX2" fmla="*/ 101609 w 113490"/>
                <a:gd name="connsiteY2" fmla="*/ 266733 h 308246"/>
                <a:gd name="connsiteX3" fmla="*/ 9 w 113490"/>
                <a:gd name="connsiteY3" fmla="*/ 308008 h 308246"/>
                <a:gd name="connsiteX4" fmla="*/ 107959 w 113490"/>
                <a:gd name="connsiteY4" fmla="*/ 279433 h 308246"/>
                <a:gd name="connsiteX5" fmla="*/ 95259 w 113490"/>
                <a:gd name="connsiteY5" fmla="*/ 196883 h 308246"/>
                <a:gd name="connsiteX6" fmla="*/ 69859 w 113490"/>
                <a:gd name="connsiteY6" fmla="*/ 33 h 308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490" h="308246">
                  <a:moveTo>
                    <a:pt x="69859" y="33"/>
                  </a:moveTo>
                  <a:cubicBezTo>
                    <a:pt x="69859" y="2679"/>
                    <a:pt x="89967" y="168308"/>
                    <a:pt x="95259" y="212758"/>
                  </a:cubicBezTo>
                  <a:cubicBezTo>
                    <a:pt x="100551" y="257208"/>
                    <a:pt x="117484" y="250858"/>
                    <a:pt x="101609" y="266733"/>
                  </a:cubicBezTo>
                  <a:cubicBezTo>
                    <a:pt x="85734" y="282608"/>
                    <a:pt x="-1049" y="305891"/>
                    <a:pt x="9" y="308008"/>
                  </a:cubicBezTo>
                  <a:cubicBezTo>
                    <a:pt x="1067" y="310125"/>
                    <a:pt x="92084" y="297954"/>
                    <a:pt x="107959" y="279433"/>
                  </a:cubicBezTo>
                  <a:cubicBezTo>
                    <a:pt x="123834" y="260912"/>
                    <a:pt x="101080" y="239746"/>
                    <a:pt x="95259" y="196883"/>
                  </a:cubicBezTo>
                  <a:cubicBezTo>
                    <a:pt x="89438" y="154021"/>
                    <a:pt x="69859" y="-2613"/>
                    <a:pt x="69859" y="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 60">
              <a:extLst>
                <a:ext uri="{FF2B5EF4-FFF2-40B4-BE49-F238E27FC236}">
                  <a16:creationId xmlns:a16="http://schemas.microsoft.com/office/drawing/2014/main" id="{0416FF9D-CBBD-B157-E7A8-B2994E80E611}"/>
                </a:ext>
              </a:extLst>
            </p:cNvPr>
            <p:cNvSpPr/>
            <p:nvPr/>
          </p:nvSpPr>
          <p:spPr>
            <a:xfrm>
              <a:off x="5135637" y="3521072"/>
              <a:ext cx="132293" cy="604407"/>
            </a:xfrm>
            <a:custGeom>
              <a:avLst/>
              <a:gdLst>
                <a:gd name="connsiteX0" fmla="*/ 65013 w 132293"/>
                <a:gd name="connsiteY0" fmla="*/ 3 h 604407"/>
                <a:gd name="connsiteX1" fmla="*/ 39613 w 132293"/>
                <a:gd name="connsiteY1" fmla="*/ 238128 h 604407"/>
                <a:gd name="connsiteX2" fmla="*/ 49138 w 132293"/>
                <a:gd name="connsiteY2" fmla="*/ 457203 h 604407"/>
                <a:gd name="connsiteX3" fmla="*/ 58663 w 132293"/>
                <a:gd name="connsiteY3" fmla="*/ 381003 h 604407"/>
                <a:gd name="connsiteX4" fmla="*/ 131688 w 132293"/>
                <a:gd name="connsiteY4" fmla="*/ 603253 h 604407"/>
                <a:gd name="connsiteX5" fmla="*/ 90413 w 132293"/>
                <a:gd name="connsiteY5" fmla="*/ 460378 h 604407"/>
                <a:gd name="connsiteX6" fmla="*/ 36438 w 132293"/>
                <a:gd name="connsiteY6" fmla="*/ 288928 h 604407"/>
                <a:gd name="connsiteX7" fmla="*/ 26913 w 132293"/>
                <a:gd name="connsiteY7" fmla="*/ 330203 h 604407"/>
                <a:gd name="connsiteX8" fmla="*/ 26913 w 132293"/>
                <a:gd name="connsiteY8" fmla="*/ 101603 h 604407"/>
                <a:gd name="connsiteX9" fmla="*/ 1513 w 132293"/>
                <a:gd name="connsiteY9" fmla="*/ 231778 h 604407"/>
                <a:gd name="connsiteX10" fmla="*/ 65013 w 132293"/>
                <a:gd name="connsiteY10" fmla="*/ 3 h 604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2293" h="604407">
                  <a:moveTo>
                    <a:pt x="65013" y="3"/>
                  </a:moveTo>
                  <a:cubicBezTo>
                    <a:pt x="71363" y="1061"/>
                    <a:pt x="42259" y="161928"/>
                    <a:pt x="39613" y="238128"/>
                  </a:cubicBezTo>
                  <a:cubicBezTo>
                    <a:pt x="36967" y="314328"/>
                    <a:pt x="45963" y="433391"/>
                    <a:pt x="49138" y="457203"/>
                  </a:cubicBezTo>
                  <a:cubicBezTo>
                    <a:pt x="52313" y="481016"/>
                    <a:pt x="44905" y="356661"/>
                    <a:pt x="58663" y="381003"/>
                  </a:cubicBezTo>
                  <a:cubicBezTo>
                    <a:pt x="72421" y="405345"/>
                    <a:pt x="126396" y="590024"/>
                    <a:pt x="131688" y="603253"/>
                  </a:cubicBezTo>
                  <a:cubicBezTo>
                    <a:pt x="136980" y="616482"/>
                    <a:pt x="106288" y="512765"/>
                    <a:pt x="90413" y="460378"/>
                  </a:cubicBezTo>
                  <a:cubicBezTo>
                    <a:pt x="74538" y="407991"/>
                    <a:pt x="47021" y="310624"/>
                    <a:pt x="36438" y="288928"/>
                  </a:cubicBezTo>
                  <a:cubicBezTo>
                    <a:pt x="25855" y="267232"/>
                    <a:pt x="28500" y="361424"/>
                    <a:pt x="26913" y="330203"/>
                  </a:cubicBezTo>
                  <a:cubicBezTo>
                    <a:pt x="25326" y="298982"/>
                    <a:pt x="31146" y="118007"/>
                    <a:pt x="26913" y="101603"/>
                  </a:cubicBezTo>
                  <a:cubicBezTo>
                    <a:pt x="22680" y="85199"/>
                    <a:pt x="-6954" y="245536"/>
                    <a:pt x="1513" y="231778"/>
                  </a:cubicBezTo>
                  <a:cubicBezTo>
                    <a:pt x="9980" y="218020"/>
                    <a:pt x="58663" y="-1055"/>
                    <a:pt x="65013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 61">
              <a:extLst>
                <a:ext uri="{FF2B5EF4-FFF2-40B4-BE49-F238E27FC236}">
                  <a16:creationId xmlns:a16="http://schemas.microsoft.com/office/drawing/2014/main" id="{BFF370AA-425A-E4A3-2EAC-3CC26E9713F6}"/>
                </a:ext>
              </a:extLst>
            </p:cNvPr>
            <p:cNvSpPr/>
            <p:nvPr/>
          </p:nvSpPr>
          <p:spPr>
            <a:xfrm>
              <a:off x="4710711" y="3816314"/>
              <a:ext cx="77500" cy="457545"/>
            </a:xfrm>
            <a:custGeom>
              <a:avLst/>
              <a:gdLst>
                <a:gd name="connsiteX0" fmla="*/ 67664 w 77500"/>
                <a:gd name="connsiteY0" fmla="*/ 36 h 457545"/>
                <a:gd name="connsiteX1" fmla="*/ 16864 w 77500"/>
                <a:gd name="connsiteY1" fmla="*/ 311186 h 457545"/>
                <a:gd name="connsiteX2" fmla="*/ 32739 w 77500"/>
                <a:gd name="connsiteY2" fmla="*/ 279436 h 457545"/>
                <a:gd name="connsiteX3" fmla="*/ 989 w 77500"/>
                <a:gd name="connsiteY3" fmla="*/ 454061 h 457545"/>
                <a:gd name="connsiteX4" fmla="*/ 77189 w 77500"/>
                <a:gd name="connsiteY4" fmla="*/ 95286 h 457545"/>
                <a:gd name="connsiteX5" fmla="*/ 29564 w 77500"/>
                <a:gd name="connsiteY5" fmla="*/ 288961 h 457545"/>
                <a:gd name="connsiteX6" fmla="*/ 67664 w 77500"/>
                <a:gd name="connsiteY6" fmla="*/ 36 h 4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500" h="457545">
                  <a:moveTo>
                    <a:pt x="67664" y="36"/>
                  </a:moveTo>
                  <a:cubicBezTo>
                    <a:pt x="65547" y="3740"/>
                    <a:pt x="22685" y="264619"/>
                    <a:pt x="16864" y="311186"/>
                  </a:cubicBezTo>
                  <a:cubicBezTo>
                    <a:pt x="11043" y="357753"/>
                    <a:pt x="35385" y="255624"/>
                    <a:pt x="32739" y="279436"/>
                  </a:cubicBezTo>
                  <a:cubicBezTo>
                    <a:pt x="30093" y="303248"/>
                    <a:pt x="-6419" y="484753"/>
                    <a:pt x="989" y="454061"/>
                  </a:cubicBezTo>
                  <a:cubicBezTo>
                    <a:pt x="8397" y="423369"/>
                    <a:pt x="72427" y="122803"/>
                    <a:pt x="77189" y="95286"/>
                  </a:cubicBezTo>
                  <a:cubicBezTo>
                    <a:pt x="81951" y="67769"/>
                    <a:pt x="30622" y="301132"/>
                    <a:pt x="29564" y="288961"/>
                  </a:cubicBezTo>
                  <a:cubicBezTo>
                    <a:pt x="28506" y="276790"/>
                    <a:pt x="69781" y="-3668"/>
                    <a:pt x="67664" y="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 62">
              <a:extLst>
                <a:ext uri="{FF2B5EF4-FFF2-40B4-BE49-F238E27FC236}">
                  <a16:creationId xmlns:a16="http://schemas.microsoft.com/office/drawing/2014/main" id="{2ED5ABCD-472E-D78F-9C6B-34C03CDAFFB5}"/>
                </a:ext>
              </a:extLst>
            </p:cNvPr>
            <p:cNvSpPr/>
            <p:nvPr/>
          </p:nvSpPr>
          <p:spPr>
            <a:xfrm>
              <a:off x="5001485" y="4145914"/>
              <a:ext cx="82454" cy="267444"/>
            </a:xfrm>
            <a:custGeom>
              <a:avLst/>
              <a:gdLst>
                <a:gd name="connsiteX0" fmla="*/ 81690 w 82454"/>
                <a:gd name="connsiteY0" fmla="*/ 636 h 267444"/>
                <a:gd name="connsiteX1" fmla="*/ 40415 w 82454"/>
                <a:gd name="connsiteY1" fmla="*/ 146686 h 267444"/>
                <a:gd name="connsiteX2" fmla="*/ 5490 w 82454"/>
                <a:gd name="connsiteY2" fmla="*/ 267336 h 267444"/>
                <a:gd name="connsiteX3" fmla="*/ 21365 w 82454"/>
                <a:gd name="connsiteY3" fmla="*/ 168911 h 267444"/>
                <a:gd name="connsiteX4" fmla="*/ 2315 w 82454"/>
                <a:gd name="connsiteY4" fmla="*/ 207011 h 267444"/>
                <a:gd name="connsiteX5" fmla="*/ 81690 w 82454"/>
                <a:gd name="connsiteY5" fmla="*/ 636 h 267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454" h="267444">
                  <a:moveTo>
                    <a:pt x="81690" y="636"/>
                  </a:moveTo>
                  <a:cubicBezTo>
                    <a:pt x="88040" y="-9418"/>
                    <a:pt x="53115" y="102236"/>
                    <a:pt x="40415" y="146686"/>
                  </a:cubicBezTo>
                  <a:cubicBezTo>
                    <a:pt x="27715" y="191136"/>
                    <a:pt x="8665" y="263632"/>
                    <a:pt x="5490" y="267336"/>
                  </a:cubicBezTo>
                  <a:cubicBezTo>
                    <a:pt x="2315" y="271040"/>
                    <a:pt x="21894" y="178965"/>
                    <a:pt x="21365" y="168911"/>
                  </a:cubicBezTo>
                  <a:cubicBezTo>
                    <a:pt x="20836" y="158857"/>
                    <a:pt x="-8268" y="230823"/>
                    <a:pt x="2315" y="207011"/>
                  </a:cubicBezTo>
                  <a:cubicBezTo>
                    <a:pt x="12898" y="183199"/>
                    <a:pt x="75340" y="10690"/>
                    <a:pt x="81690" y="6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4" name="フリーフォーム 1023">
              <a:extLst>
                <a:ext uri="{FF2B5EF4-FFF2-40B4-BE49-F238E27FC236}">
                  <a16:creationId xmlns:a16="http://schemas.microsoft.com/office/drawing/2014/main" id="{DBE76C24-6FDC-3CC5-7CFF-D329FFE61A6C}"/>
                </a:ext>
              </a:extLst>
            </p:cNvPr>
            <p:cNvSpPr/>
            <p:nvPr/>
          </p:nvSpPr>
          <p:spPr>
            <a:xfrm>
              <a:off x="4969437" y="3893872"/>
              <a:ext cx="28128" cy="508681"/>
            </a:xfrm>
            <a:custGeom>
              <a:avLst/>
              <a:gdLst>
                <a:gd name="connsiteX0" fmla="*/ 15313 w 28128"/>
                <a:gd name="connsiteY0" fmla="*/ 1853 h 508681"/>
                <a:gd name="connsiteX1" fmla="*/ 12138 w 28128"/>
                <a:gd name="connsiteY1" fmla="*/ 373328 h 508681"/>
                <a:gd name="connsiteX2" fmla="*/ 28013 w 28128"/>
                <a:gd name="connsiteY2" fmla="*/ 503503 h 508681"/>
                <a:gd name="connsiteX3" fmla="*/ 2613 w 28128"/>
                <a:gd name="connsiteY3" fmla="*/ 220928 h 508681"/>
                <a:gd name="connsiteX4" fmla="*/ 2613 w 28128"/>
                <a:gd name="connsiteY4" fmla="*/ 230453 h 508681"/>
                <a:gd name="connsiteX5" fmla="*/ 15313 w 28128"/>
                <a:gd name="connsiteY5" fmla="*/ 1853 h 508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128" h="508681">
                  <a:moveTo>
                    <a:pt x="15313" y="1853"/>
                  </a:moveTo>
                  <a:cubicBezTo>
                    <a:pt x="16901" y="25666"/>
                    <a:pt x="10021" y="289720"/>
                    <a:pt x="12138" y="373328"/>
                  </a:cubicBezTo>
                  <a:cubicBezTo>
                    <a:pt x="14255" y="456936"/>
                    <a:pt x="29601" y="528903"/>
                    <a:pt x="28013" y="503503"/>
                  </a:cubicBezTo>
                  <a:cubicBezTo>
                    <a:pt x="26426" y="478103"/>
                    <a:pt x="6846" y="266436"/>
                    <a:pt x="2613" y="220928"/>
                  </a:cubicBezTo>
                  <a:cubicBezTo>
                    <a:pt x="-1620" y="175420"/>
                    <a:pt x="-33" y="270140"/>
                    <a:pt x="2613" y="230453"/>
                  </a:cubicBezTo>
                  <a:cubicBezTo>
                    <a:pt x="5259" y="190766"/>
                    <a:pt x="13725" y="-21960"/>
                    <a:pt x="15313" y="18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5" name="フリーフォーム 1024">
              <a:extLst>
                <a:ext uri="{FF2B5EF4-FFF2-40B4-BE49-F238E27FC236}">
                  <a16:creationId xmlns:a16="http://schemas.microsoft.com/office/drawing/2014/main" id="{1880530B-544F-C0CC-F23D-64A2FAA6E941}"/>
                </a:ext>
              </a:extLst>
            </p:cNvPr>
            <p:cNvSpPr/>
            <p:nvPr/>
          </p:nvSpPr>
          <p:spPr>
            <a:xfrm>
              <a:off x="4984936" y="3367724"/>
              <a:ext cx="91891" cy="373594"/>
            </a:xfrm>
            <a:custGeom>
              <a:avLst/>
              <a:gdLst>
                <a:gd name="connsiteX0" fmla="*/ 91889 w 91891"/>
                <a:gd name="connsiteY0" fmla="*/ 951 h 373594"/>
                <a:gd name="connsiteX1" fmla="*/ 6164 w 91891"/>
                <a:gd name="connsiteY1" fmla="*/ 324801 h 373594"/>
                <a:gd name="connsiteX2" fmla="*/ 22039 w 91891"/>
                <a:gd name="connsiteY2" fmla="*/ 239076 h 373594"/>
                <a:gd name="connsiteX3" fmla="*/ 6164 w 91891"/>
                <a:gd name="connsiteY3" fmla="*/ 372426 h 373594"/>
                <a:gd name="connsiteX4" fmla="*/ 25214 w 91891"/>
                <a:gd name="connsiteY4" fmla="*/ 147001 h 373594"/>
                <a:gd name="connsiteX5" fmla="*/ 2989 w 91891"/>
                <a:gd name="connsiteY5" fmla="*/ 223201 h 373594"/>
                <a:gd name="connsiteX6" fmla="*/ 91889 w 91891"/>
                <a:gd name="connsiteY6" fmla="*/ 951 h 37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891" h="373594">
                  <a:moveTo>
                    <a:pt x="91889" y="951"/>
                  </a:moveTo>
                  <a:cubicBezTo>
                    <a:pt x="92418" y="17884"/>
                    <a:pt x="17806" y="285114"/>
                    <a:pt x="6164" y="324801"/>
                  </a:cubicBezTo>
                  <a:cubicBezTo>
                    <a:pt x="-5478" y="364489"/>
                    <a:pt x="22039" y="231139"/>
                    <a:pt x="22039" y="239076"/>
                  </a:cubicBezTo>
                  <a:cubicBezTo>
                    <a:pt x="22039" y="247013"/>
                    <a:pt x="5635" y="387772"/>
                    <a:pt x="6164" y="372426"/>
                  </a:cubicBezTo>
                  <a:cubicBezTo>
                    <a:pt x="6693" y="357080"/>
                    <a:pt x="25743" y="171872"/>
                    <a:pt x="25214" y="147001"/>
                  </a:cubicBezTo>
                  <a:cubicBezTo>
                    <a:pt x="24685" y="122130"/>
                    <a:pt x="-10240" y="248072"/>
                    <a:pt x="2989" y="223201"/>
                  </a:cubicBezTo>
                  <a:cubicBezTo>
                    <a:pt x="16218" y="198330"/>
                    <a:pt x="91360" y="-15982"/>
                    <a:pt x="91889" y="9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7" name="フリーフォーム 1026">
              <a:extLst>
                <a:ext uri="{FF2B5EF4-FFF2-40B4-BE49-F238E27FC236}">
                  <a16:creationId xmlns:a16="http://schemas.microsoft.com/office/drawing/2014/main" id="{B009322E-97AB-B82E-7F91-6ED9296F0E78}"/>
                </a:ext>
              </a:extLst>
            </p:cNvPr>
            <p:cNvSpPr/>
            <p:nvPr/>
          </p:nvSpPr>
          <p:spPr>
            <a:xfrm>
              <a:off x="5219647" y="4063995"/>
              <a:ext cx="89357" cy="333550"/>
            </a:xfrm>
            <a:custGeom>
              <a:avLst/>
              <a:gdLst>
                <a:gd name="connsiteX0" fmla="*/ 53 w 89357"/>
                <a:gd name="connsiteY0" fmla="*/ 5 h 333550"/>
                <a:gd name="connsiteX1" fmla="*/ 69903 w 89357"/>
                <a:gd name="connsiteY1" fmla="*/ 206380 h 333550"/>
                <a:gd name="connsiteX2" fmla="*/ 63553 w 89357"/>
                <a:gd name="connsiteY2" fmla="*/ 333380 h 333550"/>
                <a:gd name="connsiteX3" fmla="*/ 85778 w 89357"/>
                <a:gd name="connsiteY3" fmla="*/ 180980 h 333550"/>
                <a:gd name="connsiteX4" fmla="*/ 82603 w 89357"/>
                <a:gd name="connsiteY4" fmla="*/ 212730 h 333550"/>
                <a:gd name="connsiteX5" fmla="*/ 53 w 89357"/>
                <a:gd name="connsiteY5" fmla="*/ 5 h 33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357" h="333550">
                  <a:moveTo>
                    <a:pt x="53" y="5"/>
                  </a:moveTo>
                  <a:cubicBezTo>
                    <a:pt x="-2064" y="-1053"/>
                    <a:pt x="59320" y="150818"/>
                    <a:pt x="69903" y="206380"/>
                  </a:cubicBezTo>
                  <a:cubicBezTo>
                    <a:pt x="80486" y="261943"/>
                    <a:pt x="60907" y="337613"/>
                    <a:pt x="63553" y="333380"/>
                  </a:cubicBezTo>
                  <a:cubicBezTo>
                    <a:pt x="66199" y="329147"/>
                    <a:pt x="82603" y="201088"/>
                    <a:pt x="85778" y="180980"/>
                  </a:cubicBezTo>
                  <a:cubicBezTo>
                    <a:pt x="88953" y="160872"/>
                    <a:pt x="93186" y="239717"/>
                    <a:pt x="82603" y="212730"/>
                  </a:cubicBezTo>
                  <a:cubicBezTo>
                    <a:pt x="72020" y="185743"/>
                    <a:pt x="2170" y="1063"/>
                    <a:pt x="53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9" name="フリーフォーム 1028">
              <a:extLst>
                <a:ext uri="{FF2B5EF4-FFF2-40B4-BE49-F238E27FC236}">
                  <a16:creationId xmlns:a16="http://schemas.microsoft.com/office/drawing/2014/main" id="{6ED49402-53D5-5560-E984-78DECF64D051}"/>
                </a:ext>
              </a:extLst>
            </p:cNvPr>
            <p:cNvSpPr/>
            <p:nvPr/>
          </p:nvSpPr>
          <p:spPr>
            <a:xfrm>
              <a:off x="4673550" y="4412793"/>
              <a:ext cx="263857" cy="121107"/>
            </a:xfrm>
            <a:custGeom>
              <a:avLst/>
              <a:gdLst>
                <a:gd name="connsiteX0" fmla="*/ 50 w 263857"/>
                <a:gd name="connsiteY0" fmla="*/ 35382 h 121107"/>
                <a:gd name="connsiteX1" fmla="*/ 184200 w 263857"/>
                <a:gd name="connsiteY1" fmla="*/ 29032 h 121107"/>
                <a:gd name="connsiteX2" fmla="*/ 177850 w 263857"/>
                <a:gd name="connsiteY2" fmla="*/ 63957 h 121107"/>
                <a:gd name="connsiteX3" fmla="*/ 263575 w 263857"/>
                <a:gd name="connsiteY3" fmla="*/ 121107 h 121107"/>
                <a:gd name="connsiteX4" fmla="*/ 203250 w 263857"/>
                <a:gd name="connsiteY4" fmla="*/ 63957 h 121107"/>
                <a:gd name="connsiteX5" fmla="*/ 142925 w 263857"/>
                <a:gd name="connsiteY5" fmla="*/ 457 h 121107"/>
                <a:gd name="connsiteX6" fmla="*/ 165150 w 263857"/>
                <a:gd name="connsiteY6" fmla="*/ 35382 h 121107"/>
                <a:gd name="connsiteX7" fmla="*/ 50 w 263857"/>
                <a:gd name="connsiteY7" fmla="*/ 35382 h 12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857" h="121107">
                  <a:moveTo>
                    <a:pt x="50" y="35382"/>
                  </a:moveTo>
                  <a:cubicBezTo>
                    <a:pt x="3225" y="34324"/>
                    <a:pt x="154567" y="24270"/>
                    <a:pt x="184200" y="29032"/>
                  </a:cubicBezTo>
                  <a:cubicBezTo>
                    <a:pt x="213833" y="33794"/>
                    <a:pt x="164621" y="48611"/>
                    <a:pt x="177850" y="63957"/>
                  </a:cubicBezTo>
                  <a:cubicBezTo>
                    <a:pt x="191079" y="79303"/>
                    <a:pt x="259342" y="121107"/>
                    <a:pt x="263575" y="121107"/>
                  </a:cubicBezTo>
                  <a:cubicBezTo>
                    <a:pt x="267808" y="121107"/>
                    <a:pt x="223358" y="84065"/>
                    <a:pt x="203250" y="63957"/>
                  </a:cubicBezTo>
                  <a:cubicBezTo>
                    <a:pt x="183142" y="43849"/>
                    <a:pt x="149275" y="5219"/>
                    <a:pt x="142925" y="457"/>
                  </a:cubicBezTo>
                  <a:cubicBezTo>
                    <a:pt x="136575" y="-4305"/>
                    <a:pt x="186846" y="29561"/>
                    <a:pt x="165150" y="35382"/>
                  </a:cubicBezTo>
                  <a:cubicBezTo>
                    <a:pt x="143454" y="41203"/>
                    <a:pt x="-3125" y="36440"/>
                    <a:pt x="50" y="353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0" name="フリーフォーム 1029">
              <a:extLst>
                <a:ext uri="{FF2B5EF4-FFF2-40B4-BE49-F238E27FC236}">
                  <a16:creationId xmlns:a16="http://schemas.microsoft.com/office/drawing/2014/main" id="{4EF7F98F-AC89-1435-CB9E-4ADEB9ABC048}"/>
                </a:ext>
              </a:extLst>
            </p:cNvPr>
            <p:cNvSpPr/>
            <p:nvPr/>
          </p:nvSpPr>
          <p:spPr>
            <a:xfrm>
              <a:off x="4994117" y="4433164"/>
              <a:ext cx="210971" cy="161095"/>
            </a:xfrm>
            <a:custGeom>
              <a:avLst/>
              <a:gdLst>
                <a:gd name="connsiteX0" fmla="*/ 158 w 210971"/>
                <a:gd name="connsiteY0" fmla="*/ 15011 h 161095"/>
                <a:gd name="connsiteX1" fmla="*/ 60483 w 210971"/>
                <a:gd name="connsiteY1" fmla="*/ 84861 h 161095"/>
                <a:gd name="connsiteX2" fmla="*/ 108108 w 210971"/>
                <a:gd name="connsiteY2" fmla="*/ 161061 h 161095"/>
                <a:gd name="connsiteX3" fmla="*/ 76358 w 210971"/>
                <a:gd name="connsiteY3" fmla="*/ 75336 h 161095"/>
                <a:gd name="connsiteX4" fmla="*/ 209708 w 210971"/>
                <a:gd name="connsiteY4" fmla="*/ 2311 h 161095"/>
                <a:gd name="connsiteX5" fmla="*/ 139858 w 210971"/>
                <a:gd name="connsiteY5" fmla="*/ 21361 h 161095"/>
                <a:gd name="connsiteX6" fmla="*/ 79533 w 210971"/>
                <a:gd name="connsiteY6" fmla="*/ 53111 h 161095"/>
                <a:gd name="connsiteX7" fmla="*/ 158 w 210971"/>
                <a:gd name="connsiteY7" fmla="*/ 15011 h 161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0971" h="161095">
                  <a:moveTo>
                    <a:pt x="158" y="15011"/>
                  </a:moveTo>
                  <a:cubicBezTo>
                    <a:pt x="-3017" y="20303"/>
                    <a:pt x="42491" y="60519"/>
                    <a:pt x="60483" y="84861"/>
                  </a:cubicBezTo>
                  <a:cubicBezTo>
                    <a:pt x="78475" y="109203"/>
                    <a:pt x="105462" y="162649"/>
                    <a:pt x="108108" y="161061"/>
                  </a:cubicBezTo>
                  <a:cubicBezTo>
                    <a:pt x="110754" y="159474"/>
                    <a:pt x="59425" y="101794"/>
                    <a:pt x="76358" y="75336"/>
                  </a:cubicBezTo>
                  <a:cubicBezTo>
                    <a:pt x="93291" y="48878"/>
                    <a:pt x="199125" y="11307"/>
                    <a:pt x="209708" y="2311"/>
                  </a:cubicBezTo>
                  <a:cubicBezTo>
                    <a:pt x="220291" y="-6685"/>
                    <a:pt x="161554" y="12894"/>
                    <a:pt x="139858" y="21361"/>
                  </a:cubicBezTo>
                  <a:cubicBezTo>
                    <a:pt x="118162" y="29828"/>
                    <a:pt x="100170" y="52053"/>
                    <a:pt x="79533" y="53111"/>
                  </a:cubicBezTo>
                  <a:cubicBezTo>
                    <a:pt x="58896" y="54169"/>
                    <a:pt x="3333" y="9719"/>
                    <a:pt x="158" y="150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2" name="フリーフォーム 1031">
              <a:extLst>
                <a:ext uri="{FF2B5EF4-FFF2-40B4-BE49-F238E27FC236}">
                  <a16:creationId xmlns:a16="http://schemas.microsoft.com/office/drawing/2014/main" id="{009FD1DE-8CB1-E1C1-3614-67E3390D7B3D}"/>
                </a:ext>
              </a:extLst>
            </p:cNvPr>
            <p:cNvSpPr/>
            <p:nvPr/>
          </p:nvSpPr>
          <p:spPr>
            <a:xfrm>
              <a:off x="5140016" y="4403542"/>
              <a:ext cx="243228" cy="50983"/>
            </a:xfrm>
            <a:custGeom>
              <a:avLst/>
              <a:gdLst>
                <a:gd name="connsiteX0" fmla="*/ 309 w 243228"/>
                <a:gd name="connsiteY0" fmla="*/ 41458 h 50983"/>
                <a:gd name="connsiteX1" fmla="*/ 143184 w 243228"/>
                <a:gd name="connsiteY1" fmla="*/ 16058 h 50983"/>
                <a:gd name="connsiteX2" fmla="*/ 241609 w 243228"/>
                <a:gd name="connsiteY2" fmla="*/ 50983 h 50983"/>
                <a:gd name="connsiteX3" fmla="*/ 200334 w 243228"/>
                <a:gd name="connsiteY3" fmla="*/ 16058 h 50983"/>
                <a:gd name="connsiteX4" fmla="*/ 146359 w 243228"/>
                <a:gd name="connsiteY4" fmla="*/ 183 h 50983"/>
                <a:gd name="connsiteX5" fmla="*/ 184459 w 243228"/>
                <a:gd name="connsiteY5" fmla="*/ 25583 h 50983"/>
                <a:gd name="connsiteX6" fmla="*/ 309 w 243228"/>
                <a:gd name="connsiteY6" fmla="*/ 41458 h 50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3228" h="50983">
                  <a:moveTo>
                    <a:pt x="309" y="41458"/>
                  </a:moveTo>
                  <a:cubicBezTo>
                    <a:pt x="-6570" y="39871"/>
                    <a:pt x="102967" y="14470"/>
                    <a:pt x="143184" y="16058"/>
                  </a:cubicBezTo>
                  <a:cubicBezTo>
                    <a:pt x="183401" y="17646"/>
                    <a:pt x="232084" y="50983"/>
                    <a:pt x="241609" y="50983"/>
                  </a:cubicBezTo>
                  <a:cubicBezTo>
                    <a:pt x="251134" y="50983"/>
                    <a:pt x="216209" y="24525"/>
                    <a:pt x="200334" y="16058"/>
                  </a:cubicBezTo>
                  <a:cubicBezTo>
                    <a:pt x="184459" y="7591"/>
                    <a:pt x="149005" y="-1405"/>
                    <a:pt x="146359" y="183"/>
                  </a:cubicBezTo>
                  <a:cubicBezTo>
                    <a:pt x="143713" y="1770"/>
                    <a:pt x="204038" y="21350"/>
                    <a:pt x="184459" y="25583"/>
                  </a:cubicBezTo>
                  <a:cubicBezTo>
                    <a:pt x="164880" y="29816"/>
                    <a:pt x="7188" y="43045"/>
                    <a:pt x="309" y="414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4" name="フリーフォーム 1033">
              <a:extLst>
                <a:ext uri="{FF2B5EF4-FFF2-40B4-BE49-F238E27FC236}">
                  <a16:creationId xmlns:a16="http://schemas.microsoft.com/office/drawing/2014/main" id="{94AE6B80-5829-34DB-E452-498A84F59946}"/>
                </a:ext>
              </a:extLst>
            </p:cNvPr>
            <p:cNvSpPr/>
            <p:nvPr/>
          </p:nvSpPr>
          <p:spPr>
            <a:xfrm>
              <a:off x="5187814" y="4451941"/>
              <a:ext cx="188011" cy="124427"/>
            </a:xfrm>
            <a:custGeom>
              <a:avLst/>
              <a:gdLst>
                <a:gd name="connsiteX0" fmla="*/ 136 w 188011"/>
                <a:gd name="connsiteY0" fmla="*/ 15284 h 124427"/>
                <a:gd name="connsiteX1" fmla="*/ 114436 w 188011"/>
                <a:gd name="connsiteY1" fmla="*/ 50209 h 124427"/>
                <a:gd name="connsiteX2" fmla="*/ 136661 w 188011"/>
                <a:gd name="connsiteY2" fmla="*/ 94659 h 124427"/>
                <a:gd name="connsiteX3" fmla="*/ 111261 w 188011"/>
                <a:gd name="connsiteY3" fmla="*/ 120059 h 124427"/>
                <a:gd name="connsiteX4" fmla="*/ 187461 w 188011"/>
                <a:gd name="connsiteY4" fmla="*/ 2584 h 124427"/>
                <a:gd name="connsiteX5" fmla="*/ 139836 w 188011"/>
                <a:gd name="connsiteY5" fmla="*/ 37509 h 124427"/>
                <a:gd name="connsiteX6" fmla="*/ 136 w 188011"/>
                <a:gd name="connsiteY6" fmla="*/ 15284 h 124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011" h="124427">
                  <a:moveTo>
                    <a:pt x="136" y="15284"/>
                  </a:moveTo>
                  <a:cubicBezTo>
                    <a:pt x="-4097" y="17401"/>
                    <a:pt x="91682" y="36980"/>
                    <a:pt x="114436" y="50209"/>
                  </a:cubicBezTo>
                  <a:cubicBezTo>
                    <a:pt x="137190" y="63438"/>
                    <a:pt x="137190" y="83017"/>
                    <a:pt x="136661" y="94659"/>
                  </a:cubicBezTo>
                  <a:cubicBezTo>
                    <a:pt x="136132" y="106301"/>
                    <a:pt x="102794" y="135405"/>
                    <a:pt x="111261" y="120059"/>
                  </a:cubicBezTo>
                  <a:cubicBezTo>
                    <a:pt x="119728" y="104713"/>
                    <a:pt x="182699" y="16342"/>
                    <a:pt x="187461" y="2584"/>
                  </a:cubicBezTo>
                  <a:cubicBezTo>
                    <a:pt x="192223" y="-11174"/>
                    <a:pt x="165236" y="34334"/>
                    <a:pt x="139836" y="37509"/>
                  </a:cubicBezTo>
                  <a:cubicBezTo>
                    <a:pt x="114436" y="40684"/>
                    <a:pt x="4369" y="13167"/>
                    <a:pt x="136" y="152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5" name="フリーフォーム 1034">
              <a:extLst>
                <a:ext uri="{FF2B5EF4-FFF2-40B4-BE49-F238E27FC236}">
                  <a16:creationId xmlns:a16="http://schemas.microsoft.com/office/drawing/2014/main" id="{ED1447DE-8459-303C-FFAD-1597C55CA8D1}"/>
                </a:ext>
              </a:extLst>
            </p:cNvPr>
            <p:cNvSpPr/>
            <p:nvPr/>
          </p:nvSpPr>
          <p:spPr>
            <a:xfrm>
              <a:off x="4867275" y="3981450"/>
              <a:ext cx="16815" cy="302878"/>
            </a:xfrm>
            <a:custGeom>
              <a:avLst/>
              <a:gdLst>
                <a:gd name="connsiteX0" fmla="*/ 0 w 16815"/>
                <a:gd name="connsiteY0" fmla="*/ 0 h 302878"/>
                <a:gd name="connsiteX1" fmla="*/ 3175 w 16815"/>
                <a:gd name="connsiteY1" fmla="*/ 301625 h 302878"/>
                <a:gd name="connsiteX2" fmla="*/ 15875 w 16815"/>
                <a:gd name="connsiteY2" fmla="*/ 111125 h 302878"/>
                <a:gd name="connsiteX3" fmla="*/ 15875 w 16815"/>
                <a:gd name="connsiteY3" fmla="*/ 203200 h 302878"/>
                <a:gd name="connsiteX4" fmla="*/ 0 w 16815"/>
                <a:gd name="connsiteY4" fmla="*/ 0 h 30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15" h="302878">
                  <a:moveTo>
                    <a:pt x="0" y="0"/>
                  </a:moveTo>
                  <a:cubicBezTo>
                    <a:pt x="264" y="141552"/>
                    <a:pt x="529" y="283104"/>
                    <a:pt x="3175" y="301625"/>
                  </a:cubicBezTo>
                  <a:cubicBezTo>
                    <a:pt x="5821" y="320146"/>
                    <a:pt x="13758" y="127529"/>
                    <a:pt x="15875" y="111125"/>
                  </a:cubicBezTo>
                  <a:cubicBezTo>
                    <a:pt x="17992" y="94721"/>
                    <a:pt x="15875" y="203200"/>
                    <a:pt x="15875" y="20320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6" name="フリーフォーム 1035">
              <a:extLst>
                <a:ext uri="{FF2B5EF4-FFF2-40B4-BE49-F238E27FC236}">
                  <a16:creationId xmlns:a16="http://schemas.microsoft.com/office/drawing/2014/main" id="{D8A02FF1-26C3-72F4-B7B8-20DE21A9A28E}"/>
                </a:ext>
              </a:extLst>
            </p:cNvPr>
            <p:cNvSpPr/>
            <p:nvPr/>
          </p:nvSpPr>
          <p:spPr>
            <a:xfrm>
              <a:off x="4669132" y="4368795"/>
              <a:ext cx="191894" cy="168280"/>
            </a:xfrm>
            <a:custGeom>
              <a:avLst/>
              <a:gdLst>
                <a:gd name="connsiteX0" fmla="*/ 191793 w 191894"/>
                <a:gd name="connsiteY0" fmla="*/ 5 h 168280"/>
                <a:gd name="connsiteX1" fmla="*/ 36218 w 191894"/>
                <a:gd name="connsiteY1" fmla="*/ 50805 h 168280"/>
                <a:gd name="connsiteX2" fmla="*/ 10818 w 191894"/>
                <a:gd name="connsiteY2" fmla="*/ 98430 h 168280"/>
                <a:gd name="connsiteX3" fmla="*/ 10818 w 191894"/>
                <a:gd name="connsiteY3" fmla="*/ 168280 h 168280"/>
                <a:gd name="connsiteX4" fmla="*/ 10818 w 191894"/>
                <a:gd name="connsiteY4" fmla="*/ 53980 h 168280"/>
                <a:gd name="connsiteX5" fmla="*/ 191793 w 191894"/>
                <a:gd name="connsiteY5" fmla="*/ 5 h 168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1894" h="168280">
                  <a:moveTo>
                    <a:pt x="191793" y="5"/>
                  </a:moveTo>
                  <a:cubicBezTo>
                    <a:pt x="196026" y="-524"/>
                    <a:pt x="66380" y="34401"/>
                    <a:pt x="36218" y="50805"/>
                  </a:cubicBezTo>
                  <a:cubicBezTo>
                    <a:pt x="6056" y="67209"/>
                    <a:pt x="15051" y="78851"/>
                    <a:pt x="10818" y="98430"/>
                  </a:cubicBezTo>
                  <a:cubicBezTo>
                    <a:pt x="6585" y="118009"/>
                    <a:pt x="10818" y="168280"/>
                    <a:pt x="10818" y="168280"/>
                  </a:cubicBezTo>
                  <a:cubicBezTo>
                    <a:pt x="10818" y="160872"/>
                    <a:pt x="-13524" y="80438"/>
                    <a:pt x="10818" y="53980"/>
                  </a:cubicBezTo>
                  <a:cubicBezTo>
                    <a:pt x="35160" y="27522"/>
                    <a:pt x="187560" y="534"/>
                    <a:pt x="191793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7" name="フリーフォーム 1036">
              <a:extLst>
                <a:ext uri="{FF2B5EF4-FFF2-40B4-BE49-F238E27FC236}">
                  <a16:creationId xmlns:a16="http://schemas.microsoft.com/office/drawing/2014/main" id="{DFEC646C-70F0-7A2A-620D-D142ED3B1200}"/>
                </a:ext>
              </a:extLst>
            </p:cNvPr>
            <p:cNvSpPr/>
            <p:nvPr/>
          </p:nvSpPr>
          <p:spPr>
            <a:xfrm>
              <a:off x="4933937" y="4374982"/>
              <a:ext cx="77890" cy="206815"/>
            </a:xfrm>
            <a:custGeom>
              <a:avLst/>
              <a:gdLst>
                <a:gd name="connsiteX0" fmla="*/ 13 w 77890"/>
                <a:gd name="connsiteY0" fmla="*/ 168 h 206815"/>
                <a:gd name="connsiteX1" fmla="*/ 69863 w 77890"/>
                <a:gd name="connsiteY1" fmla="*/ 130343 h 206815"/>
                <a:gd name="connsiteX2" fmla="*/ 69863 w 77890"/>
                <a:gd name="connsiteY2" fmla="*/ 206543 h 206815"/>
                <a:gd name="connsiteX3" fmla="*/ 76213 w 77890"/>
                <a:gd name="connsiteY3" fmla="*/ 104943 h 206815"/>
                <a:gd name="connsiteX4" fmla="*/ 13 w 77890"/>
                <a:gd name="connsiteY4" fmla="*/ 168 h 20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890" h="206815">
                  <a:moveTo>
                    <a:pt x="13" y="168"/>
                  </a:moveTo>
                  <a:cubicBezTo>
                    <a:pt x="-1045" y="4401"/>
                    <a:pt x="58221" y="95947"/>
                    <a:pt x="69863" y="130343"/>
                  </a:cubicBezTo>
                  <a:cubicBezTo>
                    <a:pt x="81505" y="164739"/>
                    <a:pt x="68805" y="210776"/>
                    <a:pt x="69863" y="206543"/>
                  </a:cubicBezTo>
                  <a:cubicBezTo>
                    <a:pt x="70921" y="202310"/>
                    <a:pt x="82034" y="137222"/>
                    <a:pt x="76213" y="104943"/>
                  </a:cubicBezTo>
                  <a:cubicBezTo>
                    <a:pt x="70392" y="72664"/>
                    <a:pt x="1071" y="-4065"/>
                    <a:pt x="13" y="1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8" name="フリーフォーム 1037">
              <a:extLst>
                <a:ext uri="{FF2B5EF4-FFF2-40B4-BE49-F238E27FC236}">
                  <a16:creationId xmlns:a16="http://schemas.microsoft.com/office/drawing/2014/main" id="{2647C2D8-FD7B-76AA-8856-37C49615A883}"/>
                </a:ext>
              </a:extLst>
            </p:cNvPr>
            <p:cNvSpPr/>
            <p:nvPr/>
          </p:nvSpPr>
          <p:spPr>
            <a:xfrm>
              <a:off x="4958951" y="4422449"/>
              <a:ext cx="89368" cy="186893"/>
            </a:xfrm>
            <a:custGeom>
              <a:avLst/>
              <a:gdLst>
                <a:gd name="connsiteX0" fmla="*/ 89299 w 89368"/>
                <a:gd name="connsiteY0" fmla="*/ 326 h 186893"/>
                <a:gd name="connsiteX1" fmla="*/ 38499 w 89368"/>
                <a:gd name="connsiteY1" fmla="*/ 86051 h 186893"/>
                <a:gd name="connsiteX2" fmla="*/ 54374 w 89368"/>
                <a:gd name="connsiteY2" fmla="*/ 184476 h 186893"/>
                <a:gd name="connsiteX3" fmla="*/ 44849 w 89368"/>
                <a:gd name="connsiteY3" fmla="*/ 149551 h 186893"/>
                <a:gd name="connsiteX4" fmla="*/ 399 w 89368"/>
                <a:gd name="connsiteY4" fmla="*/ 70176 h 186893"/>
                <a:gd name="connsiteX5" fmla="*/ 25799 w 89368"/>
                <a:gd name="connsiteY5" fmla="*/ 117801 h 186893"/>
                <a:gd name="connsiteX6" fmla="*/ 89299 w 89368"/>
                <a:gd name="connsiteY6" fmla="*/ 326 h 18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368" h="186893">
                  <a:moveTo>
                    <a:pt x="89299" y="326"/>
                  </a:moveTo>
                  <a:cubicBezTo>
                    <a:pt x="91416" y="-4966"/>
                    <a:pt x="44320" y="55359"/>
                    <a:pt x="38499" y="86051"/>
                  </a:cubicBezTo>
                  <a:cubicBezTo>
                    <a:pt x="32678" y="116743"/>
                    <a:pt x="53316" y="173893"/>
                    <a:pt x="54374" y="184476"/>
                  </a:cubicBezTo>
                  <a:cubicBezTo>
                    <a:pt x="55432" y="195059"/>
                    <a:pt x="53845" y="168601"/>
                    <a:pt x="44849" y="149551"/>
                  </a:cubicBezTo>
                  <a:cubicBezTo>
                    <a:pt x="35853" y="130501"/>
                    <a:pt x="3574" y="75468"/>
                    <a:pt x="399" y="70176"/>
                  </a:cubicBezTo>
                  <a:cubicBezTo>
                    <a:pt x="-2776" y="64884"/>
                    <a:pt x="13628" y="125738"/>
                    <a:pt x="25799" y="117801"/>
                  </a:cubicBezTo>
                  <a:cubicBezTo>
                    <a:pt x="37970" y="109864"/>
                    <a:pt x="87182" y="5618"/>
                    <a:pt x="89299" y="3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9" name="フリーフォーム 1038">
              <a:extLst>
                <a:ext uri="{FF2B5EF4-FFF2-40B4-BE49-F238E27FC236}">
                  <a16:creationId xmlns:a16="http://schemas.microsoft.com/office/drawing/2014/main" id="{0327B90B-3022-51DC-7009-7B903E619179}"/>
                </a:ext>
              </a:extLst>
            </p:cNvPr>
            <p:cNvSpPr/>
            <p:nvPr/>
          </p:nvSpPr>
          <p:spPr>
            <a:xfrm>
              <a:off x="5101946" y="4485810"/>
              <a:ext cx="118326" cy="67374"/>
            </a:xfrm>
            <a:custGeom>
              <a:avLst/>
              <a:gdLst>
                <a:gd name="connsiteX0" fmla="*/ 279 w 118326"/>
                <a:gd name="connsiteY0" fmla="*/ 67140 h 67374"/>
                <a:gd name="connsiteX1" fmla="*/ 60604 w 118326"/>
                <a:gd name="connsiteY1" fmla="*/ 22690 h 67374"/>
                <a:gd name="connsiteX2" fmla="*/ 117754 w 118326"/>
                <a:gd name="connsiteY2" fmla="*/ 25865 h 67374"/>
                <a:gd name="connsiteX3" fmla="*/ 86004 w 118326"/>
                <a:gd name="connsiteY3" fmla="*/ 465 h 67374"/>
                <a:gd name="connsiteX4" fmla="*/ 279 w 118326"/>
                <a:gd name="connsiteY4" fmla="*/ 67140 h 6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326" h="67374">
                  <a:moveTo>
                    <a:pt x="279" y="67140"/>
                  </a:moveTo>
                  <a:cubicBezTo>
                    <a:pt x="-3954" y="70844"/>
                    <a:pt x="41025" y="29569"/>
                    <a:pt x="60604" y="22690"/>
                  </a:cubicBezTo>
                  <a:cubicBezTo>
                    <a:pt x="80183" y="15811"/>
                    <a:pt x="113521" y="29569"/>
                    <a:pt x="117754" y="25865"/>
                  </a:cubicBezTo>
                  <a:cubicBezTo>
                    <a:pt x="121987" y="22161"/>
                    <a:pt x="101879" y="-3768"/>
                    <a:pt x="86004" y="465"/>
                  </a:cubicBezTo>
                  <a:cubicBezTo>
                    <a:pt x="70129" y="4698"/>
                    <a:pt x="4512" y="63436"/>
                    <a:pt x="279" y="671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0" name="フリーフォーム 1039">
              <a:extLst>
                <a:ext uri="{FF2B5EF4-FFF2-40B4-BE49-F238E27FC236}">
                  <a16:creationId xmlns:a16="http://schemas.microsoft.com/office/drawing/2014/main" id="{26650CDF-E3CA-95CA-2104-6444810133E4}"/>
                </a:ext>
              </a:extLst>
            </p:cNvPr>
            <p:cNvSpPr/>
            <p:nvPr/>
          </p:nvSpPr>
          <p:spPr>
            <a:xfrm>
              <a:off x="4740249" y="4479472"/>
              <a:ext cx="144227" cy="77848"/>
            </a:xfrm>
            <a:custGeom>
              <a:avLst/>
              <a:gdLst>
                <a:gd name="connsiteX0" fmla="*/ 26 w 144227"/>
                <a:gd name="connsiteY0" fmla="*/ 453 h 77848"/>
                <a:gd name="connsiteX1" fmla="*/ 92101 w 144227"/>
                <a:gd name="connsiteY1" fmla="*/ 16328 h 77848"/>
                <a:gd name="connsiteX2" fmla="*/ 142901 w 144227"/>
                <a:gd name="connsiteY2" fmla="*/ 76653 h 77848"/>
                <a:gd name="connsiteX3" fmla="*/ 127026 w 144227"/>
                <a:gd name="connsiteY3" fmla="*/ 54428 h 77848"/>
                <a:gd name="connsiteX4" fmla="*/ 101626 w 144227"/>
                <a:gd name="connsiteY4" fmla="*/ 29028 h 77848"/>
                <a:gd name="connsiteX5" fmla="*/ 26 w 144227"/>
                <a:gd name="connsiteY5" fmla="*/ 453 h 77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227" h="77848">
                  <a:moveTo>
                    <a:pt x="26" y="453"/>
                  </a:moveTo>
                  <a:cubicBezTo>
                    <a:pt x="-1562" y="-1664"/>
                    <a:pt x="68289" y="3628"/>
                    <a:pt x="92101" y="16328"/>
                  </a:cubicBezTo>
                  <a:cubicBezTo>
                    <a:pt x="115914" y="29028"/>
                    <a:pt x="137080" y="70303"/>
                    <a:pt x="142901" y="76653"/>
                  </a:cubicBezTo>
                  <a:cubicBezTo>
                    <a:pt x="148722" y="83003"/>
                    <a:pt x="133905" y="62366"/>
                    <a:pt x="127026" y="54428"/>
                  </a:cubicBezTo>
                  <a:cubicBezTo>
                    <a:pt x="120147" y="46490"/>
                    <a:pt x="118030" y="37495"/>
                    <a:pt x="101626" y="29028"/>
                  </a:cubicBezTo>
                  <a:cubicBezTo>
                    <a:pt x="85222" y="20561"/>
                    <a:pt x="1614" y="2570"/>
                    <a:pt x="26" y="4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1" name="フリーフォーム 1040">
              <a:extLst>
                <a:ext uri="{FF2B5EF4-FFF2-40B4-BE49-F238E27FC236}">
                  <a16:creationId xmlns:a16="http://schemas.microsoft.com/office/drawing/2014/main" id="{AAE036B3-1CEE-276D-6B1C-2ED2C6002811}"/>
                </a:ext>
              </a:extLst>
            </p:cNvPr>
            <p:cNvSpPr/>
            <p:nvPr/>
          </p:nvSpPr>
          <p:spPr>
            <a:xfrm>
              <a:off x="4733922" y="3422641"/>
              <a:ext cx="77109" cy="336587"/>
            </a:xfrm>
            <a:custGeom>
              <a:avLst/>
              <a:gdLst>
                <a:gd name="connsiteX0" fmla="*/ 3 w 77109"/>
                <a:gd name="connsiteY0" fmla="*/ 9 h 336587"/>
                <a:gd name="connsiteX1" fmla="*/ 73028 w 77109"/>
                <a:gd name="connsiteY1" fmla="*/ 234959 h 336587"/>
                <a:gd name="connsiteX2" fmla="*/ 66678 w 77109"/>
                <a:gd name="connsiteY2" fmla="*/ 174634 h 336587"/>
                <a:gd name="connsiteX3" fmla="*/ 57153 w 77109"/>
                <a:gd name="connsiteY3" fmla="*/ 336559 h 336587"/>
                <a:gd name="connsiteX4" fmla="*/ 53978 w 77109"/>
                <a:gd name="connsiteY4" fmla="*/ 187334 h 336587"/>
                <a:gd name="connsiteX5" fmla="*/ 31753 w 77109"/>
                <a:gd name="connsiteY5" fmla="*/ 139709 h 336587"/>
                <a:gd name="connsiteX6" fmla="*/ 76203 w 77109"/>
                <a:gd name="connsiteY6" fmla="*/ 244484 h 336587"/>
                <a:gd name="connsiteX7" fmla="*/ 3 w 77109"/>
                <a:gd name="connsiteY7" fmla="*/ 9 h 33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109" h="336587">
                  <a:moveTo>
                    <a:pt x="3" y="9"/>
                  </a:moveTo>
                  <a:cubicBezTo>
                    <a:pt x="-526" y="-1578"/>
                    <a:pt x="61916" y="205855"/>
                    <a:pt x="73028" y="234959"/>
                  </a:cubicBezTo>
                  <a:cubicBezTo>
                    <a:pt x="84141" y="264063"/>
                    <a:pt x="69324" y="157701"/>
                    <a:pt x="66678" y="174634"/>
                  </a:cubicBezTo>
                  <a:cubicBezTo>
                    <a:pt x="64032" y="191567"/>
                    <a:pt x="59270" y="334442"/>
                    <a:pt x="57153" y="336559"/>
                  </a:cubicBezTo>
                  <a:cubicBezTo>
                    <a:pt x="55036" y="338676"/>
                    <a:pt x="58211" y="220142"/>
                    <a:pt x="53978" y="187334"/>
                  </a:cubicBezTo>
                  <a:cubicBezTo>
                    <a:pt x="49745" y="154526"/>
                    <a:pt x="28049" y="130184"/>
                    <a:pt x="31753" y="139709"/>
                  </a:cubicBezTo>
                  <a:cubicBezTo>
                    <a:pt x="35457" y="149234"/>
                    <a:pt x="77261" y="262475"/>
                    <a:pt x="76203" y="244484"/>
                  </a:cubicBezTo>
                  <a:cubicBezTo>
                    <a:pt x="75145" y="226493"/>
                    <a:pt x="532" y="1596"/>
                    <a:pt x="3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2" name="フリーフォーム 1041">
              <a:extLst>
                <a:ext uri="{FF2B5EF4-FFF2-40B4-BE49-F238E27FC236}">
                  <a16:creationId xmlns:a16="http://schemas.microsoft.com/office/drawing/2014/main" id="{020342AA-C30F-1AE1-D9FD-86A19A06EE9A}"/>
                </a:ext>
              </a:extLst>
            </p:cNvPr>
            <p:cNvSpPr/>
            <p:nvPr/>
          </p:nvSpPr>
          <p:spPr>
            <a:xfrm>
              <a:off x="4636665" y="3685669"/>
              <a:ext cx="103654" cy="356856"/>
            </a:xfrm>
            <a:custGeom>
              <a:avLst/>
              <a:gdLst>
                <a:gd name="connsiteX0" fmla="*/ 103610 w 103654"/>
                <a:gd name="connsiteY0" fmla="*/ 506 h 356856"/>
                <a:gd name="connsiteX1" fmla="*/ 8360 w 103654"/>
                <a:gd name="connsiteY1" fmla="*/ 248156 h 356856"/>
                <a:gd name="connsiteX2" fmla="*/ 5185 w 103654"/>
                <a:gd name="connsiteY2" fmla="*/ 175131 h 356856"/>
                <a:gd name="connsiteX3" fmla="*/ 11535 w 103654"/>
                <a:gd name="connsiteY3" fmla="*/ 356106 h 356856"/>
                <a:gd name="connsiteX4" fmla="*/ 8360 w 103654"/>
                <a:gd name="connsiteY4" fmla="*/ 235456 h 356856"/>
                <a:gd name="connsiteX5" fmla="*/ 27410 w 103654"/>
                <a:gd name="connsiteY5" fmla="*/ 133856 h 356856"/>
                <a:gd name="connsiteX6" fmla="*/ 21060 w 103654"/>
                <a:gd name="connsiteY6" fmla="*/ 181481 h 356856"/>
                <a:gd name="connsiteX7" fmla="*/ 103610 w 103654"/>
                <a:gd name="connsiteY7" fmla="*/ 506 h 356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654" h="356856">
                  <a:moveTo>
                    <a:pt x="103610" y="506"/>
                  </a:moveTo>
                  <a:cubicBezTo>
                    <a:pt x="101493" y="11618"/>
                    <a:pt x="24764" y="219052"/>
                    <a:pt x="8360" y="248156"/>
                  </a:cubicBezTo>
                  <a:cubicBezTo>
                    <a:pt x="-8044" y="277260"/>
                    <a:pt x="4656" y="157139"/>
                    <a:pt x="5185" y="175131"/>
                  </a:cubicBezTo>
                  <a:cubicBezTo>
                    <a:pt x="5714" y="193123"/>
                    <a:pt x="11006" y="346052"/>
                    <a:pt x="11535" y="356106"/>
                  </a:cubicBezTo>
                  <a:cubicBezTo>
                    <a:pt x="12064" y="366160"/>
                    <a:pt x="5714" y="272498"/>
                    <a:pt x="8360" y="235456"/>
                  </a:cubicBezTo>
                  <a:cubicBezTo>
                    <a:pt x="11006" y="198414"/>
                    <a:pt x="25293" y="142852"/>
                    <a:pt x="27410" y="133856"/>
                  </a:cubicBezTo>
                  <a:cubicBezTo>
                    <a:pt x="29527" y="124860"/>
                    <a:pt x="9948" y="198414"/>
                    <a:pt x="21060" y="181481"/>
                  </a:cubicBezTo>
                  <a:cubicBezTo>
                    <a:pt x="32172" y="164548"/>
                    <a:pt x="105727" y="-10606"/>
                    <a:pt x="103610" y="5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3" name="フリーフォーム 1042">
              <a:extLst>
                <a:ext uri="{FF2B5EF4-FFF2-40B4-BE49-F238E27FC236}">
                  <a16:creationId xmlns:a16="http://schemas.microsoft.com/office/drawing/2014/main" id="{B190CCDC-E7E3-9C3A-B7C1-1E3219075D72}"/>
                </a:ext>
              </a:extLst>
            </p:cNvPr>
            <p:cNvSpPr/>
            <p:nvPr/>
          </p:nvSpPr>
          <p:spPr>
            <a:xfrm>
              <a:off x="4586462" y="4216090"/>
              <a:ext cx="78114" cy="337726"/>
            </a:xfrm>
            <a:custGeom>
              <a:avLst/>
              <a:gdLst>
                <a:gd name="connsiteX0" fmla="*/ 36338 w 78114"/>
                <a:gd name="connsiteY0" fmla="*/ 310 h 337726"/>
                <a:gd name="connsiteX1" fmla="*/ 10938 w 78114"/>
                <a:gd name="connsiteY1" fmla="*/ 162235 h 337726"/>
                <a:gd name="connsiteX2" fmla="*/ 26813 w 78114"/>
                <a:gd name="connsiteY2" fmla="*/ 254310 h 337726"/>
                <a:gd name="connsiteX3" fmla="*/ 1413 w 78114"/>
                <a:gd name="connsiteY3" fmla="*/ 206685 h 337726"/>
                <a:gd name="connsiteX4" fmla="*/ 77613 w 78114"/>
                <a:gd name="connsiteY4" fmla="*/ 336860 h 337726"/>
                <a:gd name="connsiteX5" fmla="*/ 33163 w 78114"/>
                <a:gd name="connsiteY5" fmla="*/ 260660 h 337726"/>
                <a:gd name="connsiteX6" fmla="*/ 7763 w 78114"/>
                <a:gd name="connsiteY6" fmla="*/ 206685 h 337726"/>
                <a:gd name="connsiteX7" fmla="*/ 36338 w 78114"/>
                <a:gd name="connsiteY7" fmla="*/ 310 h 337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114" h="337726">
                  <a:moveTo>
                    <a:pt x="36338" y="310"/>
                  </a:moveTo>
                  <a:cubicBezTo>
                    <a:pt x="36867" y="-7098"/>
                    <a:pt x="12525" y="119902"/>
                    <a:pt x="10938" y="162235"/>
                  </a:cubicBezTo>
                  <a:cubicBezTo>
                    <a:pt x="9350" y="204568"/>
                    <a:pt x="28400" y="246902"/>
                    <a:pt x="26813" y="254310"/>
                  </a:cubicBezTo>
                  <a:cubicBezTo>
                    <a:pt x="25226" y="261718"/>
                    <a:pt x="-7054" y="192927"/>
                    <a:pt x="1413" y="206685"/>
                  </a:cubicBezTo>
                  <a:cubicBezTo>
                    <a:pt x="9880" y="220443"/>
                    <a:pt x="72321" y="327864"/>
                    <a:pt x="77613" y="336860"/>
                  </a:cubicBezTo>
                  <a:cubicBezTo>
                    <a:pt x="82905" y="345856"/>
                    <a:pt x="44805" y="282356"/>
                    <a:pt x="33163" y="260660"/>
                  </a:cubicBezTo>
                  <a:cubicBezTo>
                    <a:pt x="21521" y="238964"/>
                    <a:pt x="9880" y="243197"/>
                    <a:pt x="7763" y="206685"/>
                  </a:cubicBezTo>
                  <a:cubicBezTo>
                    <a:pt x="5646" y="170173"/>
                    <a:pt x="35809" y="7718"/>
                    <a:pt x="36338" y="3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4" name="フリーフォーム 1043">
              <a:extLst>
                <a:ext uri="{FF2B5EF4-FFF2-40B4-BE49-F238E27FC236}">
                  <a16:creationId xmlns:a16="http://schemas.microsoft.com/office/drawing/2014/main" id="{FFA34CBB-95B2-EE68-6937-809232600762}"/>
                </a:ext>
              </a:extLst>
            </p:cNvPr>
            <p:cNvSpPr/>
            <p:nvPr/>
          </p:nvSpPr>
          <p:spPr>
            <a:xfrm>
              <a:off x="5275990" y="4316362"/>
              <a:ext cx="111124" cy="128666"/>
            </a:xfrm>
            <a:custGeom>
              <a:avLst/>
              <a:gdLst>
                <a:gd name="connsiteX0" fmla="*/ 860 w 111124"/>
                <a:gd name="connsiteY0" fmla="*/ 1638 h 128666"/>
                <a:gd name="connsiteX1" fmla="*/ 92935 w 111124"/>
                <a:gd name="connsiteY1" fmla="*/ 77838 h 128666"/>
                <a:gd name="connsiteX2" fmla="*/ 99285 w 111124"/>
                <a:gd name="connsiteY2" fmla="*/ 128638 h 128666"/>
                <a:gd name="connsiteX3" fmla="*/ 108810 w 111124"/>
                <a:gd name="connsiteY3" fmla="*/ 84188 h 128666"/>
                <a:gd name="connsiteX4" fmla="*/ 51660 w 111124"/>
                <a:gd name="connsiteY4" fmla="*/ 30213 h 128666"/>
                <a:gd name="connsiteX5" fmla="*/ 860 w 111124"/>
                <a:gd name="connsiteY5" fmla="*/ 1638 h 128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124" h="128666">
                  <a:moveTo>
                    <a:pt x="860" y="1638"/>
                  </a:moveTo>
                  <a:cubicBezTo>
                    <a:pt x="7739" y="9576"/>
                    <a:pt x="76531" y="56671"/>
                    <a:pt x="92935" y="77838"/>
                  </a:cubicBezTo>
                  <a:cubicBezTo>
                    <a:pt x="109339" y="99005"/>
                    <a:pt x="96639" y="127580"/>
                    <a:pt x="99285" y="128638"/>
                  </a:cubicBezTo>
                  <a:cubicBezTo>
                    <a:pt x="101931" y="129696"/>
                    <a:pt x="116748" y="100592"/>
                    <a:pt x="108810" y="84188"/>
                  </a:cubicBezTo>
                  <a:cubicBezTo>
                    <a:pt x="100873" y="67784"/>
                    <a:pt x="73356" y="43971"/>
                    <a:pt x="51660" y="30213"/>
                  </a:cubicBezTo>
                  <a:cubicBezTo>
                    <a:pt x="29964" y="16455"/>
                    <a:pt x="-6019" y="-6300"/>
                    <a:pt x="860" y="16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5" name="フリーフォーム 1044">
              <a:extLst>
                <a:ext uri="{FF2B5EF4-FFF2-40B4-BE49-F238E27FC236}">
                  <a16:creationId xmlns:a16="http://schemas.microsoft.com/office/drawing/2014/main" id="{4DA92035-BEDE-C8AB-F0AA-F63995B6652B}"/>
                </a:ext>
              </a:extLst>
            </p:cNvPr>
            <p:cNvSpPr/>
            <p:nvPr/>
          </p:nvSpPr>
          <p:spPr>
            <a:xfrm>
              <a:off x="5213099" y="3415534"/>
              <a:ext cx="298780" cy="297229"/>
            </a:xfrm>
            <a:custGeom>
              <a:avLst/>
              <a:gdLst>
                <a:gd name="connsiteX0" fmla="*/ 295526 w 298780"/>
                <a:gd name="connsiteY0" fmla="*/ 766 h 297229"/>
                <a:gd name="connsiteX1" fmla="*/ 149476 w 298780"/>
                <a:gd name="connsiteY1" fmla="*/ 76966 h 297229"/>
                <a:gd name="connsiteX2" fmla="*/ 16126 w 298780"/>
                <a:gd name="connsiteY2" fmla="*/ 124591 h 297229"/>
                <a:gd name="connsiteX3" fmla="*/ 82801 w 298780"/>
                <a:gd name="connsiteY3" fmla="*/ 115066 h 297229"/>
                <a:gd name="connsiteX4" fmla="*/ 35176 w 298780"/>
                <a:gd name="connsiteY4" fmla="*/ 172216 h 297229"/>
                <a:gd name="connsiteX5" fmla="*/ 32001 w 298780"/>
                <a:gd name="connsiteY5" fmla="*/ 257941 h 297229"/>
                <a:gd name="connsiteX6" fmla="*/ 22476 w 298780"/>
                <a:gd name="connsiteY6" fmla="*/ 296041 h 297229"/>
                <a:gd name="connsiteX7" fmla="*/ 32001 w 298780"/>
                <a:gd name="connsiteY7" fmla="*/ 216666 h 297229"/>
                <a:gd name="connsiteX8" fmla="*/ 54226 w 298780"/>
                <a:gd name="connsiteY8" fmla="*/ 137291 h 297229"/>
                <a:gd name="connsiteX9" fmla="*/ 47876 w 298780"/>
                <a:gd name="connsiteY9" fmla="*/ 102366 h 297229"/>
                <a:gd name="connsiteX10" fmla="*/ 152651 w 298780"/>
                <a:gd name="connsiteY10" fmla="*/ 3941 h 297229"/>
                <a:gd name="connsiteX11" fmla="*/ 66926 w 298780"/>
                <a:gd name="connsiteY11" fmla="*/ 111891 h 297229"/>
                <a:gd name="connsiteX12" fmla="*/ 117726 w 298780"/>
                <a:gd name="connsiteY12" fmla="*/ 96016 h 297229"/>
                <a:gd name="connsiteX13" fmla="*/ 219326 w 298780"/>
                <a:gd name="connsiteY13" fmla="*/ 64266 h 297229"/>
                <a:gd name="connsiteX14" fmla="*/ 251 w 298780"/>
                <a:gd name="connsiteY14" fmla="*/ 127766 h 297229"/>
                <a:gd name="connsiteX15" fmla="*/ 295526 w 298780"/>
                <a:gd name="connsiteY15" fmla="*/ 766 h 297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80" h="297229">
                  <a:moveTo>
                    <a:pt x="295526" y="766"/>
                  </a:moveTo>
                  <a:cubicBezTo>
                    <a:pt x="320397" y="-7701"/>
                    <a:pt x="196043" y="56328"/>
                    <a:pt x="149476" y="76966"/>
                  </a:cubicBezTo>
                  <a:cubicBezTo>
                    <a:pt x="102909" y="97604"/>
                    <a:pt x="27238" y="118241"/>
                    <a:pt x="16126" y="124591"/>
                  </a:cubicBezTo>
                  <a:cubicBezTo>
                    <a:pt x="5014" y="130941"/>
                    <a:pt x="79626" y="107128"/>
                    <a:pt x="82801" y="115066"/>
                  </a:cubicBezTo>
                  <a:cubicBezTo>
                    <a:pt x="85976" y="123004"/>
                    <a:pt x="43643" y="148404"/>
                    <a:pt x="35176" y="172216"/>
                  </a:cubicBezTo>
                  <a:cubicBezTo>
                    <a:pt x="26709" y="196028"/>
                    <a:pt x="34118" y="237304"/>
                    <a:pt x="32001" y="257941"/>
                  </a:cubicBezTo>
                  <a:cubicBezTo>
                    <a:pt x="29884" y="278578"/>
                    <a:pt x="22476" y="302920"/>
                    <a:pt x="22476" y="296041"/>
                  </a:cubicBezTo>
                  <a:cubicBezTo>
                    <a:pt x="22476" y="289162"/>
                    <a:pt x="26709" y="243124"/>
                    <a:pt x="32001" y="216666"/>
                  </a:cubicBezTo>
                  <a:cubicBezTo>
                    <a:pt x="37293" y="190208"/>
                    <a:pt x="51580" y="156341"/>
                    <a:pt x="54226" y="137291"/>
                  </a:cubicBezTo>
                  <a:cubicBezTo>
                    <a:pt x="56872" y="118241"/>
                    <a:pt x="31472" y="124591"/>
                    <a:pt x="47876" y="102366"/>
                  </a:cubicBezTo>
                  <a:cubicBezTo>
                    <a:pt x="64280" y="80141"/>
                    <a:pt x="149476" y="2354"/>
                    <a:pt x="152651" y="3941"/>
                  </a:cubicBezTo>
                  <a:cubicBezTo>
                    <a:pt x="155826" y="5528"/>
                    <a:pt x="72747" y="96545"/>
                    <a:pt x="66926" y="111891"/>
                  </a:cubicBezTo>
                  <a:cubicBezTo>
                    <a:pt x="61105" y="127237"/>
                    <a:pt x="117726" y="96016"/>
                    <a:pt x="117726" y="96016"/>
                  </a:cubicBezTo>
                  <a:lnTo>
                    <a:pt x="219326" y="64266"/>
                  </a:lnTo>
                  <a:cubicBezTo>
                    <a:pt x="199747" y="69558"/>
                    <a:pt x="-8216" y="138878"/>
                    <a:pt x="251" y="127766"/>
                  </a:cubicBezTo>
                  <a:cubicBezTo>
                    <a:pt x="8718" y="116654"/>
                    <a:pt x="270655" y="9233"/>
                    <a:pt x="295526" y="7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6" name="フリーフォーム 1045">
              <a:extLst>
                <a:ext uri="{FF2B5EF4-FFF2-40B4-BE49-F238E27FC236}">
                  <a16:creationId xmlns:a16="http://schemas.microsoft.com/office/drawing/2014/main" id="{25482FF4-B0ED-DC0A-2F0A-874078C7EFD7}"/>
                </a:ext>
              </a:extLst>
            </p:cNvPr>
            <p:cNvSpPr/>
            <p:nvPr/>
          </p:nvSpPr>
          <p:spPr>
            <a:xfrm>
              <a:off x="4687067" y="4524250"/>
              <a:ext cx="177284" cy="140472"/>
            </a:xfrm>
            <a:custGeom>
              <a:avLst/>
              <a:gdLst>
                <a:gd name="connsiteX0" fmla="*/ 24633 w 177284"/>
                <a:gd name="connsiteY0" fmla="*/ 125 h 140472"/>
                <a:gd name="connsiteX1" fmla="*/ 34158 w 177284"/>
                <a:gd name="connsiteY1" fmla="*/ 69975 h 140472"/>
                <a:gd name="connsiteX2" fmla="*/ 126233 w 177284"/>
                <a:gd name="connsiteY2" fmla="*/ 89025 h 140472"/>
                <a:gd name="connsiteX3" fmla="*/ 177033 w 177284"/>
                <a:gd name="connsiteY3" fmla="*/ 139825 h 140472"/>
                <a:gd name="connsiteX4" fmla="*/ 138933 w 177284"/>
                <a:gd name="connsiteY4" fmla="*/ 114425 h 140472"/>
                <a:gd name="connsiteX5" fmla="*/ 2408 w 177284"/>
                <a:gd name="connsiteY5" fmla="*/ 66800 h 140472"/>
                <a:gd name="connsiteX6" fmla="*/ 50033 w 177284"/>
                <a:gd name="connsiteY6" fmla="*/ 89025 h 140472"/>
                <a:gd name="connsiteX7" fmla="*/ 24633 w 177284"/>
                <a:gd name="connsiteY7" fmla="*/ 125 h 140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7284" h="140472">
                  <a:moveTo>
                    <a:pt x="24633" y="125"/>
                  </a:moveTo>
                  <a:cubicBezTo>
                    <a:pt x="21987" y="-3050"/>
                    <a:pt x="17225" y="55158"/>
                    <a:pt x="34158" y="69975"/>
                  </a:cubicBezTo>
                  <a:cubicBezTo>
                    <a:pt x="51091" y="84792"/>
                    <a:pt x="102420" y="77383"/>
                    <a:pt x="126233" y="89025"/>
                  </a:cubicBezTo>
                  <a:cubicBezTo>
                    <a:pt x="150046" y="100667"/>
                    <a:pt x="174916" y="135592"/>
                    <a:pt x="177033" y="139825"/>
                  </a:cubicBezTo>
                  <a:cubicBezTo>
                    <a:pt x="179150" y="144058"/>
                    <a:pt x="168037" y="126596"/>
                    <a:pt x="138933" y="114425"/>
                  </a:cubicBezTo>
                  <a:cubicBezTo>
                    <a:pt x="109829" y="102254"/>
                    <a:pt x="17225" y="71033"/>
                    <a:pt x="2408" y="66800"/>
                  </a:cubicBezTo>
                  <a:cubicBezTo>
                    <a:pt x="-12409" y="62567"/>
                    <a:pt x="45800" y="93258"/>
                    <a:pt x="50033" y="89025"/>
                  </a:cubicBezTo>
                  <a:cubicBezTo>
                    <a:pt x="54266" y="84792"/>
                    <a:pt x="27279" y="3300"/>
                    <a:pt x="24633" y="1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7" name="フリーフォーム 1046">
              <a:extLst>
                <a:ext uri="{FF2B5EF4-FFF2-40B4-BE49-F238E27FC236}">
                  <a16:creationId xmlns:a16="http://schemas.microsoft.com/office/drawing/2014/main" id="{18B4567B-0DFA-89E4-17B0-FEAE50788E3C}"/>
                </a:ext>
              </a:extLst>
            </p:cNvPr>
            <p:cNvSpPr/>
            <p:nvPr/>
          </p:nvSpPr>
          <p:spPr>
            <a:xfrm>
              <a:off x="5062656" y="4548209"/>
              <a:ext cx="206779" cy="72029"/>
            </a:xfrm>
            <a:custGeom>
              <a:avLst/>
              <a:gdLst>
                <a:gd name="connsiteX0" fmla="*/ 1469 w 206779"/>
                <a:gd name="connsiteY0" fmla="*/ 58716 h 72029"/>
                <a:gd name="connsiteX1" fmla="*/ 204669 w 206779"/>
                <a:gd name="connsiteY1" fmla="*/ 1566 h 72029"/>
                <a:gd name="connsiteX2" fmla="*/ 109419 w 206779"/>
                <a:gd name="connsiteY2" fmla="*/ 20616 h 72029"/>
                <a:gd name="connsiteX3" fmla="*/ 141169 w 206779"/>
                <a:gd name="connsiteY3" fmla="*/ 68241 h 72029"/>
                <a:gd name="connsiteX4" fmla="*/ 99894 w 206779"/>
                <a:gd name="connsiteY4" fmla="*/ 65066 h 72029"/>
                <a:gd name="connsiteX5" fmla="*/ 112594 w 206779"/>
                <a:gd name="connsiteY5" fmla="*/ 33316 h 72029"/>
                <a:gd name="connsiteX6" fmla="*/ 1469 w 206779"/>
                <a:gd name="connsiteY6" fmla="*/ 58716 h 72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6779" h="72029">
                  <a:moveTo>
                    <a:pt x="1469" y="58716"/>
                  </a:moveTo>
                  <a:cubicBezTo>
                    <a:pt x="16815" y="53424"/>
                    <a:pt x="186677" y="7916"/>
                    <a:pt x="204669" y="1566"/>
                  </a:cubicBezTo>
                  <a:cubicBezTo>
                    <a:pt x="222661" y="-4784"/>
                    <a:pt x="120002" y="9504"/>
                    <a:pt x="109419" y="20616"/>
                  </a:cubicBezTo>
                  <a:cubicBezTo>
                    <a:pt x="98836" y="31728"/>
                    <a:pt x="142756" y="60833"/>
                    <a:pt x="141169" y="68241"/>
                  </a:cubicBezTo>
                  <a:cubicBezTo>
                    <a:pt x="139582" y="75649"/>
                    <a:pt x="104656" y="70887"/>
                    <a:pt x="99894" y="65066"/>
                  </a:cubicBezTo>
                  <a:cubicBezTo>
                    <a:pt x="95132" y="59245"/>
                    <a:pt x="129527" y="34903"/>
                    <a:pt x="112594" y="33316"/>
                  </a:cubicBezTo>
                  <a:cubicBezTo>
                    <a:pt x="95661" y="31728"/>
                    <a:pt x="-13877" y="64008"/>
                    <a:pt x="1469" y="587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8" name="フリーフォーム 1047">
              <a:extLst>
                <a:ext uri="{FF2B5EF4-FFF2-40B4-BE49-F238E27FC236}">
                  <a16:creationId xmlns:a16="http://schemas.microsoft.com/office/drawing/2014/main" id="{C6962217-A9A9-0661-C4AA-C1E7F35D3417}"/>
                </a:ext>
              </a:extLst>
            </p:cNvPr>
            <p:cNvSpPr/>
            <p:nvPr/>
          </p:nvSpPr>
          <p:spPr>
            <a:xfrm>
              <a:off x="4883150" y="4663972"/>
              <a:ext cx="69875" cy="241892"/>
            </a:xfrm>
            <a:custGeom>
              <a:avLst/>
              <a:gdLst>
                <a:gd name="connsiteX0" fmla="*/ 57150 w 69875"/>
                <a:gd name="connsiteY0" fmla="*/ 103 h 241892"/>
                <a:gd name="connsiteX1" fmla="*/ 31750 w 69875"/>
                <a:gd name="connsiteY1" fmla="*/ 120753 h 241892"/>
                <a:gd name="connsiteX2" fmla="*/ 69850 w 69875"/>
                <a:gd name="connsiteY2" fmla="*/ 168378 h 241892"/>
                <a:gd name="connsiteX3" fmla="*/ 38100 w 69875"/>
                <a:gd name="connsiteY3" fmla="*/ 171553 h 241892"/>
                <a:gd name="connsiteX4" fmla="*/ 63500 w 69875"/>
                <a:gd name="connsiteY4" fmla="*/ 241403 h 241892"/>
                <a:gd name="connsiteX5" fmla="*/ 34925 w 69875"/>
                <a:gd name="connsiteY5" fmla="*/ 200128 h 241892"/>
                <a:gd name="connsiteX6" fmla="*/ 0 w 69875"/>
                <a:gd name="connsiteY6" fmla="*/ 152503 h 241892"/>
                <a:gd name="connsiteX7" fmla="*/ 34925 w 69875"/>
                <a:gd name="connsiteY7" fmla="*/ 174728 h 241892"/>
                <a:gd name="connsiteX8" fmla="*/ 25400 w 69875"/>
                <a:gd name="connsiteY8" fmla="*/ 117578 h 241892"/>
                <a:gd name="connsiteX9" fmla="*/ 9525 w 69875"/>
                <a:gd name="connsiteY9" fmla="*/ 142978 h 241892"/>
                <a:gd name="connsiteX10" fmla="*/ 57150 w 69875"/>
                <a:gd name="connsiteY10" fmla="*/ 103 h 241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75" h="241892">
                  <a:moveTo>
                    <a:pt x="57150" y="103"/>
                  </a:moveTo>
                  <a:cubicBezTo>
                    <a:pt x="60854" y="-3601"/>
                    <a:pt x="29633" y="92707"/>
                    <a:pt x="31750" y="120753"/>
                  </a:cubicBezTo>
                  <a:cubicBezTo>
                    <a:pt x="33867" y="148799"/>
                    <a:pt x="68792" y="159911"/>
                    <a:pt x="69850" y="168378"/>
                  </a:cubicBezTo>
                  <a:cubicBezTo>
                    <a:pt x="70908" y="176845"/>
                    <a:pt x="39158" y="159382"/>
                    <a:pt x="38100" y="171553"/>
                  </a:cubicBezTo>
                  <a:cubicBezTo>
                    <a:pt x="37042" y="183724"/>
                    <a:pt x="64029" y="236641"/>
                    <a:pt x="63500" y="241403"/>
                  </a:cubicBezTo>
                  <a:cubicBezTo>
                    <a:pt x="62971" y="246166"/>
                    <a:pt x="45508" y="214945"/>
                    <a:pt x="34925" y="200128"/>
                  </a:cubicBezTo>
                  <a:cubicBezTo>
                    <a:pt x="24342" y="185311"/>
                    <a:pt x="0" y="156736"/>
                    <a:pt x="0" y="152503"/>
                  </a:cubicBezTo>
                  <a:cubicBezTo>
                    <a:pt x="0" y="148270"/>
                    <a:pt x="30692" y="180549"/>
                    <a:pt x="34925" y="174728"/>
                  </a:cubicBezTo>
                  <a:cubicBezTo>
                    <a:pt x="39158" y="168907"/>
                    <a:pt x="29633" y="122870"/>
                    <a:pt x="25400" y="117578"/>
                  </a:cubicBezTo>
                  <a:cubicBezTo>
                    <a:pt x="21167" y="112286"/>
                    <a:pt x="4233" y="160970"/>
                    <a:pt x="9525" y="142978"/>
                  </a:cubicBezTo>
                  <a:cubicBezTo>
                    <a:pt x="14817" y="124986"/>
                    <a:pt x="53446" y="3807"/>
                    <a:pt x="57150" y="1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" name="フリーフォーム 1048">
              <a:extLst>
                <a:ext uri="{FF2B5EF4-FFF2-40B4-BE49-F238E27FC236}">
                  <a16:creationId xmlns:a16="http://schemas.microsoft.com/office/drawing/2014/main" id="{A5B67878-835D-3884-F76A-477961C26FFC}"/>
                </a:ext>
              </a:extLst>
            </p:cNvPr>
            <p:cNvSpPr/>
            <p:nvPr/>
          </p:nvSpPr>
          <p:spPr>
            <a:xfrm>
              <a:off x="4978375" y="4590999"/>
              <a:ext cx="60397" cy="314490"/>
            </a:xfrm>
            <a:custGeom>
              <a:avLst/>
              <a:gdLst>
                <a:gd name="connsiteX0" fmla="*/ 60350 w 60397"/>
                <a:gd name="connsiteY0" fmla="*/ 51 h 314490"/>
                <a:gd name="connsiteX1" fmla="*/ 44475 w 60397"/>
                <a:gd name="connsiteY1" fmla="*/ 92126 h 314490"/>
                <a:gd name="connsiteX2" fmla="*/ 60350 w 60397"/>
                <a:gd name="connsiteY2" fmla="*/ 184201 h 314490"/>
                <a:gd name="connsiteX3" fmla="*/ 41300 w 60397"/>
                <a:gd name="connsiteY3" fmla="*/ 142926 h 314490"/>
                <a:gd name="connsiteX4" fmla="*/ 60350 w 60397"/>
                <a:gd name="connsiteY4" fmla="*/ 219126 h 314490"/>
                <a:gd name="connsiteX5" fmla="*/ 41300 w 60397"/>
                <a:gd name="connsiteY5" fmla="*/ 257226 h 314490"/>
                <a:gd name="connsiteX6" fmla="*/ 25 w 60397"/>
                <a:gd name="connsiteY6" fmla="*/ 314376 h 314490"/>
                <a:gd name="connsiteX7" fmla="*/ 47650 w 60397"/>
                <a:gd name="connsiteY7" fmla="*/ 241351 h 314490"/>
                <a:gd name="connsiteX8" fmla="*/ 57175 w 60397"/>
                <a:gd name="connsiteY8" fmla="*/ 203251 h 314490"/>
                <a:gd name="connsiteX9" fmla="*/ 12725 w 60397"/>
                <a:gd name="connsiteY9" fmla="*/ 152451 h 314490"/>
                <a:gd name="connsiteX10" fmla="*/ 19075 w 60397"/>
                <a:gd name="connsiteY10" fmla="*/ 200076 h 314490"/>
                <a:gd name="connsiteX11" fmla="*/ 38125 w 60397"/>
                <a:gd name="connsiteY11" fmla="*/ 104826 h 314490"/>
                <a:gd name="connsiteX12" fmla="*/ 60350 w 60397"/>
                <a:gd name="connsiteY12" fmla="*/ 51 h 31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397" h="314490">
                  <a:moveTo>
                    <a:pt x="60350" y="51"/>
                  </a:moveTo>
                  <a:cubicBezTo>
                    <a:pt x="61408" y="-2066"/>
                    <a:pt x="44475" y="61434"/>
                    <a:pt x="44475" y="92126"/>
                  </a:cubicBezTo>
                  <a:cubicBezTo>
                    <a:pt x="44475" y="122818"/>
                    <a:pt x="60879" y="175734"/>
                    <a:pt x="60350" y="184201"/>
                  </a:cubicBezTo>
                  <a:cubicBezTo>
                    <a:pt x="59821" y="192668"/>
                    <a:pt x="41300" y="137105"/>
                    <a:pt x="41300" y="142926"/>
                  </a:cubicBezTo>
                  <a:cubicBezTo>
                    <a:pt x="41300" y="148747"/>
                    <a:pt x="60350" y="200076"/>
                    <a:pt x="60350" y="219126"/>
                  </a:cubicBezTo>
                  <a:cubicBezTo>
                    <a:pt x="60350" y="238176"/>
                    <a:pt x="51354" y="241351"/>
                    <a:pt x="41300" y="257226"/>
                  </a:cubicBezTo>
                  <a:cubicBezTo>
                    <a:pt x="31246" y="273101"/>
                    <a:pt x="-1033" y="317022"/>
                    <a:pt x="25" y="314376"/>
                  </a:cubicBezTo>
                  <a:cubicBezTo>
                    <a:pt x="1083" y="311730"/>
                    <a:pt x="38125" y="259872"/>
                    <a:pt x="47650" y="241351"/>
                  </a:cubicBezTo>
                  <a:cubicBezTo>
                    <a:pt x="57175" y="222830"/>
                    <a:pt x="62996" y="218068"/>
                    <a:pt x="57175" y="203251"/>
                  </a:cubicBezTo>
                  <a:cubicBezTo>
                    <a:pt x="51354" y="188434"/>
                    <a:pt x="19075" y="152980"/>
                    <a:pt x="12725" y="152451"/>
                  </a:cubicBezTo>
                  <a:cubicBezTo>
                    <a:pt x="6375" y="151922"/>
                    <a:pt x="14842" y="208013"/>
                    <a:pt x="19075" y="200076"/>
                  </a:cubicBezTo>
                  <a:cubicBezTo>
                    <a:pt x="23308" y="192139"/>
                    <a:pt x="30188" y="135518"/>
                    <a:pt x="38125" y="104826"/>
                  </a:cubicBezTo>
                  <a:cubicBezTo>
                    <a:pt x="46062" y="74134"/>
                    <a:pt x="59292" y="2168"/>
                    <a:pt x="60350" y="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" name="フリーフォーム 1049">
              <a:extLst>
                <a:ext uri="{FF2B5EF4-FFF2-40B4-BE49-F238E27FC236}">
                  <a16:creationId xmlns:a16="http://schemas.microsoft.com/office/drawing/2014/main" id="{8AF64E75-512F-A1EF-DDC2-629D4004DEE2}"/>
                </a:ext>
              </a:extLst>
            </p:cNvPr>
            <p:cNvSpPr/>
            <p:nvPr/>
          </p:nvSpPr>
          <p:spPr>
            <a:xfrm>
              <a:off x="4784583" y="4654521"/>
              <a:ext cx="85867" cy="206517"/>
            </a:xfrm>
            <a:custGeom>
              <a:avLst/>
              <a:gdLst>
                <a:gd name="connsiteX0" fmla="*/ 85867 w 85867"/>
                <a:gd name="connsiteY0" fmla="*/ 29 h 206517"/>
                <a:gd name="connsiteX1" fmla="*/ 12842 w 85867"/>
                <a:gd name="connsiteY1" fmla="*/ 136554 h 206517"/>
                <a:gd name="connsiteX2" fmla="*/ 12842 w 85867"/>
                <a:gd name="connsiteY2" fmla="*/ 158779 h 206517"/>
                <a:gd name="connsiteX3" fmla="*/ 12842 w 85867"/>
                <a:gd name="connsiteY3" fmla="*/ 114329 h 206517"/>
                <a:gd name="connsiteX4" fmla="*/ 142 w 85867"/>
                <a:gd name="connsiteY4" fmla="*/ 206404 h 206517"/>
                <a:gd name="connsiteX5" fmla="*/ 22367 w 85867"/>
                <a:gd name="connsiteY5" fmla="*/ 92104 h 206517"/>
                <a:gd name="connsiteX6" fmla="*/ 12842 w 85867"/>
                <a:gd name="connsiteY6" fmla="*/ 123854 h 206517"/>
                <a:gd name="connsiteX7" fmla="*/ 85867 w 85867"/>
                <a:gd name="connsiteY7" fmla="*/ 29 h 206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867" h="206517">
                  <a:moveTo>
                    <a:pt x="85867" y="29"/>
                  </a:moveTo>
                  <a:cubicBezTo>
                    <a:pt x="85867" y="2146"/>
                    <a:pt x="25013" y="110096"/>
                    <a:pt x="12842" y="136554"/>
                  </a:cubicBezTo>
                  <a:cubicBezTo>
                    <a:pt x="671" y="163012"/>
                    <a:pt x="12842" y="158779"/>
                    <a:pt x="12842" y="158779"/>
                  </a:cubicBezTo>
                  <a:cubicBezTo>
                    <a:pt x="12842" y="155075"/>
                    <a:pt x="14959" y="106392"/>
                    <a:pt x="12842" y="114329"/>
                  </a:cubicBezTo>
                  <a:cubicBezTo>
                    <a:pt x="10725" y="122266"/>
                    <a:pt x="-1445" y="210108"/>
                    <a:pt x="142" y="206404"/>
                  </a:cubicBezTo>
                  <a:cubicBezTo>
                    <a:pt x="1729" y="202700"/>
                    <a:pt x="20250" y="105862"/>
                    <a:pt x="22367" y="92104"/>
                  </a:cubicBezTo>
                  <a:cubicBezTo>
                    <a:pt x="24484" y="78346"/>
                    <a:pt x="2259" y="135496"/>
                    <a:pt x="12842" y="123854"/>
                  </a:cubicBezTo>
                  <a:cubicBezTo>
                    <a:pt x="23425" y="112212"/>
                    <a:pt x="85867" y="-2088"/>
                    <a:pt x="85867" y="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1" name="フリーフォーム 1050">
              <a:extLst>
                <a:ext uri="{FF2B5EF4-FFF2-40B4-BE49-F238E27FC236}">
                  <a16:creationId xmlns:a16="http://schemas.microsoft.com/office/drawing/2014/main" id="{2BC39031-C5F9-A40E-9649-62987A2F57EE}"/>
                </a:ext>
              </a:extLst>
            </p:cNvPr>
            <p:cNvSpPr/>
            <p:nvPr/>
          </p:nvSpPr>
          <p:spPr>
            <a:xfrm>
              <a:off x="5089317" y="4645021"/>
              <a:ext cx="47897" cy="262342"/>
            </a:xfrm>
            <a:custGeom>
              <a:avLst/>
              <a:gdLst>
                <a:gd name="connsiteX0" fmla="*/ 208 w 47897"/>
                <a:gd name="connsiteY0" fmla="*/ 4 h 262342"/>
                <a:gd name="connsiteX1" fmla="*/ 28783 w 47897"/>
                <a:gd name="connsiteY1" fmla="*/ 215904 h 262342"/>
                <a:gd name="connsiteX2" fmla="*/ 47833 w 47897"/>
                <a:gd name="connsiteY2" fmla="*/ 257179 h 262342"/>
                <a:gd name="connsiteX3" fmla="*/ 22433 w 47897"/>
                <a:gd name="connsiteY3" fmla="*/ 136529 h 262342"/>
                <a:gd name="connsiteX4" fmla="*/ 44658 w 47897"/>
                <a:gd name="connsiteY4" fmla="*/ 209554 h 262342"/>
                <a:gd name="connsiteX5" fmla="*/ 208 w 47897"/>
                <a:gd name="connsiteY5" fmla="*/ 4 h 262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897" h="262342">
                  <a:moveTo>
                    <a:pt x="208" y="4"/>
                  </a:moveTo>
                  <a:cubicBezTo>
                    <a:pt x="-2438" y="1062"/>
                    <a:pt x="20846" y="173042"/>
                    <a:pt x="28783" y="215904"/>
                  </a:cubicBezTo>
                  <a:cubicBezTo>
                    <a:pt x="36720" y="258766"/>
                    <a:pt x="48891" y="270408"/>
                    <a:pt x="47833" y="257179"/>
                  </a:cubicBezTo>
                  <a:cubicBezTo>
                    <a:pt x="46775" y="243950"/>
                    <a:pt x="22962" y="144467"/>
                    <a:pt x="22433" y="136529"/>
                  </a:cubicBezTo>
                  <a:cubicBezTo>
                    <a:pt x="21904" y="128592"/>
                    <a:pt x="48362" y="227546"/>
                    <a:pt x="44658" y="209554"/>
                  </a:cubicBezTo>
                  <a:cubicBezTo>
                    <a:pt x="40954" y="191562"/>
                    <a:pt x="2854" y="-1054"/>
                    <a:pt x="208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2" name="フリーフォーム 1051">
              <a:extLst>
                <a:ext uri="{FF2B5EF4-FFF2-40B4-BE49-F238E27FC236}">
                  <a16:creationId xmlns:a16="http://schemas.microsoft.com/office/drawing/2014/main" id="{4CEB89A2-02FD-0C91-844D-A6AF49170438}"/>
                </a:ext>
              </a:extLst>
            </p:cNvPr>
            <p:cNvSpPr/>
            <p:nvPr/>
          </p:nvSpPr>
          <p:spPr>
            <a:xfrm>
              <a:off x="4800550" y="4524365"/>
              <a:ext cx="193725" cy="260385"/>
            </a:xfrm>
            <a:custGeom>
              <a:avLst/>
              <a:gdLst>
                <a:gd name="connsiteX0" fmla="*/ 50 w 193725"/>
                <a:gd name="connsiteY0" fmla="*/ 10 h 260385"/>
                <a:gd name="connsiteX1" fmla="*/ 117525 w 193725"/>
                <a:gd name="connsiteY1" fmla="*/ 82560 h 260385"/>
                <a:gd name="connsiteX2" fmla="*/ 111175 w 193725"/>
                <a:gd name="connsiteY2" fmla="*/ 73035 h 260385"/>
                <a:gd name="connsiteX3" fmla="*/ 174675 w 193725"/>
                <a:gd name="connsiteY3" fmla="*/ 82560 h 260385"/>
                <a:gd name="connsiteX4" fmla="*/ 177850 w 193725"/>
                <a:gd name="connsiteY4" fmla="*/ 130185 h 260385"/>
                <a:gd name="connsiteX5" fmla="*/ 193725 w 193725"/>
                <a:gd name="connsiteY5" fmla="*/ 111135 h 260385"/>
                <a:gd name="connsiteX6" fmla="*/ 177850 w 193725"/>
                <a:gd name="connsiteY6" fmla="*/ 260360 h 260385"/>
                <a:gd name="connsiteX7" fmla="*/ 184200 w 193725"/>
                <a:gd name="connsiteY7" fmla="*/ 98435 h 260385"/>
                <a:gd name="connsiteX8" fmla="*/ 73075 w 193725"/>
                <a:gd name="connsiteY8" fmla="*/ 9535 h 260385"/>
                <a:gd name="connsiteX9" fmla="*/ 133400 w 193725"/>
                <a:gd name="connsiteY9" fmla="*/ 76210 h 260385"/>
                <a:gd name="connsiteX10" fmla="*/ 50 w 193725"/>
                <a:gd name="connsiteY10" fmla="*/ 10 h 26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3725" h="260385">
                  <a:moveTo>
                    <a:pt x="50" y="10"/>
                  </a:moveTo>
                  <a:cubicBezTo>
                    <a:pt x="-2596" y="1068"/>
                    <a:pt x="99004" y="70389"/>
                    <a:pt x="117525" y="82560"/>
                  </a:cubicBezTo>
                  <a:cubicBezTo>
                    <a:pt x="136046" y="94731"/>
                    <a:pt x="101650" y="73035"/>
                    <a:pt x="111175" y="73035"/>
                  </a:cubicBezTo>
                  <a:cubicBezTo>
                    <a:pt x="120700" y="73035"/>
                    <a:pt x="163563" y="73035"/>
                    <a:pt x="174675" y="82560"/>
                  </a:cubicBezTo>
                  <a:cubicBezTo>
                    <a:pt x="185788" y="92085"/>
                    <a:pt x="177850" y="130185"/>
                    <a:pt x="177850" y="130185"/>
                  </a:cubicBezTo>
                  <a:cubicBezTo>
                    <a:pt x="181025" y="134947"/>
                    <a:pt x="193725" y="89439"/>
                    <a:pt x="193725" y="111135"/>
                  </a:cubicBezTo>
                  <a:cubicBezTo>
                    <a:pt x="193725" y="132831"/>
                    <a:pt x="179438" y="262477"/>
                    <a:pt x="177850" y="260360"/>
                  </a:cubicBezTo>
                  <a:cubicBezTo>
                    <a:pt x="176262" y="258243"/>
                    <a:pt x="201662" y="140239"/>
                    <a:pt x="184200" y="98435"/>
                  </a:cubicBezTo>
                  <a:cubicBezTo>
                    <a:pt x="166738" y="56631"/>
                    <a:pt x="81542" y="13239"/>
                    <a:pt x="73075" y="9535"/>
                  </a:cubicBezTo>
                  <a:cubicBezTo>
                    <a:pt x="64608" y="5831"/>
                    <a:pt x="144513" y="73035"/>
                    <a:pt x="133400" y="76210"/>
                  </a:cubicBezTo>
                  <a:cubicBezTo>
                    <a:pt x="122287" y="79385"/>
                    <a:pt x="2696" y="-1048"/>
                    <a:pt x="50" y="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3" name="フリーフォーム 1052">
              <a:extLst>
                <a:ext uri="{FF2B5EF4-FFF2-40B4-BE49-F238E27FC236}">
                  <a16:creationId xmlns:a16="http://schemas.microsoft.com/office/drawing/2014/main" id="{4D61DA1E-0580-0F88-18EC-94642CA45949}"/>
                </a:ext>
              </a:extLst>
            </p:cNvPr>
            <p:cNvSpPr/>
            <p:nvPr/>
          </p:nvSpPr>
          <p:spPr>
            <a:xfrm>
              <a:off x="4568825" y="4279715"/>
              <a:ext cx="85791" cy="298636"/>
            </a:xfrm>
            <a:custGeom>
              <a:avLst/>
              <a:gdLst>
                <a:gd name="connsiteX0" fmla="*/ 22225 w 85791"/>
                <a:gd name="connsiteY0" fmla="*/ 185 h 298636"/>
                <a:gd name="connsiteX1" fmla="*/ 9525 w 85791"/>
                <a:gd name="connsiteY1" fmla="*/ 177985 h 298636"/>
                <a:gd name="connsiteX2" fmla="*/ 9525 w 85791"/>
                <a:gd name="connsiteY2" fmla="*/ 155760 h 298636"/>
                <a:gd name="connsiteX3" fmla="*/ 44450 w 85791"/>
                <a:gd name="connsiteY3" fmla="*/ 289110 h 298636"/>
                <a:gd name="connsiteX4" fmla="*/ 31750 w 85791"/>
                <a:gd name="connsiteY4" fmla="*/ 190685 h 298636"/>
                <a:gd name="connsiteX5" fmla="*/ 85725 w 85791"/>
                <a:gd name="connsiteY5" fmla="*/ 298635 h 298636"/>
                <a:gd name="connsiteX6" fmla="*/ 19050 w 85791"/>
                <a:gd name="connsiteY6" fmla="*/ 187510 h 298636"/>
                <a:gd name="connsiteX7" fmla="*/ 0 w 85791"/>
                <a:gd name="connsiteY7" fmla="*/ 216085 h 298636"/>
                <a:gd name="connsiteX8" fmla="*/ 22225 w 85791"/>
                <a:gd name="connsiteY8" fmla="*/ 185 h 298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791" h="298636">
                  <a:moveTo>
                    <a:pt x="22225" y="185"/>
                  </a:moveTo>
                  <a:cubicBezTo>
                    <a:pt x="23813" y="-6165"/>
                    <a:pt x="11642" y="152056"/>
                    <a:pt x="9525" y="177985"/>
                  </a:cubicBezTo>
                  <a:cubicBezTo>
                    <a:pt x="7408" y="203914"/>
                    <a:pt x="3704" y="137239"/>
                    <a:pt x="9525" y="155760"/>
                  </a:cubicBezTo>
                  <a:cubicBezTo>
                    <a:pt x="15346" y="174281"/>
                    <a:pt x="40746" y="283289"/>
                    <a:pt x="44450" y="289110"/>
                  </a:cubicBezTo>
                  <a:cubicBezTo>
                    <a:pt x="48154" y="294931"/>
                    <a:pt x="24871" y="189098"/>
                    <a:pt x="31750" y="190685"/>
                  </a:cubicBezTo>
                  <a:cubicBezTo>
                    <a:pt x="38629" y="192272"/>
                    <a:pt x="87842" y="299164"/>
                    <a:pt x="85725" y="298635"/>
                  </a:cubicBezTo>
                  <a:cubicBezTo>
                    <a:pt x="83608" y="298106"/>
                    <a:pt x="33338" y="201268"/>
                    <a:pt x="19050" y="187510"/>
                  </a:cubicBezTo>
                  <a:cubicBezTo>
                    <a:pt x="4762" y="173752"/>
                    <a:pt x="0" y="250481"/>
                    <a:pt x="0" y="216085"/>
                  </a:cubicBezTo>
                  <a:cubicBezTo>
                    <a:pt x="0" y="181689"/>
                    <a:pt x="20637" y="6535"/>
                    <a:pt x="22225" y="1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4" name="フリーフォーム 1053">
              <a:extLst>
                <a:ext uri="{FF2B5EF4-FFF2-40B4-BE49-F238E27FC236}">
                  <a16:creationId xmlns:a16="http://schemas.microsoft.com/office/drawing/2014/main" id="{9015715F-B892-3FAF-9549-99FD4CE4E276}"/>
                </a:ext>
              </a:extLst>
            </p:cNvPr>
            <p:cNvSpPr/>
            <p:nvPr/>
          </p:nvSpPr>
          <p:spPr>
            <a:xfrm>
              <a:off x="4193912" y="3590716"/>
              <a:ext cx="418049" cy="200288"/>
            </a:xfrm>
            <a:custGeom>
              <a:avLst/>
              <a:gdLst>
                <a:gd name="connsiteX0" fmla="*/ 263 w 418049"/>
                <a:gd name="connsiteY0" fmla="*/ 25609 h 200288"/>
                <a:gd name="connsiteX1" fmla="*/ 317763 w 418049"/>
                <a:gd name="connsiteY1" fmla="*/ 31959 h 200288"/>
                <a:gd name="connsiteX2" fmla="*/ 273313 w 418049"/>
                <a:gd name="connsiteY2" fmla="*/ 6559 h 200288"/>
                <a:gd name="connsiteX3" fmla="*/ 384438 w 418049"/>
                <a:gd name="connsiteY3" fmla="*/ 92284 h 200288"/>
                <a:gd name="connsiteX4" fmla="*/ 327288 w 418049"/>
                <a:gd name="connsiteY4" fmla="*/ 136734 h 200288"/>
                <a:gd name="connsiteX5" fmla="*/ 413013 w 418049"/>
                <a:gd name="connsiteY5" fmla="*/ 111334 h 200288"/>
                <a:gd name="connsiteX6" fmla="*/ 149488 w 418049"/>
                <a:gd name="connsiteY6" fmla="*/ 200234 h 200288"/>
                <a:gd name="connsiteX7" fmla="*/ 355863 w 418049"/>
                <a:gd name="connsiteY7" fmla="*/ 124034 h 200288"/>
                <a:gd name="connsiteX8" fmla="*/ 365388 w 418049"/>
                <a:gd name="connsiteY8" fmla="*/ 92284 h 200288"/>
                <a:gd name="connsiteX9" fmla="*/ 286013 w 418049"/>
                <a:gd name="connsiteY9" fmla="*/ 19259 h 200288"/>
                <a:gd name="connsiteX10" fmla="*/ 355863 w 418049"/>
                <a:gd name="connsiteY10" fmla="*/ 57359 h 200288"/>
                <a:gd name="connsiteX11" fmla="*/ 133613 w 418049"/>
                <a:gd name="connsiteY11" fmla="*/ 209 h 200288"/>
                <a:gd name="connsiteX12" fmla="*/ 260613 w 418049"/>
                <a:gd name="connsiteY12" fmla="*/ 38309 h 200288"/>
                <a:gd name="connsiteX13" fmla="*/ 263 w 418049"/>
                <a:gd name="connsiteY13" fmla="*/ 25609 h 2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18049" h="200288">
                  <a:moveTo>
                    <a:pt x="263" y="25609"/>
                  </a:moveTo>
                  <a:cubicBezTo>
                    <a:pt x="9788" y="24551"/>
                    <a:pt x="272255" y="35134"/>
                    <a:pt x="317763" y="31959"/>
                  </a:cubicBezTo>
                  <a:cubicBezTo>
                    <a:pt x="363271" y="28784"/>
                    <a:pt x="262201" y="-3495"/>
                    <a:pt x="273313" y="6559"/>
                  </a:cubicBezTo>
                  <a:cubicBezTo>
                    <a:pt x="284425" y="16613"/>
                    <a:pt x="375442" y="70588"/>
                    <a:pt x="384438" y="92284"/>
                  </a:cubicBezTo>
                  <a:cubicBezTo>
                    <a:pt x="393434" y="113980"/>
                    <a:pt x="322526" y="133559"/>
                    <a:pt x="327288" y="136734"/>
                  </a:cubicBezTo>
                  <a:cubicBezTo>
                    <a:pt x="332050" y="139909"/>
                    <a:pt x="442646" y="100751"/>
                    <a:pt x="413013" y="111334"/>
                  </a:cubicBezTo>
                  <a:cubicBezTo>
                    <a:pt x="383380" y="121917"/>
                    <a:pt x="159013" y="198117"/>
                    <a:pt x="149488" y="200234"/>
                  </a:cubicBezTo>
                  <a:cubicBezTo>
                    <a:pt x="139963" y="202351"/>
                    <a:pt x="319880" y="142026"/>
                    <a:pt x="355863" y="124034"/>
                  </a:cubicBezTo>
                  <a:cubicBezTo>
                    <a:pt x="391846" y="106042"/>
                    <a:pt x="377030" y="109746"/>
                    <a:pt x="365388" y="92284"/>
                  </a:cubicBezTo>
                  <a:cubicBezTo>
                    <a:pt x="353746" y="74822"/>
                    <a:pt x="287601" y="25080"/>
                    <a:pt x="286013" y="19259"/>
                  </a:cubicBezTo>
                  <a:cubicBezTo>
                    <a:pt x="284426" y="13438"/>
                    <a:pt x="381263" y="60534"/>
                    <a:pt x="355863" y="57359"/>
                  </a:cubicBezTo>
                  <a:cubicBezTo>
                    <a:pt x="330463" y="54184"/>
                    <a:pt x="149488" y="3384"/>
                    <a:pt x="133613" y="209"/>
                  </a:cubicBezTo>
                  <a:cubicBezTo>
                    <a:pt x="117738" y="-2966"/>
                    <a:pt x="279134" y="30901"/>
                    <a:pt x="260613" y="38309"/>
                  </a:cubicBezTo>
                  <a:cubicBezTo>
                    <a:pt x="242092" y="45717"/>
                    <a:pt x="-9262" y="26667"/>
                    <a:pt x="263" y="256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5" name="フリーフォーム 1054">
              <a:extLst>
                <a:ext uri="{FF2B5EF4-FFF2-40B4-BE49-F238E27FC236}">
                  <a16:creationId xmlns:a16="http://schemas.microsoft.com/office/drawing/2014/main" id="{E260DA06-0EEC-D930-EC83-6D2AC41439AB}"/>
                </a:ext>
              </a:extLst>
            </p:cNvPr>
            <p:cNvSpPr/>
            <p:nvPr/>
          </p:nvSpPr>
          <p:spPr>
            <a:xfrm>
              <a:off x="5280021" y="3549510"/>
              <a:ext cx="409849" cy="127348"/>
            </a:xfrm>
            <a:custGeom>
              <a:avLst/>
              <a:gdLst>
                <a:gd name="connsiteX0" fmla="*/ 317504 w 409849"/>
                <a:gd name="connsiteY0" fmla="*/ 140 h 127348"/>
                <a:gd name="connsiteX1" fmla="*/ 244479 w 409849"/>
                <a:gd name="connsiteY1" fmla="*/ 66815 h 127348"/>
                <a:gd name="connsiteX2" fmla="*/ 4 w 409849"/>
                <a:gd name="connsiteY2" fmla="*/ 111265 h 127348"/>
                <a:gd name="connsiteX3" fmla="*/ 250829 w 409849"/>
                <a:gd name="connsiteY3" fmla="*/ 85865 h 127348"/>
                <a:gd name="connsiteX4" fmla="*/ 133354 w 409849"/>
                <a:gd name="connsiteY4" fmla="*/ 127140 h 127348"/>
                <a:gd name="connsiteX5" fmla="*/ 295279 w 409849"/>
                <a:gd name="connsiteY5" fmla="*/ 101740 h 127348"/>
                <a:gd name="connsiteX6" fmla="*/ 409579 w 409849"/>
                <a:gd name="connsiteY6" fmla="*/ 98565 h 127348"/>
                <a:gd name="connsiteX7" fmla="*/ 263529 w 409849"/>
                <a:gd name="connsiteY7" fmla="*/ 95390 h 127348"/>
                <a:gd name="connsiteX8" fmla="*/ 146054 w 409849"/>
                <a:gd name="connsiteY8" fmla="*/ 85865 h 127348"/>
                <a:gd name="connsiteX9" fmla="*/ 260354 w 409849"/>
                <a:gd name="connsiteY9" fmla="*/ 85865 h 127348"/>
                <a:gd name="connsiteX10" fmla="*/ 317504 w 409849"/>
                <a:gd name="connsiteY10" fmla="*/ 140 h 127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9849" h="127348">
                  <a:moveTo>
                    <a:pt x="317504" y="140"/>
                  </a:moveTo>
                  <a:cubicBezTo>
                    <a:pt x="314858" y="-3035"/>
                    <a:pt x="297395" y="48294"/>
                    <a:pt x="244479" y="66815"/>
                  </a:cubicBezTo>
                  <a:cubicBezTo>
                    <a:pt x="191563" y="85336"/>
                    <a:pt x="-1054" y="108090"/>
                    <a:pt x="4" y="111265"/>
                  </a:cubicBezTo>
                  <a:cubicBezTo>
                    <a:pt x="1062" y="114440"/>
                    <a:pt x="228604" y="83219"/>
                    <a:pt x="250829" y="85865"/>
                  </a:cubicBezTo>
                  <a:cubicBezTo>
                    <a:pt x="273054" y="88511"/>
                    <a:pt x="125946" y="124494"/>
                    <a:pt x="133354" y="127140"/>
                  </a:cubicBezTo>
                  <a:cubicBezTo>
                    <a:pt x="140762" y="129786"/>
                    <a:pt x="249241" y="106503"/>
                    <a:pt x="295279" y="101740"/>
                  </a:cubicBezTo>
                  <a:cubicBezTo>
                    <a:pt x="341317" y="96978"/>
                    <a:pt x="414870" y="99623"/>
                    <a:pt x="409579" y="98565"/>
                  </a:cubicBezTo>
                  <a:cubicBezTo>
                    <a:pt x="404288" y="97507"/>
                    <a:pt x="307450" y="97507"/>
                    <a:pt x="263529" y="95390"/>
                  </a:cubicBezTo>
                  <a:cubicBezTo>
                    <a:pt x="219608" y="93273"/>
                    <a:pt x="146583" y="87452"/>
                    <a:pt x="146054" y="85865"/>
                  </a:cubicBezTo>
                  <a:cubicBezTo>
                    <a:pt x="145525" y="84278"/>
                    <a:pt x="231779" y="95919"/>
                    <a:pt x="260354" y="85865"/>
                  </a:cubicBezTo>
                  <a:cubicBezTo>
                    <a:pt x="288929" y="75811"/>
                    <a:pt x="320150" y="3315"/>
                    <a:pt x="317504" y="1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6" name="フリーフォーム 1055">
              <a:extLst>
                <a:ext uri="{FF2B5EF4-FFF2-40B4-BE49-F238E27FC236}">
                  <a16:creationId xmlns:a16="http://schemas.microsoft.com/office/drawing/2014/main" id="{2B473082-73BA-2BF2-5A3D-5D829000F6F6}"/>
                </a:ext>
              </a:extLst>
            </p:cNvPr>
            <p:cNvSpPr/>
            <p:nvPr/>
          </p:nvSpPr>
          <p:spPr>
            <a:xfrm>
              <a:off x="5035550" y="4657647"/>
              <a:ext cx="38515" cy="266840"/>
            </a:xfrm>
            <a:custGeom>
              <a:avLst/>
              <a:gdLst>
                <a:gd name="connsiteX0" fmla="*/ 31750 w 38515"/>
                <a:gd name="connsiteY0" fmla="*/ 78 h 266840"/>
                <a:gd name="connsiteX1" fmla="*/ 28575 w 38515"/>
                <a:gd name="connsiteY1" fmla="*/ 209628 h 266840"/>
                <a:gd name="connsiteX2" fmla="*/ 34925 w 38515"/>
                <a:gd name="connsiteY2" fmla="*/ 177878 h 266840"/>
                <a:gd name="connsiteX3" fmla="*/ 0 w 38515"/>
                <a:gd name="connsiteY3" fmla="*/ 266778 h 266840"/>
                <a:gd name="connsiteX4" fmla="*/ 34925 w 38515"/>
                <a:gd name="connsiteY4" fmla="*/ 162003 h 266840"/>
                <a:gd name="connsiteX5" fmla="*/ 38100 w 38515"/>
                <a:gd name="connsiteY5" fmla="*/ 184228 h 266840"/>
                <a:gd name="connsiteX6" fmla="*/ 31750 w 38515"/>
                <a:gd name="connsiteY6" fmla="*/ 78 h 266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5" h="266840">
                  <a:moveTo>
                    <a:pt x="31750" y="78"/>
                  </a:moveTo>
                  <a:cubicBezTo>
                    <a:pt x="30163" y="4311"/>
                    <a:pt x="28046" y="179995"/>
                    <a:pt x="28575" y="209628"/>
                  </a:cubicBezTo>
                  <a:cubicBezTo>
                    <a:pt x="29104" y="239261"/>
                    <a:pt x="39688" y="168353"/>
                    <a:pt x="34925" y="177878"/>
                  </a:cubicBezTo>
                  <a:cubicBezTo>
                    <a:pt x="30162" y="187403"/>
                    <a:pt x="0" y="269424"/>
                    <a:pt x="0" y="266778"/>
                  </a:cubicBezTo>
                  <a:cubicBezTo>
                    <a:pt x="0" y="264132"/>
                    <a:pt x="28575" y="175761"/>
                    <a:pt x="34925" y="162003"/>
                  </a:cubicBezTo>
                  <a:cubicBezTo>
                    <a:pt x="41275" y="148245"/>
                    <a:pt x="37042" y="205395"/>
                    <a:pt x="38100" y="184228"/>
                  </a:cubicBezTo>
                  <a:cubicBezTo>
                    <a:pt x="39158" y="163061"/>
                    <a:pt x="33337" y="-4155"/>
                    <a:pt x="31750" y="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7" name="フリーフォーム 1056">
              <a:extLst>
                <a:ext uri="{FF2B5EF4-FFF2-40B4-BE49-F238E27FC236}">
                  <a16:creationId xmlns:a16="http://schemas.microsoft.com/office/drawing/2014/main" id="{FE48DA99-5FE5-CE21-0B9B-D1688423BCAA}"/>
                </a:ext>
              </a:extLst>
            </p:cNvPr>
            <p:cNvSpPr/>
            <p:nvPr/>
          </p:nvSpPr>
          <p:spPr>
            <a:xfrm>
              <a:off x="4349658" y="4921250"/>
              <a:ext cx="511430" cy="121329"/>
            </a:xfrm>
            <a:custGeom>
              <a:avLst/>
              <a:gdLst>
                <a:gd name="connsiteX0" fmla="*/ 511267 w 511430"/>
                <a:gd name="connsiteY0" fmla="*/ 0 h 121329"/>
                <a:gd name="connsiteX1" fmla="*/ 308067 w 511430"/>
                <a:gd name="connsiteY1" fmla="*/ 76200 h 121329"/>
                <a:gd name="connsiteX2" fmla="*/ 339817 w 511430"/>
                <a:gd name="connsiteY2" fmla="*/ 82550 h 121329"/>
                <a:gd name="connsiteX3" fmla="*/ 196942 w 511430"/>
                <a:gd name="connsiteY3" fmla="*/ 120650 h 121329"/>
                <a:gd name="connsiteX4" fmla="*/ 257267 w 511430"/>
                <a:gd name="connsiteY4" fmla="*/ 107950 h 121329"/>
                <a:gd name="connsiteX5" fmla="*/ 92 w 511430"/>
                <a:gd name="connsiteY5" fmla="*/ 120650 h 121329"/>
                <a:gd name="connsiteX6" fmla="*/ 228692 w 511430"/>
                <a:gd name="connsiteY6" fmla="*/ 104775 h 121329"/>
                <a:gd name="connsiteX7" fmla="*/ 320767 w 511430"/>
                <a:gd name="connsiteY7" fmla="*/ 50800 h 121329"/>
                <a:gd name="connsiteX8" fmla="*/ 269967 w 511430"/>
                <a:gd name="connsiteY8" fmla="*/ 76200 h 121329"/>
                <a:gd name="connsiteX9" fmla="*/ 511267 w 511430"/>
                <a:gd name="connsiteY9" fmla="*/ 0 h 121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1430" h="121329">
                  <a:moveTo>
                    <a:pt x="511267" y="0"/>
                  </a:moveTo>
                  <a:cubicBezTo>
                    <a:pt x="517617" y="0"/>
                    <a:pt x="336642" y="62442"/>
                    <a:pt x="308067" y="76200"/>
                  </a:cubicBezTo>
                  <a:cubicBezTo>
                    <a:pt x="279492" y="89958"/>
                    <a:pt x="358338" y="75142"/>
                    <a:pt x="339817" y="82550"/>
                  </a:cubicBezTo>
                  <a:cubicBezTo>
                    <a:pt x="321296" y="89958"/>
                    <a:pt x="210700" y="116417"/>
                    <a:pt x="196942" y="120650"/>
                  </a:cubicBezTo>
                  <a:cubicBezTo>
                    <a:pt x="183184" y="124883"/>
                    <a:pt x="290075" y="107950"/>
                    <a:pt x="257267" y="107950"/>
                  </a:cubicBezTo>
                  <a:cubicBezTo>
                    <a:pt x="224459" y="107950"/>
                    <a:pt x="4854" y="121179"/>
                    <a:pt x="92" y="120650"/>
                  </a:cubicBezTo>
                  <a:cubicBezTo>
                    <a:pt x="-4671" y="120121"/>
                    <a:pt x="175246" y="116417"/>
                    <a:pt x="228692" y="104775"/>
                  </a:cubicBezTo>
                  <a:cubicBezTo>
                    <a:pt x="282138" y="93133"/>
                    <a:pt x="313888" y="55562"/>
                    <a:pt x="320767" y="50800"/>
                  </a:cubicBezTo>
                  <a:cubicBezTo>
                    <a:pt x="327646" y="46038"/>
                    <a:pt x="245096" y="83079"/>
                    <a:pt x="269967" y="76200"/>
                  </a:cubicBezTo>
                  <a:cubicBezTo>
                    <a:pt x="294838" y="69321"/>
                    <a:pt x="504917" y="0"/>
                    <a:pt x="511267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8" name="フリーフォーム 1057">
              <a:extLst>
                <a:ext uri="{FF2B5EF4-FFF2-40B4-BE49-F238E27FC236}">
                  <a16:creationId xmlns:a16="http://schemas.microsoft.com/office/drawing/2014/main" id="{13259CA6-697A-E853-B3E1-8EBB8F549638}"/>
                </a:ext>
              </a:extLst>
            </p:cNvPr>
            <p:cNvSpPr/>
            <p:nvPr/>
          </p:nvSpPr>
          <p:spPr>
            <a:xfrm>
              <a:off x="4371967" y="5000335"/>
              <a:ext cx="249066" cy="33701"/>
            </a:xfrm>
            <a:custGeom>
              <a:avLst/>
              <a:gdLst>
                <a:gd name="connsiteX0" fmla="*/ 8 w 249066"/>
                <a:gd name="connsiteY0" fmla="*/ 32040 h 33701"/>
                <a:gd name="connsiteX1" fmla="*/ 244483 w 249066"/>
                <a:gd name="connsiteY1" fmla="*/ 28865 h 33701"/>
                <a:gd name="connsiteX2" fmla="*/ 165108 w 249066"/>
                <a:gd name="connsiteY2" fmla="*/ 25690 h 33701"/>
                <a:gd name="connsiteX3" fmla="*/ 234958 w 249066"/>
                <a:gd name="connsiteY3" fmla="*/ 290 h 33701"/>
                <a:gd name="connsiteX4" fmla="*/ 8 w 249066"/>
                <a:gd name="connsiteY4" fmla="*/ 32040 h 3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066" h="33701">
                  <a:moveTo>
                    <a:pt x="8" y="32040"/>
                  </a:moveTo>
                  <a:cubicBezTo>
                    <a:pt x="1595" y="36802"/>
                    <a:pt x="216966" y="29923"/>
                    <a:pt x="244483" y="28865"/>
                  </a:cubicBezTo>
                  <a:cubicBezTo>
                    <a:pt x="272000" y="27807"/>
                    <a:pt x="166695" y="30452"/>
                    <a:pt x="165108" y="25690"/>
                  </a:cubicBezTo>
                  <a:cubicBezTo>
                    <a:pt x="163521" y="20928"/>
                    <a:pt x="259300" y="-2885"/>
                    <a:pt x="234958" y="290"/>
                  </a:cubicBezTo>
                  <a:cubicBezTo>
                    <a:pt x="210616" y="3465"/>
                    <a:pt x="-1579" y="27278"/>
                    <a:pt x="8" y="320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9" name="フリーフォーム 1058">
              <a:extLst>
                <a:ext uri="{FF2B5EF4-FFF2-40B4-BE49-F238E27FC236}">
                  <a16:creationId xmlns:a16="http://schemas.microsoft.com/office/drawing/2014/main" id="{4054353D-D64A-A9C0-D97A-6775914FC58D}"/>
                </a:ext>
              </a:extLst>
            </p:cNvPr>
            <p:cNvSpPr/>
            <p:nvPr/>
          </p:nvSpPr>
          <p:spPr>
            <a:xfrm>
              <a:off x="4851165" y="4933923"/>
              <a:ext cx="143449" cy="73088"/>
            </a:xfrm>
            <a:custGeom>
              <a:avLst/>
              <a:gdLst>
                <a:gd name="connsiteX0" fmla="*/ 235 w 143449"/>
                <a:gd name="connsiteY0" fmla="*/ 27 h 73088"/>
                <a:gd name="connsiteX1" fmla="*/ 111360 w 143449"/>
                <a:gd name="connsiteY1" fmla="*/ 47652 h 73088"/>
                <a:gd name="connsiteX2" fmla="*/ 54210 w 143449"/>
                <a:gd name="connsiteY2" fmla="*/ 47652 h 73088"/>
                <a:gd name="connsiteX3" fmla="*/ 143110 w 143449"/>
                <a:gd name="connsiteY3" fmla="*/ 73052 h 73088"/>
                <a:gd name="connsiteX4" fmla="*/ 82785 w 143449"/>
                <a:gd name="connsiteY4" fmla="*/ 41302 h 73088"/>
                <a:gd name="connsiteX5" fmla="*/ 235 w 143449"/>
                <a:gd name="connsiteY5" fmla="*/ 27 h 73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449" h="73088">
                  <a:moveTo>
                    <a:pt x="235" y="27"/>
                  </a:moveTo>
                  <a:cubicBezTo>
                    <a:pt x="4997" y="1085"/>
                    <a:pt x="102364" y="39715"/>
                    <a:pt x="111360" y="47652"/>
                  </a:cubicBezTo>
                  <a:cubicBezTo>
                    <a:pt x="120356" y="55590"/>
                    <a:pt x="48918" y="43419"/>
                    <a:pt x="54210" y="47652"/>
                  </a:cubicBezTo>
                  <a:cubicBezTo>
                    <a:pt x="59502" y="51885"/>
                    <a:pt x="138348" y="74110"/>
                    <a:pt x="143110" y="73052"/>
                  </a:cubicBezTo>
                  <a:cubicBezTo>
                    <a:pt x="147872" y="71994"/>
                    <a:pt x="101306" y="54002"/>
                    <a:pt x="82785" y="41302"/>
                  </a:cubicBezTo>
                  <a:cubicBezTo>
                    <a:pt x="64264" y="28602"/>
                    <a:pt x="-4527" y="-1031"/>
                    <a:pt x="235" y="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0" name="フリーフォーム 1059">
              <a:extLst>
                <a:ext uri="{FF2B5EF4-FFF2-40B4-BE49-F238E27FC236}">
                  <a16:creationId xmlns:a16="http://schemas.microsoft.com/office/drawing/2014/main" id="{8BD0C322-99AD-8BE1-8AC9-232DBFE30179}"/>
                </a:ext>
              </a:extLst>
            </p:cNvPr>
            <p:cNvSpPr/>
            <p:nvPr/>
          </p:nvSpPr>
          <p:spPr>
            <a:xfrm>
              <a:off x="4902200" y="4914796"/>
              <a:ext cx="339081" cy="104922"/>
            </a:xfrm>
            <a:custGeom>
              <a:avLst/>
              <a:gdLst>
                <a:gd name="connsiteX0" fmla="*/ 0 w 339081"/>
                <a:gd name="connsiteY0" fmla="*/ 89004 h 104922"/>
                <a:gd name="connsiteX1" fmla="*/ 165100 w 339081"/>
                <a:gd name="connsiteY1" fmla="*/ 44554 h 104922"/>
                <a:gd name="connsiteX2" fmla="*/ 168275 w 339081"/>
                <a:gd name="connsiteY2" fmla="*/ 104 h 104922"/>
                <a:gd name="connsiteX3" fmla="*/ 254000 w 339081"/>
                <a:gd name="connsiteY3" fmla="*/ 31854 h 104922"/>
                <a:gd name="connsiteX4" fmla="*/ 219075 w 339081"/>
                <a:gd name="connsiteY4" fmla="*/ 19154 h 104922"/>
                <a:gd name="connsiteX5" fmla="*/ 336550 w 339081"/>
                <a:gd name="connsiteY5" fmla="*/ 69954 h 104922"/>
                <a:gd name="connsiteX6" fmla="*/ 288925 w 339081"/>
                <a:gd name="connsiteY6" fmla="*/ 44554 h 104922"/>
                <a:gd name="connsiteX7" fmla="*/ 165100 w 339081"/>
                <a:gd name="connsiteY7" fmla="*/ 69954 h 104922"/>
                <a:gd name="connsiteX8" fmla="*/ 225425 w 339081"/>
                <a:gd name="connsiteY8" fmla="*/ 47729 h 104922"/>
                <a:gd name="connsiteX9" fmla="*/ 209550 w 339081"/>
                <a:gd name="connsiteY9" fmla="*/ 22329 h 104922"/>
                <a:gd name="connsiteX10" fmla="*/ 165100 w 339081"/>
                <a:gd name="connsiteY10" fmla="*/ 50904 h 104922"/>
                <a:gd name="connsiteX11" fmla="*/ 63500 w 339081"/>
                <a:gd name="connsiteY11" fmla="*/ 104879 h 104922"/>
                <a:gd name="connsiteX12" fmla="*/ 165100 w 339081"/>
                <a:gd name="connsiteY12" fmla="*/ 41379 h 104922"/>
                <a:gd name="connsiteX13" fmla="*/ 0 w 339081"/>
                <a:gd name="connsiteY13" fmla="*/ 89004 h 104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9081" h="104922">
                  <a:moveTo>
                    <a:pt x="0" y="89004"/>
                  </a:moveTo>
                  <a:cubicBezTo>
                    <a:pt x="0" y="89533"/>
                    <a:pt x="137054" y="59371"/>
                    <a:pt x="165100" y="44554"/>
                  </a:cubicBezTo>
                  <a:cubicBezTo>
                    <a:pt x="193146" y="29737"/>
                    <a:pt x="153458" y="2221"/>
                    <a:pt x="168275" y="104"/>
                  </a:cubicBezTo>
                  <a:cubicBezTo>
                    <a:pt x="183092" y="-2013"/>
                    <a:pt x="245533" y="28679"/>
                    <a:pt x="254000" y="31854"/>
                  </a:cubicBezTo>
                  <a:cubicBezTo>
                    <a:pt x="262467" y="35029"/>
                    <a:pt x="205317" y="12804"/>
                    <a:pt x="219075" y="19154"/>
                  </a:cubicBezTo>
                  <a:cubicBezTo>
                    <a:pt x="232833" y="25504"/>
                    <a:pt x="324908" y="65721"/>
                    <a:pt x="336550" y="69954"/>
                  </a:cubicBezTo>
                  <a:cubicBezTo>
                    <a:pt x="348192" y="74187"/>
                    <a:pt x="317500" y="44554"/>
                    <a:pt x="288925" y="44554"/>
                  </a:cubicBezTo>
                  <a:cubicBezTo>
                    <a:pt x="260350" y="44554"/>
                    <a:pt x="175683" y="69425"/>
                    <a:pt x="165100" y="69954"/>
                  </a:cubicBezTo>
                  <a:cubicBezTo>
                    <a:pt x="154517" y="70483"/>
                    <a:pt x="218017" y="55666"/>
                    <a:pt x="225425" y="47729"/>
                  </a:cubicBezTo>
                  <a:cubicBezTo>
                    <a:pt x="232833" y="39791"/>
                    <a:pt x="219604" y="21800"/>
                    <a:pt x="209550" y="22329"/>
                  </a:cubicBezTo>
                  <a:cubicBezTo>
                    <a:pt x="199496" y="22858"/>
                    <a:pt x="189442" y="37146"/>
                    <a:pt x="165100" y="50904"/>
                  </a:cubicBezTo>
                  <a:cubicBezTo>
                    <a:pt x="140758" y="64662"/>
                    <a:pt x="63500" y="106466"/>
                    <a:pt x="63500" y="104879"/>
                  </a:cubicBezTo>
                  <a:cubicBezTo>
                    <a:pt x="63500" y="103292"/>
                    <a:pt x="172508" y="46141"/>
                    <a:pt x="165100" y="41379"/>
                  </a:cubicBezTo>
                  <a:cubicBezTo>
                    <a:pt x="157692" y="36616"/>
                    <a:pt x="0" y="88475"/>
                    <a:pt x="0" y="890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1" name="フリーフォーム 1060">
              <a:extLst>
                <a:ext uri="{FF2B5EF4-FFF2-40B4-BE49-F238E27FC236}">
                  <a16:creationId xmlns:a16="http://schemas.microsoft.com/office/drawing/2014/main" id="{07103A17-D640-6D2C-214F-08FA676A3782}"/>
                </a:ext>
              </a:extLst>
            </p:cNvPr>
            <p:cNvSpPr/>
            <p:nvPr/>
          </p:nvSpPr>
          <p:spPr>
            <a:xfrm>
              <a:off x="4552922" y="4933154"/>
              <a:ext cx="404829" cy="141267"/>
            </a:xfrm>
            <a:custGeom>
              <a:avLst/>
              <a:gdLst>
                <a:gd name="connsiteX0" fmla="*/ 28 w 404829"/>
                <a:gd name="connsiteY0" fmla="*/ 99221 h 141267"/>
                <a:gd name="connsiteX1" fmla="*/ 317528 w 404829"/>
                <a:gd name="connsiteY1" fmla="*/ 83346 h 141267"/>
                <a:gd name="connsiteX2" fmla="*/ 323878 w 404829"/>
                <a:gd name="connsiteY2" fmla="*/ 42071 h 141267"/>
                <a:gd name="connsiteX3" fmla="*/ 403253 w 404829"/>
                <a:gd name="connsiteY3" fmla="*/ 140496 h 141267"/>
                <a:gd name="connsiteX4" fmla="*/ 371503 w 404829"/>
                <a:gd name="connsiteY4" fmla="*/ 83346 h 141267"/>
                <a:gd name="connsiteX5" fmla="*/ 308003 w 404829"/>
                <a:gd name="connsiteY5" fmla="*/ 796 h 141267"/>
                <a:gd name="connsiteX6" fmla="*/ 320703 w 404829"/>
                <a:gd name="connsiteY6" fmla="*/ 42071 h 141267"/>
                <a:gd name="connsiteX7" fmla="*/ 228628 w 404829"/>
                <a:gd name="connsiteY7" fmla="*/ 51596 h 141267"/>
                <a:gd name="connsiteX8" fmla="*/ 336578 w 404829"/>
                <a:gd name="connsiteY8" fmla="*/ 70646 h 141267"/>
                <a:gd name="connsiteX9" fmla="*/ 28 w 404829"/>
                <a:gd name="connsiteY9" fmla="*/ 99221 h 14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4829" h="141267">
                  <a:moveTo>
                    <a:pt x="28" y="99221"/>
                  </a:moveTo>
                  <a:cubicBezTo>
                    <a:pt x="-3147" y="101338"/>
                    <a:pt x="263553" y="92871"/>
                    <a:pt x="317528" y="83346"/>
                  </a:cubicBezTo>
                  <a:cubicBezTo>
                    <a:pt x="371503" y="73821"/>
                    <a:pt x="309591" y="32546"/>
                    <a:pt x="323878" y="42071"/>
                  </a:cubicBezTo>
                  <a:cubicBezTo>
                    <a:pt x="338165" y="51596"/>
                    <a:pt x="395315" y="133617"/>
                    <a:pt x="403253" y="140496"/>
                  </a:cubicBezTo>
                  <a:cubicBezTo>
                    <a:pt x="411191" y="147375"/>
                    <a:pt x="387378" y="106629"/>
                    <a:pt x="371503" y="83346"/>
                  </a:cubicBezTo>
                  <a:cubicBezTo>
                    <a:pt x="355628" y="60063"/>
                    <a:pt x="316470" y="7675"/>
                    <a:pt x="308003" y="796"/>
                  </a:cubicBezTo>
                  <a:cubicBezTo>
                    <a:pt x="299536" y="-6083"/>
                    <a:pt x="333932" y="33604"/>
                    <a:pt x="320703" y="42071"/>
                  </a:cubicBezTo>
                  <a:cubicBezTo>
                    <a:pt x="307474" y="50538"/>
                    <a:pt x="225982" y="46834"/>
                    <a:pt x="228628" y="51596"/>
                  </a:cubicBezTo>
                  <a:cubicBezTo>
                    <a:pt x="231274" y="56358"/>
                    <a:pt x="371503" y="62179"/>
                    <a:pt x="336578" y="70646"/>
                  </a:cubicBezTo>
                  <a:cubicBezTo>
                    <a:pt x="301653" y="79113"/>
                    <a:pt x="3203" y="97104"/>
                    <a:pt x="28" y="992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2" name="フリーフォーム 1061">
              <a:extLst>
                <a:ext uri="{FF2B5EF4-FFF2-40B4-BE49-F238E27FC236}">
                  <a16:creationId xmlns:a16="http://schemas.microsoft.com/office/drawing/2014/main" id="{7701F22E-055D-15D7-4F5C-5948EACA5191}"/>
                </a:ext>
              </a:extLst>
            </p:cNvPr>
            <p:cNvSpPr/>
            <p:nvPr/>
          </p:nvSpPr>
          <p:spPr>
            <a:xfrm>
              <a:off x="4850140" y="4984734"/>
              <a:ext cx="679938" cy="48337"/>
            </a:xfrm>
            <a:custGeom>
              <a:avLst/>
              <a:gdLst>
                <a:gd name="connsiteX0" fmla="*/ 20310 w 679938"/>
                <a:gd name="connsiteY0" fmla="*/ 47641 h 48337"/>
                <a:gd name="connsiteX1" fmla="*/ 372735 w 679938"/>
                <a:gd name="connsiteY1" fmla="*/ 19066 h 48337"/>
                <a:gd name="connsiteX2" fmla="*/ 217160 w 679938"/>
                <a:gd name="connsiteY2" fmla="*/ 19066 h 48337"/>
                <a:gd name="connsiteX3" fmla="*/ 487035 w 679938"/>
                <a:gd name="connsiteY3" fmla="*/ 16 h 48337"/>
                <a:gd name="connsiteX4" fmla="*/ 366385 w 679938"/>
                <a:gd name="connsiteY4" fmla="*/ 15891 h 48337"/>
                <a:gd name="connsiteX5" fmla="*/ 677535 w 679938"/>
                <a:gd name="connsiteY5" fmla="*/ 25416 h 48337"/>
                <a:gd name="connsiteX6" fmla="*/ 499735 w 679938"/>
                <a:gd name="connsiteY6" fmla="*/ 15891 h 48337"/>
                <a:gd name="connsiteX7" fmla="*/ 302885 w 679938"/>
                <a:gd name="connsiteY7" fmla="*/ 9541 h 48337"/>
                <a:gd name="connsiteX8" fmla="*/ 363210 w 679938"/>
                <a:gd name="connsiteY8" fmla="*/ 15891 h 48337"/>
                <a:gd name="connsiteX9" fmla="*/ 74285 w 679938"/>
                <a:gd name="connsiteY9" fmla="*/ 38116 h 48337"/>
                <a:gd name="connsiteX10" fmla="*/ 20310 w 679938"/>
                <a:gd name="connsiteY10" fmla="*/ 47641 h 4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9938" h="48337">
                  <a:moveTo>
                    <a:pt x="20310" y="47641"/>
                  </a:moveTo>
                  <a:cubicBezTo>
                    <a:pt x="70052" y="44466"/>
                    <a:pt x="339927" y="23829"/>
                    <a:pt x="372735" y="19066"/>
                  </a:cubicBezTo>
                  <a:cubicBezTo>
                    <a:pt x="405543" y="14303"/>
                    <a:pt x="198110" y="22241"/>
                    <a:pt x="217160" y="19066"/>
                  </a:cubicBezTo>
                  <a:cubicBezTo>
                    <a:pt x="236210" y="15891"/>
                    <a:pt x="462164" y="545"/>
                    <a:pt x="487035" y="16"/>
                  </a:cubicBezTo>
                  <a:cubicBezTo>
                    <a:pt x="511906" y="-513"/>
                    <a:pt x="334635" y="11658"/>
                    <a:pt x="366385" y="15891"/>
                  </a:cubicBezTo>
                  <a:cubicBezTo>
                    <a:pt x="398135" y="20124"/>
                    <a:pt x="655310" y="25416"/>
                    <a:pt x="677535" y="25416"/>
                  </a:cubicBezTo>
                  <a:cubicBezTo>
                    <a:pt x="699760" y="25416"/>
                    <a:pt x="562177" y="18537"/>
                    <a:pt x="499735" y="15891"/>
                  </a:cubicBezTo>
                  <a:cubicBezTo>
                    <a:pt x="437293" y="13245"/>
                    <a:pt x="325639" y="9541"/>
                    <a:pt x="302885" y="9541"/>
                  </a:cubicBezTo>
                  <a:cubicBezTo>
                    <a:pt x="280131" y="9541"/>
                    <a:pt x="401310" y="11128"/>
                    <a:pt x="363210" y="15891"/>
                  </a:cubicBezTo>
                  <a:cubicBezTo>
                    <a:pt x="325110" y="20653"/>
                    <a:pt x="127202" y="33883"/>
                    <a:pt x="74285" y="38116"/>
                  </a:cubicBezTo>
                  <a:cubicBezTo>
                    <a:pt x="21368" y="42349"/>
                    <a:pt x="-29432" y="50816"/>
                    <a:pt x="20310" y="476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3" name="フリーフォーム 1062">
              <a:extLst>
                <a:ext uri="{FF2B5EF4-FFF2-40B4-BE49-F238E27FC236}">
                  <a16:creationId xmlns:a16="http://schemas.microsoft.com/office/drawing/2014/main" id="{EC803FDD-2A0C-2811-DF8D-E8BE3E0136E3}"/>
                </a:ext>
              </a:extLst>
            </p:cNvPr>
            <p:cNvSpPr/>
            <p:nvPr/>
          </p:nvSpPr>
          <p:spPr>
            <a:xfrm>
              <a:off x="4937125" y="4924326"/>
              <a:ext cx="166460" cy="193774"/>
            </a:xfrm>
            <a:custGeom>
              <a:avLst/>
              <a:gdLst>
                <a:gd name="connsiteX0" fmla="*/ 117475 w 166460"/>
                <a:gd name="connsiteY0" fmla="*/ 99 h 193774"/>
                <a:gd name="connsiteX1" fmla="*/ 161925 w 166460"/>
                <a:gd name="connsiteY1" fmla="*/ 69949 h 193774"/>
                <a:gd name="connsiteX2" fmla="*/ 63500 w 166460"/>
                <a:gd name="connsiteY2" fmla="*/ 130274 h 193774"/>
                <a:gd name="connsiteX3" fmla="*/ 133350 w 166460"/>
                <a:gd name="connsiteY3" fmla="*/ 104874 h 193774"/>
                <a:gd name="connsiteX4" fmla="*/ 0 w 166460"/>
                <a:gd name="connsiteY4" fmla="*/ 193774 h 193774"/>
                <a:gd name="connsiteX5" fmla="*/ 161925 w 166460"/>
                <a:gd name="connsiteY5" fmla="*/ 85824 h 193774"/>
                <a:gd name="connsiteX6" fmla="*/ 117475 w 166460"/>
                <a:gd name="connsiteY6" fmla="*/ 99 h 193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6460" h="193774">
                  <a:moveTo>
                    <a:pt x="117475" y="99"/>
                  </a:moveTo>
                  <a:cubicBezTo>
                    <a:pt x="117475" y="-2547"/>
                    <a:pt x="170921" y="48253"/>
                    <a:pt x="161925" y="69949"/>
                  </a:cubicBezTo>
                  <a:cubicBezTo>
                    <a:pt x="152929" y="91645"/>
                    <a:pt x="68262" y="124453"/>
                    <a:pt x="63500" y="130274"/>
                  </a:cubicBezTo>
                  <a:cubicBezTo>
                    <a:pt x="58738" y="136095"/>
                    <a:pt x="143933" y="94291"/>
                    <a:pt x="133350" y="104874"/>
                  </a:cubicBezTo>
                  <a:cubicBezTo>
                    <a:pt x="122767" y="115457"/>
                    <a:pt x="0" y="193774"/>
                    <a:pt x="0" y="193774"/>
                  </a:cubicBezTo>
                  <a:cubicBezTo>
                    <a:pt x="4762" y="190599"/>
                    <a:pt x="139700" y="114399"/>
                    <a:pt x="161925" y="85824"/>
                  </a:cubicBezTo>
                  <a:cubicBezTo>
                    <a:pt x="184150" y="57249"/>
                    <a:pt x="117475" y="2745"/>
                    <a:pt x="117475" y="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4" name="フリーフォーム 1063">
              <a:extLst>
                <a:ext uri="{FF2B5EF4-FFF2-40B4-BE49-F238E27FC236}">
                  <a16:creationId xmlns:a16="http://schemas.microsoft.com/office/drawing/2014/main" id="{D355FF03-BCD4-6114-8886-D7C636D82158}"/>
                </a:ext>
              </a:extLst>
            </p:cNvPr>
            <p:cNvSpPr/>
            <p:nvPr/>
          </p:nvSpPr>
          <p:spPr>
            <a:xfrm>
              <a:off x="4428604" y="5019564"/>
              <a:ext cx="629229" cy="105426"/>
            </a:xfrm>
            <a:custGeom>
              <a:avLst/>
              <a:gdLst>
                <a:gd name="connsiteX0" fmla="*/ 521 w 629229"/>
                <a:gd name="connsiteY0" fmla="*/ 35036 h 105426"/>
                <a:gd name="connsiteX1" fmla="*/ 445021 w 629229"/>
                <a:gd name="connsiteY1" fmla="*/ 28686 h 105426"/>
                <a:gd name="connsiteX2" fmla="*/ 362471 w 629229"/>
                <a:gd name="connsiteY2" fmla="*/ 19161 h 105426"/>
                <a:gd name="connsiteX3" fmla="*/ 470421 w 629229"/>
                <a:gd name="connsiteY3" fmla="*/ 50911 h 105426"/>
                <a:gd name="connsiteX4" fmla="*/ 537096 w 629229"/>
                <a:gd name="connsiteY4" fmla="*/ 104886 h 105426"/>
                <a:gd name="connsiteX5" fmla="*/ 502171 w 629229"/>
                <a:gd name="connsiteY5" fmla="*/ 76311 h 105426"/>
                <a:gd name="connsiteX6" fmla="*/ 460896 w 629229"/>
                <a:gd name="connsiteY6" fmla="*/ 38211 h 105426"/>
                <a:gd name="connsiteX7" fmla="*/ 629171 w 629229"/>
                <a:gd name="connsiteY7" fmla="*/ 47736 h 105426"/>
                <a:gd name="connsiteX8" fmla="*/ 476771 w 629229"/>
                <a:gd name="connsiteY8" fmla="*/ 44561 h 105426"/>
                <a:gd name="connsiteX9" fmla="*/ 222771 w 629229"/>
                <a:gd name="connsiteY9" fmla="*/ 111 h 105426"/>
                <a:gd name="connsiteX10" fmla="*/ 352946 w 629229"/>
                <a:gd name="connsiteY10" fmla="*/ 31861 h 105426"/>
                <a:gd name="connsiteX11" fmla="*/ 521 w 629229"/>
                <a:gd name="connsiteY11" fmla="*/ 35036 h 105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9229" h="105426">
                  <a:moveTo>
                    <a:pt x="521" y="35036"/>
                  </a:moveTo>
                  <a:cubicBezTo>
                    <a:pt x="15867" y="34507"/>
                    <a:pt x="384696" y="31332"/>
                    <a:pt x="445021" y="28686"/>
                  </a:cubicBezTo>
                  <a:cubicBezTo>
                    <a:pt x="505346" y="26040"/>
                    <a:pt x="358238" y="15457"/>
                    <a:pt x="362471" y="19161"/>
                  </a:cubicBezTo>
                  <a:cubicBezTo>
                    <a:pt x="366704" y="22865"/>
                    <a:pt x="441317" y="36624"/>
                    <a:pt x="470421" y="50911"/>
                  </a:cubicBezTo>
                  <a:cubicBezTo>
                    <a:pt x="499525" y="65198"/>
                    <a:pt x="531804" y="100653"/>
                    <a:pt x="537096" y="104886"/>
                  </a:cubicBezTo>
                  <a:cubicBezTo>
                    <a:pt x="542388" y="109119"/>
                    <a:pt x="514871" y="87423"/>
                    <a:pt x="502171" y="76311"/>
                  </a:cubicBezTo>
                  <a:cubicBezTo>
                    <a:pt x="489471" y="65199"/>
                    <a:pt x="439729" y="42973"/>
                    <a:pt x="460896" y="38211"/>
                  </a:cubicBezTo>
                  <a:cubicBezTo>
                    <a:pt x="482063" y="33449"/>
                    <a:pt x="626525" y="46678"/>
                    <a:pt x="629171" y="47736"/>
                  </a:cubicBezTo>
                  <a:cubicBezTo>
                    <a:pt x="631817" y="48794"/>
                    <a:pt x="544504" y="52498"/>
                    <a:pt x="476771" y="44561"/>
                  </a:cubicBezTo>
                  <a:cubicBezTo>
                    <a:pt x="409038" y="36624"/>
                    <a:pt x="243408" y="2228"/>
                    <a:pt x="222771" y="111"/>
                  </a:cubicBezTo>
                  <a:cubicBezTo>
                    <a:pt x="202134" y="-2006"/>
                    <a:pt x="392634" y="26569"/>
                    <a:pt x="352946" y="31861"/>
                  </a:cubicBezTo>
                  <a:cubicBezTo>
                    <a:pt x="313259" y="37153"/>
                    <a:pt x="-14825" y="35565"/>
                    <a:pt x="521" y="350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5" name="フリーフォーム 1064">
              <a:extLst>
                <a:ext uri="{FF2B5EF4-FFF2-40B4-BE49-F238E27FC236}">
                  <a16:creationId xmlns:a16="http://schemas.microsoft.com/office/drawing/2014/main" id="{29933E89-0418-5DC2-17EC-0AE46E143708}"/>
                </a:ext>
              </a:extLst>
            </p:cNvPr>
            <p:cNvSpPr/>
            <p:nvPr/>
          </p:nvSpPr>
          <p:spPr>
            <a:xfrm>
              <a:off x="4864100" y="5013325"/>
              <a:ext cx="660594" cy="146050"/>
            </a:xfrm>
            <a:custGeom>
              <a:avLst/>
              <a:gdLst>
                <a:gd name="connsiteX0" fmla="*/ 0 w 660594"/>
                <a:gd name="connsiteY0" fmla="*/ 146050 h 146050"/>
                <a:gd name="connsiteX1" fmla="*/ 222250 w 660594"/>
                <a:gd name="connsiteY1" fmla="*/ 53975 h 146050"/>
                <a:gd name="connsiteX2" fmla="*/ 206375 w 660594"/>
                <a:gd name="connsiteY2" fmla="*/ 50800 h 146050"/>
                <a:gd name="connsiteX3" fmla="*/ 314325 w 660594"/>
                <a:gd name="connsiteY3" fmla="*/ 22225 h 146050"/>
                <a:gd name="connsiteX4" fmla="*/ 311150 w 660594"/>
                <a:gd name="connsiteY4" fmla="*/ 31750 h 146050"/>
                <a:gd name="connsiteX5" fmla="*/ 488950 w 660594"/>
                <a:gd name="connsiteY5" fmla="*/ 31750 h 146050"/>
                <a:gd name="connsiteX6" fmla="*/ 371475 w 660594"/>
                <a:gd name="connsiteY6" fmla="*/ 12700 h 146050"/>
                <a:gd name="connsiteX7" fmla="*/ 533400 w 660594"/>
                <a:gd name="connsiteY7" fmla="*/ 19050 h 146050"/>
                <a:gd name="connsiteX8" fmla="*/ 660400 w 660594"/>
                <a:gd name="connsiteY8" fmla="*/ 9525 h 146050"/>
                <a:gd name="connsiteX9" fmla="*/ 504825 w 660594"/>
                <a:gd name="connsiteY9" fmla="*/ 19050 h 146050"/>
                <a:gd name="connsiteX10" fmla="*/ 269875 w 660594"/>
                <a:gd name="connsiteY10" fmla="*/ 0 h 146050"/>
                <a:gd name="connsiteX11" fmla="*/ 409575 w 660594"/>
                <a:gd name="connsiteY11" fmla="*/ 19050 h 146050"/>
                <a:gd name="connsiteX12" fmla="*/ 276225 w 660594"/>
                <a:gd name="connsiteY12" fmla="*/ 31750 h 146050"/>
                <a:gd name="connsiteX13" fmla="*/ 0 w 660594"/>
                <a:gd name="connsiteY13" fmla="*/ 146050 h 14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0594" h="146050">
                  <a:moveTo>
                    <a:pt x="0" y="146050"/>
                  </a:moveTo>
                  <a:lnTo>
                    <a:pt x="222250" y="53975"/>
                  </a:lnTo>
                  <a:cubicBezTo>
                    <a:pt x="256646" y="38100"/>
                    <a:pt x="191029" y="56092"/>
                    <a:pt x="206375" y="50800"/>
                  </a:cubicBezTo>
                  <a:cubicBezTo>
                    <a:pt x="221721" y="45508"/>
                    <a:pt x="296863" y="25400"/>
                    <a:pt x="314325" y="22225"/>
                  </a:cubicBezTo>
                  <a:cubicBezTo>
                    <a:pt x="331788" y="19050"/>
                    <a:pt x="282046" y="30163"/>
                    <a:pt x="311150" y="31750"/>
                  </a:cubicBezTo>
                  <a:cubicBezTo>
                    <a:pt x="340254" y="33337"/>
                    <a:pt x="478896" y="34925"/>
                    <a:pt x="488950" y="31750"/>
                  </a:cubicBezTo>
                  <a:cubicBezTo>
                    <a:pt x="499004" y="28575"/>
                    <a:pt x="364067" y="14817"/>
                    <a:pt x="371475" y="12700"/>
                  </a:cubicBezTo>
                  <a:cubicBezTo>
                    <a:pt x="378883" y="10583"/>
                    <a:pt x="485246" y="19579"/>
                    <a:pt x="533400" y="19050"/>
                  </a:cubicBezTo>
                  <a:cubicBezTo>
                    <a:pt x="581554" y="18521"/>
                    <a:pt x="665162" y="9525"/>
                    <a:pt x="660400" y="9525"/>
                  </a:cubicBezTo>
                  <a:cubicBezTo>
                    <a:pt x="655638" y="9525"/>
                    <a:pt x="569912" y="20637"/>
                    <a:pt x="504825" y="19050"/>
                  </a:cubicBezTo>
                  <a:cubicBezTo>
                    <a:pt x="439738" y="17463"/>
                    <a:pt x="285750" y="0"/>
                    <a:pt x="269875" y="0"/>
                  </a:cubicBezTo>
                  <a:cubicBezTo>
                    <a:pt x="254000" y="0"/>
                    <a:pt x="408517" y="13759"/>
                    <a:pt x="409575" y="19050"/>
                  </a:cubicBezTo>
                  <a:cubicBezTo>
                    <a:pt x="410633" y="24341"/>
                    <a:pt x="338667" y="10583"/>
                    <a:pt x="276225" y="31750"/>
                  </a:cubicBezTo>
                  <a:cubicBezTo>
                    <a:pt x="213783" y="52917"/>
                    <a:pt x="8996" y="142346"/>
                    <a:pt x="0" y="1460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6" name="フリーフォーム 1065">
              <a:extLst>
                <a:ext uri="{FF2B5EF4-FFF2-40B4-BE49-F238E27FC236}">
                  <a16:creationId xmlns:a16="http://schemas.microsoft.com/office/drawing/2014/main" id="{D31BD088-B38B-906B-5517-4F51289A0A27}"/>
                </a:ext>
              </a:extLst>
            </p:cNvPr>
            <p:cNvSpPr/>
            <p:nvPr/>
          </p:nvSpPr>
          <p:spPr>
            <a:xfrm>
              <a:off x="4354585" y="5043149"/>
              <a:ext cx="699276" cy="114656"/>
            </a:xfrm>
            <a:custGeom>
              <a:avLst/>
              <a:gdLst>
                <a:gd name="connsiteX0" fmla="*/ 1515 w 699276"/>
                <a:gd name="connsiteY0" fmla="*/ 20976 h 114656"/>
                <a:gd name="connsiteX1" fmla="*/ 519040 w 699276"/>
                <a:gd name="connsiteY1" fmla="*/ 33676 h 114656"/>
                <a:gd name="connsiteX2" fmla="*/ 439665 w 699276"/>
                <a:gd name="connsiteY2" fmla="*/ 55901 h 114656"/>
                <a:gd name="connsiteX3" fmla="*/ 696840 w 699276"/>
                <a:gd name="connsiteY3" fmla="*/ 113051 h 114656"/>
                <a:gd name="connsiteX4" fmla="*/ 557140 w 699276"/>
                <a:gd name="connsiteY4" fmla="*/ 94001 h 114656"/>
                <a:gd name="connsiteX5" fmla="*/ 360290 w 699276"/>
                <a:gd name="connsiteY5" fmla="*/ 43201 h 114656"/>
                <a:gd name="connsiteX6" fmla="*/ 484115 w 699276"/>
                <a:gd name="connsiteY6" fmla="*/ 62251 h 114656"/>
                <a:gd name="connsiteX7" fmla="*/ 334890 w 699276"/>
                <a:gd name="connsiteY7" fmla="*/ 1926 h 114656"/>
                <a:gd name="connsiteX8" fmla="*/ 360290 w 699276"/>
                <a:gd name="connsiteY8" fmla="*/ 14626 h 114656"/>
                <a:gd name="connsiteX9" fmla="*/ 1515 w 699276"/>
                <a:gd name="connsiteY9" fmla="*/ 20976 h 11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9276" h="114656">
                  <a:moveTo>
                    <a:pt x="1515" y="20976"/>
                  </a:moveTo>
                  <a:cubicBezTo>
                    <a:pt x="27973" y="24151"/>
                    <a:pt x="446015" y="27855"/>
                    <a:pt x="519040" y="33676"/>
                  </a:cubicBezTo>
                  <a:cubicBezTo>
                    <a:pt x="592065" y="39497"/>
                    <a:pt x="410032" y="42672"/>
                    <a:pt x="439665" y="55901"/>
                  </a:cubicBezTo>
                  <a:cubicBezTo>
                    <a:pt x="469298" y="69130"/>
                    <a:pt x="677261" y="106701"/>
                    <a:pt x="696840" y="113051"/>
                  </a:cubicBezTo>
                  <a:cubicBezTo>
                    <a:pt x="716419" y="119401"/>
                    <a:pt x="613232" y="105643"/>
                    <a:pt x="557140" y="94001"/>
                  </a:cubicBezTo>
                  <a:cubicBezTo>
                    <a:pt x="501048" y="82359"/>
                    <a:pt x="372461" y="48493"/>
                    <a:pt x="360290" y="43201"/>
                  </a:cubicBezTo>
                  <a:cubicBezTo>
                    <a:pt x="348119" y="37909"/>
                    <a:pt x="488348" y="69130"/>
                    <a:pt x="484115" y="62251"/>
                  </a:cubicBezTo>
                  <a:cubicBezTo>
                    <a:pt x="479882" y="55372"/>
                    <a:pt x="355528" y="9863"/>
                    <a:pt x="334890" y="1926"/>
                  </a:cubicBezTo>
                  <a:cubicBezTo>
                    <a:pt x="314253" y="-6012"/>
                    <a:pt x="417440" y="13038"/>
                    <a:pt x="360290" y="14626"/>
                  </a:cubicBezTo>
                  <a:cubicBezTo>
                    <a:pt x="303140" y="16213"/>
                    <a:pt x="-24943" y="17801"/>
                    <a:pt x="1515" y="209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7" name="フリーフォーム 1066">
              <a:extLst>
                <a:ext uri="{FF2B5EF4-FFF2-40B4-BE49-F238E27FC236}">
                  <a16:creationId xmlns:a16="http://schemas.microsoft.com/office/drawing/2014/main" id="{515A25F5-9B01-D17A-B1A3-A31749AFC215}"/>
                </a:ext>
              </a:extLst>
            </p:cNvPr>
            <p:cNvSpPr/>
            <p:nvPr/>
          </p:nvSpPr>
          <p:spPr>
            <a:xfrm>
              <a:off x="4914403" y="5092679"/>
              <a:ext cx="660621" cy="108025"/>
            </a:xfrm>
            <a:custGeom>
              <a:avLst/>
              <a:gdLst>
                <a:gd name="connsiteX0" fmla="*/ 497 w 660621"/>
                <a:gd name="connsiteY0" fmla="*/ 107971 h 108025"/>
                <a:gd name="connsiteX1" fmla="*/ 302122 w 660621"/>
                <a:gd name="connsiteY1" fmla="*/ 34946 h 108025"/>
                <a:gd name="connsiteX2" fmla="*/ 238622 w 660621"/>
                <a:gd name="connsiteY2" fmla="*/ 15896 h 108025"/>
                <a:gd name="connsiteX3" fmla="*/ 457697 w 660621"/>
                <a:gd name="connsiteY3" fmla="*/ 21 h 108025"/>
                <a:gd name="connsiteX4" fmla="*/ 295772 w 660621"/>
                <a:gd name="connsiteY4" fmla="*/ 12721 h 108025"/>
                <a:gd name="connsiteX5" fmla="*/ 654547 w 660621"/>
                <a:gd name="connsiteY5" fmla="*/ 22246 h 108025"/>
                <a:gd name="connsiteX6" fmla="*/ 530722 w 660621"/>
                <a:gd name="connsiteY6" fmla="*/ 15896 h 108025"/>
                <a:gd name="connsiteX7" fmla="*/ 286247 w 660621"/>
                <a:gd name="connsiteY7" fmla="*/ 9546 h 108025"/>
                <a:gd name="connsiteX8" fmla="*/ 441822 w 660621"/>
                <a:gd name="connsiteY8" fmla="*/ 19071 h 108025"/>
                <a:gd name="connsiteX9" fmla="*/ 121147 w 660621"/>
                <a:gd name="connsiteY9" fmla="*/ 107971 h 108025"/>
                <a:gd name="connsiteX10" fmla="*/ 384672 w 660621"/>
                <a:gd name="connsiteY10" fmla="*/ 22246 h 108025"/>
                <a:gd name="connsiteX11" fmla="*/ 497 w 660621"/>
                <a:gd name="connsiteY11" fmla="*/ 107971 h 10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0621" h="108025">
                  <a:moveTo>
                    <a:pt x="497" y="107971"/>
                  </a:moveTo>
                  <a:cubicBezTo>
                    <a:pt x="-13261" y="110088"/>
                    <a:pt x="262435" y="50292"/>
                    <a:pt x="302122" y="34946"/>
                  </a:cubicBezTo>
                  <a:cubicBezTo>
                    <a:pt x="341809" y="19600"/>
                    <a:pt x="212693" y="21717"/>
                    <a:pt x="238622" y="15896"/>
                  </a:cubicBezTo>
                  <a:cubicBezTo>
                    <a:pt x="264551" y="10075"/>
                    <a:pt x="448172" y="550"/>
                    <a:pt x="457697" y="21"/>
                  </a:cubicBezTo>
                  <a:cubicBezTo>
                    <a:pt x="467222" y="-508"/>
                    <a:pt x="262964" y="9017"/>
                    <a:pt x="295772" y="12721"/>
                  </a:cubicBezTo>
                  <a:cubicBezTo>
                    <a:pt x="328580" y="16425"/>
                    <a:pt x="615389" y="21717"/>
                    <a:pt x="654547" y="22246"/>
                  </a:cubicBezTo>
                  <a:cubicBezTo>
                    <a:pt x="693705" y="22775"/>
                    <a:pt x="530722" y="15896"/>
                    <a:pt x="530722" y="15896"/>
                  </a:cubicBezTo>
                  <a:lnTo>
                    <a:pt x="286247" y="9546"/>
                  </a:lnTo>
                  <a:cubicBezTo>
                    <a:pt x="271430" y="10075"/>
                    <a:pt x="469339" y="2667"/>
                    <a:pt x="441822" y="19071"/>
                  </a:cubicBezTo>
                  <a:cubicBezTo>
                    <a:pt x="414305" y="35475"/>
                    <a:pt x="130672" y="107442"/>
                    <a:pt x="121147" y="107971"/>
                  </a:cubicBezTo>
                  <a:cubicBezTo>
                    <a:pt x="111622" y="108500"/>
                    <a:pt x="400018" y="20658"/>
                    <a:pt x="384672" y="22246"/>
                  </a:cubicBezTo>
                  <a:cubicBezTo>
                    <a:pt x="369326" y="23833"/>
                    <a:pt x="14255" y="105854"/>
                    <a:pt x="497" y="1079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8" name="フリーフォーム 1067">
              <a:extLst>
                <a:ext uri="{FF2B5EF4-FFF2-40B4-BE49-F238E27FC236}">
                  <a16:creationId xmlns:a16="http://schemas.microsoft.com/office/drawing/2014/main" id="{0782AB3A-987A-03FD-65D4-C6942849D7AC}"/>
                </a:ext>
              </a:extLst>
            </p:cNvPr>
            <p:cNvSpPr/>
            <p:nvPr/>
          </p:nvSpPr>
          <p:spPr>
            <a:xfrm>
              <a:off x="5143490" y="5117147"/>
              <a:ext cx="331466" cy="232729"/>
            </a:xfrm>
            <a:custGeom>
              <a:avLst/>
              <a:gdLst>
                <a:gd name="connsiteX0" fmla="*/ 330210 w 331466"/>
                <a:gd name="connsiteY0" fmla="*/ 953 h 232729"/>
                <a:gd name="connsiteX1" fmla="*/ 133360 w 331466"/>
                <a:gd name="connsiteY1" fmla="*/ 159703 h 232729"/>
                <a:gd name="connsiteX2" fmla="*/ 76210 w 331466"/>
                <a:gd name="connsiteY2" fmla="*/ 200978 h 232729"/>
                <a:gd name="connsiteX3" fmla="*/ 196860 w 331466"/>
                <a:gd name="connsiteY3" fmla="*/ 102553 h 232729"/>
                <a:gd name="connsiteX4" fmla="*/ 10 w 331466"/>
                <a:gd name="connsiteY4" fmla="*/ 232728 h 232729"/>
                <a:gd name="connsiteX5" fmla="*/ 206385 w 331466"/>
                <a:gd name="connsiteY5" fmla="*/ 99378 h 232729"/>
                <a:gd name="connsiteX6" fmla="*/ 330210 w 331466"/>
                <a:gd name="connsiteY6" fmla="*/ 953 h 232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1466" h="232729">
                  <a:moveTo>
                    <a:pt x="330210" y="953"/>
                  </a:moveTo>
                  <a:cubicBezTo>
                    <a:pt x="318039" y="11007"/>
                    <a:pt x="175693" y="126366"/>
                    <a:pt x="133360" y="159703"/>
                  </a:cubicBezTo>
                  <a:cubicBezTo>
                    <a:pt x="91027" y="193040"/>
                    <a:pt x="65627" y="210503"/>
                    <a:pt x="76210" y="200978"/>
                  </a:cubicBezTo>
                  <a:cubicBezTo>
                    <a:pt x="86793" y="191453"/>
                    <a:pt x="209560" y="97261"/>
                    <a:pt x="196860" y="102553"/>
                  </a:cubicBezTo>
                  <a:cubicBezTo>
                    <a:pt x="184160" y="107845"/>
                    <a:pt x="-1577" y="233257"/>
                    <a:pt x="10" y="232728"/>
                  </a:cubicBezTo>
                  <a:cubicBezTo>
                    <a:pt x="1597" y="232199"/>
                    <a:pt x="149235" y="135891"/>
                    <a:pt x="206385" y="99378"/>
                  </a:cubicBezTo>
                  <a:cubicBezTo>
                    <a:pt x="263535" y="62866"/>
                    <a:pt x="342381" y="-9101"/>
                    <a:pt x="330210" y="9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9" name="フリーフォーム 1068">
              <a:extLst>
                <a:ext uri="{FF2B5EF4-FFF2-40B4-BE49-F238E27FC236}">
                  <a16:creationId xmlns:a16="http://schemas.microsoft.com/office/drawing/2014/main" id="{F39E7694-8A2F-5438-BA64-ADAAAC3E9D0B}"/>
                </a:ext>
              </a:extLst>
            </p:cNvPr>
            <p:cNvSpPr/>
            <p:nvPr/>
          </p:nvSpPr>
          <p:spPr>
            <a:xfrm>
              <a:off x="4613986" y="5117807"/>
              <a:ext cx="486209" cy="254907"/>
            </a:xfrm>
            <a:custGeom>
              <a:avLst/>
              <a:gdLst>
                <a:gd name="connsiteX0" fmla="*/ 8814 w 486209"/>
                <a:gd name="connsiteY0" fmla="*/ 293 h 254907"/>
                <a:gd name="connsiteX1" fmla="*/ 119939 w 486209"/>
                <a:gd name="connsiteY1" fmla="*/ 159043 h 254907"/>
                <a:gd name="connsiteX2" fmla="*/ 88189 w 486209"/>
                <a:gd name="connsiteY2" fmla="*/ 111418 h 254907"/>
                <a:gd name="connsiteX3" fmla="*/ 231064 w 486209"/>
                <a:gd name="connsiteY3" fmla="*/ 213018 h 254907"/>
                <a:gd name="connsiteX4" fmla="*/ 196139 w 486209"/>
                <a:gd name="connsiteY4" fmla="*/ 162218 h 254907"/>
                <a:gd name="connsiteX5" fmla="*/ 332664 w 486209"/>
                <a:gd name="connsiteY5" fmla="*/ 241593 h 254907"/>
                <a:gd name="connsiteX6" fmla="*/ 291389 w 486209"/>
                <a:gd name="connsiteY6" fmla="*/ 200318 h 254907"/>
                <a:gd name="connsiteX7" fmla="*/ 485064 w 486209"/>
                <a:gd name="connsiteY7" fmla="*/ 254293 h 254907"/>
                <a:gd name="connsiteX8" fmla="*/ 364414 w 486209"/>
                <a:gd name="connsiteY8" fmla="*/ 225718 h 254907"/>
                <a:gd name="connsiteX9" fmla="*/ 215189 w 486209"/>
                <a:gd name="connsiteY9" fmla="*/ 168568 h 254907"/>
                <a:gd name="connsiteX10" fmla="*/ 243764 w 486209"/>
                <a:gd name="connsiteY10" fmla="*/ 203493 h 254907"/>
                <a:gd name="connsiteX11" fmla="*/ 142164 w 486209"/>
                <a:gd name="connsiteY11" fmla="*/ 136818 h 254907"/>
                <a:gd name="connsiteX12" fmla="*/ 173914 w 486209"/>
                <a:gd name="connsiteY12" fmla="*/ 200318 h 254907"/>
                <a:gd name="connsiteX13" fmla="*/ 2464 w 486209"/>
                <a:gd name="connsiteY13" fmla="*/ 73318 h 254907"/>
                <a:gd name="connsiteX14" fmla="*/ 69139 w 486209"/>
                <a:gd name="connsiteY14" fmla="*/ 117768 h 254907"/>
                <a:gd name="connsiteX15" fmla="*/ 8814 w 486209"/>
                <a:gd name="connsiteY15" fmla="*/ 293 h 254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6209" h="254907">
                  <a:moveTo>
                    <a:pt x="8814" y="293"/>
                  </a:moveTo>
                  <a:cubicBezTo>
                    <a:pt x="17281" y="7172"/>
                    <a:pt x="106710" y="140522"/>
                    <a:pt x="119939" y="159043"/>
                  </a:cubicBezTo>
                  <a:cubicBezTo>
                    <a:pt x="133168" y="177564"/>
                    <a:pt x="69668" y="102422"/>
                    <a:pt x="88189" y="111418"/>
                  </a:cubicBezTo>
                  <a:cubicBezTo>
                    <a:pt x="106710" y="120414"/>
                    <a:pt x="213072" y="204551"/>
                    <a:pt x="231064" y="213018"/>
                  </a:cubicBezTo>
                  <a:cubicBezTo>
                    <a:pt x="249056" y="221485"/>
                    <a:pt x="179206" y="157456"/>
                    <a:pt x="196139" y="162218"/>
                  </a:cubicBezTo>
                  <a:cubicBezTo>
                    <a:pt x="213072" y="166980"/>
                    <a:pt x="316789" y="235243"/>
                    <a:pt x="332664" y="241593"/>
                  </a:cubicBezTo>
                  <a:cubicBezTo>
                    <a:pt x="348539" y="247943"/>
                    <a:pt x="265989" y="198201"/>
                    <a:pt x="291389" y="200318"/>
                  </a:cubicBezTo>
                  <a:cubicBezTo>
                    <a:pt x="316789" y="202435"/>
                    <a:pt x="472893" y="250060"/>
                    <a:pt x="485064" y="254293"/>
                  </a:cubicBezTo>
                  <a:cubicBezTo>
                    <a:pt x="497235" y="258526"/>
                    <a:pt x="409393" y="240005"/>
                    <a:pt x="364414" y="225718"/>
                  </a:cubicBezTo>
                  <a:cubicBezTo>
                    <a:pt x="319435" y="211431"/>
                    <a:pt x="235297" y="172272"/>
                    <a:pt x="215189" y="168568"/>
                  </a:cubicBezTo>
                  <a:cubicBezTo>
                    <a:pt x="195081" y="164864"/>
                    <a:pt x="255935" y="208785"/>
                    <a:pt x="243764" y="203493"/>
                  </a:cubicBezTo>
                  <a:cubicBezTo>
                    <a:pt x="231593" y="198201"/>
                    <a:pt x="153806" y="137347"/>
                    <a:pt x="142164" y="136818"/>
                  </a:cubicBezTo>
                  <a:cubicBezTo>
                    <a:pt x="130522" y="136289"/>
                    <a:pt x="197197" y="210901"/>
                    <a:pt x="173914" y="200318"/>
                  </a:cubicBezTo>
                  <a:cubicBezTo>
                    <a:pt x="150631" y="189735"/>
                    <a:pt x="19926" y="87076"/>
                    <a:pt x="2464" y="73318"/>
                  </a:cubicBezTo>
                  <a:cubicBezTo>
                    <a:pt x="-14998" y="59560"/>
                    <a:pt x="65964" y="125706"/>
                    <a:pt x="69139" y="117768"/>
                  </a:cubicBezTo>
                  <a:cubicBezTo>
                    <a:pt x="72314" y="109830"/>
                    <a:pt x="347" y="-6586"/>
                    <a:pt x="8814" y="2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0" name="フリーフォーム 1069">
              <a:extLst>
                <a:ext uri="{FF2B5EF4-FFF2-40B4-BE49-F238E27FC236}">
                  <a16:creationId xmlns:a16="http://schemas.microsoft.com/office/drawing/2014/main" id="{BCE5F4D0-B0F4-CA4D-BBAD-D65C74F8E586}"/>
                </a:ext>
              </a:extLst>
            </p:cNvPr>
            <p:cNvSpPr/>
            <p:nvPr/>
          </p:nvSpPr>
          <p:spPr>
            <a:xfrm>
              <a:off x="4619598" y="5089302"/>
              <a:ext cx="603632" cy="170889"/>
            </a:xfrm>
            <a:custGeom>
              <a:avLst/>
              <a:gdLst>
                <a:gd name="connsiteX0" fmla="*/ 27 w 603632"/>
                <a:gd name="connsiteY0" fmla="*/ 223 h 170889"/>
                <a:gd name="connsiteX1" fmla="*/ 247677 w 603632"/>
                <a:gd name="connsiteY1" fmla="*/ 165323 h 170889"/>
                <a:gd name="connsiteX2" fmla="*/ 215927 w 603632"/>
                <a:gd name="connsiteY2" fmla="*/ 133573 h 170889"/>
                <a:gd name="connsiteX3" fmla="*/ 396902 w 603632"/>
                <a:gd name="connsiteY3" fmla="*/ 149448 h 170889"/>
                <a:gd name="connsiteX4" fmla="*/ 603277 w 603632"/>
                <a:gd name="connsiteY4" fmla="*/ 104998 h 170889"/>
                <a:gd name="connsiteX5" fmla="*/ 441352 w 603632"/>
                <a:gd name="connsiteY5" fmla="*/ 143098 h 170889"/>
                <a:gd name="connsiteX6" fmla="*/ 247677 w 603632"/>
                <a:gd name="connsiteY6" fmla="*/ 143098 h 170889"/>
                <a:gd name="connsiteX7" fmla="*/ 327052 w 603632"/>
                <a:gd name="connsiteY7" fmla="*/ 168498 h 170889"/>
                <a:gd name="connsiteX8" fmla="*/ 231802 w 603632"/>
                <a:gd name="connsiteY8" fmla="*/ 130398 h 170889"/>
                <a:gd name="connsiteX9" fmla="*/ 27 w 603632"/>
                <a:gd name="connsiteY9" fmla="*/ 223 h 170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3632" h="170889">
                  <a:moveTo>
                    <a:pt x="27" y="223"/>
                  </a:moveTo>
                  <a:cubicBezTo>
                    <a:pt x="2673" y="6044"/>
                    <a:pt x="211694" y="143098"/>
                    <a:pt x="247677" y="165323"/>
                  </a:cubicBezTo>
                  <a:cubicBezTo>
                    <a:pt x="283660" y="187548"/>
                    <a:pt x="191056" y="136219"/>
                    <a:pt x="215927" y="133573"/>
                  </a:cubicBezTo>
                  <a:cubicBezTo>
                    <a:pt x="240798" y="130927"/>
                    <a:pt x="332344" y="154210"/>
                    <a:pt x="396902" y="149448"/>
                  </a:cubicBezTo>
                  <a:cubicBezTo>
                    <a:pt x="461460" y="144686"/>
                    <a:pt x="595869" y="106056"/>
                    <a:pt x="603277" y="104998"/>
                  </a:cubicBezTo>
                  <a:cubicBezTo>
                    <a:pt x="610685" y="103940"/>
                    <a:pt x="500619" y="136748"/>
                    <a:pt x="441352" y="143098"/>
                  </a:cubicBezTo>
                  <a:cubicBezTo>
                    <a:pt x="382085" y="149448"/>
                    <a:pt x="266727" y="138865"/>
                    <a:pt x="247677" y="143098"/>
                  </a:cubicBezTo>
                  <a:cubicBezTo>
                    <a:pt x="228627" y="147331"/>
                    <a:pt x="329698" y="170615"/>
                    <a:pt x="327052" y="168498"/>
                  </a:cubicBezTo>
                  <a:cubicBezTo>
                    <a:pt x="324406" y="166381"/>
                    <a:pt x="280485" y="156856"/>
                    <a:pt x="231802" y="130398"/>
                  </a:cubicBezTo>
                  <a:cubicBezTo>
                    <a:pt x="183119" y="103940"/>
                    <a:pt x="-2619" y="-5598"/>
                    <a:pt x="27" y="2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1" name="フリーフォーム 1070">
              <a:extLst>
                <a:ext uri="{FF2B5EF4-FFF2-40B4-BE49-F238E27FC236}">
                  <a16:creationId xmlns:a16="http://schemas.microsoft.com/office/drawing/2014/main" id="{0FD68C1C-3BAA-FE38-BF3C-67195D709438}"/>
                </a:ext>
              </a:extLst>
            </p:cNvPr>
            <p:cNvSpPr/>
            <p:nvPr/>
          </p:nvSpPr>
          <p:spPr>
            <a:xfrm>
              <a:off x="4394018" y="5057815"/>
              <a:ext cx="398906" cy="297113"/>
            </a:xfrm>
            <a:custGeom>
              <a:avLst/>
              <a:gdLst>
                <a:gd name="connsiteX0" fmla="*/ 3357 w 398906"/>
                <a:gd name="connsiteY0" fmla="*/ 3135 h 297113"/>
                <a:gd name="connsiteX1" fmla="*/ 279582 w 398906"/>
                <a:gd name="connsiteY1" fmla="*/ 225385 h 297113"/>
                <a:gd name="connsiteX2" fmla="*/ 206557 w 398906"/>
                <a:gd name="connsiteY2" fmla="*/ 152360 h 297113"/>
                <a:gd name="connsiteX3" fmla="*/ 393882 w 398906"/>
                <a:gd name="connsiteY3" fmla="*/ 295235 h 297113"/>
                <a:gd name="connsiteX4" fmla="*/ 327207 w 398906"/>
                <a:gd name="connsiteY4" fmla="*/ 225385 h 297113"/>
                <a:gd name="connsiteX5" fmla="*/ 136707 w 398906"/>
                <a:gd name="connsiteY5" fmla="*/ 101560 h 297113"/>
                <a:gd name="connsiteX6" fmla="*/ 3357 w 398906"/>
                <a:gd name="connsiteY6" fmla="*/ 3135 h 297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8906" h="297113">
                  <a:moveTo>
                    <a:pt x="3357" y="3135"/>
                  </a:moveTo>
                  <a:cubicBezTo>
                    <a:pt x="27169" y="23772"/>
                    <a:pt x="245715" y="200514"/>
                    <a:pt x="279582" y="225385"/>
                  </a:cubicBezTo>
                  <a:cubicBezTo>
                    <a:pt x="313449" y="250256"/>
                    <a:pt x="187507" y="140718"/>
                    <a:pt x="206557" y="152360"/>
                  </a:cubicBezTo>
                  <a:cubicBezTo>
                    <a:pt x="225607" y="164002"/>
                    <a:pt x="373774" y="283064"/>
                    <a:pt x="393882" y="295235"/>
                  </a:cubicBezTo>
                  <a:cubicBezTo>
                    <a:pt x="413990" y="307406"/>
                    <a:pt x="370070" y="257664"/>
                    <a:pt x="327207" y="225385"/>
                  </a:cubicBezTo>
                  <a:cubicBezTo>
                    <a:pt x="284345" y="193106"/>
                    <a:pt x="184861" y="133839"/>
                    <a:pt x="136707" y="101560"/>
                  </a:cubicBezTo>
                  <a:cubicBezTo>
                    <a:pt x="88553" y="69281"/>
                    <a:pt x="-20455" y="-17502"/>
                    <a:pt x="3357" y="31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2" name="フリーフォーム 1071">
              <a:extLst>
                <a:ext uri="{FF2B5EF4-FFF2-40B4-BE49-F238E27FC236}">
                  <a16:creationId xmlns:a16="http://schemas.microsoft.com/office/drawing/2014/main" id="{34541B08-652F-2C97-C57D-405917306B66}"/>
                </a:ext>
              </a:extLst>
            </p:cNvPr>
            <p:cNvSpPr/>
            <p:nvPr/>
          </p:nvSpPr>
          <p:spPr>
            <a:xfrm>
              <a:off x="4444596" y="5057647"/>
              <a:ext cx="216326" cy="178059"/>
            </a:xfrm>
            <a:custGeom>
              <a:avLst/>
              <a:gdLst>
                <a:gd name="connsiteX0" fmla="*/ 143279 w 216326"/>
                <a:gd name="connsiteY0" fmla="*/ 128 h 178059"/>
                <a:gd name="connsiteX1" fmla="*/ 168679 w 216326"/>
                <a:gd name="connsiteY1" fmla="*/ 108078 h 178059"/>
                <a:gd name="connsiteX2" fmla="*/ 216304 w 216326"/>
                <a:gd name="connsiteY2" fmla="*/ 177928 h 178059"/>
                <a:gd name="connsiteX3" fmla="*/ 162329 w 216326"/>
                <a:gd name="connsiteY3" fmla="*/ 123953 h 178059"/>
                <a:gd name="connsiteX4" fmla="*/ 130579 w 216326"/>
                <a:gd name="connsiteY4" fmla="*/ 66803 h 178059"/>
                <a:gd name="connsiteX5" fmla="*/ 404 w 216326"/>
                <a:gd name="connsiteY5" fmla="*/ 25528 h 178059"/>
                <a:gd name="connsiteX6" fmla="*/ 178204 w 216326"/>
                <a:gd name="connsiteY6" fmla="*/ 117603 h 178059"/>
                <a:gd name="connsiteX7" fmla="*/ 152804 w 216326"/>
                <a:gd name="connsiteY7" fmla="*/ 85853 h 178059"/>
                <a:gd name="connsiteX8" fmla="*/ 143279 w 216326"/>
                <a:gd name="connsiteY8" fmla="*/ 128 h 178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326" h="178059">
                  <a:moveTo>
                    <a:pt x="143279" y="128"/>
                  </a:moveTo>
                  <a:cubicBezTo>
                    <a:pt x="145925" y="3832"/>
                    <a:pt x="156508" y="78445"/>
                    <a:pt x="168679" y="108078"/>
                  </a:cubicBezTo>
                  <a:cubicBezTo>
                    <a:pt x="180850" y="137711"/>
                    <a:pt x="217362" y="175282"/>
                    <a:pt x="216304" y="177928"/>
                  </a:cubicBezTo>
                  <a:cubicBezTo>
                    <a:pt x="215246" y="180574"/>
                    <a:pt x="176616" y="142474"/>
                    <a:pt x="162329" y="123953"/>
                  </a:cubicBezTo>
                  <a:cubicBezTo>
                    <a:pt x="148042" y="105432"/>
                    <a:pt x="157566" y="83207"/>
                    <a:pt x="130579" y="66803"/>
                  </a:cubicBezTo>
                  <a:cubicBezTo>
                    <a:pt x="103592" y="50399"/>
                    <a:pt x="-7534" y="17061"/>
                    <a:pt x="404" y="25528"/>
                  </a:cubicBezTo>
                  <a:cubicBezTo>
                    <a:pt x="8341" y="33995"/>
                    <a:pt x="152804" y="107549"/>
                    <a:pt x="178204" y="117603"/>
                  </a:cubicBezTo>
                  <a:cubicBezTo>
                    <a:pt x="203604" y="127657"/>
                    <a:pt x="159683" y="97495"/>
                    <a:pt x="152804" y="85853"/>
                  </a:cubicBezTo>
                  <a:cubicBezTo>
                    <a:pt x="145925" y="74211"/>
                    <a:pt x="140633" y="-3576"/>
                    <a:pt x="143279" y="1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3" name="フリーフォーム 1072">
              <a:extLst>
                <a:ext uri="{FF2B5EF4-FFF2-40B4-BE49-F238E27FC236}">
                  <a16:creationId xmlns:a16="http://schemas.microsoft.com/office/drawing/2014/main" id="{E50F1127-5618-7DF4-5712-A2A59077705B}"/>
                </a:ext>
              </a:extLst>
            </p:cNvPr>
            <p:cNvSpPr/>
            <p:nvPr/>
          </p:nvSpPr>
          <p:spPr>
            <a:xfrm>
              <a:off x="4952130" y="5158829"/>
              <a:ext cx="424752" cy="199764"/>
            </a:xfrm>
            <a:custGeom>
              <a:avLst/>
              <a:gdLst>
                <a:gd name="connsiteX0" fmla="*/ 416795 w 424752"/>
                <a:gd name="connsiteY0" fmla="*/ 546 h 199764"/>
                <a:gd name="connsiteX1" fmla="*/ 308845 w 424752"/>
                <a:gd name="connsiteY1" fmla="*/ 38646 h 199764"/>
                <a:gd name="connsiteX2" fmla="*/ 54845 w 424752"/>
                <a:gd name="connsiteY2" fmla="*/ 92621 h 199764"/>
                <a:gd name="connsiteX3" fmla="*/ 870 w 424752"/>
                <a:gd name="connsiteY3" fmla="*/ 95796 h 199764"/>
                <a:gd name="connsiteX4" fmla="*/ 77070 w 424752"/>
                <a:gd name="connsiteY4" fmla="*/ 168821 h 199764"/>
                <a:gd name="connsiteX5" fmla="*/ 89770 w 424752"/>
                <a:gd name="connsiteY5" fmla="*/ 197396 h 199764"/>
                <a:gd name="connsiteX6" fmla="*/ 13570 w 424752"/>
                <a:gd name="connsiteY6" fmla="*/ 111671 h 199764"/>
                <a:gd name="connsiteX7" fmla="*/ 238995 w 424752"/>
                <a:gd name="connsiteY7" fmla="*/ 108496 h 199764"/>
                <a:gd name="connsiteX8" fmla="*/ 35795 w 424752"/>
                <a:gd name="connsiteY8" fmla="*/ 83096 h 199764"/>
                <a:gd name="connsiteX9" fmla="*/ 23095 w 424752"/>
                <a:gd name="connsiteY9" fmla="*/ 86271 h 199764"/>
                <a:gd name="connsiteX10" fmla="*/ 251695 w 424752"/>
                <a:gd name="connsiteY10" fmla="*/ 79921 h 199764"/>
                <a:gd name="connsiteX11" fmla="*/ 105645 w 424752"/>
                <a:gd name="connsiteY11" fmla="*/ 67221 h 199764"/>
                <a:gd name="connsiteX12" fmla="*/ 416795 w 424752"/>
                <a:gd name="connsiteY12" fmla="*/ 546 h 19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4752" h="199764">
                  <a:moveTo>
                    <a:pt x="416795" y="546"/>
                  </a:moveTo>
                  <a:cubicBezTo>
                    <a:pt x="450662" y="-4216"/>
                    <a:pt x="369170" y="23300"/>
                    <a:pt x="308845" y="38646"/>
                  </a:cubicBezTo>
                  <a:cubicBezTo>
                    <a:pt x="248520" y="53992"/>
                    <a:pt x="106174" y="83096"/>
                    <a:pt x="54845" y="92621"/>
                  </a:cubicBezTo>
                  <a:cubicBezTo>
                    <a:pt x="3516" y="102146"/>
                    <a:pt x="-2834" y="83096"/>
                    <a:pt x="870" y="95796"/>
                  </a:cubicBezTo>
                  <a:cubicBezTo>
                    <a:pt x="4574" y="108496"/>
                    <a:pt x="62253" y="151888"/>
                    <a:pt x="77070" y="168821"/>
                  </a:cubicBezTo>
                  <a:cubicBezTo>
                    <a:pt x="91887" y="185754"/>
                    <a:pt x="100353" y="206921"/>
                    <a:pt x="89770" y="197396"/>
                  </a:cubicBezTo>
                  <a:cubicBezTo>
                    <a:pt x="79187" y="187871"/>
                    <a:pt x="-11301" y="126488"/>
                    <a:pt x="13570" y="111671"/>
                  </a:cubicBezTo>
                  <a:cubicBezTo>
                    <a:pt x="38441" y="96854"/>
                    <a:pt x="235291" y="113258"/>
                    <a:pt x="238995" y="108496"/>
                  </a:cubicBezTo>
                  <a:cubicBezTo>
                    <a:pt x="242699" y="103734"/>
                    <a:pt x="71778" y="86800"/>
                    <a:pt x="35795" y="83096"/>
                  </a:cubicBezTo>
                  <a:cubicBezTo>
                    <a:pt x="-188" y="79392"/>
                    <a:pt x="-12888" y="86800"/>
                    <a:pt x="23095" y="86271"/>
                  </a:cubicBezTo>
                  <a:cubicBezTo>
                    <a:pt x="59078" y="85742"/>
                    <a:pt x="237937" y="83096"/>
                    <a:pt x="251695" y="79921"/>
                  </a:cubicBezTo>
                  <a:cubicBezTo>
                    <a:pt x="265453" y="76746"/>
                    <a:pt x="76541" y="76746"/>
                    <a:pt x="105645" y="67221"/>
                  </a:cubicBezTo>
                  <a:cubicBezTo>
                    <a:pt x="134749" y="57696"/>
                    <a:pt x="382928" y="5308"/>
                    <a:pt x="416795" y="5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4" name="フリーフォーム 1073">
              <a:extLst>
                <a:ext uri="{FF2B5EF4-FFF2-40B4-BE49-F238E27FC236}">
                  <a16:creationId xmlns:a16="http://schemas.microsoft.com/office/drawing/2014/main" id="{A6CBAB9E-B079-1107-C965-4282A63AD458}"/>
                </a:ext>
              </a:extLst>
            </p:cNvPr>
            <p:cNvSpPr/>
            <p:nvPr/>
          </p:nvSpPr>
          <p:spPr>
            <a:xfrm>
              <a:off x="4566416" y="5047527"/>
              <a:ext cx="495041" cy="184878"/>
            </a:xfrm>
            <a:custGeom>
              <a:avLst/>
              <a:gdLst>
                <a:gd name="connsiteX0" fmla="*/ 18284 w 495041"/>
                <a:gd name="connsiteY0" fmla="*/ 7073 h 184878"/>
                <a:gd name="connsiteX1" fmla="*/ 364359 w 495041"/>
                <a:gd name="connsiteY1" fmla="*/ 130898 h 184878"/>
                <a:gd name="connsiteX2" fmla="*/ 348484 w 495041"/>
                <a:gd name="connsiteY2" fmla="*/ 137248 h 184878"/>
                <a:gd name="connsiteX3" fmla="*/ 494534 w 495041"/>
                <a:gd name="connsiteY3" fmla="*/ 184873 h 184878"/>
                <a:gd name="connsiteX4" fmla="*/ 392934 w 495041"/>
                <a:gd name="connsiteY4" fmla="*/ 134073 h 184878"/>
                <a:gd name="connsiteX5" fmla="*/ 294509 w 495041"/>
                <a:gd name="connsiteY5" fmla="*/ 121373 h 184878"/>
                <a:gd name="connsiteX6" fmla="*/ 427859 w 495041"/>
                <a:gd name="connsiteY6" fmla="*/ 159473 h 184878"/>
                <a:gd name="connsiteX7" fmla="*/ 84959 w 495041"/>
                <a:gd name="connsiteY7" fmla="*/ 29298 h 184878"/>
                <a:gd name="connsiteX8" fmla="*/ 18284 w 495041"/>
                <a:gd name="connsiteY8" fmla="*/ 7073 h 184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5041" h="184878">
                  <a:moveTo>
                    <a:pt x="18284" y="7073"/>
                  </a:moveTo>
                  <a:lnTo>
                    <a:pt x="364359" y="130898"/>
                  </a:lnTo>
                  <a:cubicBezTo>
                    <a:pt x="419392" y="152594"/>
                    <a:pt x="326788" y="128252"/>
                    <a:pt x="348484" y="137248"/>
                  </a:cubicBezTo>
                  <a:cubicBezTo>
                    <a:pt x="370180" y="146244"/>
                    <a:pt x="487126" y="185402"/>
                    <a:pt x="494534" y="184873"/>
                  </a:cubicBezTo>
                  <a:cubicBezTo>
                    <a:pt x="501942" y="184344"/>
                    <a:pt x="426272" y="144656"/>
                    <a:pt x="392934" y="134073"/>
                  </a:cubicBezTo>
                  <a:cubicBezTo>
                    <a:pt x="359597" y="123490"/>
                    <a:pt x="288688" y="117140"/>
                    <a:pt x="294509" y="121373"/>
                  </a:cubicBezTo>
                  <a:cubicBezTo>
                    <a:pt x="300330" y="125606"/>
                    <a:pt x="462784" y="174819"/>
                    <a:pt x="427859" y="159473"/>
                  </a:cubicBezTo>
                  <a:cubicBezTo>
                    <a:pt x="392934" y="144127"/>
                    <a:pt x="148459" y="52581"/>
                    <a:pt x="84959" y="29298"/>
                  </a:cubicBezTo>
                  <a:cubicBezTo>
                    <a:pt x="21459" y="6015"/>
                    <a:pt x="-28283" y="-9860"/>
                    <a:pt x="18284" y="70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5" name="フリーフォーム 1074">
              <a:extLst>
                <a:ext uri="{FF2B5EF4-FFF2-40B4-BE49-F238E27FC236}">
                  <a16:creationId xmlns:a16="http://schemas.microsoft.com/office/drawing/2014/main" id="{46CFFA73-5E8B-48CF-1D89-A3DA17317518}"/>
                </a:ext>
              </a:extLst>
            </p:cNvPr>
            <p:cNvSpPr/>
            <p:nvPr/>
          </p:nvSpPr>
          <p:spPr>
            <a:xfrm>
              <a:off x="4901967" y="5187911"/>
              <a:ext cx="359008" cy="171994"/>
            </a:xfrm>
            <a:custGeom>
              <a:avLst/>
              <a:gdLst>
                <a:gd name="connsiteX0" fmla="*/ 233 w 359008"/>
                <a:gd name="connsiteY0" fmla="*/ 3214 h 171994"/>
                <a:gd name="connsiteX1" fmla="*/ 197083 w 359008"/>
                <a:gd name="connsiteY1" fmla="*/ 130214 h 171994"/>
                <a:gd name="connsiteX2" fmla="*/ 225658 w 359008"/>
                <a:gd name="connsiteY2" fmla="*/ 171489 h 171994"/>
                <a:gd name="connsiteX3" fmla="*/ 238358 w 359008"/>
                <a:gd name="connsiteY3" fmla="*/ 107989 h 171994"/>
                <a:gd name="connsiteX4" fmla="*/ 359008 w 359008"/>
                <a:gd name="connsiteY4" fmla="*/ 39 h 171994"/>
                <a:gd name="connsiteX5" fmla="*/ 238358 w 359008"/>
                <a:gd name="connsiteY5" fmla="*/ 95289 h 171994"/>
                <a:gd name="connsiteX6" fmla="*/ 158983 w 359008"/>
                <a:gd name="connsiteY6" fmla="*/ 82589 h 171994"/>
                <a:gd name="connsiteX7" fmla="*/ 233 w 359008"/>
                <a:gd name="connsiteY7" fmla="*/ 3214 h 171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9008" h="171994">
                  <a:moveTo>
                    <a:pt x="233" y="3214"/>
                  </a:moveTo>
                  <a:cubicBezTo>
                    <a:pt x="6583" y="11151"/>
                    <a:pt x="159512" y="102168"/>
                    <a:pt x="197083" y="130214"/>
                  </a:cubicBezTo>
                  <a:cubicBezTo>
                    <a:pt x="234654" y="158260"/>
                    <a:pt x="218779" y="175193"/>
                    <a:pt x="225658" y="171489"/>
                  </a:cubicBezTo>
                  <a:cubicBezTo>
                    <a:pt x="232537" y="167785"/>
                    <a:pt x="216133" y="136564"/>
                    <a:pt x="238358" y="107989"/>
                  </a:cubicBezTo>
                  <a:cubicBezTo>
                    <a:pt x="260583" y="79414"/>
                    <a:pt x="359008" y="2156"/>
                    <a:pt x="359008" y="39"/>
                  </a:cubicBezTo>
                  <a:cubicBezTo>
                    <a:pt x="359008" y="-2078"/>
                    <a:pt x="271695" y="81531"/>
                    <a:pt x="238358" y="95289"/>
                  </a:cubicBezTo>
                  <a:cubicBezTo>
                    <a:pt x="205021" y="109047"/>
                    <a:pt x="199200" y="98993"/>
                    <a:pt x="158983" y="82589"/>
                  </a:cubicBezTo>
                  <a:cubicBezTo>
                    <a:pt x="118766" y="66185"/>
                    <a:pt x="-6117" y="-4723"/>
                    <a:pt x="233" y="32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6" name="フリーフォーム 1075">
              <a:extLst>
                <a:ext uri="{FF2B5EF4-FFF2-40B4-BE49-F238E27FC236}">
                  <a16:creationId xmlns:a16="http://schemas.microsoft.com/office/drawing/2014/main" id="{3F813EE6-E2E9-9EA9-C0AF-374FD5ADD3A7}"/>
                </a:ext>
              </a:extLst>
            </p:cNvPr>
            <p:cNvSpPr/>
            <p:nvPr/>
          </p:nvSpPr>
          <p:spPr>
            <a:xfrm>
              <a:off x="5378255" y="4952477"/>
              <a:ext cx="360230" cy="261080"/>
            </a:xfrm>
            <a:custGeom>
              <a:avLst/>
              <a:gdLst>
                <a:gd name="connsiteX0" fmla="*/ 38295 w 360230"/>
                <a:gd name="connsiteY0" fmla="*/ 523 h 261080"/>
                <a:gd name="connsiteX1" fmla="*/ 200220 w 360230"/>
                <a:gd name="connsiteY1" fmla="*/ 32273 h 261080"/>
                <a:gd name="connsiteX2" fmla="*/ 301820 w 360230"/>
                <a:gd name="connsiteY2" fmla="*/ 44973 h 261080"/>
                <a:gd name="connsiteX3" fmla="*/ 257370 w 360230"/>
                <a:gd name="connsiteY3" fmla="*/ 57673 h 261080"/>
                <a:gd name="connsiteX4" fmla="*/ 195 w 360230"/>
                <a:gd name="connsiteY4" fmla="*/ 137048 h 261080"/>
                <a:gd name="connsiteX5" fmla="*/ 216095 w 360230"/>
                <a:gd name="connsiteY5" fmla="*/ 98948 h 261080"/>
                <a:gd name="connsiteX6" fmla="*/ 276420 w 360230"/>
                <a:gd name="connsiteY6" fmla="*/ 108473 h 261080"/>
                <a:gd name="connsiteX7" fmla="*/ 193870 w 360230"/>
                <a:gd name="connsiteY7" fmla="*/ 143398 h 261080"/>
                <a:gd name="connsiteX8" fmla="*/ 85920 w 360230"/>
                <a:gd name="connsiteY8" fmla="*/ 260873 h 261080"/>
                <a:gd name="connsiteX9" fmla="*/ 241495 w 360230"/>
                <a:gd name="connsiteY9" fmla="*/ 111648 h 261080"/>
                <a:gd name="connsiteX10" fmla="*/ 324045 w 360230"/>
                <a:gd name="connsiteY10" fmla="*/ 54498 h 261080"/>
                <a:gd name="connsiteX11" fmla="*/ 146245 w 360230"/>
                <a:gd name="connsiteY11" fmla="*/ 83073 h 261080"/>
                <a:gd name="connsiteX12" fmla="*/ 358970 w 360230"/>
                <a:gd name="connsiteY12" fmla="*/ 60848 h 261080"/>
                <a:gd name="connsiteX13" fmla="*/ 38295 w 360230"/>
                <a:gd name="connsiteY13" fmla="*/ 523 h 26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0230" h="261080">
                  <a:moveTo>
                    <a:pt x="38295" y="523"/>
                  </a:moveTo>
                  <a:cubicBezTo>
                    <a:pt x="11837" y="-4239"/>
                    <a:pt x="156299" y="24865"/>
                    <a:pt x="200220" y="32273"/>
                  </a:cubicBezTo>
                  <a:cubicBezTo>
                    <a:pt x="244141" y="39681"/>
                    <a:pt x="292295" y="40740"/>
                    <a:pt x="301820" y="44973"/>
                  </a:cubicBezTo>
                  <a:cubicBezTo>
                    <a:pt x="311345" y="49206"/>
                    <a:pt x="257370" y="57673"/>
                    <a:pt x="257370" y="57673"/>
                  </a:cubicBezTo>
                  <a:cubicBezTo>
                    <a:pt x="207099" y="73019"/>
                    <a:pt x="7074" y="130169"/>
                    <a:pt x="195" y="137048"/>
                  </a:cubicBezTo>
                  <a:cubicBezTo>
                    <a:pt x="-6684" y="143927"/>
                    <a:pt x="170058" y="103711"/>
                    <a:pt x="216095" y="98948"/>
                  </a:cubicBezTo>
                  <a:cubicBezTo>
                    <a:pt x="262133" y="94186"/>
                    <a:pt x="280124" y="101065"/>
                    <a:pt x="276420" y="108473"/>
                  </a:cubicBezTo>
                  <a:cubicBezTo>
                    <a:pt x="272716" y="115881"/>
                    <a:pt x="225620" y="117998"/>
                    <a:pt x="193870" y="143398"/>
                  </a:cubicBezTo>
                  <a:cubicBezTo>
                    <a:pt x="162120" y="168798"/>
                    <a:pt x="77983" y="266165"/>
                    <a:pt x="85920" y="260873"/>
                  </a:cubicBezTo>
                  <a:cubicBezTo>
                    <a:pt x="93857" y="255581"/>
                    <a:pt x="201808" y="146044"/>
                    <a:pt x="241495" y="111648"/>
                  </a:cubicBezTo>
                  <a:cubicBezTo>
                    <a:pt x="281182" y="77252"/>
                    <a:pt x="339920" y="59260"/>
                    <a:pt x="324045" y="54498"/>
                  </a:cubicBezTo>
                  <a:cubicBezTo>
                    <a:pt x="308170" y="49736"/>
                    <a:pt x="140424" y="82015"/>
                    <a:pt x="146245" y="83073"/>
                  </a:cubicBezTo>
                  <a:cubicBezTo>
                    <a:pt x="152066" y="84131"/>
                    <a:pt x="379078" y="73019"/>
                    <a:pt x="358970" y="60848"/>
                  </a:cubicBezTo>
                  <a:cubicBezTo>
                    <a:pt x="338862" y="48677"/>
                    <a:pt x="64753" y="5285"/>
                    <a:pt x="38295" y="5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7" name="フリーフォーム 1076">
              <a:extLst>
                <a:ext uri="{FF2B5EF4-FFF2-40B4-BE49-F238E27FC236}">
                  <a16:creationId xmlns:a16="http://schemas.microsoft.com/office/drawing/2014/main" id="{7F7CE075-B04E-0E57-360A-A55AD1806770}"/>
                </a:ext>
              </a:extLst>
            </p:cNvPr>
            <p:cNvSpPr/>
            <p:nvPr/>
          </p:nvSpPr>
          <p:spPr>
            <a:xfrm>
              <a:off x="4285900" y="4911722"/>
              <a:ext cx="349818" cy="207121"/>
            </a:xfrm>
            <a:custGeom>
              <a:avLst/>
              <a:gdLst>
                <a:gd name="connsiteX0" fmla="*/ 349600 w 349818"/>
                <a:gd name="connsiteY0" fmla="*/ 3 h 207121"/>
                <a:gd name="connsiteX1" fmla="*/ 67025 w 349818"/>
                <a:gd name="connsiteY1" fmla="*/ 76203 h 207121"/>
                <a:gd name="connsiteX2" fmla="*/ 44800 w 349818"/>
                <a:gd name="connsiteY2" fmla="*/ 82553 h 207121"/>
                <a:gd name="connsiteX3" fmla="*/ 98775 w 349818"/>
                <a:gd name="connsiteY3" fmla="*/ 63503 h 207121"/>
                <a:gd name="connsiteX4" fmla="*/ 350 w 349818"/>
                <a:gd name="connsiteY4" fmla="*/ 206378 h 207121"/>
                <a:gd name="connsiteX5" fmla="*/ 67025 w 349818"/>
                <a:gd name="connsiteY5" fmla="*/ 117478 h 207121"/>
                <a:gd name="connsiteX6" fmla="*/ 95600 w 349818"/>
                <a:gd name="connsiteY6" fmla="*/ 69853 h 207121"/>
                <a:gd name="connsiteX7" fmla="*/ 16225 w 349818"/>
                <a:gd name="connsiteY7" fmla="*/ 73028 h 207121"/>
                <a:gd name="connsiteX8" fmla="*/ 349600 w 349818"/>
                <a:gd name="connsiteY8" fmla="*/ 3 h 207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9818" h="207121">
                  <a:moveTo>
                    <a:pt x="349600" y="3"/>
                  </a:moveTo>
                  <a:cubicBezTo>
                    <a:pt x="358067" y="532"/>
                    <a:pt x="117825" y="62445"/>
                    <a:pt x="67025" y="76203"/>
                  </a:cubicBezTo>
                  <a:cubicBezTo>
                    <a:pt x="16225" y="89961"/>
                    <a:pt x="39508" y="84670"/>
                    <a:pt x="44800" y="82553"/>
                  </a:cubicBezTo>
                  <a:cubicBezTo>
                    <a:pt x="50092" y="80436"/>
                    <a:pt x="106183" y="42866"/>
                    <a:pt x="98775" y="63503"/>
                  </a:cubicBezTo>
                  <a:cubicBezTo>
                    <a:pt x="91367" y="84140"/>
                    <a:pt x="5642" y="197382"/>
                    <a:pt x="350" y="206378"/>
                  </a:cubicBezTo>
                  <a:cubicBezTo>
                    <a:pt x="-4942" y="215374"/>
                    <a:pt x="51150" y="140232"/>
                    <a:pt x="67025" y="117478"/>
                  </a:cubicBezTo>
                  <a:cubicBezTo>
                    <a:pt x="82900" y="94724"/>
                    <a:pt x="104067" y="77261"/>
                    <a:pt x="95600" y="69853"/>
                  </a:cubicBezTo>
                  <a:cubicBezTo>
                    <a:pt x="87133" y="62445"/>
                    <a:pt x="-20817" y="84140"/>
                    <a:pt x="16225" y="73028"/>
                  </a:cubicBezTo>
                  <a:cubicBezTo>
                    <a:pt x="53267" y="61916"/>
                    <a:pt x="341133" y="-526"/>
                    <a:pt x="349600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8" name="フリーフォーム 1077">
              <a:extLst>
                <a:ext uri="{FF2B5EF4-FFF2-40B4-BE49-F238E27FC236}">
                  <a16:creationId xmlns:a16="http://schemas.microsoft.com/office/drawing/2014/main" id="{BA3C5514-5FA8-0EFB-7A78-A0A9A28D8AB8}"/>
                </a:ext>
              </a:extLst>
            </p:cNvPr>
            <p:cNvSpPr/>
            <p:nvPr/>
          </p:nvSpPr>
          <p:spPr>
            <a:xfrm>
              <a:off x="5140300" y="5083059"/>
              <a:ext cx="419213" cy="311271"/>
            </a:xfrm>
            <a:custGeom>
              <a:avLst/>
              <a:gdLst>
                <a:gd name="connsiteX0" fmla="*/ 419125 w 419213"/>
                <a:gd name="connsiteY0" fmla="*/ 116 h 311271"/>
                <a:gd name="connsiteX1" fmla="*/ 158775 w 419213"/>
                <a:gd name="connsiteY1" fmla="*/ 222366 h 311271"/>
                <a:gd name="connsiteX2" fmla="*/ 225450 w 419213"/>
                <a:gd name="connsiteY2" fmla="*/ 149341 h 311271"/>
                <a:gd name="connsiteX3" fmla="*/ 25 w 419213"/>
                <a:gd name="connsiteY3" fmla="*/ 311266 h 311271"/>
                <a:gd name="connsiteX4" fmla="*/ 241325 w 419213"/>
                <a:gd name="connsiteY4" fmla="*/ 142991 h 311271"/>
                <a:gd name="connsiteX5" fmla="*/ 127025 w 419213"/>
                <a:gd name="connsiteY5" fmla="*/ 190616 h 311271"/>
                <a:gd name="connsiteX6" fmla="*/ 419125 w 419213"/>
                <a:gd name="connsiteY6" fmla="*/ 116 h 311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9213" h="311271">
                  <a:moveTo>
                    <a:pt x="419125" y="116"/>
                  </a:moveTo>
                  <a:cubicBezTo>
                    <a:pt x="424417" y="5408"/>
                    <a:pt x="191054" y="197495"/>
                    <a:pt x="158775" y="222366"/>
                  </a:cubicBezTo>
                  <a:cubicBezTo>
                    <a:pt x="126496" y="247237"/>
                    <a:pt x="251908" y="134524"/>
                    <a:pt x="225450" y="149341"/>
                  </a:cubicBezTo>
                  <a:cubicBezTo>
                    <a:pt x="198992" y="164158"/>
                    <a:pt x="-2621" y="312324"/>
                    <a:pt x="25" y="311266"/>
                  </a:cubicBezTo>
                  <a:cubicBezTo>
                    <a:pt x="2671" y="310208"/>
                    <a:pt x="220158" y="163099"/>
                    <a:pt x="241325" y="142991"/>
                  </a:cubicBezTo>
                  <a:cubicBezTo>
                    <a:pt x="262492" y="122883"/>
                    <a:pt x="102154" y="210195"/>
                    <a:pt x="127025" y="190616"/>
                  </a:cubicBezTo>
                  <a:cubicBezTo>
                    <a:pt x="151896" y="171037"/>
                    <a:pt x="413833" y="-5176"/>
                    <a:pt x="419125" y="1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9" name="フリーフォーム 1078">
              <a:extLst>
                <a:ext uri="{FF2B5EF4-FFF2-40B4-BE49-F238E27FC236}">
                  <a16:creationId xmlns:a16="http://schemas.microsoft.com/office/drawing/2014/main" id="{E3400538-719F-5648-315E-94BB42448C46}"/>
                </a:ext>
              </a:extLst>
            </p:cNvPr>
            <p:cNvSpPr/>
            <p:nvPr/>
          </p:nvSpPr>
          <p:spPr>
            <a:xfrm>
              <a:off x="4549338" y="5260973"/>
              <a:ext cx="608266" cy="128934"/>
            </a:xfrm>
            <a:custGeom>
              <a:avLst/>
              <a:gdLst>
                <a:gd name="connsiteX0" fmla="*/ 437 w 608266"/>
                <a:gd name="connsiteY0" fmla="*/ 2 h 128934"/>
                <a:gd name="connsiteX1" fmla="*/ 292537 w 608266"/>
                <a:gd name="connsiteY1" fmla="*/ 117477 h 128934"/>
                <a:gd name="connsiteX2" fmla="*/ 222687 w 608266"/>
                <a:gd name="connsiteY2" fmla="*/ 92077 h 128934"/>
                <a:gd name="connsiteX3" fmla="*/ 603687 w 608266"/>
                <a:gd name="connsiteY3" fmla="*/ 120652 h 128934"/>
                <a:gd name="connsiteX4" fmla="*/ 422712 w 608266"/>
                <a:gd name="connsiteY4" fmla="*/ 101602 h 128934"/>
                <a:gd name="connsiteX5" fmla="*/ 263962 w 608266"/>
                <a:gd name="connsiteY5" fmla="*/ 120652 h 128934"/>
                <a:gd name="connsiteX6" fmla="*/ 368737 w 608266"/>
                <a:gd name="connsiteY6" fmla="*/ 120652 h 128934"/>
                <a:gd name="connsiteX7" fmla="*/ 437 w 608266"/>
                <a:gd name="connsiteY7" fmla="*/ 2 h 128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8266" h="128934">
                  <a:moveTo>
                    <a:pt x="437" y="2"/>
                  </a:moveTo>
                  <a:cubicBezTo>
                    <a:pt x="-12263" y="-527"/>
                    <a:pt x="255495" y="102131"/>
                    <a:pt x="292537" y="117477"/>
                  </a:cubicBezTo>
                  <a:cubicBezTo>
                    <a:pt x="329579" y="132823"/>
                    <a:pt x="170829" y="91548"/>
                    <a:pt x="222687" y="92077"/>
                  </a:cubicBezTo>
                  <a:cubicBezTo>
                    <a:pt x="274545" y="92606"/>
                    <a:pt x="570350" y="119065"/>
                    <a:pt x="603687" y="120652"/>
                  </a:cubicBezTo>
                  <a:cubicBezTo>
                    <a:pt x="637024" y="122239"/>
                    <a:pt x="479333" y="101602"/>
                    <a:pt x="422712" y="101602"/>
                  </a:cubicBezTo>
                  <a:cubicBezTo>
                    <a:pt x="366091" y="101602"/>
                    <a:pt x="272958" y="117477"/>
                    <a:pt x="263962" y="120652"/>
                  </a:cubicBezTo>
                  <a:cubicBezTo>
                    <a:pt x="254966" y="123827"/>
                    <a:pt x="411599" y="137585"/>
                    <a:pt x="368737" y="120652"/>
                  </a:cubicBezTo>
                  <a:cubicBezTo>
                    <a:pt x="325875" y="103719"/>
                    <a:pt x="13137" y="531"/>
                    <a:pt x="437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0" name="フリーフォーム 1079">
              <a:extLst>
                <a:ext uri="{FF2B5EF4-FFF2-40B4-BE49-F238E27FC236}">
                  <a16:creationId xmlns:a16="http://schemas.microsoft.com/office/drawing/2014/main" id="{10924E0D-04C3-3098-B3FB-C4CA99FAAC1C}"/>
                </a:ext>
              </a:extLst>
            </p:cNvPr>
            <p:cNvSpPr/>
            <p:nvPr/>
          </p:nvSpPr>
          <p:spPr>
            <a:xfrm>
              <a:off x="4530647" y="5321229"/>
              <a:ext cx="676585" cy="102668"/>
            </a:xfrm>
            <a:custGeom>
              <a:avLst/>
              <a:gdLst>
                <a:gd name="connsiteX0" fmla="*/ 78 w 676585"/>
                <a:gd name="connsiteY0" fmla="*/ 71 h 102668"/>
                <a:gd name="connsiteX1" fmla="*/ 346153 w 676585"/>
                <a:gd name="connsiteY1" fmla="*/ 98496 h 102668"/>
                <a:gd name="connsiteX2" fmla="*/ 203278 w 676585"/>
                <a:gd name="connsiteY2" fmla="*/ 85796 h 102668"/>
                <a:gd name="connsiteX3" fmla="*/ 571578 w 676585"/>
                <a:gd name="connsiteY3" fmla="*/ 98496 h 102668"/>
                <a:gd name="connsiteX4" fmla="*/ 676353 w 676585"/>
                <a:gd name="connsiteY4" fmla="*/ 85796 h 102668"/>
                <a:gd name="connsiteX5" fmla="*/ 552528 w 676585"/>
                <a:gd name="connsiteY5" fmla="*/ 82621 h 102668"/>
                <a:gd name="connsiteX6" fmla="*/ 314403 w 676585"/>
                <a:gd name="connsiteY6" fmla="*/ 85796 h 102668"/>
                <a:gd name="connsiteX7" fmla="*/ 381078 w 676585"/>
                <a:gd name="connsiteY7" fmla="*/ 82621 h 102668"/>
                <a:gd name="connsiteX8" fmla="*/ 78 w 676585"/>
                <a:gd name="connsiteY8" fmla="*/ 71 h 102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6585" h="102668">
                  <a:moveTo>
                    <a:pt x="78" y="71"/>
                  </a:moveTo>
                  <a:cubicBezTo>
                    <a:pt x="-5743" y="2717"/>
                    <a:pt x="312286" y="84208"/>
                    <a:pt x="346153" y="98496"/>
                  </a:cubicBezTo>
                  <a:cubicBezTo>
                    <a:pt x="380020" y="112784"/>
                    <a:pt x="165707" y="85796"/>
                    <a:pt x="203278" y="85796"/>
                  </a:cubicBezTo>
                  <a:cubicBezTo>
                    <a:pt x="240849" y="85796"/>
                    <a:pt x="492732" y="98496"/>
                    <a:pt x="571578" y="98496"/>
                  </a:cubicBezTo>
                  <a:cubicBezTo>
                    <a:pt x="650424" y="98496"/>
                    <a:pt x="679528" y="88442"/>
                    <a:pt x="676353" y="85796"/>
                  </a:cubicBezTo>
                  <a:cubicBezTo>
                    <a:pt x="673178" y="83150"/>
                    <a:pt x="612853" y="82621"/>
                    <a:pt x="552528" y="82621"/>
                  </a:cubicBezTo>
                  <a:cubicBezTo>
                    <a:pt x="492203" y="82621"/>
                    <a:pt x="342978" y="85796"/>
                    <a:pt x="314403" y="85796"/>
                  </a:cubicBezTo>
                  <a:cubicBezTo>
                    <a:pt x="285828" y="85796"/>
                    <a:pt x="427645" y="95850"/>
                    <a:pt x="381078" y="82621"/>
                  </a:cubicBezTo>
                  <a:cubicBezTo>
                    <a:pt x="334511" y="69392"/>
                    <a:pt x="5899" y="-2575"/>
                    <a:pt x="78" y="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1" name="フリーフォーム 1080">
              <a:extLst>
                <a:ext uri="{FF2B5EF4-FFF2-40B4-BE49-F238E27FC236}">
                  <a16:creationId xmlns:a16="http://schemas.microsoft.com/office/drawing/2014/main" id="{CA714294-5FC9-9073-93C7-36A5BBA72EC1}"/>
                </a:ext>
              </a:extLst>
            </p:cNvPr>
            <p:cNvSpPr/>
            <p:nvPr/>
          </p:nvSpPr>
          <p:spPr>
            <a:xfrm>
              <a:off x="4565469" y="5464175"/>
              <a:ext cx="804857" cy="47632"/>
            </a:xfrm>
            <a:custGeom>
              <a:avLst/>
              <a:gdLst>
                <a:gd name="connsiteX0" fmla="*/ 9706 w 804857"/>
                <a:gd name="connsiteY0" fmla="*/ 3175 h 47632"/>
                <a:gd name="connsiteX1" fmla="*/ 654231 w 804857"/>
                <a:gd name="connsiteY1" fmla="*/ 0 h 47632"/>
                <a:gd name="connsiteX2" fmla="*/ 298631 w 804857"/>
                <a:gd name="connsiteY2" fmla="*/ 12700 h 47632"/>
                <a:gd name="connsiteX3" fmla="*/ 133531 w 804857"/>
                <a:gd name="connsiteY3" fmla="*/ 47625 h 47632"/>
                <a:gd name="connsiteX4" fmla="*/ 803456 w 804857"/>
                <a:gd name="connsiteY4" fmla="*/ 9525 h 47632"/>
                <a:gd name="connsiteX5" fmla="*/ 301806 w 804857"/>
                <a:gd name="connsiteY5" fmla="*/ 0 h 47632"/>
                <a:gd name="connsiteX6" fmla="*/ 9706 w 804857"/>
                <a:gd name="connsiteY6" fmla="*/ 3175 h 47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4857" h="47632">
                  <a:moveTo>
                    <a:pt x="9706" y="3175"/>
                  </a:moveTo>
                  <a:lnTo>
                    <a:pt x="654231" y="0"/>
                  </a:lnTo>
                  <a:cubicBezTo>
                    <a:pt x="702385" y="1587"/>
                    <a:pt x="385414" y="4763"/>
                    <a:pt x="298631" y="12700"/>
                  </a:cubicBezTo>
                  <a:cubicBezTo>
                    <a:pt x="211848" y="20637"/>
                    <a:pt x="49394" y="48154"/>
                    <a:pt x="133531" y="47625"/>
                  </a:cubicBezTo>
                  <a:cubicBezTo>
                    <a:pt x="217668" y="47096"/>
                    <a:pt x="775410" y="17463"/>
                    <a:pt x="803456" y="9525"/>
                  </a:cubicBezTo>
                  <a:cubicBezTo>
                    <a:pt x="831502" y="1587"/>
                    <a:pt x="430923" y="0"/>
                    <a:pt x="301806" y="0"/>
                  </a:cubicBezTo>
                  <a:cubicBezTo>
                    <a:pt x="172689" y="0"/>
                    <a:pt x="-49031" y="3175"/>
                    <a:pt x="9706" y="31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2" name="フリーフォーム 1081">
              <a:extLst>
                <a:ext uri="{FF2B5EF4-FFF2-40B4-BE49-F238E27FC236}">
                  <a16:creationId xmlns:a16="http://schemas.microsoft.com/office/drawing/2014/main" id="{F545D74F-F339-BDFB-1377-0A8654B2F522}"/>
                </a:ext>
              </a:extLst>
            </p:cNvPr>
            <p:cNvSpPr/>
            <p:nvPr/>
          </p:nvSpPr>
          <p:spPr>
            <a:xfrm>
              <a:off x="4836596" y="2929582"/>
              <a:ext cx="186752" cy="437656"/>
            </a:xfrm>
            <a:custGeom>
              <a:avLst/>
              <a:gdLst>
                <a:gd name="connsiteX0" fmla="*/ 176729 w 186752"/>
                <a:gd name="connsiteY0" fmla="*/ 13643 h 437656"/>
                <a:gd name="connsiteX1" fmla="*/ 21154 w 186752"/>
                <a:gd name="connsiteY1" fmla="*/ 293043 h 437656"/>
                <a:gd name="connsiteX2" fmla="*/ 17979 w 186752"/>
                <a:gd name="connsiteY2" fmla="*/ 426393 h 437656"/>
                <a:gd name="connsiteX3" fmla="*/ 8454 w 186752"/>
                <a:gd name="connsiteY3" fmla="*/ 324793 h 437656"/>
                <a:gd name="connsiteX4" fmla="*/ 2104 w 186752"/>
                <a:gd name="connsiteY4" fmla="*/ 435918 h 437656"/>
                <a:gd name="connsiteX5" fmla="*/ 30679 w 186752"/>
                <a:gd name="connsiteY5" fmla="*/ 216843 h 437656"/>
                <a:gd name="connsiteX6" fmla="*/ 5279 w 186752"/>
                <a:gd name="connsiteY6" fmla="*/ 273993 h 437656"/>
                <a:gd name="connsiteX7" fmla="*/ 154504 w 186752"/>
                <a:gd name="connsiteY7" fmla="*/ 64443 h 437656"/>
                <a:gd name="connsiteX8" fmla="*/ 176729 w 186752"/>
                <a:gd name="connsiteY8" fmla="*/ 13643 h 437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752" h="437656">
                  <a:moveTo>
                    <a:pt x="176729" y="13643"/>
                  </a:moveTo>
                  <a:cubicBezTo>
                    <a:pt x="154504" y="51743"/>
                    <a:pt x="47612" y="224251"/>
                    <a:pt x="21154" y="293043"/>
                  </a:cubicBezTo>
                  <a:cubicBezTo>
                    <a:pt x="-5304" y="361835"/>
                    <a:pt x="20096" y="421101"/>
                    <a:pt x="17979" y="426393"/>
                  </a:cubicBezTo>
                  <a:cubicBezTo>
                    <a:pt x="15862" y="431685"/>
                    <a:pt x="11100" y="323206"/>
                    <a:pt x="8454" y="324793"/>
                  </a:cubicBezTo>
                  <a:cubicBezTo>
                    <a:pt x="5808" y="326381"/>
                    <a:pt x="-1600" y="453910"/>
                    <a:pt x="2104" y="435918"/>
                  </a:cubicBezTo>
                  <a:cubicBezTo>
                    <a:pt x="5808" y="417926"/>
                    <a:pt x="30150" y="243830"/>
                    <a:pt x="30679" y="216843"/>
                  </a:cubicBezTo>
                  <a:cubicBezTo>
                    <a:pt x="31208" y="189856"/>
                    <a:pt x="-15359" y="299393"/>
                    <a:pt x="5279" y="273993"/>
                  </a:cubicBezTo>
                  <a:cubicBezTo>
                    <a:pt x="25917" y="248593"/>
                    <a:pt x="128046" y="103601"/>
                    <a:pt x="154504" y="64443"/>
                  </a:cubicBezTo>
                  <a:cubicBezTo>
                    <a:pt x="180962" y="25285"/>
                    <a:pt x="198954" y="-24457"/>
                    <a:pt x="176729" y="136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3" name="フリーフォーム 1082">
              <a:extLst>
                <a:ext uri="{FF2B5EF4-FFF2-40B4-BE49-F238E27FC236}">
                  <a16:creationId xmlns:a16="http://schemas.microsoft.com/office/drawing/2014/main" id="{920F3941-6C20-1BF1-1FB4-B1D2E4F14C37}"/>
                </a:ext>
              </a:extLst>
            </p:cNvPr>
            <p:cNvSpPr/>
            <p:nvPr/>
          </p:nvSpPr>
          <p:spPr>
            <a:xfrm>
              <a:off x="4987921" y="3098525"/>
              <a:ext cx="63127" cy="267025"/>
            </a:xfrm>
            <a:custGeom>
              <a:avLst/>
              <a:gdLst>
                <a:gd name="connsiteX0" fmla="*/ 4 w 63127"/>
                <a:gd name="connsiteY0" fmla="*/ 275 h 267025"/>
                <a:gd name="connsiteX1" fmla="*/ 57154 w 63127"/>
                <a:gd name="connsiteY1" fmla="*/ 168550 h 267025"/>
                <a:gd name="connsiteX2" fmla="*/ 53979 w 63127"/>
                <a:gd name="connsiteY2" fmla="*/ 266975 h 267025"/>
                <a:gd name="connsiteX3" fmla="*/ 57154 w 63127"/>
                <a:gd name="connsiteY3" fmla="*/ 181250 h 267025"/>
                <a:gd name="connsiteX4" fmla="*/ 60329 w 63127"/>
                <a:gd name="connsiteY4" fmla="*/ 130450 h 267025"/>
                <a:gd name="connsiteX5" fmla="*/ 4 w 63127"/>
                <a:gd name="connsiteY5" fmla="*/ 275 h 2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127" h="267025">
                  <a:moveTo>
                    <a:pt x="4" y="275"/>
                  </a:moveTo>
                  <a:cubicBezTo>
                    <a:pt x="-525" y="6625"/>
                    <a:pt x="48158" y="124100"/>
                    <a:pt x="57154" y="168550"/>
                  </a:cubicBezTo>
                  <a:cubicBezTo>
                    <a:pt x="66150" y="213000"/>
                    <a:pt x="53979" y="264858"/>
                    <a:pt x="53979" y="266975"/>
                  </a:cubicBezTo>
                  <a:cubicBezTo>
                    <a:pt x="53979" y="269092"/>
                    <a:pt x="56096" y="204004"/>
                    <a:pt x="57154" y="181250"/>
                  </a:cubicBezTo>
                  <a:cubicBezTo>
                    <a:pt x="58212" y="158496"/>
                    <a:pt x="67737" y="161671"/>
                    <a:pt x="60329" y="130450"/>
                  </a:cubicBezTo>
                  <a:cubicBezTo>
                    <a:pt x="52921" y="99229"/>
                    <a:pt x="533" y="-6075"/>
                    <a:pt x="4" y="2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4" name="フリーフォーム 1083">
              <a:extLst>
                <a:ext uri="{FF2B5EF4-FFF2-40B4-BE49-F238E27FC236}">
                  <a16:creationId xmlns:a16="http://schemas.microsoft.com/office/drawing/2014/main" id="{B02DB662-A5ED-315A-3DF4-F5EB673D16EF}"/>
                </a:ext>
              </a:extLst>
            </p:cNvPr>
            <p:cNvSpPr/>
            <p:nvPr/>
          </p:nvSpPr>
          <p:spPr>
            <a:xfrm>
              <a:off x="4679746" y="2774642"/>
              <a:ext cx="45052" cy="293131"/>
            </a:xfrm>
            <a:custGeom>
              <a:avLst/>
              <a:gdLst>
                <a:gd name="connsiteX0" fmla="*/ 35129 w 45052"/>
                <a:gd name="connsiteY0" fmla="*/ 308 h 293131"/>
                <a:gd name="connsiteX1" fmla="*/ 12904 w 45052"/>
                <a:gd name="connsiteY1" fmla="*/ 178108 h 293131"/>
                <a:gd name="connsiteX2" fmla="*/ 44654 w 45052"/>
                <a:gd name="connsiteY2" fmla="*/ 292408 h 293131"/>
                <a:gd name="connsiteX3" fmla="*/ 28779 w 45052"/>
                <a:gd name="connsiteY3" fmla="*/ 222558 h 293131"/>
                <a:gd name="connsiteX4" fmla="*/ 204 w 45052"/>
                <a:gd name="connsiteY4" fmla="*/ 136833 h 293131"/>
                <a:gd name="connsiteX5" fmla="*/ 35129 w 45052"/>
                <a:gd name="connsiteY5" fmla="*/ 308 h 293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052" h="293131">
                  <a:moveTo>
                    <a:pt x="35129" y="308"/>
                  </a:moveTo>
                  <a:cubicBezTo>
                    <a:pt x="37246" y="7187"/>
                    <a:pt x="11317" y="129425"/>
                    <a:pt x="12904" y="178108"/>
                  </a:cubicBezTo>
                  <a:cubicBezTo>
                    <a:pt x="14491" y="226791"/>
                    <a:pt x="42008" y="285000"/>
                    <a:pt x="44654" y="292408"/>
                  </a:cubicBezTo>
                  <a:cubicBezTo>
                    <a:pt x="47300" y="299816"/>
                    <a:pt x="36187" y="248487"/>
                    <a:pt x="28779" y="222558"/>
                  </a:cubicBezTo>
                  <a:cubicBezTo>
                    <a:pt x="21371" y="196629"/>
                    <a:pt x="-2442" y="170171"/>
                    <a:pt x="204" y="136833"/>
                  </a:cubicBezTo>
                  <a:cubicBezTo>
                    <a:pt x="2850" y="103496"/>
                    <a:pt x="33012" y="-6571"/>
                    <a:pt x="35129" y="3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5" name="フリーフォーム 1084">
              <a:extLst>
                <a:ext uri="{FF2B5EF4-FFF2-40B4-BE49-F238E27FC236}">
                  <a16:creationId xmlns:a16="http://schemas.microsoft.com/office/drawing/2014/main" id="{3908F197-830A-C8C0-30EE-6A857E111F5F}"/>
                </a:ext>
              </a:extLst>
            </p:cNvPr>
            <p:cNvSpPr/>
            <p:nvPr/>
          </p:nvSpPr>
          <p:spPr>
            <a:xfrm>
              <a:off x="5632397" y="2812033"/>
              <a:ext cx="709365" cy="126165"/>
            </a:xfrm>
            <a:custGeom>
              <a:avLst/>
              <a:gdLst>
                <a:gd name="connsiteX0" fmla="*/ 53 w 709365"/>
                <a:gd name="connsiteY0" fmla="*/ 102617 h 126165"/>
                <a:gd name="connsiteX1" fmla="*/ 362003 w 709365"/>
                <a:gd name="connsiteY1" fmla="*/ 48642 h 126165"/>
                <a:gd name="connsiteX2" fmla="*/ 701728 w 709365"/>
                <a:gd name="connsiteY2" fmla="*/ 124842 h 126165"/>
                <a:gd name="connsiteX3" fmla="*/ 574728 w 709365"/>
                <a:gd name="connsiteY3" fmla="*/ 89917 h 126165"/>
                <a:gd name="connsiteX4" fmla="*/ 301678 w 709365"/>
                <a:gd name="connsiteY4" fmla="*/ 1017 h 126165"/>
                <a:gd name="connsiteX5" fmla="*/ 387403 w 709365"/>
                <a:gd name="connsiteY5" fmla="*/ 45467 h 126165"/>
                <a:gd name="connsiteX6" fmla="*/ 53 w 709365"/>
                <a:gd name="connsiteY6" fmla="*/ 102617 h 12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9365" h="126165">
                  <a:moveTo>
                    <a:pt x="53" y="102617"/>
                  </a:moveTo>
                  <a:cubicBezTo>
                    <a:pt x="-4180" y="103146"/>
                    <a:pt x="245057" y="44938"/>
                    <a:pt x="362003" y="48642"/>
                  </a:cubicBezTo>
                  <a:cubicBezTo>
                    <a:pt x="478949" y="52346"/>
                    <a:pt x="666274" y="117963"/>
                    <a:pt x="701728" y="124842"/>
                  </a:cubicBezTo>
                  <a:cubicBezTo>
                    <a:pt x="737182" y="131721"/>
                    <a:pt x="641403" y="110554"/>
                    <a:pt x="574728" y="89917"/>
                  </a:cubicBezTo>
                  <a:cubicBezTo>
                    <a:pt x="508053" y="69280"/>
                    <a:pt x="332899" y="8425"/>
                    <a:pt x="301678" y="1017"/>
                  </a:cubicBezTo>
                  <a:cubicBezTo>
                    <a:pt x="270457" y="-6391"/>
                    <a:pt x="431853" y="28534"/>
                    <a:pt x="387403" y="45467"/>
                  </a:cubicBezTo>
                  <a:cubicBezTo>
                    <a:pt x="342953" y="62400"/>
                    <a:pt x="4286" y="102088"/>
                    <a:pt x="53" y="1026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6" name="フリーフォーム 1085">
              <a:extLst>
                <a:ext uri="{FF2B5EF4-FFF2-40B4-BE49-F238E27FC236}">
                  <a16:creationId xmlns:a16="http://schemas.microsoft.com/office/drawing/2014/main" id="{5D571271-E25B-A986-2B7C-80390CE487F2}"/>
                </a:ext>
              </a:extLst>
            </p:cNvPr>
            <p:cNvSpPr/>
            <p:nvPr/>
          </p:nvSpPr>
          <p:spPr>
            <a:xfrm>
              <a:off x="4631831" y="2050971"/>
              <a:ext cx="191314" cy="651100"/>
            </a:xfrm>
            <a:custGeom>
              <a:avLst/>
              <a:gdLst>
                <a:gd name="connsiteX0" fmla="*/ 190994 w 191314"/>
                <a:gd name="connsiteY0" fmla="*/ 79 h 651100"/>
                <a:gd name="connsiteX1" fmla="*/ 10019 w 191314"/>
                <a:gd name="connsiteY1" fmla="*/ 282654 h 651100"/>
                <a:gd name="connsiteX2" fmla="*/ 35419 w 191314"/>
                <a:gd name="connsiteY2" fmla="*/ 244554 h 651100"/>
                <a:gd name="connsiteX3" fmla="*/ 137019 w 191314"/>
                <a:gd name="connsiteY3" fmla="*/ 641429 h 651100"/>
                <a:gd name="connsiteX4" fmla="*/ 114794 w 191314"/>
                <a:gd name="connsiteY4" fmla="*/ 511254 h 651100"/>
                <a:gd name="connsiteX5" fmla="*/ 63994 w 191314"/>
                <a:gd name="connsiteY5" fmla="*/ 314404 h 651100"/>
                <a:gd name="connsiteX6" fmla="*/ 54469 w 191314"/>
                <a:gd name="connsiteY6" fmla="*/ 254079 h 651100"/>
                <a:gd name="connsiteX7" fmla="*/ 190994 w 191314"/>
                <a:gd name="connsiteY7" fmla="*/ 79 h 65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314" h="651100">
                  <a:moveTo>
                    <a:pt x="190994" y="79"/>
                  </a:moveTo>
                  <a:cubicBezTo>
                    <a:pt x="183586" y="4842"/>
                    <a:pt x="35948" y="241908"/>
                    <a:pt x="10019" y="282654"/>
                  </a:cubicBezTo>
                  <a:cubicBezTo>
                    <a:pt x="-15910" y="323400"/>
                    <a:pt x="14252" y="184758"/>
                    <a:pt x="35419" y="244554"/>
                  </a:cubicBezTo>
                  <a:cubicBezTo>
                    <a:pt x="56586" y="304350"/>
                    <a:pt x="123790" y="596979"/>
                    <a:pt x="137019" y="641429"/>
                  </a:cubicBezTo>
                  <a:cubicBezTo>
                    <a:pt x="150248" y="685879"/>
                    <a:pt x="126965" y="565758"/>
                    <a:pt x="114794" y="511254"/>
                  </a:cubicBezTo>
                  <a:cubicBezTo>
                    <a:pt x="102623" y="456750"/>
                    <a:pt x="74048" y="357267"/>
                    <a:pt x="63994" y="314404"/>
                  </a:cubicBezTo>
                  <a:cubicBezTo>
                    <a:pt x="53940" y="271542"/>
                    <a:pt x="33832" y="303291"/>
                    <a:pt x="54469" y="254079"/>
                  </a:cubicBezTo>
                  <a:cubicBezTo>
                    <a:pt x="75106" y="204867"/>
                    <a:pt x="198402" y="-4684"/>
                    <a:pt x="190994" y="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7" name="フリーフォーム 1086">
              <a:extLst>
                <a:ext uri="{FF2B5EF4-FFF2-40B4-BE49-F238E27FC236}">
                  <a16:creationId xmlns:a16="http://schemas.microsoft.com/office/drawing/2014/main" id="{27B7FA4C-B31C-19A5-32D9-1BE117F4176B}"/>
                </a:ext>
              </a:extLst>
            </p:cNvPr>
            <p:cNvSpPr/>
            <p:nvPr/>
          </p:nvSpPr>
          <p:spPr>
            <a:xfrm>
              <a:off x="5127624" y="1898649"/>
              <a:ext cx="149364" cy="873133"/>
            </a:xfrm>
            <a:custGeom>
              <a:avLst/>
              <a:gdLst>
                <a:gd name="connsiteX0" fmla="*/ 6351 w 149364"/>
                <a:gd name="connsiteY0" fmla="*/ 1 h 873133"/>
                <a:gd name="connsiteX1" fmla="*/ 146051 w 149364"/>
                <a:gd name="connsiteY1" fmla="*/ 603251 h 873133"/>
                <a:gd name="connsiteX2" fmla="*/ 1 w 149364"/>
                <a:gd name="connsiteY2" fmla="*/ 873126 h 873133"/>
                <a:gd name="connsiteX3" fmla="*/ 149226 w 149364"/>
                <a:gd name="connsiteY3" fmla="*/ 609601 h 873133"/>
                <a:gd name="connsiteX4" fmla="*/ 6351 w 149364"/>
                <a:gd name="connsiteY4" fmla="*/ 1 h 87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364" h="873133">
                  <a:moveTo>
                    <a:pt x="6351" y="1"/>
                  </a:moveTo>
                  <a:cubicBezTo>
                    <a:pt x="5822" y="-1057"/>
                    <a:pt x="147109" y="457730"/>
                    <a:pt x="146051" y="603251"/>
                  </a:cubicBezTo>
                  <a:cubicBezTo>
                    <a:pt x="144993" y="748772"/>
                    <a:pt x="-528" y="872068"/>
                    <a:pt x="1" y="873126"/>
                  </a:cubicBezTo>
                  <a:cubicBezTo>
                    <a:pt x="530" y="874184"/>
                    <a:pt x="143934" y="757767"/>
                    <a:pt x="149226" y="609601"/>
                  </a:cubicBezTo>
                  <a:cubicBezTo>
                    <a:pt x="154518" y="461435"/>
                    <a:pt x="6880" y="1059"/>
                    <a:pt x="6351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8" name="フリーフォーム 1087">
              <a:extLst>
                <a:ext uri="{FF2B5EF4-FFF2-40B4-BE49-F238E27FC236}">
                  <a16:creationId xmlns:a16="http://schemas.microsoft.com/office/drawing/2014/main" id="{C55C222D-9068-D147-186D-91098E982D54}"/>
                </a:ext>
              </a:extLst>
            </p:cNvPr>
            <p:cNvSpPr/>
            <p:nvPr/>
          </p:nvSpPr>
          <p:spPr>
            <a:xfrm>
              <a:off x="4048990" y="2146281"/>
              <a:ext cx="154794" cy="501258"/>
            </a:xfrm>
            <a:custGeom>
              <a:avLst/>
              <a:gdLst>
                <a:gd name="connsiteX0" fmla="*/ 154710 w 154794"/>
                <a:gd name="connsiteY0" fmla="*/ 19 h 501258"/>
                <a:gd name="connsiteX1" fmla="*/ 24535 w 154794"/>
                <a:gd name="connsiteY1" fmla="*/ 247669 h 501258"/>
                <a:gd name="connsiteX2" fmla="*/ 68985 w 154794"/>
                <a:gd name="connsiteY2" fmla="*/ 492144 h 501258"/>
                <a:gd name="connsiteX3" fmla="*/ 59460 w 154794"/>
                <a:gd name="connsiteY3" fmla="*/ 428644 h 501258"/>
                <a:gd name="connsiteX4" fmla="*/ 2310 w 154794"/>
                <a:gd name="connsiteY4" fmla="*/ 234969 h 501258"/>
                <a:gd name="connsiteX5" fmla="*/ 154710 w 154794"/>
                <a:gd name="connsiteY5" fmla="*/ 19 h 50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794" h="501258">
                  <a:moveTo>
                    <a:pt x="154710" y="19"/>
                  </a:moveTo>
                  <a:cubicBezTo>
                    <a:pt x="158414" y="2136"/>
                    <a:pt x="38823" y="165648"/>
                    <a:pt x="24535" y="247669"/>
                  </a:cubicBezTo>
                  <a:cubicBezTo>
                    <a:pt x="10247" y="329690"/>
                    <a:pt x="63164" y="461981"/>
                    <a:pt x="68985" y="492144"/>
                  </a:cubicBezTo>
                  <a:cubicBezTo>
                    <a:pt x="74806" y="522307"/>
                    <a:pt x="70572" y="471506"/>
                    <a:pt x="59460" y="428644"/>
                  </a:cubicBezTo>
                  <a:cubicBezTo>
                    <a:pt x="48348" y="385782"/>
                    <a:pt x="-12507" y="301115"/>
                    <a:pt x="2310" y="234969"/>
                  </a:cubicBezTo>
                  <a:cubicBezTo>
                    <a:pt x="17127" y="168823"/>
                    <a:pt x="151006" y="-2098"/>
                    <a:pt x="154710" y="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9" name="フリーフォーム 1088">
              <a:extLst>
                <a:ext uri="{FF2B5EF4-FFF2-40B4-BE49-F238E27FC236}">
                  <a16:creationId xmlns:a16="http://schemas.microsoft.com/office/drawing/2014/main" id="{256A5F50-32C6-CD4A-D23D-E2BDC59BB179}"/>
                </a:ext>
              </a:extLst>
            </p:cNvPr>
            <p:cNvSpPr/>
            <p:nvPr/>
          </p:nvSpPr>
          <p:spPr>
            <a:xfrm>
              <a:off x="5619720" y="2215077"/>
              <a:ext cx="238214" cy="630854"/>
            </a:xfrm>
            <a:custGeom>
              <a:avLst/>
              <a:gdLst>
                <a:gd name="connsiteX0" fmla="*/ 30 w 238214"/>
                <a:gd name="connsiteY0" fmla="*/ 1073 h 630854"/>
                <a:gd name="connsiteX1" fmla="*/ 146080 w 238214"/>
                <a:gd name="connsiteY1" fmla="*/ 302698 h 630854"/>
                <a:gd name="connsiteX2" fmla="*/ 104805 w 238214"/>
                <a:gd name="connsiteY2" fmla="*/ 629723 h 630854"/>
                <a:gd name="connsiteX3" fmla="*/ 155605 w 238214"/>
                <a:gd name="connsiteY3" fmla="*/ 401123 h 630854"/>
                <a:gd name="connsiteX4" fmla="*/ 238155 w 238214"/>
                <a:gd name="connsiteY4" fmla="*/ 156648 h 630854"/>
                <a:gd name="connsiteX5" fmla="*/ 168305 w 238214"/>
                <a:gd name="connsiteY5" fmla="*/ 347148 h 630854"/>
                <a:gd name="connsiteX6" fmla="*/ 133380 w 238214"/>
                <a:gd name="connsiteY6" fmla="*/ 207448 h 630854"/>
                <a:gd name="connsiteX7" fmla="*/ 30 w 238214"/>
                <a:gd name="connsiteY7" fmla="*/ 1073 h 630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214" h="630854">
                  <a:moveTo>
                    <a:pt x="30" y="1073"/>
                  </a:moveTo>
                  <a:cubicBezTo>
                    <a:pt x="2147" y="16948"/>
                    <a:pt x="128618" y="197923"/>
                    <a:pt x="146080" y="302698"/>
                  </a:cubicBezTo>
                  <a:cubicBezTo>
                    <a:pt x="163542" y="407473"/>
                    <a:pt x="103218" y="613319"/>
                    <a:pt x="104805" y="629723"/>
                  </a:cubicBezTo>
                  <a:cubicBezTo>
                    <a:pt x="106392" y="646127"/>
                    <a:pt x="133380" y="479969"/>
                    <a:pt x="155605" y="401123"/>
                  </a:cubicBezTo>
                  <a:cubicBezTo>
                    <a:pt x="177830" y="322277"/>
                    <a:pt x="236038" y="165644"/>
                    <a:pt x="238155" y="156648"/>
                  </a:cubicBezTo>
                  <a:cubicBezTo>
                    <a:pt x="240272" y="147652"/>
                    <a:pt x="185767" y="338681"/>
                    <a:pt x="168305" y="347148"/>
                  </a:cubicBezTo>
                  <a:cubicBezTo>
                    <a:pt x="150843" y="355615"/>
                    <a:pt x="159838" y="265127"/>
                    <a:pt x="133380" y="207448"/>
                  </a:cubicBezTo>
                  <a:cubicBezTo>
                    <a:pt x="106922" y="149769"/>
                    <a:pt x="-2087" y="-14802"/>
                    <a:pt x="30" y="10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0" name="フリーフォーム 1089">
              <a:extLst>
                <a:ext uri="{FF2B5EF4-FFF2-40B4-BE49-F238E27FC236}">
                  <a16:creationId xmlns:a16="http://schemas.microsoft.com/office/drawing/2014/main" id="{E8BA3CD8-3FA0-A01A-FD64-C3D7F7EB4242}"/>
                </a:ext>
              </a:extLst>
            </p:cNvPr>
            <p:cNvSpPr/>
            <p:nvPr/>
          </p:nvSpPr>
          <p:spPr>
            <a:xfrm>
              <a:off x="6393646" y="3869941"/>
              <a:ext cx="131129" cy="643893"/>
            </a:xfrm>
            <a:custGeom>
              <a:avLst/>
              <a:gdLst>
                <a:gd name="connsiteX0" fmla="*/ 83354 w 131129"/>
                <a:gd name="connsiteY0" fmla="*/ 384 h 643893"/>
                <a:gd name="connsiteX1" fmla="*/ 115104 w 131129"/>
                <a:gd name="connsiteY1" fmla="*/ 368684 h 643893"/>
                <a:gd name="connsiteX2" fmla="*/ 804 w 131129"/>
                <a:gd name="connsiteY2" fmla="*/ 641734 h 643893"/>
                <a:gd name="connsiteX3" fmla="*/ 67479 w 131129"/>
                <a:gd name="connsiteY3" fmla="*/ 486159 h 643893"/>
                <a:gd name="connsiteX4" fmla="*/ 130979 w 131129"/>
                <a:gd name="connsiteY4" fmla="*/ 302009 h 643893"/>
                <a:gd name="connsiteX5" fmla="*/ 83354 w 131129"/>
                <a:gd name="connsiteY5" fmla="*/ 384 h 643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1129" h="643893">
                  <a:moveTo>
                    <a:pt x="83354" y="384"/>
                  </a:moveTo>
                  <a:cubicBezTo>
                    <a:pt x="80708" y="11497"/>
                    <a:pt x="128862" y="261792"/>
                    <a:pt x="115104" y="368684"/>
                  </a:cubicBezTo>
                  <a:cubicBezTo>
                    <a:pt x="101346" y="475576"/>
                    <a:pt x="8742" y="622155"/>
                    <a:pt x="804" y="641734"/>
                  </a:cubicBezTo>
                  <a:cubicBezTo>
                    <a:pt x="-7134" y="661313"/>
                    <a:pt x="45783" y="542780"/>
                    <a:pt x="67479" y="486159"/>
                  </a:cubicBezTo>
                  <a:cubicBezTo>
                    <a:pt x="89175" y="429538"/>
                    <a:pt x="127804" y="381913"/>
                    <a:pt x="130979" y="302009"/>
                  </a:cubicBezTo>
                  <a:cubicBezTo>
                    <a:pt x="134154" y="222105"/>
                    <a:pt x="86000" y="-10729"/>
                    <a:pt x="83354" y="3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1" name="フリーフォーム 1090">
              <a:extLst>
                <a:ext uri="{FF2B5EF4-FFF2-40B4-BE49-F238E27FC236}">
                  <a16:creationId xmlns:a16="http://schemas.microsoft.com/office/drawing/2014/main" id="{814CDC66-D48B-E081-B760-519D0EE00A85}"/>
                </a:ext>
              </a:extLst>
            </p:cNvPr>
            <p:cNvSpPr/>
            <p:nvPr/>
          </p:nvSpPr>
          <p:spPr>
            <a:xfrm>
              <a:off x="5581182" y="4849774"/>
              <a:ext cx="871804" cy="906815"/>
            </a:xfrm>
            <a:custGeom>
              <a:avLst/>
              <a:gdLst>
                <a:gd name="connsiteX0" fmla="*/ 870418 w 871804"/>
                <a:gd name="connsiteY0" fmla="*/ 1626 h 906815"/>
                <a:gd name="connsiteX1" fmla="*/ 613243 w 871804"/>
                <a:gd name="connsiteY1" fmla="*/ 401676 h 906815"/>
                <a:gd name="connsiteX2" fmla="*/ 664043 w 871804"/>
                <a:gd name="connsiteY2" fmla="*/ 354051 h 906815"/>
                <a:gd name="connsiteX3" fmla="*/ 136993 w 871804"/>
                <a:gd name="connsiteY3" fmla="*/ 833476 h 906815"/>
                <a:gd name="connsiteX4" fmla="*/ 476718 w 871804"/>
                <a:gd name="connsiteY4" fmla="*/ 531851 h 906815"/>
                <a:gd name="connsiteX5" fmla="*/ 63968 w 871804"/>
                <a:gd name="connsiteY5" fmla="*/ 862051 h 906815"/>
                <a:gd name="connsiteX6" fmla="*/ 362418 w 871804"/>
                <a:gd name="connsiteY6" fmla="*/ 674726 h 906815"/>
                <a:gd name="connsiteX7" fmla="*/ 468 w 871804"/>
                <a:gd name="connsiteY7" fmla="*/ 906501 h 906815"/>
                <a:gd name="connsiteX8" fmla="*/ 454493 w 871804"/>
                <a:gd name="connsiteY8" fmla="*/ 614401 h 906815"/>
                <a:gd name="connsiteX9" fmla="*/ 622768 w 871804"/>
                <a:gd name="connsiteY9" fmla="*/ 446126 h 906815"/>
                <a:gd name="connsiteX10" fmla="*/ 422743 w 871804"/>
                <a:gd name="connsiteY10" fmla="*/ 601701 h 906815"/>
                <a:gd name="connsiteX11" fmla="*/ 825968 w 871804"/>
                <a:gd name="connsiteY11" fmla="*/ 173076 h 906815"/>
                <a:gd name="connsiteX12" fmla="*/ 721193 w 871804"/>
                <a:gd name="connsiteY12" fmla="*/ 255626 h 906815"/>
                <a:gd name="connsiteX13" fmla="*/ 870418 w 871804"/>
                <a:gd name="connsiteY13" fmla="*/ 1626 h 90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1804" h="906815">
                  <a:moveTo>
                    <a:pt x="870418" y="1626"/>
                  </a:moveTo>
                  <a:cubicBezTo>
                    <a:pt x="852426" y="25968"/>
                    <a:pt x="647639" y="342939"/>
                    <a:pt x="613243" y="401676"/>
                  </a:cubicBezTo>
                  <a:cubicBezTo>
                    <a:pt x="578847" y="460413"/>
                    <a:pt x="664043" y="354051"/>
                    <a:pt x="664043" y="354051"/>
                  </a:cubicBezTo>
                  <a:lnTo>
                    <a:pt x="136993" y="833476"/>
                  </a:lnTo>
                  <a:cubicBezTo>
                    <a:pt x="105772" y="863109"/>
                    <a:pt x="488889" y="527089"/>
                    <a:pt x="476718" y="531851"/>
                  </a:cubicBezTo>
                  <a:cubicBezTo>
                    <a:pt x="464547" y="536613"/>
                    <a:pt x="83018" y="838239"/>
                    <a:pt x="63968" y="862051"/>
                  </a:cubicBezTo>
                  <a:cubicBezTo>
                    <a:pt x="44918" y="885863"/>
                    <a:pt x="373001" y="667318"/>
                    <a:pt x="362418" y="674726"/>
                  </a:cubicBezTo>
                  <a:cubicBezTo>
                    <a:pt x="351835" y="682134"/>
                    <a:pt x="-14878" y="916555"/>
                    <a:pt x="468" y="906501"/>
                  </a:cubicBezTo>
                  <a:cubicBezTo>
                    <a:pt x="15814" y="896447"/>
                    <a:pt x="350776" y="691130"/>
                    <a:pt x="454493" y="614401"/>
                  </a:cubicBezTo>
                  <a:cubicBezTo>
                    <a:pt x="558210" y="537672"/>
                    <a:pt x="628060" y="448243"/>
                    <a:pt x="622768" y="446126"/>
                  </a:cubicBezTo>
                  <a:cubicBezTo>
                    <a:pt x="617476" y="444009"/>
                    <a:pt x="388876" y="647209"/>
                    <a:pt x="422743" y="601701"/>
                  </a:cubicBezTo>
                  <a:cubicBezTo>
                    <a:pt x="456610" y="556193"/>
                    <a:pt x="776226" y="230755"/>
                    <a:pt x="825968" y="173076"/>
                  </a:cubicBezTo>
                  <a:cubicBezTo>
                    <a:pt x="875710" y="115397"/>
                    <a:pt x="716960" y="277322"/>
                    <a:pt x="721193" y="255626"/>
                  </a:cubicBezTo>
                  <a:cubicBezTo>
                    <a:pt x="725426" y="233930"/>
                    <a:pt x="888410" y="-22716"/>
                    <a:pt x="870418" y="16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2" name="フリーフォーム 1091">
              <a:extLst>
                <a:ext uri="{FF2B5EF4-FFF2-40B4-BE49-F238E27FC236}">
                  <a16:creationId xmlns:a16="http://schemas.microsoft.com/office/drawing/2014/main" id="{0C13894F-EF8F-BD0C-BCDA-EC6112888AE9}"/>
                </a:ext>
              </a:extLst>
            </p:cNvPr>
            <p:cNvSpPr/>
            <p:nvPr/>
          </p:nvSpPr>
          <p:spPr>
            <a:xfrm>
              <a:off x="5327494" y="5488166"/>
              <a:ext cx="725078" cy="471348"/>
            </a:xfrm>
            <a:custGeom>
              <a:avLst/>
              <a:gdLst>
                <a:gd name="connsiteX0" fmla="*/ 724056 w 725078"/>
                <a:gd name="connsiteY0" fmla="*/ 1409 h 471348"/>
                <a:gd name="connsiteX1" fmla="*/ 9681 w 725078"/>
                <a:gd name="connsiteY1" fmla="*/ 464959 h 471348"/>
                <a:gd name="connsiteX2" fmla="*/ 301781 w 725078"/>
                <a:gd name="connsiteY2" fmla="*/ 274459 h 471348"/>
                <a:gd name="connsiteX3" fmla="*/ 171606 w 725078"/>
                <a:gd name="connsiteY3" fmla="*/ 318909 h 471348"/>
                <a:gd name="connsiteX4" fmla="*/ 724056 w 725078"/>
                <a:gd name="connsiteY4" fmla="*/ 1409 h 471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078" h="471348">
                  <a:moveTo>
                    <a:pt x="724056" y="1409"/>
                  </a:moveTo>
                  <a:cubicBezTo>
                    <a:pt x="697069" y="25751"/>
                    <a:pt x="9681" y="464959"/>
                    <a:pt x="9681" y="464959"/>
                  </a:cubicBezTo>
                  <a:cubicBezTo>
                    <a:pt x="-60698" y="510467"/>
                    <a:pt x="274794" y="298801"/>
                    <a:pt x="301781" y="274459"/>
                  </a:cubicBezTo>
                  <a:cubicBezTo>
                    <a:pt x="328768" y="250117"/>
                    <a:pt x="107577" y="362301"/>
                    <a:pt x="171606" y="318909"/>
                  </a:cubicBezTo>
                  <a:cubicBezTo>
                    <a:pt x="235635" y="275517"/>
                    <a:pt x="751043" y="-22933"/>
                    <a:pt x="724056" y="14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3" name="フリーフォーム 1092">
              <a:extLst>
                <a:ext uri="{FF2B5EF4-FFF2-40B4-BE49-F238E27FC236}">
                  <a16:creationId xmlns:a16="http://schemas.microsoft.com/office/drawing/2014/main" id="{CDB5F9FE-9C24-F7A1-56CC-491D3C9650B9}"/>
                </a:ext>
              </a:extLst>
            </p:cNvPr>
            <p:cNvSpPr/>
            <p:nvPr/>
          </p:nvSpPr>
          <p:spPr>
            <a:xfrm>
              <a:off x="4768120" y="5879442"/>
              <a:ext cx="708895" cy="109573"/>
            </a:xfrm>
            <a:custGeom>
              <a:avLst/>
              <a:gdLst>
                <a:gd name="connsiteX0" fmla="*/ 730 w 708895"/>
                <a:gd name="connsiteY0" fmla="*/ 86383 h 109573"/>
                <a:gd name="connsiteX1" fmla="*/ 508730 w 708895"/>
                <a:gd name="connsiteY1" fmla="*/ 70508 h 109573"/>
                <a:gd name="connsiteX2" fmla="*/ 203930 w 708895"/>
                <a:gd name="connsiteY2" fmla="*/ 108608 h 109573"/>
                <a:gd name="connsiteX3" fmla="*/ 480155 w 708895"/>
                <a:gd name="connsiteY3" fmla="*/ 89558 h 109573"/>
                <a:gd name="connsiteX4" fmla="*/ 708755 w 708895"/>
                <a:gd name="connsiteY4" fmla="*/ 658 h 109573"/>
                <a:gd name="connsiteX5" fmla="*/ 508730 w 708895"/>
                <a:gd name="connsiteY5" fmla="*/ 51458 h 109573"/>
                <a:gd name="connsiteX6" fmla="*/ 181705 w 708895"/>
                <a:gd name="connsiteY6" fmla="*/ 95908 h 109573"/>
                <a:gd name="connsiteX7" fmla="*/ 391255 w 708895"/>
                <a:gd name="connsiteY7" fmla="*/ 45108 h 109573"/>
                <a:gd name="connsiteX8" fmla="*/ 730 w 708895"/>
                <a:gd name="connsiteY8" fmla="*/ 86383 h 109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8895" h="109573">
                  <a:moveTo>
                    <a:pt x="730" y="86383"/>
                  </a:moveTo>
                  <a:cubicBezTo>
                    <a:pt x="20309" y="90616"/>
                    <a:pt x="474863" y="66804"/>
                    <a:pt x="508730" y="70508"/>
                  </a:cubicBezTo>
                  <a:cubicBezTo>
                    <a:pt x="542597" y="74212"/>
                    <a:pt x="208692" y="105433"/>
                    <a:pt x="203930" y="108608"/>
                  </a:cubicBezTo>
                  <a:cubicBezTo>
                    <a:pt x="199168" y="111783"/>
                    <a:pt x="396017" y="107550"/>
                    <a:pt x="480155" y="89558"/>
                  </a:cubicBezTo>
                  <a:cubicBezTo>
                    <a:pt x="564293" y="71566"/>
                    <a:pt x="703993" y="7008"/>
                    <a:pt x="708755" y="658"/>
                  </a:cubicBezTo>
                  <a:cubicBezTo>
                    <a:pt x="713517" y="-5692"/>
                    <a:pt x="596571" y="35583"/>
                    <a:pt x="508730" y="51458"/>
                  </a:cubicBezTo>
                  <a:cubicBezTo>
                    <a:pt x="420889" y="67333"/>
                    <a:pt x="201284" y="96966"/>
                    <a:pt x="181705" y="95908"/>
                  </a:cubicBezTo>
                  <a:cubicBezTo>
                    <a:pt x="162126" y="94850"/>
                    <a:pt x="420888" y="46166"/>
                    <a:pt x="391255" y="45108"/>
                  </a:cubicBezTo>
                  <a:cubicBezTo>
                    <a:pt x="361622" y="44050"/>
                    <a:pt x="-18849" y="82150"/>
                    <a:pt x="730" y="863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4" name="フリーフォーム 1093">
              <a:extLst>
                <a:ext uri="{FF2B5EF4-FFF2-40B4-BE49-F238E27FC236}">
                  <a16:creationId xmlns:a16="http://schemas.microsoft.com/office/drawing/2014/main" id="{14D5BCA6-4B03-73F8-CAE5-24FD7800EA99}"/>
                </a:ext>
              </a:extLst>
            </p:cNvPr>
            <p:cNvSpPr/>
            <p:nvPr/>
          </p:nvSpPr>
          <p:spPr>
            <a:xfrm>
              <a:off x="4476595" y="5441440"/>
              <a:ext cx="338542" cy="517125"/>
            </a:xfrm>
            <a:custGeom>
              <a:avLst/>
              <a:gdLst>
                <a:gd name="connsiteX0" fmla="*/ 155 w 338542"/>
                <a:gd name="connsiteY0" fmla="*/ 510 h 517125"/>
                <a:gd name="connsiteX1" fmla="*/ 247805 w 338542"/>
                <a:gd name="connsiteY1" fmla="*/ 391035 h 517125"/>
                <a:gd name="connsiteX2" fmla="*/ 336705 w 338542"/>
                <a:gd name="connsiteY2" fmla="*/ 514860 h 517125"/>
                <a:gd name="connsiteX3" fmla="*/ 295430 w 338542"/>
                <a:gd name="connsiteY3" fmla="*/ 451360 h 517125"/>
                <a:gd name="connsiteX4" fmla="*/ 152555 w 338542"/>
                <a:gd name="connsiteY4" fmla="*/ 216410 h 517125"/>
                <a:gd name="connsiteX5" fmla="*/ 209705 w 338542"/>
                <a:gd name="connsiteY5" fmla="*/ 305310 h 517125"/>
                <a:gd name="connsiteX6" fmla="*/ 155 w 338542"/>
                <a:gd name="connsiteY6" fmla="*/ 510 h 517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542" h="517125">
                  <a:moveTo>
                    <a:pt x="155" y="510"/>
                  </a:moveTo>
                  <a:cubicBezTo>
                    <a:pt x="6505" y="14798"/>
                    <a:pt x="191713" y="305310"/>
                    <a:pt x="247805" y="391035"/>
                  </a:cubicBezTo>
                  <a:cubicBezTo>
                    <a:pt x="303897" y="476760"/>
                    <a:pt x="328768" y="504806"/>
                    <a:pt x="336705" y="514860"/>
                  </a:cubicBezTo>
                  <a:cubicBezTo>
                    <a:pt x="344642" y="524914"/>
                    <a:pt x="326122" y="501102"/>
                    <a:pt x="295430" y="451360"/>
                  </a:cubicBezTo>
                  <a:cubicBezTo>
                    <a:pt x="264738" y="401618"/>
                    <a:pt x="166842" y="240752"/>
                    <a:pt x="152555" y="216410"/>
                  </a:cubicBezTo>
                  <a:cubicBezTo>
                    <a:pt x="138268" y="192068"/>
                    <a:pt x="235105" y="334414"/>
                    <a:pt x="209705" y="305310"/>
                  </a:cubicBezTo>
                  <a:cubicBezTo>
                    <a:pt x="184305" y="276206"/>
                    <a:pt x="-6195" y="-13778"/>
                    <a:pt x="155" y="5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5" name="フリーフォーム 1094">
              <a:extLst>
                <a:ext uri="{FF2B5EF4-FFF2-40B4-BE49-F238E27FC236}">
                  <a16:creationId xmlns:a16="http://schemas.microsoft.com/office/drawing/2014/main" id="{18C80A68-27C5-F6D4-115B-1770FA85B956}"/>
                </a:ext>
              </a:extLst>
            </p:cNvPr>
            <p:cNvSpPr/>
            <p:nvPr/>
          </p:nvSpPr>
          <p:spPr>
            <a:xfrm>
              <a:off x="4152753" y="5514900"/>
              <a:ext cx="595672" cy="496886"/>
            </a:xfrm>
            <a:custGeom>
              <a:avLst/>
              <a:gdLst>
                <a:gd name="connsiteX0" fmla="*/ 147 w 595672"/>
                <a:gd name="connsiteY0" fmla="*/ 75 h 496886"/>
                <a:gd name="connsiteX1" fmla="*/ 390672 w 595672"/>
                <a:gd name="connsiteY1" fmla="*/ 266775 h 496886"/>
                <a:gd name="connsiteX2" fmla="*/ 574822 w 595672"/>
                <a:gd name="connsiteY2" fmla="*/ 485850 h 496886"/>
                <a:gd name="connsiteX3" fmla="*/ 552597 w 595672"/>
                <a:gd name="connsiteY3" fmla="*/ 428700 h 496886"/>
                <a:gd name="connsiteX4" fmla="*/ 228747 w 595672"/>
                <a:gd name="connsiteY4" fmla="*/ 123900 h 496886"/>
                <a:gd name="connsiteX5" fmla="*/ 343047 w 595672"/>
                <a:gd name="connsiteY5" fmla="*/ 238200 h 496886"/>
                <a:gd name="connsiteX6" fmla="*/ 147 w 595672"/>
                <a:gd name="connsiteY6" fmla="*/ 75 h 496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5672" h="496886">
                  <a:moveTo>
                    <a:pt x="147" y="75"/>
                  </a:moveTo>
                  <a:cubicBezTo>
                    <a:pt x="8085" y="4838"/>
                    <a:pt x="294893" y="185813"/>
                    <a:pt x="390672" y="266775"/>
                  </a:cubicBezTo>
                  <a:cubicBezTo>
                    <a:pt x="486451" y="347738"/>
                    <a:pt x="547835" y="458863"/>
                    <a:pt x="574822" y="485850"/>
                  </a:cubicBezTo>
                  <a:cubicBezTo>
                    <a:pt x="601809" y="512837"/>
                    <a:pt x="610276" y="489025"/>
                    <a:pt x="552597" y="428700"/>
                  </a:cubicBezTo>
                  <a:cubicBezTo>
                    <a:pt x="494918" y="368375"/>
                    <a:pt x="263672" y="155650"/>
                    <a:pt x="228747" y="123900"/>
                  </a:cubicBezTo>
                  <a:cubicBezTo>
                    <a:pt x="193822" y="92150"/>
                    <a:pt x="378501" y="259367"/>
                    <a:pt x="343047" y="238200"/>
                  </a:cubicBezTo>
                  <a:cubicBezTo>
                    <a:pt x="307593" y="217033"/>
                    <a:pt x="-7791" y="-4688"/>
                    <a:pt x="147" y="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6" name="フリーフォーム 1095">
              <a:extLst>
                <a:ext uri="{FF2B5EF4-FFF2-40B4-BE49-F238E27FC236}">
                  <a16:creationId xmlns:a16="http://schemas.microsoft.com/office/drawing/2014/main" id="{FE345AA5-E823-54F5-CDE4-7705E5199E70}"/>
                </a:ext>
              </a:extLst>
            </p:cNvPr>
            <p:cNvSpPr/>
            <p:nvPr/>
          </p:nvSpPr>
          <p:spPr>
            <a:xfrm>
              <a:off x="3704277" y="4850651"/>
              <a:ext cx="514274" cy="753459"/>
            </a:xfrm>
            <a:custGeom>
              <a:avLst/>
              <a:gdLst>
                <a:gd name="connsiteX0" fmla="*/ 948 w 514274"/>
                <a:gd name="connsiteY0" fmla="*/ 749 h 753459"/>
                <a:gd name="connsiteX1" fmla="*/ 350198 w 514274"/>
                <a:gd name="connsiteY1" fmla="*/ 521449 h 753459"/>
                <a:gd name="connsiteX2" fmla="*/ 242248 w 514274"/>
                <a:gd name="connsiteY2" fmla="*/ 394449 h 753459"/>
                <a:gd name="connsiteX3" fmla="*/ 512123 w 514274"/>
                <a:gd name="connsiteY3" fmla="*/ 750049 h 753459"/>
                <a:gd name="connsiteX4" fmla="*/ 350198 w 514274"/>
                <a:gd name="connsiteY4" fmla="*/ 553199 h 753459"/>
                <a:gd name="connsiteX5" fmla="*/ 23173 w 514274"/>
                <a:gd name="connsiteY5" fmla="*/ 210299 h 753459"/>
                <a:gd name="connsiteX6" fmla="*/ 239073 w 514274"/>
                <a:gd name="connsiteY6" fmla="*/ 400799 h 753459"/>
                <a:gd name="connsiteX7" fmla="*/ 948 w 514274"/>
                <a:gd name="connsiteY7" fmla="*/ 749 h 753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4274" h="753459">
                  <a:moveTo>
                    <a:pt x="948" y="749"/>
                  </a:moveTo>
                  <a:cubicBezTo>
                    <a:pt x="19469" y="20857"/>
                    <a:pt x="309981" y="455832"/>
                    <a:pt x="350198" y="521449"/>
                  </a:cubicBezTo>
                  <a:cubicBezTo>
                    <a:pt x="390415" y="587066"/>
                    <a:pt x="215261" y="356349"/>
                    <a:pt x="242248" y="394449"/>
                  </a:cubicBezTo>
                  <a:cubicBezTo>
                    <a:pt x="269235" y="432549"/>
                    <a:pt x="494131" y="723591"/>
                    <a:pt x="512123" y="750049"/>
                  </a:cubicBezTo>
                  <a:cubicBezTo>
                    <a:pt x="530115" y="776507"/>
                    <a:pt x="431690" y="643157"/>
                    <a:pt x="350198" y="553199"/>
                  </a:cubicBezTo>
                  <a:cubicBezTo>
                    <a:pt x="268706" y="463241"/>
                    <a:pt x="41694" y="235699"/>
                    <a:pt x="23173" y="210299"/>
                  </a:cubicBezTo>
                  <a:cubicBezTo>
                    <a:pt x="4652" y="184899"/>
                    <a:pt x="236956" y="429903"/>
                    <a:pt x="239073" y="400799"/>
                  </a:cubicBezTo>
                  <a:cubicBezTo>
                    <a:pt x="241190" y="371695"/>
                    <a:pt x="-17573" y="-19359"/>
                    <a:pt x="948" y="7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7" name="フリーフォーム 1096">
              <a:extLst>
                <a:ext uri="{FF2B5EF4-FFF2-40B4-BE49-F238E27FC236}">
                  <a16:creationId xmlns:a16="http://schemas.microsoft.com/office/drawing/2014/main" id="{E7096C59-26F7-CDA6-DE48-8344F4C548E6}"/>
                </a:ext>
              </a:extLst>
            </p:cNvPr>
            <p:cNvSpPr/>
            <p:nvPr/>
          </p:nvSpPr>
          <p:spPr>
            <a:xfrm>
              <a:off x="3533071" y="4076645"/>
              <a:ext cx="281559" cy="924137"/>
            </a:xfrm>
            <a:custGeom>
              <a:avLst/>
              <a:gdLst>
                <a:gd name="connsiteX0" fmla="*/ 13404 w 281559"/>
                <a:gd name="connsiteY0" fmla="*/ 55 h 924137"/>
                <a:gd name="connsiteX1" fmla="*/ 70554 w 281559"/>
                <a:gd name="connsiteY1" fmla="*/ 415980 h 924137"/>
                <a:gd name="connsiteX2" fmla="*/ 115004 w 281559"/>
                <a:gd name="connsiteY2" fmla="*/ 720780 h 924137"/>
                <a:gd name="connsiteX3" fmla="*/ 57854 w 281559"/>
                <a:gd name="connsiteY3" fmla="*/ 571555 h 924137"/>
                <a:gd name="connsiteX4" fmla="*/ 280104 w 281559"/>
                <a:gd name="connsiteY4" fmla="*/ 920805 h 924137"/>
                <a:gd name="connsiteX5" fmla="*/ 146754 w 281559"/>
                <a:gd name="connsiteY5" fmla="*/ 720780 h 924137"/>
                <a:gd name="connsiteX6" fmla="*/ 3879 w 281559"/>
                <a:gd name="connsiteY6" fmla="*/ 285805 h 924137"/>
                <a:gd name="connsiteX7" fmla="*/ 38804 w 281559"/>
                <a:gd name="connsiteY7" fmla="*/ 444555 h 924137"/>
                <a:gd name="connsiteX8" fmla="*/ 13404 w 281559"/>
                <a:gd name="connsiteY8" fmla="*/ 55 h 924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1559" h="924137">
                  <a:moveTo>
                    <a:pt x="13404" y="55"/>
                  </a:moveTo>
                  <a:cubicBezTo>
                    <a:pt x="18696" y="-4708"/>
                    <a:pt x="53621" y="295859"/>
                    <a:pt x="70554" y="415980"/>
                  </a:cubicBezTo>
                  <a:cubicBezTo>
                    <a:pt x="87487" y="536101"/>
                    <a:pt x="117121" y="694851"/>
                    <a:pt x="115004" y="720780"/>
                  </a:cubicBezTo>
                  <a:cubicBezTo>
                    <a:pt x="112887" y="746709"/>
                    <a:pt x="30337" y="538217"/>
                    <a:pt x="57854" y="571555"/>
                  </a:cubicBezTo>
                  <a:cubicBezTo>
                    <a:pt x="85371" y="604893"/>
                    <a:pt x="265287" y="895934"/>
                    <a:pt x="280104" y="920805"/>
                  </a:cubicBezTo>
                  <a:cubicBezTo>
                    <a:pt x="294921" y="945676"/>
                    <a:pt x="192791" y="826613"/>
                    <a:pt x="146754" y="720780"/>
                  </a:cubicBezTo>
                  <a:cubicBezTo>
                    <a:pt x="100717" y="614947"/>
                    <a:pt x="21871" y="331842"/>
                    <a:pt x="3879" y="285805"/>
                  </a:cubicBezTo>
                  <a:cubicBezTo>
                    <a:pt x="-14113" y="239768"/>
                    <a:pt x="36158" y="493768"/>
                    <a:pt x="38804" y="444555"/>
                  </a:cubicBezTo>
                  <a:cubicBezTo>
                    <a:pt x="41450" y="395343"/>
                    <a:pt x="8112" y="4818"/>
                    <a:pt x="13404" y="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8" name="フリーフォーム 1097">
              <a:extLst>
                <a:ext uri="{FF2B5EF4-FFF2-40B4-BE49-F238E27FC236}">
                  <a16:creationId xmlns:a16="http://schemas.microsoft.com/office/drawing/2014/main" id="{7E1B9053-1CFA-CA09-9557-43BD893ADD0A}"/>
                </a:ext>
              </a:extLst>
            </p:cNvPr>
            <p:cNvSpPr/>
            <p:nvPr/>
          </p:nvSpPr>
          <p:spPr>
            <a:xfrm>
              <a:off x="3475760" y="3431984"/>
              <a:ext cx="61190" cy="711602"/>
            </a:xfrm>
            <a:custGeom>
              <a:avLst/>
              <a:gdLst>
                <a:gd name="connsiteX0" fmla="*/ 35790 w 61190"/>
                <a:gd name="connsiteY0" fmla="*/ 191 h 711602"/>
                <a:gd name="connsiteX1" fmla="*/ 29440 w 61190"/>
                <a:gd name="connsiteY1" fmla="*/ 343091 h 711602"/>
                <a:gd name="connsiteX2" fmla="*/ 61190 w 61190"/>
                <a:gd name="connsiteY2" fmla="*/ 524066 h 711602"/>
                <a:gd name="connsiteX3" fmla="*/ 29440 w 61190"/>
                <a:gd name="connsiteY3" fmla="*/ 397066 h 711602"/>
                <a:gd name="connsiteX4" fmla="*/ 38965 w 61190"/>
                <a:gd name="connsiteY4" fmla="*/ 711391 h 711602"/>
                <a:gd name="connsiteX5" fmla="*/ 26265 w 61190"/>
                <a:gd name="connsiteY5" fmla="*/ 441516 h 711602"/>
                <a:gd name="connsiteX6" fmla="*/ 865 w 61190"/>
                <a:gd name="connsiteY6" fmla="*/ 181166 h 711602"/>
                <a:gd name="connsiteX7" fmla="*/ 7215 w 61190"/>
                <a:gd name="connsiteY7" fmla="*/ 292291 h 711602"/>
                <a:gd name="connsiteX8" fmla="*/ 35790 w 61190"/>
                <a:gd name="connsiteY8" fmla="*/ 191 h 711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190" h="711602">
                  <a:moveTo>
                    <a:pt x="35790" y="191"/>
                  </a:moveTo>
                  <a:cubicBezTo>
                    <a:pt x="39494" y="8658"/>
                    <a:pt x="25207" y="255779"/>
                    <a:pt x="29440" y="343091"/>
                  </a:cubicBezTo>
                  <a:cubicBezTo>
                    <a:pt x="33673" y="430404"/>
                    <a:pt x="61190" y="515070"/>
                    <a:pt x="61190" y="524066"/>
                  </a:cubicBezTo>
                  <a:cubicBezTo>
                    <a:pt x="61190" y="533062"/>
                    <a:pt x="33144" y="365845"/>
                    <a:pt x="29440" y="397066"/>
                  </a:cubicBezTo>
                  <a:cubicBezTo>
                    <a:pt x="25736" y="428287"/>
                    <a:pt x="39494" y="703983"/>
                    <a:pt x="38965" y="711391"/>
                  </a:cubicBezTo>
                  <a:cubicBezTo>
                    <a:pt x="38436" y="718799"/>
                    <a:pt x="32615" y="529887"/>
                    <a:pt x="26265" y="441516"/>
                  </a:cubicBezTo>
                  <a:cubicBezTo>
                    <a:pt x="19915" y="353145"/>
                    <a:pt x="4040" y="206037"/>
                    <a:pt x="865" y="181166"/>
                  </a:cubicBezTo>
                  <a:cubicBezTo>
                    <a:pt x="-2310" y="156295"/>
                    <a:pt x="4040" y="317162"/>
                    <a:pt x="7215" y="292291"/>
                  </a:cubicBezTo>
                  <a:cubicBezTo>
                    <a:pt x="10390" y="267420"/>
                    <a:pt x="32086" y="-8276"/>
                    <a:pt x="35790" y="1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9" name="フリーフォーム 1098">
              <a:extLst>
                <a:ext uri="{FF2B5EF4-FFF2-40B4-BE49-F238E27FC236}">
                  <a16:creationId xmlns:a16="http://schemas.microsoft.com/office/drawing/2014/main" id="{537373F9-F0CD-8062-683C-A7F898901901}"/>
                </a:ext>
              </a:extLst>
            </p:cNvPr>
            <p:cNvSpPr/>
            <p:nvPr/>
          </p:nvSpPr>
          <p:spPr>
            <a:xfrm>
              <a:off x="3539989" y="2482277"/>
              <a:ext cx="127198" cy="540845"/>
            </a:xfrm>
            <a:custGeom>
              <a:avLst/>
              <a:gdLst>
                <a:gd name="connsiteX0" fmla="*/ 127136 w 127198"/>
                <a:gd name="connsiteY0" fmla="*/ 573 h 540845"/>
                <a:gd name="connsiteX1" fmla="*/ 16011 w 127198"/>
                <a:gd name="connsiteY1" fmla="*/ 352998 h 540845"/>
                <a:gd name="connsiteX2" fmla="*/ 136 w 127198"/>
                <a:gd name="connsiteY2" fmla="*/ 527623 h 540845"/>
                <a:gd name="connsiteX3" fmla="*/ 9661 w 127198"/>
                <a:gd name="connsiteY3" fmla="*/ 6923 h 540845"/>
                <a:gd name="connsiteX4" fmla="*/ 31886 w 127198"/>
                <a:gd name="connsiteY4" fmla="*/ 264098 h 540845"/>
                <a:gd name="connsiteX5" fmla="*/ 127136 w 127198"/>
                <a:gd name="connsiteY5" fmla="*/ 573 h 540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198" h="540845">
                  <a:moveTo>
                    <a:pt x="127136" y="573"/>
                  </a:moveTo>
                  <a:cubicBezTo>
                    <a:pt x="124490" y="15390"/>
                    <a:pt x="37178" y="265156"/>
                    <a:pt x="16011" y="352998"/>
                  </a:cubicBezTo>
                  <a:cubicBezTo>
                    <a:pt x="-5156" y="440840"/>
                    <a:pt x="1194" y="585302"/>
                    <a:pt x="136" y="527623"/>
                  </a:cubicBezTo>
                  <a:cubicBezTo>
                    <a:pt x="-922" y="469944"/>
                    <a:pt x="4369" y="50844"/>
                    <a:pt x="9661" y="6923"/>
                  </a:cubicBezTo>
                  <a:cubicBezTo>
                    <a:pt x="14953" y="-36998"/>
                    <a:pt x="16011" y="265156"/>
                    <a:pt x="31886" y="264098"/>
                  </a:cubicBezTo>
                  <a:cubicBezTo>
                    <a:pt x="47761" y="263040"/>
                    <a:pt x="129782" y="-14244"/>
                    <a:pt x="127136" y="5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0" name="フリーフォーム 1099">
              <a:extLst>
                <a:ext uri="{FF2B5EF4-FFF2-40B4-BE49-F238E27FC236}">
                  <a16:creationId xmlns:a16="http://schemas.microsoft.com/office/drawing/2014/main" id="{D00AB9D4-47DF-628F-9F4B-443A104F6463}"/>
                </a:ext>
              </a:extLst>
            </p:cNvPr>
            <p:cNvSpPr/>
            <p:nvPr/>
          </p:nvSpPr>
          <p:spPr>
            <a:xfrm>
              <a:off x="3885120" y="4461361"/>
              <a:ext cx="588456" cy="1188000"/>
            </a:xfrm>
            <a:custGeom>
              <a:avLst/>
              <a:gdLst>
                <a:gd name="connsiteX0" fmla="*/ 4255 w 588456"/>
                <a:gd name="connsiteY0" fmla="*/ 5864 h 1188000"/>
                <a:gd name="connsiteX1" fmla="*/ 417005 w 588456"/>
                <a:gd name="connsiteY1" fmla="*/ 910739 h 1188000"/>
                <a:gd name="connsiteX2" fmla="*/ 401130 w 588456"/>
                <a:gd name="connsiteY2" fmla="*/ 872639 h 1188000"/>
                <a:gd name="connsiteX3" fmla="*/ 588455 w 588456"/>
                <a:gd name="connsiteY3" fmla="*/ 1186964 h 1188000"/>
                <a:gd name="connsiteX4" fmla="*/ 397955 w 588456"/>
                <a:gd name="connsiteY4" fmla="*/ 952014 h 1188000"/>
                <a:gd name="connsiteX5" fmla="*/ 58230 w 588456"/>
                <a:gd name="connsiteY5" fmla="*/ 390039 h 1188000"/>
                <a:gd name="connsiteX6" fmla="*/ 264605 w 588456"/>
                <a:gd name="connsiteY6" fmla="*/ 723414 h 1188000"/>
                <a:gd name="connsiteX7" fmla="*/ 185230 w 588456"/>
                <a:gd name="connsiteY7" fmla="*/ 507514 h 1188000"/>
                <a:gd name="connsiteX8" fmla="*/ 201105 w 588456"/>
                <a:gd name="connsiteY8" fmla="*/ 520214 h 1188000"/>
                <a:gd name="connsiteX9" fmla="*/ 4255 w 588456"/>
                <a:gd name="connsiteY9" fmla="*/ 5864 h 118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8456" h="1188000">
                  <a:moveTo>
                    <a:pt x="4255" y="5864"/>
                  </a:moveTo>
                  <a:cubicBezTo>
                    <a:pt x="40238" y="70951"/>
                    <a:pt x="350859" y="766277"/>
                    <a:pt x="417005" y="910739"/>
                  </a:cubicBezTo>
                  <a:cubicBezTo>
                    <a:pt x="483151" y="1055201"/>
                    <a:pt x="372555" y="826601"/>
                    <a:pt x="401130" y="872639"/>
                  </a:cubicBezTo>
                  <a:cubicBezTo>
                    <a:pt x="429705" y="918677"/>
                    <a:pt x="588984" y="1173735"/>
                    <a:pt x="588455" y="1186964"/>
                  </a:cubicBezTo>
                  <a:cubicBezTo>
                    <a:pt x="587926" y="1200193"/>
                    <a:pt x="486326" y="1084835"/>
                    <a:pt x="397955" y="952014"/>
                  </a:cubicBezTo>
                  <a:cubicBezTo>
                    <a:pt x="309584" y="819193"/>
                    <a:pt x="80455" y="428139"/>
                    <a:pt x="58230" y="390039"/>
                  </a:cubicBezTo>
                  <a:cubicBezTo>
                    <a:pt x="36005" y="351939"/>
                    <a:pt x="243438" y="703835"/>
                    <a:pt x="264605" y="723414"/>
                  </a:cubicBezTo>
                  <a:cubicBezTo>
                    <a:pt x="285772" y="742993"/>
                    <a:pt x="195813" y="541381"/>
                    <a:pt x="185230" y="507514"/>
                  </a:cubicBezTo>
                  <a:cubicBezTo>
                    <a:pt x="174647" y="473647"/>
                    <a:pt x="230738" y="603293"/>
                    <a:pt x="201105" y="520214"/>
                  </a:cubicBezTo>
                  <a:cubicBezTo>
                    <a:pt x="171472" y="437135"/>
                    <a:pt x="-31728" y="-59223"/>
                    <a:pt x="4255" y="58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1" name="フリーフォーム 1100">
              <a:extLst>
                <a:ext uri="{FF2B5EF4-FFF2-40B4-BE49-F238E27FC236}">
                  <a16:creationId xmlns:a16="http://schemas.microsoft.com/office/drawing/2014/main" id="{3F5399A7-AF3E-0F08-0D34-31F8E905CBAF}"/>
                </a:ext>
              </a:extLst>
            </p:cNvPr>
            <p:cNvSpPr/>
            <p:nvPr/>
          </p:nvSpPr>
          <p:spPr>
            <a:xfrm>
              <a:off x="3622299" y="3485755"/>
              <a:ext cx="294845" cy="1058823"/>
            </a:xfrm>
            <a:custGeom>
              <a:avLst/>
              <a:gdLst>
                <a:gd name="connsiteX0" fmla="*/ 19426 w 294845"/>
                <a:gd name="connsiteY0" fmla="*/ 6745 h 1058823"/>
                <a:gd name="connsiteX1" fmla="*/ 171826 w 294845"/>
                <a:gd name="connsiteY1" fmla="*/ 727470 h 1058823"/>
                <a:gd name="connsiteX2" fmla="*/ 140076 w 294845"/>
                <a:gd name="connsiteY2" fmla="*/ 651270 h 1058823"/>
                <a:gd name="connsiteX3" fmla="*/ 292476 w 294845"/>
                <a:gd name="connsiteY3" fmla="*/ 1048145 h 1058823"/>
                <a:gd name="connsiteX4" fmla="*/ 216276 w 294845"/>
                <a:gd name="connsiteY4" fmla="*/ 917970 h 1058823"/>
                <a:gd name="connsiteX5" fmla="*/ 376 w 294845"/>
                <a:gd name="connsiteY5" fmla="*/ 625870 h 1058823"/>
                <a:gd name="connsiteX6" fmla="*/ 162301 w 294845"/>
                <a:gd name="connsiteY6" fmla="*/ 778270 h 1058823"/>
                <a:gd name="connsiteX7" fmla="*/ 95626 w 294845"/>
                <a:gd name="connsiteY7" fmla="*/ 527445 h 1058823"/>
                <a:gd name="connsiteX8" fmla="*/ 111501 w 294845"/>
                <a:gd name="connsiteY8" fmla="*/ 609995 h 1058823"/>
                <a:gd name="connsiteX9" fmla="*/ 76576 w 294845"/>
                <a:gd name="connsiteY9" fmla="*/ 238520 h 1058823"/>
                <a:gd name="connsiteX10" fmla="*/ 76576 w 294845"/>
                <a:gd name="connsiteY10" fmla="*/ 359170 h 1058823"/>
                <a:gd name="connsiteX11" fmla="*/ 19426 w 294845"/>
                <a:gd name="connsiteY11" fmla="*/ 6745 h 1058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4845" h="1058823">
                  <a:moveTo>
                    <a:pt x="19426" y="6745"/>
                  </a:moveTo>
                  <a:cubicBezTo>
                    <a:pt x="35301" y="68128"/>
                    <a:pt x="151718" y="620049"/>
                    <a:pt x="171826" y="727470"/>
                  </a:cubicBezTo>
                  <a:cubicBezTo>
                    <a:pt x="191934" y="834891"/>
                    <a:pt x="119968" y="597824"/>
                    <a:pt x="140076" y="651270"/>
                  </a:cubicBezTo>
                  <a:cubicBezTo>
                    <a:pt x="160184" y="704716"/>
                    <a:pt x="279776" y="1003695"/>
                    <a:pt x="292476" y="1048145"/>
                  </a:cubicBezTo>
                  <a:cubicBezTo>
                    <a:pt x="305176" y="1092595"/>
                    <a:pt x="264959" y="988349"/>
                    <a:pt x="216276" y="917970"/>
                  </a:cubicBezTo>
                  <a:cubicBezTo>
                    <a:pt x="167593" y="847591"/>
                    <a:pt x="9372" y="649153"/>
                    <a:pt x="376" y="625870"/>
                  </a:cubicBezTo>
                  <a:cubicBezTo>
                    <a:pt x="-8620" y="602587"/>
                    <a:pt x="146426" y="794674"/>
                    <a:pt x="162301" y="778270"/>
                  </a:cubicBezTo>
                  <a:cubicBezTo>
                    <a:pt x="178176" y="761866"/>
                    <a:pt x="104093" y="555491"/>
                    <a:pt x="95626" y="527445"/>
                  </a:cubicBezTo>
                  <a:cubicBezTo>
                    <a:pt x="87159" y="499399"/>
                    <a:pt x="114676" y="658149"/>
                    <a:pt x="111501" y="609995"/>
                  </a:cubicBezTo>
                  <a:cubicBezTo>
                    <a:pt x="108326" y="561841"/>
                    <a:pt x="82397" y="280324"/>
                    <a:pt x="76576" y="238520"/>
                  </a:cubicBezTo>
                  <a:cubicBezTo>
                    <a:pt x="70755" y="196716"/>
                    <a:pt x="82397" y="396212"/>
                    <a:pt x="76576" y="359170"/>
                  </a:cubicBezTo>
                  <a:cubicBezTo>
                    <a:pt x="70755" y="322128"/>
                    <a:pt x="3551" y="-54638"/>
                    <a:pt x="19426" y="67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2" name="フリーフォーム 1101">
              <a:extLst>
                <a:ext uri="{FF2B5EF4-FFF2-40B4-BE49-F238E27FC236}">
                  <a16:creationId xmlns:a16="http://schemas.microsoft.com/office/drawing/2014/main" id="{77CA0B8D-F235-3E0A-F049-5E1B80B5F028}"/>
                </a:ext>
              </a:extLst>
            </p:cNvPr>
            <p:cNvSpPr/>
            <p:nvPr/>
          </p:nvSpPr>
          <p:spPr>
            <a:xfrm>
              <a:off x="4210344" y="3930985"/>
              <a:ext cx="208240" cy="787702"/>
            </a:xfrm>
            <a:custGeom>
              <a:avLst/>
              <a:gdLst>
                <a:gd name="connsiteX0" fmla="*/ 199731 w 208240"/>
                <a:gd name="connsiteY0" fmla="*/ 31415 h 787702"/>
                <a:gd name="connsiteX1" fmla="*/ 53681 w 208240"/>
                <a:gd name="connsiteY1" fmla="*/ 491790 h 787702"/>
                <a:gd name="connsiteX2" fmla="*/ 56856 w 208240"/>
                <a:gd name="connsiteY2" fmla="*/ 355265 h 787702"/>
                <a:gd name="connsiteX3" fmla="*/ 2881 w 208240"/>
                <a:gd name="connsiteY3" fmla="*/ 669590 h 787702"/>
                <a:gd name="connsiteX4" fmla="*/ 9231 w 208240"/>
                <a:gd name="connsiteY4" fmla="*/ 780715 h 787702"/>
                <a:gd name="connsiteX5" fmla="*/ 25106 w 208240"/>
                <a:gd name="connsiteY5" fmla="*/ 491790 h 787702"/>
                <a:gd name="connsiteX6" fmla="*/ 94956 w 208240"/>
                <a:gd name="connsiteY6" fmla="*/ 320340 h 787702"/>
                <a:gd name="connsiteX7" fmla="*/ 50506 w 208240"/>
                <a:gd name="connsiteY7" fmla="*/ 412415 h 787702"/>
                <a:gd name="connsiteX8" fmla="*/ 177506 w 208240"/>
                <a:gd name="connsiteY8" fmla="*/ 79040 h 787702"/>
                <a:gd name="connsiteX9" fmla="*/ 199731 w 208240"/>
                <a:gd name="connsiteY9" fmla="*/ 31415 h 787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8240" h="787702">
                  <a:moveTo>
                    <a:pt x="199731" y="31415"/>
                  </a:moveTo>
                  <a:cubicBezTo>
                    <a:pt x="179093" y="100207"/>
                    <a:pt x="77493" y="437815"/>
                    <a:pt x="53681" y="491790"/>
                  </a:cubicBezTo>
                  <a:cubicBezTo>
                    <a:pt x="29869" y="545765"/>
                    <a:pt x="65323" y="325632"/>
                    <a:pt x="56856" y="355265"/>
                  </a:cubicBezTo>
                  <a:cubicBezTo>
                    <a:pt x="48389" y="384898"/>
                    <a:pt x="10818" y="598682"/>
                    <a:pt x="2881" y="669590"/>
                  </a:cubicBezTo>
                  <a:cubicBezTo>
                    <a:pt x="-5057" y="740498"/>
                    <a:pt x="5527" y="810348"/>
                    <a:pt x="9231" y="780715"/>
                  </a:cubicBezTo>
                  <a:cubicBezTo>
                    <a:pt x="12935" y="751082"/>
                    <a:pt x="10819" y="568519"/>
                    <a:pt x="25106" y="491790"/>
                  </a:cubicBezTo>
                  <a:cubicBezTo>
                    <a:pt x="39393" y="415061"/>
                    <a:pt x="90723" y="333569"/>
                    <a:pt x="94956" y="320340"/>
                  </a:cubicBezTo>
                  <a:cubicBezTo>
                    <a:pt x="99189" y="307111"/>
                    <a:pt x="36748" y="452632"/>
                    <a:pt x="50506" y="412415"/>
                  </a:cubicBezTo>
                  <a:cubicBezTo>
                    <a:pt x="64264" y="372198"/>
                    <a:pt x="155281" y="138307"/>
                    <a:pt x="177506" y="79040"/>
                  </a:cubicBezTo>
                  <a:cubicBezTo>
                    <a:pt x="199731" y="19773"/>
                    <a:pt x="220369" y="-37377"/>
                    <a:pt x="199731" y="314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3" name="フリーフォーム 1102">
              <a:extLst>
                <a:ext uri="{FF2B5EF4-FFF2-40B4-BE49-F238E27FC236}">
                  <a16:creationId xmlns:a16="http://schemas.microsoft.com/office/drawing/2014/main" id="{AB401D05-A55B-0119-E772-7F4216514FC8}"/>
                </a:ext>
              </a:extLst>
            </p:cNvPr>
            <p:cNvSpPr/>
            <p:nvPr/>
          </p:nvSpPr>
          <p:spPr>
            <a:xfrm>
              <a:off x="4762487" y="5444787"/>
              <a:ext cx="762083" cy="470018"/>
            </a:xfrm>
            <a:custGeom>
              <a:avLst/>
              <a:gdLst>
                <a:gd name="connsiteX0" fmla="*/ 13 w 762083"/>
                <a:gd name="connsiteY0" fmla="*/ 197188 h 470018"/>
                <a:gd name="connsiteX1" fmla="*/ 558813 w 762083"/>
                <a:gd name="connsiteY1" fmla="*/ 197188 h 470018"/>
                <a:gd name="connsiteX2" fmla="*/ 546113 w 762083"/>
                <a:gd name="connsiteY2" fmla="*/ 194013 h 470018"/>
                <a:gd name="connsiteX3" fmla="*/ 762013 w 762083"/>
                <a:gd name="connsiteY3" fmla="*/ 235288 h 470018"/>
                <a:gd name="connsiteX4" fmla="*/ 571513 w 762083"/>
                <a:gd name="connsiteY4" fmla="*/ 232113 h 470018"/>
                <a:gd name="connsiteX5" fmla="*/ 714388 w 762083"/>
                <a:gd name="connsiteY5" fmla="*/ 260688 h 470018"/>
                <a:gd name="connsiteX6" fmla="*/ 666763 w 762083"/>
                <a:gd name="connsiteY6" fmla="*/ 324188 h 470018"/>
                <a:gd name="connsiteX7" fmla="*/ 714388 w 762083"/>
                <a:gd name="connsiteY7" fmla="*/ 378163 h 470018"/>
                <a:gd name="connsiteX8" fmla="*/ 711213 w 762083"/>
                <a:gd name="connsiteY8" fmla="*/ 457538 h 470018"/>
                <a:gd name="connsiteX9" fmla="*/ 720738 w 762083"/>
                <a:gd name="connsiteY9" fmla="*/ 460713 h 470018"/>
                <a:gd name="connsiteX10" fmla="*/ 644538 w 762083"/>
                <a:gd name="connsiteY10" fmla="*/ 368638 h 470018"/>
                <a:gd name="connsiteX11" fmla="*/ 685813 w 762083"/>
                <a:gd name="connsiteY11" fmla="*/ 308313 h 470018"/>
                <a:gd name="connsiteX12" fmla="*/ 663588 w 762083"/>
                <a:gd name="connsiteY12" fmla="*/ 181313 h 470018"/>
                <a:gd name="connsiteX13" fmla="*/ 568338 w 762083"/>
                <a:gd name="connsiteY13" fmla="*/ 338 h 470018"/>
                <a:gd name="connsiteX14" fmla="*/ 666763 w 762083"/>
                <a:gd name="connsiteY14" fmla="*/ 136863 h 470018"/>
                <a:gd name="connsiteX15" fmla="*/ 504838 w 762083"/>
                <a:gd name="connsiteY15" fmla="*/ 165438 h 470018"/>
                <a:gd name="connsiteX16" fmla="*/ 301638 w 762083"/>
                <a:gd name="connsiteY16" fmla="*/ 114638 h 470018"/>
                <a:gd name="connsiteX17" fmla="*/ 57163 w 762083"/>
                <a:gd name="connsiteY17" fmla="*/ 127338 h 470018"/>
                <a:gd name="connsiteX18" fmla="*/ 539763 w 762083"/>
                <a:gd name="connsiteY18" fmla="*/ 171788 h 470018"/>
                <a:gd name="connsiteX19" fmla="*/ 577863 w 762083"/>
                <a:gd name="connsiteY19" fmla="*/ 187663 h 470018"/>
                <a:gd name="connsiteX20" fmla="*/ 13 w 762083"/>
                <a:gd name="connsiteY20" fmla="*/ 197188 h 47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62083" h="470018">
                  <a:moveTo>
                    <a:pt x="13" y="197188"/>
                  </a:moveTo>
                  <a:cubicBezTo>
                    <a:pt x="-3162" y="198775"/>
                    <a:pt x="558813" y="197188"/>
                    <a:pt x="558813" y="197188"/>
                  </a:cubicBezTo>
                  <a:cubicBezTo>
                    <a:pt x="649830" y="196659"/>
                    <a:pt x="546113" y="194013"/>
                    <a:pt x="546113" y="194013"/>
                  </a:cubicBezTo>
                  <a:cubicBezTo>
                    <a:pt x="579980" y="200363"/>
                    <a:pt x="757780" y="228938"/>
                    <a:pt x="762013" y="235288"/>
                  </a:cubicBezTo>
                  <a:cubicBezTo>
                    <a:pt x="766246" y="241638"/>
                    <a:pt x="579450" y="227880"/>
                    <a:pt x="571513" y="232113"/>
                  </a:cubicBezTo>
                  <a:cubicBezTo>
                    <a:pt x="563576" y="236346"/>
                    <a:pt x="698513" y="245342"/>
                    <a:pt x="714388" y="260688"/>
                  </a:cubicBezTo>
                  <a:cubicBezTo>
                    <a:pt x="730263" y="276034"/>
                    <a:pt x="666763" y="304609"/>
                    <a:pt x="666763" y="324188"/>
                  </a:cubicBezTo>
                  <a:cubicBezTo>
                    <a:pt x="666763" y="343767"/>
                    <a:pt x="706980" y="355938"/>
                    <a:pt x="714388" y="378163"/>
                  </a:cubicBezTo>
                  <a:cubicBezTo>
                    <a:pt x="721796" y="400388"/>
                    <a:pt x="710155" y="443780"/>
                    <a:pt x="711213" y="457538"/>
                  </a:cubicBezTo>
                  <a:cubicBezTo>
                    <a:pt x="712271" y="471296"/>
                    <a:pt x="731850" y="475529"/>
                    <a:pt x="720738" y="460713"/>
                  </a:cubicBezTo>
                  <a:cubicBezTo>
                    <a:pt x="709626" y="445897"/>
                    <a:pt x="650359" y="394038"/>
                    <a:pt x="644538" y="368638"/>
                  </a:cubicBezTo>
                  <a:cubicBezTo>
                    <a:pt x="638717" y="343238"/>
                    <a:pt x="682638" y="339534"/>
                    <a:pt x="685813" y="308313"/>
                  </a:cubicBezTo>
                  <a:cubicBezTo>
                    <a:pt x="688988" y="277092"/>
                    <a:pt x="683167" y="232642"/>
                    <a:pt x="663588" y="181313"/>
                  </a:cubicBezTo>
                  <a:cubicBezTo>
                    <a:pt x="644009" y="129984"/>
                    <a:pt x="567809" y="7746"/>
                    <a:pt x="568338" y="338"/>
                  </a:cubicBezTo>
                  <a:cubicBezTo>
                    <a:pt x="568867" y="-7070"/>
                    <a:pt x="677346" y="109346"/>
                    <a:pt x="666763" y="136863"/>
                  </a:cubicBezTo>
                  <a:cubicBezTo>
                    <a:pt x="656180" y="164380"/>
                    <a:pt x="565692" y="169142"/>
                    <a:pt x="504838" y="165438"/>
                  </a:cubicBezTo>
                  <a:cubicBezTo>
                    <a:pt x="443984" y="161734"/>
                    <a:pt x="376250" y="120988"/>
                    <a:pt x="301638" y="114638"/>
                  </a:cubicBezTo>
                  <a:cubicBezTo>
                    <a:pt x="227026" y="108288"/>
                    <a:pt x="17476" y="117813"/>
                    <a:pt x="57163" y="127338"/>
                  </a:cubicBezTo>
                  <a:cubicBezTo>
                    <a:pt x="96851" y="136863"/>
                    <a:pt x="452980" y="161734"/>
                    <a:pt x="539763" y="171788"/>
                  </a:cubicBezTo>
                  <a:cubicBezTo>
                    <a:pt x="626546" y="181842"/>
                    <a:pt x="662530" y="182901"/>
                    <a:pt x="577863" y="187663"/>
                  </a:cubicBezTo>
                  <a:cubicBezTo>
                    <a:pt x="493196" y="192425"/>
                    <a:pt x="3188" y="195601"/>
                    <a:pt x="13" y="1971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4" name="フリーフォーム 1103">
              <a:extLst>
                <a:ext uri="{FF2B5EF4-FFF2-40B4-BE49-F238E27FC236}">
                  <a16:creationId xmlns:a16="http://schemas.microsoft.com/office/drawing/2014/main" id="{8C4BBA4F-834F-861C-3A4B-D5D1AA119B92}"/>
                </a:ext>
              </a:extLst>
            </p:cNvPr>
            <p:cNvSpPr/>
            <p:nvPr/>
          </p:nvSpPr>
          <p:spPr>
            <a:xfrm>
              <a:off x="4600524" y="5483108"/>
              <a:ext cx="802018" cy="374817"/>
            </a:xfrm>
            <a:custGeom>
              <a:avLst/>
              <a:gdLst>
                <a:gd name="connsiteX0" fmla="*/ 51 w 802018"/>
                <a:gd name="connsiteY0" fmla="*/ 117 h 374817"/>
                <a:gd name="connsiteX1" fmla="*/ 196901 w 802018"/>
                <a:gd name="connsiteY1" fmla="*/ 292217 h 374817"/>
                <a:gd name="connsiteX2" fmla="*/ 368351 w 802018"/>
                <a:gd name="connsiteY2" fmla="*/ 374767 h 374817"/>
                <a:gd name="connsiteX3" fmla="*/ 301676 w 802018"/>
                <a:gd name="connsiteY3" fmla="*/ 304917 h 374817"/>
                <a:gd name="connsiteX4" fmla="*/ 628701 w 802018"/>
                <a:gd name="connsiteY4" fmla="*/ 333492 h 374817"/>
                <a:gd name="connsiteX5" fmla="*/ 565201 w 802018"/>
                <a:gd name="connsiteY5" fmla="*/ 333492 h 374817"/>
                <a:gd name="connsiteX6" fmla="*/ 800151 w 802018"/>
                <a:gd name="connsiteY6" fmla="*/ 346192 h 374817"/>
                <a:gd name="connsiteX7" fmla="*/ 415976 w 802018"/>
                <a:gd name="connsiteY7" fmla="*/ 301742 h 374817"/>
                <a:gd name="connsiteX8" fmla="*/ 215951 w 802018"/>
                <a:gd name="connsiteY8" fmla="*/ 317617 h 374817"/>
                <a:gd name="connsiteX9" fmla="*/ 177851 w 802018"/>
                <a:gd name="connsiteY9" fmla="*/ 257292 h 374817"/>
                <a:gd name="connsiteX10" fmla="*/ 51 w 802018"/>
                <a:gd name="connsiteY10" fmla="*/ 117 h 374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2018" h="374817">
                  <a:moveTo>
                    <a:pt x="51" y="117"/>
                  </a:moveTo>
                  <a:cubicBezTo>
                    <a:pt x="3226" y="5938"/>
                    <a:pt x="135518" y="229775"/>
                    <a:pt x="196901" y="292217"/>
                  </a:cubicBezTo>
                  <a:cubicBezTo>
                    <a:pt x="258284" y="354659"/>
                    <a:pt x="350889" y="372650"/>
                    <a:pt x="368351" y="374767"/>
                  </a:cubicBezTo>
                  <a:cubicBezTo>
                    <a:pt x="385813" y="376884"/>
                    <a:pt x="258284" y="311796"/>
                    <a:pt x="301676" y="304917"/>
                  </a:cubicBezTo>
                  <a:cubicBezTo>
                    <a:pt x="345068" y="298038"/>
                    <a:pt x="584780" y="328730"/>
                    <a:pt x="628701" y="333492"/>
                  </a:cubicBezTo>
                  <a:cubicBezTo>
                    <a:pt x="672622" y="338254"/>
                    <a:pt x="536626" y="331375"/>
                    <a:pt x="565201" y="333492"/>
                  </a:cubicBezTo>
                  <a:cubicBezTo>
                    <a:pt x="593776" y="335609"/>
                    <a:pt x="825022" y="351484"/>
                    <a:pt x="800151" y="346192"/>
                  </a:cubicBezTo>
                  <a:cubicBezTo>
                    <a:pt x="775280" y="340900"/>
                    <a:pt x="513343" y="306505"/>
                    <a:pt x="415976" y="301742"/>
                  </a:cubicBezTo>
                  <a:cubicBezTo>
                    <a:pt x="318609" y="296980"/>
                    <a:pt x="255638" y="325025"/>
                    <a:pt x="215951" y="317617"/>
                  </a:cubicBezTo>
                  <a:cubicBezTo>
                    <a:pt x="176264" y="310209"/>
                    <a:pt x="214363" y="308092"/>
                    <a:pt x="177851" y="257292"/>
                  </a:cubicBezTo>
                  <a:cubicBezTo>
                    <a:pt x="141339" y="206492"/>
                    <a:pt x="-3124" y="-5704"/>
                    <a:pt x="51" y="1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5" name="フリーフォーム 1104">
              <a:extLst>
                <a:ext uri="{FF2B5EF4-FFF2-40B4-BE49-F238E27FC236}">
                  <a16:creationId xmlns:a16="http://schemas.microsoft.com/office/drawing/2014/main" id="{EFC6ED98-D6A0-3E53-9DFF-B99C86EC7B52}"/>
                </a:ext>
              </a:extLst>
            </p:cNvPr>
            <p:cNvSpPr/>
            <p:nvPr/>
          </p:nvSpPr>
          <p:spPr>
            <a:xfrm>
              <a:off x="3933775" y="3803606"/>
              <a:ext cx="242189" cy="1032898"/>
            </a:xfrm>
            <a:custGeom>
              <a:avLst/>
              <a:gdLst>
                <a:gd name="connsiteX0" fmla="*/ 6400 w 242189"/>
                <a:gd name="connsiteY0" fmla="*/ 44 h 1032898"/>
                <a:gd name="connsiteX1" fmla="*/ 203250 w 242189"/>
                <a:gd name="connsiteY1" fmla="*/ 263569 h 1032898"/>
                <a:gd name="connsiteX2" fmla="*/ 212775 w 242189"/>
                <a:gd name="connsiteY2" fmla="*/ 215944 h 1032898"/>
                <a:gd name="connsiteX3" fmla="*/ 215950 w 242189"/>
                <a:gd name="connsiteY3" fmla="*/ 593769 h 1032898"/>
                <a:gd name="connsiteX4" fmla="*/ 193725 w 242189"/>
                <a:gd name="connsiteY4" fmla="*/ 469944 h 1032898"/>
                <a:gd name="connsiteX5" fmla="*/ 225475 w 242189"/>
                <a:gd name="connsiteY5" fmla="*/ 1022394 h 1032898"/>
                <a:gd name="connsiteX6" fmla="*/ 231825 w 242189"/>
                <a:gd name="connsiteY6" fmla="*/ 803319 h 1032898"/>
                <a:gd name="connsiteX7" fmla="*/ 222300 w 242189"/>
                <a:gd name="connsiteY7" fmla="*/ 444544 h 1032898"/>
                <a:gd name="connsiteX8" fmla="*/ 50 w 242189"/>
                <a:gd name="connsiteY8" fmla="*/ 114344 h 1032898"/>
                <a:gd name="connsiteX9" fmla="*/ 200075 w 242189"/>
                <a:gd name="connsiteY9" fmla="*/ 285794 h 1032898"/>
                <a:gd name="connsiteX10" fmla="*/ 6400 w 242189"/>
                <a:gd name="connsiteY10" fmla="*/ 44 h 103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2189" h="1032898">
                  <a:moveTo>
                    <a:pt x="6400" y="44"/>
                  </a:moveTo>
                  <a:cubicBezTo>
                    <a:pt x="6929" y="-3660"/>
                    <a:pt x="168854" y="227586"/>
                    <a:pt x="203250" y="263569"/>
                  </a:cubicBezTo>
                  <a:cubicBezTo>
                    <a:pt x="237646" y="299552"/>
                    <a:pt x="210658" y="160911"/>
                    <a:pt x="212775" y="215944"/>
                  </a:cubicBezTo>
                  <a:cubicBezTo>
                    <a:pt x="214892" y="270977"/>
                    <a:pt x="219125" y="551436"/>
                    <a:pt x="215950" y="593769"/>
                  </a:cubicBezTo>
                  <a:cubicBezTo>
                    <a:pt x="212775" y="636102"/>
                    <a:pt x="192138" y="398507"/>
                    <a:pt x="193725" y="469944"/>
                  </a:cubicBezTo>
                  <a:cubicBezTo>
                    <a:pt x="195313" y="541382"/>
                    <a:pt x="219125" y="966832"/>
                    <a:pt x="225475" y="1022394"/>
                  </a:cubicBezTo>
                  <a:cubicBezTo>
                    <a:pt x="231825" y="1077956"/>
                    <a:pt x="232354" y="899627"/>
                    <a:pt x="231825" y="803319"/>
                  </a:cubicBezTo>
                  <a:cubicBezTo>
                    <a:pt x="231296" y="707011"/>
                    <a:pt x="260929" y="559373"/>
                    <a:pt x="222300" y="444544"/>
                  </a:cubicBezTo>
                  <a:cubicBezTo>
                    <a:pt x="183671" y="329715"/>
                    <a:pt x="3754" y="140802"/>
                    <a:pt x="50" y="114344"/>
                  </a:cubicBezTo>
                  <a:cubicBezTo>
                    <a:pt x="-3654" y="87886"/>
                    <a:pt x="197958" y="301140"/>
                    <a:pt x="200075" y="285794"/>
                  </a:cubicBezTo>
                  <a:cubicBezTo>
                    <a:pt x="202192" y="270448"/>
                    <a:pt x="5871" y="3748"/>
                    <a:pt x="6400" y="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6" name="フリーフォーム 1105">
              <a:extLst>
                <a:ext uri="{FF2B5EF4-FFF2-40B4-BE49-F238E27FC236}">
                  <a16:creationId xmlns:a16="http://schemas.microsoft.com/office/drawing/2014/main" id="{0D315DA8-878F-C941-2964-02476403DA02}"/>
                </a:ext>
              </a:extLst>
            </p:cNvPr>
            <p:cNvSpPr/>
            <p:nvPr/>
          </p:nvSpPr>
          <p:spPr>
            <a:xfrm>
              <a:off x="4317397" y="3974258"/>
              <a:ext cx="264129" cy="630209"/>
            </a:xfrm>
            <a:custGeom>
              <a:avLst/>
              <a:gdLst>
                <a:gd name="connsiteX0" fmla="*/ 264128 w 264129"/>
                <a:gd name="connsiteY0" fmla="*/ 842 h 630209"/>
                <a:gd name="connsiteX1" fmla="*/ 92678 w 264129"/>
                <a:gd name="connsiteY1" fmla="*/ 400892 h 630209"/>
                <a:gd name="connsiteX2" fmla="*/ 603 w 264129"/>
                <a:gd name="connsiteY2" fmla="*/ 629492 h 630209"/>
                <a:gd name="connsiteX3" fmla="*/ 57753 w 264129"/>
                <a:gd name="connsiteY3" fmla="*/ 464392 h 630209"/>
                <a:gd name="connsiteX4" fmla="*/ 153003 w 264129"/>
                <a:gd name="connsiteY4" fmla="*/ 229442 h 630209"/>
                <a:gd name="connsiteX5" fmla="*/ 95853 w 264129"/>
                <a:gd name="connsiteY5" fmla="*/ 292942 h 630209"/>
                <a:gd name="connsiteX6" fmla="*/ 264128 w 264129"/>
                <a:gd name="connsiteY6" fmla="*/ 842 h 630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129" h="630209">
                  <a:moveTo>
                    <a:pt x="264128" y="842"/>
                  </a:moveTo>
                  <a:cubicBezTo>
                    <a:pt x="263599" y="18834"/>
                    <a:pt x="136599" y="296117"/>
                    <a:pt x="92678" y="400892"/>
                  </a:cubicBezTo>
                  <a:cubicBezTo>
                    <a:pt x="48757" y="505667"/>
                    <a:pt x="6424" y="618909"/>
                    <a:pt x="603" y="629492"/>
                  </a:cubicBezTo>
                  <a:cubicBezTo>
                    <a:pt x="-5218" y="640075"/>
                    <a:pt x="32353" y="531067"/>
                    <a:pt x="57753" y="464392"/>
                  </a:cubicBezTo>
                  <a:cubicBezTo>
                    <a:pt x="83153" y="397717"/>
                    <a:pt x="146653" y="258017"/>
                    <a:pt x="153003" y="229442"/>
                  </a:cubicBezTo>
                  <a:cubicBezTo>
                    <a:pt x="159353" y="200867"/>
                    <a:pt x="79449" y="327338"/>
                    <a:pt x="95853" y="292942"/>
                  </a:cubicBezTo>
                  <a:cubicBezTo>
                    <a:pt x="112257" y="258546"/>
                    <a:pt x="264657" y="-17150"/>
                    <a:pt x="264128" y="8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7" name="フリーフォーム 1106">
              <a:extLst>
                <a:ext uri="{FF2B5EF4-FFF2-40B4-BE49-F238E27FC236}">
                  <a16:creationId xmlns:a16="http://schemas.microsoft.com/office/drawing/2014/main" id="{7D1201DC-2BB6-A860-B8AD-25816CC9EE70}"/>
                </a:ext>
              </a:extLst>
            </p:cNvPr>
            <p:cNvSpPr/>
            <p:nvPr/>
          </p:nvSpPr>
          <p:spPr>
            <a:xfrm>
              <a:off x="4206621" y="4501198"/>
              <a:ext cx="131826" cy="452228"/>
            </a:xfrm>
            <a:custGeom>
              <a:avLst/>
              <a:gdLst>
                <a:gd name="connsiteX0" fmla="*/ 114554 w 131826"/>
                <a:gd name="connsiteY0" fmla="*/ 952 h 452228"/>
                <a:gd name="connsiteX1" fmla="*/ 130429 w 131826"/>
                <a:gd name="connsiteY1" fmla="*/ 197802 h 452228"/>
                <a:gd name="connsiteX2" fmla="*/ 73279 w 131826"/>
                <a:gd name="connsiteY2" fmla="*/ 296227 h 452228"/>
                <a:gd name="connsiteX3" fmla="*/ 85979 w 131826"/>
                <a:gd name="connsiteY3" fmla="*/ 210502 h 452228"/>
                <a:gd name="connsiteX4" fmla="*/ 254 w 131826"/>
                <a:gd name="connsiteY4" fmla="*/ 451802 h 452228"/>
                <a:gd name="connsiteX5" fmla="*/ 60579 w 131826"/>
                <a:gd name="connsiteY5" fmla="*/ 267652 h 452228"/>
                <a:gd name="connsiteX6" fmla="*/ 89154 w 131826"/>
                <a:gd name="connsiteY6" fmla="*/ 207327 h 452228"/>
                <a:gd name="connsiteX7" fmla="*/ 117729 w 131826"/>
                <a:gd name="connsiteY7" fmla="*/ 124777 h 452228"/>
                <a:gd name="connsiteX8" fmla="*/ 114554 w 131826"/>
                <a:gd name="connsiteY8" fmla="*/ 952 h 452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826" h="452228">
                  <a:moveTo>
                    <a:pt x="114554" y="952"/>
                  </a:moveTo>
                  <a:cubicBezTo>
                    <a:pt x="116671" y="13123"/>
                    <a:pt x="137308" y="148590"/>
                    <a:pt x="130429" y="197802"/>
                  </a:cubicBezTo>
                  <a:cubicBezTo>
                    <a:pt x="123550" y="247014"/>
                    <a:pt x="80687" y="294110"/>
                    <a:pt x="73279" y="296227"/>
                  </a:cubicBezTo>
                  <a:cubicBezTo>
                    <a:pt x="65871" y="298344"/>
                    <a:pt x="98150" y="184573"/>
                    <a:pt x="85979" y="210502"/>
                  </a:cubicBezTo>
                  <a:cubicBezTo>
                    <a:pt x="73808" y="236431"/>
                    <a:pt x="4487" y="442277"/>
                    <a:pt x="254" y="451802"/>
                  </a:cubicBezTo>
                  <a:cubicBezTo>
                    <a:pt x="-3979" y="461327"/>
                    <a:pt x="45762" y="308398"/>
                    <a:pt x="60579" y="267652"/>
                  </a:cubicBezTo>
                  <a:cubicBezTo>
                    <a:pt x="75396" y="226906"/>
                    <a:pt x="79629" y="231140"/>
                    <a:pt x="89154" y="207327"/>
                  </a:cubicBezTo>
                  <a:cubicBezTo>
                    <a:pt x="98679" y="183515"/>
                    <a:pt x="117729" y="152823"/>
                    <a:pt x="117729" y="124777"/>
                  </a:cubicBezTo>
                  <a:cubicBezTo>
                    <a:pt x="117729" y="96731"/>
                    <a:pt x="112437" y="-11219"/>
                    <a:pt x="114554" y="9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8" name="フリーフォーム 1107">
              <a:extLst>
                <a:ext uri="{FF2B5EF4-FFF2-40B4-BE49-F238E27FC236}">
                  <a16:creationId xmlns:a16="http://schemas.microsoft.com/office/drawing/2014/main" id="{3131FF2B-0137-2F90-70E7-D7CDB6D03452}"/>
                </a:ext>
              </a:extLst>
            </p:cNvPr>
            <p:cNvSpPr/>
            <p:nvPr/>
          </p:nvSpPr>
          <p:spPr>
            <a:xfrm>
              <a:off x="4419588" y="4431630"/>
              <a:ext cx="117491" cy="461169"/>
            </a:xfrm>
            <a:custGeom>
              <a:avLst/>
              <a:gdLst>
                <a:gd name="connsiteX0" fmla="*/ 101612 w 117491"/>
                <a:gd name="connsiteY0" fmla="*/ 670 h 461169"/>
                <a:gd name="connsiteX1" fmla="*/ 88912 w 117491"/>
                <a:gd name="connsiteY1" fmla="*/ 229270 h 461169"/>
                <a:gd name="connsiteX2" fmla="*/ 12 w 117491"/>
                <a:gd name="connsiteY2" fmla="*/ 461045 h 461169"/>
                <a:gd name="connsiteX3" fmla="*/ 82562 w 117491"/>
                <a:gd name="connsiteY3" fmla="*/ 264195 h 461169"/>
                <a:gd name="connsiteX4" fmla="*/ 98437 w 117491"/>
                <a:gd name="connsiteY4" fmla="*/ 445170 h 461169"/>
                <a:gd name="connsiteX5" fmla="*/ 85737 w 117491"/>
                <a:gd name="connsiteY5" fmla="*/ 229270 h 461169"/>
                <a:gd name="connsiteX6" fmla="*/ 57162 w 117491"/>
                <a:gd name="connsiteY6" fmla="*/ 308645 h 461169"/>
                <a:gd name="connsiteX7" fmla="*/ 107962 w 117491"/>
                <a:gd name="connsiteY7" fmla="*/ 178470 h 461169"/>
                <a:gd name="connsiteX8" fmla="*/ 117487 w 117491"/>
                <a:gd name="connsiteY8" fmla="*/ 159420 h 461169"/>
                <a:gd name="connsiteX9" fmla="*/ 101612 w 117491"/>
                <a:gd name="connsiteY9" fmla="*/ 670 h 461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491" h="461169">
                  <a:moveTo>
                    <a:pt x="101612" y="670"/>
                  </a:moveTo>
                  <a:cubicBezTo>
                    <a:pt x="96850" y="12312"/>
                    <a:pt x="105845" y="152541"/>
                    <a:pt x="88912" y="229270"/>
                  </a:cubicBezTo>
                  <a:cubicBezTo>
                    <a:pt x="71979" y="305999"/>
                    <a:pt x="1070" y="455224"/>
                    <a:pt x="12" y="461045"/>
                  </a:cubicBezTo>
                  <a:cubicBezTo>
                    <a:pt x="-1046" y="466866"/>
                    <a:pt x="66158" y="266841"/>
                    <a:pt x="82562" y="264195"/>
                  </a:cubicBezTo>
                  <a:cubicBezTo>
                    <a:pt x="98966" y="261549"/>
                    <a:pt x="97908" y="450991"/>
                    <a:pt x="98437" y="445170"/>
                  </a:cubicBezTo>
                  <a:cubicBezTo>
                    <a:pt x="98966" y="439349"/>
                    <a:pt x="92616" y="252024"/>
                    <a:pt x="85737" y="229270"/>
                  </a:cubicBezTo>
                  <a:cubicBezTo>
                    <a:pt x="78858" y="206516"/>
                    <a:pt x="53458" y="317112"/>
                    <a:pt x="57162" y="308645"/>
                  </a:cubicBezTo>
                  <a:cubicBezTo>
                    <a:pt x="60866" y="300178"/>
                    <a:pt x="97908" y="203341"/>
                    <a:pt x="107962" y="178470"/>
                  </a:cubicBezTo>
                  <a:cubicBezTo>
                    <a:pt x="118016" y="153599"/>
                    <a:pt x="117487" y="186407"/>
                    <a:pt x="117487" y="159420"/>
                  </a:cubicBezTo>
                  <a:cubicBezTo>
                    <a:pt x="117487" y="132433"/>
                    <a:pt x="106374" y="-10972"/>
                    <a:pt x="101612" y="6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9" name="フリーフォーム 1108">
              <a:extLst>
                <a:ext uri="{FF2B5EF4-FFF2-40B4-BE49-F238E27FC236}">
                  <a16:creationId xmlns:a16="http://schemas.microsoft.com/office/drawing/2014/main" id="{185455F7-1FBC-3258-F4CD-935EC93ED16F}"/>
                </a:ext>
              </a:extLst>
            </p:cNvPr>
            <p:cNvSpPr/>
            <p:nvPr/>
          </p:nvSpPr>
          <p:spPr>
            <a:xfrm>
              <a:off x="5166673" y="4668063"/>
              <a:ext cx="131797" cy="219948"/>
            </a:xfrm>
            <a:custGeom>
              <a:avLst/>
              <a:gdLst>
                <a:gd name="connsiteX0" fmla="*/ 359 w 131797"/>
                <a:gd name="connsiteY0" fmla="*/ 1428 h 219948"/>
                <a:gd name="connsiteX1" fmla="*/ 20530 w 131797"/>
                <a:gd name="connsiteY1" fmla="*/ 145984 h 219948"/>
                <a:gd name="connsiteX2" fmla="*/ 13806 w 131797"/>
                <a:gd name="connsiteY2" fmla="*/ 219943 h 219948"/>
                <a:gd name="connsiteX3" fmla="*/ 10445 w 131797"/>
                <a:gd name="connsiteY3" fmla="*/ 149346 h 219948"/>
                <a:gd name="connsiteX4" fmla="*/ 37339 w 131797"/>
                <a:gd name="connsiteY4" fmla="*/ 65302 h 219948"/>
                <a:gd name="connsiteX5" fmla="*/ 64233 w 131797"/>
                <a:gd name="connsiteY5" fmla="*/ 129175 h 219948"/>
                <a:gd name="connsiteX6" fmla="*/ 70956 w 131797"/>
                <a:gd name="connsiteY6" fmla="*/ 78749 h 219948"/>
                <a:gd name="connsiteX7" fmla="*/ 131468 w 131797"/>
                <a:gd name="connsiteY7" fmla="*/ 72025 h 219948"/>
                <a:gd name="connsiteX8" fmla="*/ 40701 w 131797"/>
                <a:gd name="connsiteY8" fmla="*/ 72025 h 219948"/>
                <a:gd name="connsiteX9" fmla="*/ 359 w 131797"/>
                <a:gd name="connsiteY9" fmla="*/ 1428 h 21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797" h="219948">
                  <a:moveTo>
                    <a:pt x="359" y="1428"/>
                  </a:moveTo>
                  <a:cubicBezTo>
                    <a:pt x="-3003" y="13755"/>
                    <a:pt x="18289" y="109565"/>
                    <a:pt x="20530" y="145984"/>
                  </a:cubicBezTo>
                  <a:cubicBezTo>
                    <a:pt x="22771" y="182403"/>
                    <a:pt x="15487" y="219383"/>
                    <a:pt x="13806" y="219943"/>
                  </a:cubicBezTo>
                  <a:cubicBezTo>
                    <a:pt x="12125" y="220503"/>
                    <a:pt x="6523" y="175120"/>
                    <a:pt x="10445" y="149346"/>
                  </a:cubicBezTo>
                  <a:cubicBezTo>
                    <a:pt x="14367" y="123573"/>
                    <a:pt x="28374" y="68664"/>
                    <a:pt x="37339" y="65302"/>
                  </a:cubicBezTo>
                  <a:cubicBezTo>
                    <a:pt x="46304" y="61940"/>
                    <a:pt x="58630" y="126934"/>
                    <a:pt x="64233" y="129175"/>
                  </a:cubicBezTo>
                  <a:cubicBezTo>
                    <a:pt x="69836" y="131416"/>
                    <a:pt x="59750" y="88274"/>
                    <a:pt x="70956" y="78749"/>
                  </a:cubicBezTo>
                  <a:cubicBezTo>
                    <a:pt x="82162" y="69224"/>
                    <a:pt x="136510" y="73146"/>
                    <a:pt x="131468" y="72025"/>
                  </a:cubicBezTo>
                  <a:cubicBezTo>
                    <a:pt x="126426" y="70904"/>
                    <a:pt x="63673" y="83791"/>
                    <a:pt x="40701" y="72025"/>
                  </a:cubicBezTo>
                  <a:cubicBezTo>
                    <a:pt x="17729" y="60259"/>
                    <a:pt x="3721" y="-10899"/>
                    <a:pt x="359" y="14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0" name="フリーフォーム 1109">
              <a:extLst>
                <a:ext uri="{FF2B5EF4-FFF2-40B4-BE49-F238E27FC236}">
                  <a16:creationId xmlns:a16="http://schemas.microsoft.com/office/drawing/2014/main" id="{B83688F2-2D27-2EFD-2AD3-3C115CE05100}"/>
                </a:ext>
              </a:extLst>
            </p:cNvPr>
            <p:cNvSpPr/>
            <p:nvPr/>
          </p:nvSpPr>
          <p:spPr>
            <a:xfrm>
              <a:off x="4632501" y="4659303"/>
              <a:ext cx="136395" cy="202168"/>
            </a:xfrm>
            <a:custGeom>
              <a:avLst/>
              <a:gdLst>
                <a:gd name="connsiteX0" fmla="*/ 11 w 136395"/>
                <a:gd name="connsiteY0" fmla="*/ 103 h 202168"/>
                <a:gd name="connsiteX1" fmla="*/ 107587 w 136395"/>
                <a:gd name="connsiteY1" fmla="*/ 63976 h 202168"/>
                <a:gd name="connsiteX2" fmla="*/ 80693 w 136395"/>
                <a:gd name="connsiteY2" fmla="*/ 151382 h 202168"/>
                <a:gd name="connsiteX3" fmla="*/ 84055 w 136395"/>
                <a:gd name="connsiteY3" fmla="*/ 124488 h 202168"/>
                <a:gd name="connsiteX4" fmla="*/ 6734 w 136395"/>
                <a:gd name="connsiteY4" fmla="*/ 201809 h 202168"/>
                <a:gd name="connsiteX5" fmla="*/ 50437 w 136395"/>
                <a:gd name="connsiteY5" fmla="*/ 151382 h 202168"/>
                <a:gd name="connsiteX6" fmla="*/ 134481 w 136395"/>
                <a:gd name="connsiteY6" fmla="*/ 104318 h 202168"/>
                <a:gd name="connsiteX7" fmla="*/ 100864 w 136395"/>
                <a:gd name="connsiteY7" fmla="*/ 50529 h 202168"/>
                <a:gd name="connsiteX8" fmla="*/ 11 w 136395"/>
                <a:gd name="connsiteY8" fmla="*/ 103 h 20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395" h="202168">
                  <a:moveTo>
                    <a:pt x="11" y="103"/>
                  </a:moveTo>
                  <a:cubicBezTo>
                    <a:pt x="1132" y="2344"/>
                    <a:pt x="94140" y="38763"/>
                    <a:pt x="107587" y="63976"/>
                  </a:cubicBezTo>
                  <a:cubicBezTo>
                    <a:pt x="121034" y="89189"/>
                    <a:pt x="84615" y="141297"/>
                    <a:pt x="80693" y="151382"/>
                  </a:cubicBezTo>
                  <a:cubicBezTo>
                    <a:pt x="76771" y="161467"/>
                    <a:pt x="96381" y="116084"/>
                    <a:pt x="84055" y="124488"/>
                  </a:cubicBezTo>
                  <a:cubicBezTo>
                    <a:pt x="71729" y="132892"/>
                    <a:pt x="12337" y="197327"/>
                    <a:pt x="6734" y="201809"/>
                  </a:cubicBezTo>
                  <a:cubicBezTo>
                    <a:pt x="1131" y="206291"/>
                    <a:pt x="29146" y="167631"/>
                    <a:pt x="50437" y="151382"/>
                  </a:cubicBezTo>
                  <a:cubicBezTo>
                    <a:pt x="71728" y="135134"/>
                    <a:pt x="126077" y="121127"/>
                    <a:pt x="134481" y="104318"/>
                  </a:cubicBezTo>
                  <a:cubicBezTo>
                    <a:pt x="142885" y="87509"/>
                    <a:pt x="122155" y="68459"/>
                    <a:pt x="100864" y="50529"/>
                  </a:cubicBezTo>
                  <a:cubicBezTo>
                    <a:pt x="79573" y="32600"/>
                    <a:pt x="-1110" y="-2138"/>
                    <a:pt x="11" y="1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1" name="フリーフォーム 1110">
              <a:extLst>
                <a:ext uri="{FF2B5EF4-FFF2-40B4-BE49-F238E27FC236}">
                  <a16:creationId xmlns:a16="http://schemas.microsoft.com/office/drawing/2014/main" id="{2EFA802F-9521-10BE-2BD8-7194CFD27803}"/>
                </a:ext>
              </a:extLst>
            </p:cNvPr>
            <p:cNvSpPr/>
            <p:nvPr/>
          </p:nvSpPr>
          <p:spPr>
            <a:xfrm>
              <a:off x="6214198" y="3810993"/>
              <a:ext cx="183581" cy="1176493"/>
            </a:xfrm>
            <a:custGeom>
              <a:avLst/>
              <a:gdLst>
                <a:gd name="connsiteX0" fmla="*/ 31961 w 183581"/>
                <a:gd name="connsiteY0" fmla="*/ 1248 h 1176493"/>
                <a:gd name="connsiteX1" fmla="*/ 129452 w 183581"/>
                <a:gd name="connsiteY1" fmla="*/ 384489 h 1176493"/>
                <a:gd name="connsiteX2" fmla="*/ 119367 w 183581"/>
                <a:gd name="connsiteY2" fmla="*/ 344148 h 1176493"/>
                <a:gd name="connsiteX3" fmla="*/ 45408 w 183581"/>
                <a:gd name="connsiteY3" fmla="*/ 750922 h 1176493"/>
                <a:gd name="connsiteX4" fmla="*/ 82387 w 183581"/>
                <a:gd name="connsiteY4" fmla="*/ 660154 h 1176493"/>
                <a:gd name="connsiteX5" fmla="*/ 1705 w 183581"/>
                <a:gd name="connsiteY5" fmla="*/ 1171142 h 1176493"/>
                <a:gd name="connsiteX6" fmla="*/ 31961 w 183581"/>
                <a:gd name="connsiteY6" fmla="*/ 895478 h 1176493"/>
                <a:gd name="connsiteX7" fmla="*/ 85749 w 183581"/>
                <a:gd name="connsiteY7" fmla="*/ 391213 h 1176493"/>
                <a:gd name="connsiteX8" fmla="*/ 183240 w 183581"/>
                <a:gd name="connsiteY8" fmla="*/ 118910 h 1176493"/>
                <a:gd name="connsiteX9" fmla="*/ 116005 w 183581"/>
                <a:gd name="connsiteY9" fmla="*/ 256742 h 1176493"/>
                <a:gd name="connsiteX10" fmla="*/ 31961 w 183581"/>
                <a:gd name="connsiteY10" fmla="*/ 1248 h 117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3581" h="1176493">
                  <a:moveTo>
                    <a:pt x="31961" y="1248"/>
                  </a:moveTo>
                  <a:cubicBezTo>
                    <a:pt x="34202" y="22539"/>
                    <a:pt x="114884" y="327339"/>
                    <a:pt x="129452" y="384489"/>
                  </a:cubicBezTo>
                  <a:cubicBezTo>
                    <a:pt x="144020" y="441639"/>
                    <a:pt x="133374" y="283076"/>
                    <a:pt x="119367" y="344148"/>
                  </a:cubicBezTo>
                  <a:cubicBezTo>
                    <a:pt x="105360" y="405220"/>
                    <a:pt x="51571" y="698254"/>
                    <a:pt x="45408" y="750922"/>
                  </a:cubicBezTo>
                  <a:cubicBezTo>
                    <a:pt x="39245" y="803590"/>
                    <a:pt x="89671" y="590117"/>
                    <a:pt x="82387" y="660154"/>
                  </a:cubicBezTo>
                  <a:cubicBezTo>
                    <a:pt x="75103" y="730191"/>
                    <a:pt x="10109" y="1131921"/>
                    <a:pt x="1705" y="1171142"/>
                  </a:cubicBezTo>
                  <a:cubicBezTo>
                    <a:pt x="-6699" y="1210363"/>
                    <a:pt x="17954" y="1025466"/>
                    <a:pt x="31961" y="895478"/>
                  </a:cubicBezTo>
                  <a:cubicBezTo>
                    <a:pt x="45968" y="765490"/>
                    <a:pt x="60536" y="520641"/>
                    <a:pt x="85749" y="391213"/>
                  </a:cubicBezTo>
                  <a:cubicBezTo>
                    <a:pt x="110962" y="261785"/>
                    <a:pt x="178197" y="141322"/>
                    <a:pt x="183240" y="118910"/>
                  </a:cubicBezTo>
                  <a:cubicBezTo>
                    <a:pt x="188283" y="96498"/>
                    <a:pt x="136176" y="275792"/>
                    <a:pt x="116005" y="256742"/>
                  </a:cubicBezTo>
                  <a:cubicBezTo>
                    <a:pt x="95835" y="237692"/>
                    <a:pt x="29720" y="-20043"/>
                    <a:pt x="31961" y="12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2" name="フリーフォーム 1111">
              <a:extLst>
                <a:ext uri="{FF2B5EF4-FFF2-40B4-BE49-F238E27FC236}">
                  <a16:creationId xmlns:a16="http://schemas.microsoft.com/office/drawing/2014/main" id="{18BE71B6-C47A-FD4F-33BB-AC63C11FB340}"/>
                </a:ext>
              </a:extLst>
            </p:cNvPr>
            <p:cNvSpPr/>
            <p:nvPr/>
          </p:nvSpPr>
          <p:spPr>
            <a:xfrm>
              <a:off x="5244127" y="3720570"/>
              <a:ext cx="131462" cy="669322"/>
            </a:xfrm>
            <a:custGeom>
              <a:avLst/>
              <a:gdLst>
                <a:gd name="connsiteX0" fmla="*/ 226 w 131462"/>
                <a:gd name="connsiteY0" fmla="*/ 904 h 669322"/>
                <a:gd name="connsiteX1" fmla="*/ 117888 w 131462"/>
                <a:gd name="connsiteY1" fmla="*/ 363974 h 669322"/>
                <a:gd name="connsiteX2" fmla="*/ 57376 w 131462"/>
                <a:gd name="connsiteY2" fmla="*/ 266483 h 669322"/>
                <a:gd name="connsiteX3" fmla="*/ 117888 w 131462"/>
                <a:gd name="connsiteY3" fmla="*/ 508530 h 669322"/>
                <a:gd name="connsiteX4" fmla="*/ 87632 w 131462"/>
                <a:gd name="connsiteY4" fmla="*/ 374059 h 669322"/>
                <a:gd name="connsiteX5" fmla="*/ 131335 w 131462"/>
                <a:gd name="connsiteY5" fmla="*/ 666533 h 669322"/>
                <a:gd name="connsiteX6" fmla="*/ 70823 w 131462"/>
                <a:gd name="connsiteY6" fmla="*/ 505168 h 669322"/>
                <a:gd name="connsiteX7" fmla="*/ 77547 w 131462"/>
                <a:gd name="connsiteY7" fmla="*/ 236227 h 669322"/>
                <a:gd name="connsiteX8" fmla="*/ 87632 w 131462"/>
                <a:gd name="connsiteY8" fmla="*/ 259759 h 669322"/>
                <a:gd name="connsiteX9" fmla="*/ 226 w 131462"/>
                <a:gd name="connsiteY9" fmla="*/ 904 h 669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462" h="669322">
                  <a:moveTo>
                    <a:pt x="226" y="904"/>
                  </a:moveTo>
                  <a:cubicBezTo>
                    <a:pt x="5269" y="18273"/>
                    <a:pt x="108363" y="319711"/>
                    <a:pt x="117888" y="363974"/>
                  </a:cubicBezTo>
                  <a:cubicBezTo>
                    <a:pt x="127413" y="408237"/>
                    <a:pt x="57376" y="242390"/>
                    <a:pt x="57376" y="266483"/>
                  </a:cubicBezTo>
                  <a:cubicBezTo>
                    <a:pt x="57376" y="290576"/>
                    <a:pt x="112845" y="490601"/>
                    <a:pt x="117888" y="508530"/>
                  </a:cubicBezTo>
                  <a:cubicBezTo>
                    <a:pt x="122931" y="526459"/>
                    <a:pt x="85391" y="347725"/>
                    <a:pt x="87632" y="374059"/>
                  </a:cubicBezTo>
                  <a:cubicBezTo>
                    <a:pt x="89873" y="400393"/>
                    <a:pt x="134136" y="644682"/>
                    <a:pt x="131335" y="666533"/>
                  </a:cubicBezTo>
                  <a:cubicBezTo>
                    <a:pt x="128534" y="688384"/>
                    <a:pt x="79788" y="576886"/>
                    <a:pt x="70823" y="505168"/>
                  </a:cubicBezTo>
                  <a:cubicBezTo>
                    <a:pt x="61858" y="433450"/>
                    <a:pt x="74746" y="277128"/>
                    <a:pt x="77547" y="236227"/>
                  </a:cubicBezTo>
                  <a:cubicBezTo>
                    <a:pt x="80348" y="195326"/>
                    <a:pt x="99398" y="297859"/>
                    <a:pt x="87632" y="259759"/>
                  </a:cubicBezTo>
                  <a:cubicBezTo>
                    <a:pt x="75866" y="221659"/>
                    <a:pt x="-4817" y="-16465"/>
                    <a:pt x="226" y="9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3" name="フリーフォーム 1112">
              <a:extLst>
                <a:ext uri="{FF2B5EF4-FFF2-40B4-BE49-F238E27FC236}">
                  <a16:creationId xmlns:a16="http://schemas.microsoft.com/office/drawing/2014/main" id="{CADF9340-EC31-37F0-A17C-122EEEC4FC56}"/>
                </a:ext>
              </a:extLst>
            </p:cNvPr>
            <p:cNvSpPr/>
            <p:nvPr/>
          </p:nvSpPr>
          <p:spPr>
            <a:xfrm>
              <a:off x="5566986" y="4020420"/>
              <a:ext cx="102678" cy="699838"/>
            </a:xfrm>
            <a:custGeom>
              <a:avLst/>
              <a:gdLst>
                <a:gd name="connsiteX0" fmla="*/ 96 w 102678"/>
                <a:gd name="connsiteY0" fmla="*/ 251 h 699838"/>
                <a:gd name="connsiteX1" fmla="*/ 63970 w 102678"/>
                <a:gd name="connsiteY1" fmla="*/ 497792 h 699838"/>
                <a:gd name="connsiteX2" fmla="*/ 47161 w 102678"/>
                <a:gd name="connsiteY2" fmla="*/ 356598 h 699838"/>
                <a:gd name="connsiteX3" fmla="*/ 97588 w 102678"/>
                <a:gd name="connsiteY3" fmla="*/ 692774 h 699838"/>
                <a:gd name="connsiteX4" fmla="*/ 100949 w 102678"/>
                <a:gd name="connsiteY4" fmla="*/ 591921 h 699838"/>
                <a:gd name="connsiteX5" fmla="*/ 97588 w 102678"/>
                <a:gd name="connsiteY5" fmla="*/ 672604 h 699838"/>
                <a:gd name="connsiteX6" fmla="*/ 80779 w 102678"/>
                <a:gd name="connsiteY6" fmla="*/ 433918 h 699838"/>
                <a:gd name="connsiteX7" fmla="*/ 96 w 102678"/>
                <a:gd name="connsiteY7" fmla="*/ 251 h 699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678" h="699838">
                  <a:moveTo>
                    <a:pt x="96" y="251"/>
                  </a:moveTo>
                  <a:cubicBezTo>
                    <a:pt x="-2705" y="10897"/>
                    <a:pt x="56126" y="438401"/>
                    <a:pt x="63970" y="497792"/>
                  </a:cubicBezTo>
                  <a:cubicBezTo>
                    <a:pt x="71814" y="557183"/>
                    <a:pt x="41558" y="324101"/>
                    <a:pt x="47161" y="356598"/>
                  </a:cubicBezTo>
                  <a:cubicBezTo>
                    <a:pt x="52764" y="389095"/>
                    <a:pt x="88623" y="653554"/>
                    <a:pt x="97588" y="692774"/>
                  </a:cubicBezTo>
                  <a:cubicBezTo>
                    <a:pt x="106553" y="731994"/>
                    <a:pt x="100949" y="595283"/>
                    <a:pt x="100949" y="591921"/>
                  </a:cubicBezTo>
                  <a:cubicBezTo>
                    <a:pt x="100949" y="588559"/>
                    <a:pt x="100950" y="698938"/>
                    <a:pt x="97588" y="672604"/>
                  </a:cubicBezTo>
                  <a:cubicBezTo>
                    <a:pt x="94226" y="646270"/>
                    <a:pt x="95347" y="547658"/>
                    <a:pt x="80779" y="433918"/>
                  </a:cubicBezTo>
                  <a:cubicBezTo>
                    <a:pt x="66211" y="320178"/>
                    <a:pt x="2897" y="-10395"/>
                    <a:pt x="96" y="2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4" name="フリーフォーム 1113">
              <a:extLst>
                <a:ext uri="{FF2B5EF4-FFF2-40B4-BE49-F238E27FC236}">
                  <a16:creationId xmlns:a16="http://schemas.microsoft.com/office/drawing/2014/main" id="{F115A727-C0F2-8ED1-80ED-4F7C1ABB59E6}"/>
                </a:ext>
              </a:extLst>
            </p:cNvPr>
            <p:cNvSpPr/>
            <p:nvPr/>
          </p:nvSpPr>
          <p:spPr>
            <a:xfrm>
              <a:off x="5259567" y="4847662"/>
              <a:ext cx="430096" cy="108306"/>
            </a:xfrm>
            <a:custGeom>
              <a:avLst/>
              <a:gdLst>
                <a:gd name="connsiteX0" fmla="*/ 1595 w 430096"/>
                <a:gd name="connsiteY0" fmla="*/ 30259 h 108306"/>
                <a:gd name="connsiteX1" fmla="*/ 146151 w 430096"/>
                <a:gd name="connsiteY1" fmla="*/ 94132 h 108306"/>
                <a:gd name="connsiteX2" fmla="*/ 384836 w 430096"/>
                <a:gd name="connsiteY2" fmla="*/ 13450 h 108306"/>
                <a:gd name="connsiteX3" fmla="*/ 277259 w 430096"/>
                <a:gd name="connsiteY3" fmla="*/ 63876 h 108306"/>
                <a:gd name="connsiteX4" fmla="*/ 428539 w 430096"/>
                <a:gd name="connsiteY4" fmla="*/ 3 h 108306"/>
                <a:gd name="connsiteX5" fmla="*/ 357942 w 430096"/>
                <a:gd name="connsiteY5" fmla="*/ 67238 h 108306"/>
                <a:gd name="connsiteX6" fmla="*/ 391559 w 430096"/>
                <a:gd name="connsiteY6" fmla="*/ 107579 h 108306"/>
                <a:gd name="connsiteX7" fmla="*/ 398283 w 430096"/>
                <a:gd name="connsiteY7" fmla="*/ 33620 h 108306"/>
                <a:gd name="connsiteX8" fmla="*/ 327686 w 430096"/>
                <a:gd name="connsiteY8" fmla="*/ 57153 h 108306"/>
                <a:gd name="connsiteX9" fmla="*/ 152874 w 430096"/>
                <a:gd name="connsiteY9" fmla="*/ 97494 h 108306"/>
                <a:gd name="connsiteX10" fmla="*/ 173045 w 430096"/>
                <a:gd name="connsiteY10" fmla="*/ 33620 h 108306"/>
                <a:gd name="connsiteX11" fmla="*/ 236918 w 430096"/>
                <a:gd name="connsiteY11" fmla="*/ 73962 h 108306"/>
                <a:gd name="connsiteX12" fmla="*/ 1595 w 430096"/>
                <a:gd name="connsiteY12" fmla="*/ 30259 h 108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0096" h="108306">
                  <a:moveTo>
                    <a:pt x="1595" y="30259"/>
                  </a:moveTo>
                  <a:cubicBezTo>
                    <a:pt x="-13533" y="33621"/>
                    <a:pt x="82278" y="96933"/>
                    <a:pt x="146151" y="94132"/>
                  </a:cubicBezTo>
                  <a:cubicBezTo>
                    <a:pt x="210024" y="91331"/>
                    <a:pt x="362985" y="18493"/>
                    <a:pt x="384836" y="13450"/>
                  </a:cubicBezTo>
                  <a:cubicBezTo>
                    <a:pt x="406687" y="8407"/>
                    <a:pt x="269975" y="66117"/>
                    <a:pt x="277259" y="63876"/>
                  </a:cubicBezTo>
                  <a:cubicBezTo>
                    <a:pt x="284543" y="61635"/>
                    <a:pt x="415092" y="-557"/>
                    <a:pt x="428539" y="3"/>
                  </a:cubicBezTo>
                  <a:cubicBezTo>
                    <a:pt x="441986" y="563"/>
                    <a:pt x="364105" y="49309"/>
                    <a:pt x="357942" y="67238"/>
                  </a:cubicBezTo>
                  <a:cubicBezTo>
                    <a:pt x="351779" y="85167"/>
                    <a:pt x="384836" y="113182"/>
                    <a:pt x="391559" y="107579"/>
                  </a:cubicBezTo>
                  <a:cubicBezTo>
                    <a:pt x="398282" y="101976"/>
                    <a:pt x="408929" y="42024"/>
                    <a:pt x="398283" y="33620"/>
                  </a:cubicBezTo>
                  <a:cubicBezTo>
                    <a:pt x="387638" y="25216"/>
                    <a:pt x="368588" y="46507"/>
                    <a:pt x="327686" y="57153"/>
                  </a:cubicBezTo>
                  <a:cubicBezTo>
                    <a:pt x="286785" y="67799"/>
                    <a:pt x="178648" y="101416"/>
                    <a:pt x="152874" y="97494"/>
                  </a:cubicBezTo>
                  <a:cubicBezTo>
                    <a:pt x="127101" y="93572"/>
                    <a:pt x="159038" y="37542"/>
                    <a:pt x="173045" y="33620"/>
                  </a:cubicBezTo>
                  <a:cubicBezTo>
                    <a:pt x="187052" y="29698"/>
                    <a:pt x="269975" y="71161"/>
                    <a:pt x="236918" y="73962"/>
                  </a:cubicBezTo>
                  <a:cubicBezTo>
                    <a:pt x="203861" y="76763"/>
                    <a:pt x="16723" y="26897"/>
                    <a:pt x="1595" y="302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5" name="フリーフォーム 1114">
              <a:extLst>
                <a:ext uri="{FF2B5EF4-FFF2-40B4-BE49-F238E27FC236}">
                  <a16:creationId xmlns:a16="http://schemas.microsoft.com/office/drawing/2014/main" id="{0AFD58BD-D799-0246-D541-ED23E2F5C52D}"/>
                </a:ext>
              </a:extLst>
            </p:cNvPr>
            <p:cNvSpPr/>
            <p:nvPr/>
          </p:nvSpPr>
          <p:spPr>
            <a:xfrm>
              <a:off x="6137357" y="3390324"/>
              <a:ext cx="428066" cy="479067"/>
            </a:xfrm>
            <a:custGeom>
              <a:avLst/>
              <a:gdLst>
                <a:gd name="connsiteX0" fmla="*/ 418084 w 428066"/>
                <a:gd name="connsiteY0" fmla="*/ 11782 h 479067"/>
                <a:gd name="connsiteX1" fmla="*/ 165952 w 428066"/>
                <a:gd name="connsiteY1" fmla="*/ 263914 h 479067"/>
                <a:gd name="connsiteX2" fmla="*/ 1225 w 428066"/>
                <a:gd name="connsiteY2" fmla="*/ 418555 h 479067"/>
                <a:gd name="connsiteX3" fmla="*/ 249996 w 428066"/>
                <a:gd name="connsiteY3" fmla="*/ 189955 h 479067"/>
                <a:gd name="connsiteX4" fmla="*/ 273528 w 428066"/>
                <a:gd name="connsiteY4" fmla="*/ 304255 h 479067"/>
                <a:gd name="connsiteX5" fmla="*/ 273528 w 428066"/>
                <a:gd name="connsiteY5" fmla="*/ 479067 h 479067"/>
                <a:gd name="connsiteX6" fmla="*/ 273528 w 428066"/>
                <a:gd name="connsiteY6" fmla="*/ 263914 h 479067"/>
                <a:gd name="connsiteX7" fmla="*/ 307146 w 428066"/>
                <a:gd name="connsiteY7" fmla="*/ 99188 h 479067"/>
                <a:gd name="connsiteX8" fmla="*/ 219740 w 428066"/>
                <a:gd name="connsiteY8" fmla="*/ 189955 h 479067"/>
                <a:gd name="connsiteX9" fmla="*/ 364296 w 428066"/>
                <a:gd name="connsiteY9" fmla="*/ 55485 h 479067"/>
                <a:gd name="connsiteX10" fmla="*/ 418084 w 428066"/>
                <a:gd name="connsiteY10" fmla="*/ 11782 h 47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8066" h="479067">
                  <a:moveTo>
                    <a:pt x="418084" y="11782"/>
                  </a:moveTo>
                  <a:cubicBezTo>
                    <a:pt x="385027" y="46520"/>
                    <a:pt x="235428" y="196119"/>
                    <a:pt x="165952" y="263914"/>
                  </a:cubicBezTo>
                  <a:cubicBezTo>
                    <a:pt x="96476" y="331709"/>
                    <a:pt x="-12782" y="430882"/>
                    <a:pt x="1225" y="418555"/>
                  </a:cubicBezTo>
                  <a:cubicBezTo>
                    <a:pt x="15232" y="406229"/>
                    <a:pt x="204612" y="209005"/>
                    <a:pt x="249996" y="189955"/>
                  </a:cubicBezTo>
                  <a:cubicBezTo>
                    <a:pt x="295380" y="170905"/>
                    <a:pt x="269606" y="256070"/>
                    <a:pt x="273528" y="304255"/>
                  </a:cubicBezTo>
                  <a:cubicBezTo>
                    <a:pt x="277450" y="352440"/>
                    <a:pt x="273528" y="479067"/>
                    <a:pt x="273528" y="479067"/>
                  </a:cubicBezTo>
                  <a:cubicBezTo>
                    <a:pt x="273528" y="472344"/>
                    <a:pt x="267925" y="327227"/>
                    <a:pt x="273528" y="263914"/>
                  </a:cubicBezTo>
                  <a:cubicBezTo>
                    <a:pt x="279131" y="200601"/>
                    <a:pt x="316111" y="111514"/>
                    <a:pt x="307146" y="99188"/>
                  </a:cubicBezTo>
                  <a:cubicBezTo>
                    <a:pt x="298181" y="86862"/>
                    <a:pt x="210215" y="197239"/>
                    <a:pt x="219740" y="189955"/>
                  </a:cubicBezTo>
                  <a:cubicBezTo>
                    <a:pt x="229265" y="182671"/>
                    <a:pt x="334600" y="83500"/>
                    <a:pt x="364296" y="55485"/>
                  </a:cubicBezTo>
                  <a:cubicBezTo>
                    <a:pt x="393992" y="27470"/>
                    <a:pt x="451141" y="-22956"/>
                    <a:pt x="418084" y="117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6" name="フリーフォーム 1115">
              <a:extLst>
                <a:ext uri="{FF2B5EF4-FFF2-40B4-BE49-F238E27FC236}">
                  <a16:creationId xmlns:a16="http://schemas.microsoft.com/office/drawing/2014/main" id="{E117B1D7-4C75-F2D7-9344-A56BA0729BF8}"/>
                </a:ext>
              </a:extLst>
            </p:cNvPr>
            <p:cNvSpPr/>
            <p:nvPr/>
          </p:nvSpPr>
          <p:spPr>
            <a:xfrm>
              <a:off x="6460805" y="3180228"/>
              <a:ext cx="103945" cy="751204"/>
            </a:xfrm>
            <a:custGeom>
              <a:avLst/>
              <a:gdLst>
                <a:gd name="connsiteX0" fmla="*/ 507 w 103945"/>
                <a:gd name="connsiteY0" fmla="*/ 3363 h 751204"/>
                <a:gd name="connsiteX1" fmla="*/ 74466 w 103945"/>
                <a:gd name="connsiteY1" fmla="*/ 544607 h 751204"/>
                <a:gd name="connsiteX2" fmla="*/ 81189 w 103945"/>
                <a:gd name="connsiteY2" fmla="*/ 406775 h 751204"/>
                <a:gd name="connsiteX3" fmla="*/ 87913 w 103945"/>
                <a:gd name="connsiteY3" fmla="*/ 749675 h 751204"/>
                <a:gd name="connsiteX4" fmla="*/ 101360 w 103945"/>
                <a:gd name="connsiteY4" fmla="*/ 521075 h 751204"/>
                <a:gd name="connsiteX5" fmla="*/ 30763 w 103945"/>
                <a:gd name="connsiteY5" fmla="*/ 245410 h 751204"/>
                <a:gd name="connsiteX6" fmla="*/ 40848 w 103945"/>
                <a:gd name="connsiteY6" fmla="*/ 312646 h 751204"/>
                <a:gd name="connsiteX7" fmla="*/ 507 w 103945"/>
                <a:gd name="connsiteY7" fmla="*/ 3363 h 751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945" h="751204">
                  <a:moveTo>
                    <a:pt x="507" y="3363"/>
                  </a:moveTo>
                  <a:cubicBezTo>
                    <a:pt x="6110" y="42023"/>
                    <a:pt x="61019" y="477372"/>
                    <a:pt x="74466" y="544607"/>
                  </a:cubicBezTo>
                  <a:cubicBezTo>
                    <a:pt x="87913" y="611842"/>
                    <a:pt x="78948" y="372597"/>
                    <a:pt x="81189" y="406775"/>
                  </a:cubicBezTo>
                  <a:cubicBezTo>
                    <a:pt x="83430" y="440953"/>
                    <a:pt x="84551" y="730625"/>
                    <a:pt x="87913" y="749675"/>
                  </a:cubicBezTo>
                  <a:cubicBezTo>
                    <a:pt x="91275" y="768725"/>
                    <a:pt x="110885" y="605119"/>
                    <a:pt x="101360" y="521075"/>
                  </a:cubicBezTo>
                  <a:cubicBezTo>
                    <a:pt x="91835" y="437031"/>
                    <a:pt x="40848" y="280148"/>
                    <a:pt x="30763" y="245410"/>
                  </a:cubicBezTo>
                  <a:cubicBezTo>
                    <a:pt x="20678" y="210672"/>
                    <a:pt x="44210" y="354108"/>
                    <a:pt x="40848" y="312646"/>
                  </a:cubicBezTo>
                  <a:cubicBezTo>
                    <a:pt x="37486" y="271184"/>
                    <a:pt x="-5096" y="-35297"/>
                    <a:pt x="507" y="33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7" name="フリーフォーム 1116">
              <a:extLst>
                <a:ext uri="{FF2B5EF4-FFF2-40B4-BE49-F238E27FC236}">
                  <a16:creationId xmlns:a16="http://schemas.microsoft.com/office/drawing/2014/main" id="{037019BD-DF56-873F-8F6F-3A0A23CC0DE4}"/>
                </a:ext>
              </a:extLst>
            </p:cNvPr>
            <p:cNvSpPr/>
            <p:nvPr/>
          </p:nvSpPr>
          <p:spPr>
            <a:xfrm>
              <a:off x="5326874" y="3714116"/>
              <a:ext cx="646383" cy="743673"/>
            </a:xfrm>
            <a:custGeom>
              <a:avLst/>
              <a:gdLst>
                <a:gd name="connsiteX0" fmla="*/ 1523 w 646383"/>
                <a:gd name="connsiteY0" fmla="*/ 634 h 743673"/>
                <a:gd name="connsiteX1" fmla="*/ 374679 w 646383"/>
                <a:gd name="connsiteY1" fmla="*/ 259490 h 743673"/>
                <a:gd name="connsiteX2" fmla="*/ 640258 w 646383"/>
                <a:gd name="connsiteY2" fmla="*/ 266213 h 743673"/>
                <a:gd name="connsiteX3" fmla="*/ 552852 w 646383"/>
                <a:gd name="connsiteY3" fmla="*/ 326725 h 743673"/>
                <a:gd name="connsiteX4" fmla="*/ 455361 w 646383"/>
                <a:gd name="connsiteY4" fmla="*/ 743584 h 743673"/>
                <a:gd name="connsiteX5" fmla="*/ 542767 w 646383"/>
                <a:gd name="connsiteY5" fmla="*/ 363705 h 743673"/>
                <a:gd name="connsiteX6" fmla="*/ 458723 w 646383"/>
                <a:gd name="connsiteY6" fmla="*/ 306555 h 743673"/>
                <a:gd name="connsiteX7" fmla="*/ 599917 w 646383"/>
                <a:gd name="connsiteY7" fmla="*/ 330087 h 743673"/>
                <a:gd name="connsiteX8" fmla="*/ 334338 w 646383"/>
                <a:gd name="connsiteY8" fmla="*/ 266213 h 743673"/>
                <a:gd name="connsiteX9" fmla="*/ 384764 w 646383"/>
                <a:gd name="connsiteY9" fmla="*/ 272937 h 743673"/>
                <a:gd name="connsiteX10" fmla="*/ 246932 w 646383"/>
                <a:gd name="connsiteY10" fmla="*/ 188893 h 743673"/>
                <a:gd name="connsiteX11" fmla="*/ 1523 w 646383"/>
                <a:gd name="connsiteY11" fmla="*/ 634 h 743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6383" h="743673">
                  <a:moveTo>
                    <a:pt x="1523" y="634"/>
                  </a:moveTo>
                  <a:cubicBezTo>
                    <a:pt x="22814" y="12400"/>
                    <a:pt x="268223" y="215227"/>
                    <a:pt x="374679" y="259490"/>
                  </a:cubicBezTo>
                  <a:cubicBezTo>
                    <a:pt x="481135" y="303753"/>
                    <a:pt x="610563" y="255007"/>
                    <a:pt x="640258" y="266213"/>
                  </a:cubicBezTo>
                  <a:cubicBezTo>
                    <a:pt x="669953" y="277419"/>
                    <a:pt x="583668" y="247163"/>
                    <a:pt x="552852" y="326725"/>
                  </a:cubicBezTo>
                  <a:cubicBezTo>
                    <a:pt x="522036" y="406287"/>
                    <a:pt x="457042" y="737421"/>
                    <a:pt x="455361" y="743584"/>
                  </a:cubicBezTo>
                  <a:cubicBezTo>
                    <a:pt x="453680" y="749747"/>
                    <a:pt x="542207" y="436543"/>
                    <a:pt x="542767" y="363705"/>
                  </a:cubicBezTo>
                  <a:cubicBezTo>
                    <a:pt x="543327" y="290867"/>
                    <a:pt x="449198" y="312158"/>
                    <a:pt x="458723" y="306555"/>
                  </a:cubicBezTo>
                  <a:cubicBezTo>
                    <a:pt x="468248" y="300952"/>
                    <a:pt x="620648" y="336811"/>
                    <a:pt x="599917" y="330087"/>
                  </a:cubicBezTo>
                  <a:cubicBezTo>
                    <a:pt x="579186" y="323363"/>
                    <a:pt x="370197" y="275738"/>
                    <a:pt x="334338" y="266213"/>
                  </a:cubicBezTo>
                  <a:cubicBezTo>
                    <a:pt x="298479" y="256688"/>
                    <a:pt x="399332" y="285824"/>
                    <a:pt x="384764" y="272937"/>
                  </a:cubicBezTo>
                  <a:cubicBezTo>
                    <a:pt x="370196" y="260050"/>
                    <a:pt x="305763" y="233716"/>
                    <a:pt x="246932" y="188893"/>
                  </a:cubicBezTo>
                  <a:cubicBezTo>
                    <a:pt x="188101" y="144070"/>
                    <a:pt x="-19768" y="-11132"/>
                    <a:pt x="1523" y="6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8" name="フリーフォーム 1117">
              <a:extLst>
                <a:ext uri="{FF2B5EF4-FFF2-40B4-BE49-F238E27FC236}">
                  <a16:creationId xmlns:a16="http://schemas.microsoft.com/office/drawing/2014/main" id="{8E6367B8-BA67-6CA6-8E6F-75A4916D06B1}"/>
                </a:ext>
              </a:extLst>
            </p:cNvPr>
            <p:cNvSpPr/>
            <p:nvPr/>
          </p:nvSpPr>
          <p:spPr>
            <a:xfrm>
              <a:off x="5794609" y="3935328"/>
              <a:ext cx="303637" cy="888463"/>
            </a:xfrm>
            <a:custGeom>
              <a:avLst/>
              <a:gdLst>
                <a:gd name="connsiteX0" fmla="*/ 303632 w 303637"/>
                <a:gd name="connsiteY0" fmla="*/ 1298 h 888463"/>
                <a:gd name="connsiteX1" fmla="*/ 115373 w 303637"/>
                <a:gd name="connsiteY1" fmla="*/ 512287 h 888463"/>
                <a:gd name="connsiteX2" fmla="*/ 142267 w 303637"/>
                <a:gd name="connsiteY2" fmla="*/ 603054 h 888463"/>
                <a:gd name="connsiteX3" fmla="*/ 118735 w 303637"/>
                <a:gd name="connsiteY3" fmla="*/ 566075 h 888463"/>
                <a:gd name="connsiteX4" fmla="*/ 226312 w 303637"/>
                <a:gd name="connsiteY4" fmla="*/ 878719 h 888463"/>
                <a:gd name="connsiteX5" fmla="*/ 192694 w 303637"/>
                <a:gd name="connsiteY5" fmla="*/ 781228 h 888463"/>
                <a:gd name="connsiteX6" fmla="*/ 1073 w 303637"/>
                <a:gd name="connsiteY6" fmla="*/ 498840 h 888463"/>
                <a:gd name="connsiteX7" fmla="*/ 115373 w 303637"/>
                <a:gd name="connsiteY7" fmla="*/ 592969 h 888463"/>
                <a:gd name="connsiteX8" fmla="*/ 122097 w 303637"/>
                <a:gd name="connsiteY8" fmla="*/ 307219 h 888463"/>
                <a:gd name="connsiteX9" fmla="*/ 108650 w 303637"/>
                <a:gd name="connsiteY9" fmla="*/ 364369 h 888463"/>
                <a:gd name="connsiteX10" fmla="*/ 303632 w 303637"/>
                <a:gd name="connsiteY10" fmla="*/ 1298 h 888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3637" h="888463">
                  <a:moveTo>
                    <a:pt x="303632" y="1298"/>
                  </a:moveTo>
                  <a:cubicBezTo>
                    <a:pt x="304752" y="25951"/>
                    <a:pt x="142267" y="411994"/>
                    <a:pt x="115373" y="512287"/>
                  </a:cubicBezTo>
                  <a:cubicBezTo>
                    <a:pt x="88479" y="612580"/>
                    <a:pt x="141707" y="594089"/>
                    <a:pt x="142267" y="603054"/>
                  </a:cubicBezTo>
                  <a:cubicBezTo>
                    <a:pt x="142827" y="612019"/>
                    <a:pt x="104727" y="520131"/>
                    <a:pt x="118735" y="566075"/>
                  </a:cubicBezTo>
                  <a:cubicBezTo>
                    <a:pt x="132743" y="612019"/>
                    <a:pt x="226312" y="878719"/>
                    <a:pt x="226312" y="878719"/>
                  </a:cubicBezTo>
                  <a:cubicBezTo>
                    <a:pt x="238638" y="914578"/>
                    <a:pt x="230234" y="844541"/>
                    <a:pt x="192694" y="781228"/>
                  </a:cubicBezTo>
                  <a:cubicBezTo>
                    <a:pt x="155154" y="717915"/>
                    <a:pt x="13960" y="530216"/>
                    <a:pt x="1073" y="498840"/>
                  </a:cubicBezTo>
                  <a:cubicBezTo>
                    <a:pt x="-11814" y="467464"/>
                    <a:pt x="95202" y="624906"/>
                    <a:pt x="115373" y="592969"/>
                  </a:cubicBezTo>
                  <a:cubicBezTo>
                    <a:pt x="135544" y="561032"/>
                    <a:pt x="123217" y="345319"/>
                    <a:pt x="122097" y="307219"/>
                  </a:cubicBezTo>
                  <a:cubicBezTo>
                    <a:pt x="120976" y="269119"/>
                    <a:pt x="81756" y="418157"/>
                    <a:pt x="108650" y="364369"/>
                  </a:cubicBezTo>
                  <a:cubicBezTo>
                    <a:pt x="135544" y="310581"/>
                    <a:pt x="302512" y="-23355"/>
                    <a:pt x="303632" y="12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9" name="フリーフォーム 1118">
              <a:extLst>
                <a:ext uri="{FF2B5EF4-FFF2-40B4-BE49-F238E27FC236}">
                  <a16:creationId xmlns:a16="http://schemas.microsoft.com/office/drawing/2014/main" id="{B1FC9EFA-C9F3-0469-B661-E7D74AF50E7D}"/>
                </a:ext>
              </a:extLst>
            </p:cNvPr>
            <p:cNvSpPr/>
            <p:nvPr/>
          </p:nvSpPr>
          <p:spPr>
            <a:xfrm>
              <a:off x="5424492" y="4919881"/>
              <a:ext cx="613116" cy="440990"/>
            </a:xfrm>
            <a:custGeom>
              <a:avLst/>
              <a:gdLst>
                <a:gd name="connsiteX0" fmla="*/ 572896 w 613116"/>
                <a:gd name="connsiteY0" fmla="*/ 28637 h 440990"/>
                <a:gd name="connsiteX1" fmla="*/ 14843 w 613116"/>
                <a:gd name="connsiteY1" fmla="*/ 428687 h 440990"/>
                <a:gd name="connsiteX2" fmla="*/ 196379 w 613116"/>
                <a:gd name="connsiteY2" fmla="*/ 337919 h 440990"/>
                <a:gd name="connsiteX3" fmla="*/ 576258 w 613116"/>
                <a:gd name="connsiteY3" fmla="*/ 331195 h 440990"/>
                <a:gd name="connsiteX4" fmla="*/ 139229 w 613116"/>
                <a:gd name="connsiteY4" fmla="*/ 344643 h 440990"/>
                <a:gd name="connsiteX5" fmla="*/ 193017 w 613116"/>
                <a:gd name="connsiteY5" fmla="*/ 307663 h 440990"/>
                <a:gd name="connsiteX6" fmla="*/ 297232 w 613116"/>
                <a:gd name="connsiteY6" fmla="*/ 257237 h 440990"/>
                <a:gd name="connsiteX7" fmla="*/ 216549 w 613116"/>
                <a:gd name="connsiteY7" fmla="*/ 284131 h 440990"/>
                <a:gd name="connsiteX8" fmla="*/ 529193 w 613116"/>
                <a:gd name="connsiteY8" fmla="*/ 58893 h 440990"/>
                <a:gd name="connsiteX9" fmla="*/ 572896 w 613116"/>
                <a:gd name="connsiteY9" fmla="*/ 28637 h 440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3116" h="440990">
                  <a:moveTo>
                    <a:pt x="572896" y="28637"/>
                  </a:moveTo>
                  <a:cubicBezTo>
                    <a:pt x="487171" y="90269"/>
                    <a:pt x="77596" y="377140"/>
                    <a:pt x="14843" y="428687"/>
                  </a:cubicBezTo>
                  <a:cubicBezTo>
                    <a:pt x="-47910" y="480234"/>
                    <a:pt x="102810" y="354168"/>
                    <a:pt x="196379" y="337919"/>
                  </a:cubicBezTo>
                  <a:cubicBezTo>
                    <a:pt x="289948" y="321670"/>
                    <a:pt x="585783" y="330074"/>
                    <a:pt x="576258" y="331195"/>
                  </a:cubicBezTo>
                  <a:cubicBezTo>
                    <a:pt x="566733" y="332316"/>
                    <a:pt x="203102" y="348565"/>
                    <a:pt x="139229" y="344643"/>
                  </a:cubicBezTo>
                  <a:cubicBezTo>
                    <a:pt x="75356" y="340721"/>
                    <a:pt x="166683" y="322231"/>
                    <a:pt x="193017" y="307663"/>
                  </a:cubicBezTo>
                  <a:cubicBezTo>
                    <a:pt x="219351" y="293095"/>
                    <a:pt x="293310" y="261159"/>
                    <a:pt x="297232" y="257237"/>
                  </a:cubicBezTo>
                  <a:cubicBezTo>
                    <a:pt x="301154" y="253315"/>
                    <a:pt x="177889" y="317188"/>
                    <a:pt x="216549" y="284131"/>
                  </a:cubicBezTo>
                  <a:cubicBezTo>
                    <a:pt x="255209" y="251074"/>
                    <a:pt x="468681" y="99794"/>
                    <a:pt x="529193" y="58893"/>
                  </a:cubicBezTo>
                  <a:cubicBezTo>
                    <a:pt x="589705" y="17992"/>
                    <a:pt x="658621" y="-32995"/>
                    <a:pt x="572896" y="286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0" name="フリーフォーム 1119">
              <a:extLst>
                <a:ext uri="{FF2B5EF4-FFF2-40B4-BE49-F238E27FC236}">
                  <a16:creationId xmlns:a16="http://schemas.microsoft.com/office/drawing/2014/main" id="{43944F0A-C61D-49A5-2F32-7DA914408B1A}"/>
                </a:ext>
              </a:extLst>
            </p:cNvPr>
            <p:cNvSpPr/>
            <p:nvPr/>
          </p:nvSpPr>
          <p:spPr>
            <a:xfrm>
              <a:off x="3632776" y="1813941"/>
              <a:ext cx="730514" cy="960718"/>
            </a:xfrm>
            <a:custGeom>
              <a:avLst/>
              <a:gdLst>
                <a:gd name="connsiteX0" fmla="*/ 683730 w 730514"/>
                <a:gd name="connsiteY0" fmla="*/ 35030 h 960718"/>
                <a:gd name="connsiteX1" fmla="*/ 202998 w 730514"/>
                <a:gd name="connsiteY1" fmla="*/ 488868 h 960718"/>
                <a:gd name="connsiteX2" fmla="*/ 1292 w 730514"/>
                <a:gd name="connsiteY2" fmla="*/ 589721 h 960718"/>
                <a:gd name="connsiteX3" fmla="*/ 287042 w 730514"/>
                <a:gd name="connsiteY3" fmla="*/ 451888 h 960718"/>
                <a:gd name="connsiteX4" fmla="*/ 206359 w 730514"/>
                <a:gd name="connsiteY4" fmla="*/ 535933 h 960718"/>
                <a:gd name="connsiteX5" fmla="*/ 162656 w 730514"/>
                <a:gd name="connsiteY5" fmla="*/ 784703 h 960718"/>
                <a:gd name="connsiteX6" fmla="*/ 202998 w 730514"/>
                <a:gd name="connsiteY6" fmla="*/ 683850 h 960718"/>
                <a:gd name="connsiteX7" fmla="*/ 162656 w 730514"/>
                <a:gd name="connsiteY7" fmla="*/ 959515 h 960718"/>
                <a:gd name="connsiteX8" fmla="*/ 219806 w 730514"/>
                <a:gd name="connsiteY8" fmla="*/ 556103 h 960718"/>
                <a:gd name="connsiteX9" fmla="*/ 239977 w 730514"/>
                <a:gd name="connsiteY9" fmla="*/ 408185 h 960718"/>
                <a:gd name="connsiteX10" fmla="*/ 152571 w 730514"/>
                <a:gd name="connsiteY10" fmla="*/ 482144 h 960718"/>
                <a:gd name="connsiteX11" fmla="*/ 653474 w 730514"/>
                <a:gd name="connsiteY11" fmla="*/ 78733 h 960718"/>
                <a:gd name="connsiteX12" fmla="*/ 683730 w 730514"/>
                <a:gd name="connsiteY12" fmla="*/ 35030 h 96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30514" h="960718">
                  <a:moveTo>
                    <a:pt x="683730" y="35030"/>
                  </a:moveTo>
                  <a:cubicBezTo>
                    <a:pt x="608651" y="103386"/>
                    <a:pt x="316738" y="396420"/>
                    <a:pt x="202998" y="488868"/>
                  </a:cubicBezTo>
                  <a:cubicBezTo>
                    <a:pt x="89258" y="581316"/>
                    <a:pt x="-12715" y="595884"/>
                    <a:pt x="1292" y="589721"/>
                  </a:cubicBezTo>
                  <a:cubicBezTo>
                    <a:pt x="15299" y="583558"/>
                    <a:pt x="252864" y="460853"/>
                    <a:pt x="287042" y="451888"/>
                  </a:cubicBezTo>
                  <a:cubicBezTo>
                    <a:pt x="321220" y="442923"/>
                    <a:pt x="227090" y="480464"/>
                    <a:pt x="206359" y="535933"/>
                  </a:cubicBezTo>
                  <a:cubicBezTo>
                    <a:pt x="185628" y="591402"/>
                    <a:pt x="163216" y="760050"/>
                    <a:pt x="162656" y="784703"/>
                  </a:cubicBezTo>
                  <a:cubicBezTo>
                    <a:pt x="162096" y="809356"/>
                    <a:pt x="202998" y="654715"/>
                    <a:pt x="202998" y="683850"/>
                  </a:cubicBezTo>
                  <a:cubicBezTo>
                    <a:pt x="202998" y="712985"/>
                    <a:pt x="159855" y="980806"/>
                    <a:pt x="162656" y="959515"/>
                  </a:cubicBezTo>
                  <a:cubicBezTo>
                    <a:pt x="165457" y="938224"/>
                    <a:pt x="206919" y="647991"/>
                    <a:pt x="219806" y="556103"/>
                  </a:cubicBezTo>
                  <a:cubicBezTo>
                    <a:pt x="232693" y="464215"/>
                    <a:pt x="251183" y="420511"/>
                    <a:pt x="239977" y="408185"/>
                  </a:cubicBezTo>
                  <a:cubicBezTo>
                    <a:pt x="228771" y="395859"/>
                    <a:pt x="152571" y="482144"/>
                    <a:pt x="152571" y="482144"/>
                  </a:cubicBezTo>
                  <a:lnTo>
                    <a:pt x="653474" y="78733"/>
                  </a:lnTo>
                  <a:cubicBezTo>
                    <a:pt x="739759" y="7576"/>
                    <a:pt x="758809" y="-33326"/>
                    <a:pt x="683730" y="350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1" name="フリーフォーム 1120">
              <a:extLst>
                <a:ext uri="{FF2B5EF4-FFF2-40B4-BE49-F238E27FC236}">
                  <a16:creationId xmlns:a16="http://schemas.microsoft.com/office/drawing/2014/main" id="{BA5771EC-5666-DCBC-C26C-B3AF04205C46}"/>
                </a:ext>
              </a:extLst>
            </p:cNvPr>
            <p:cNvSpPr/>
            <p:nvPr/>
          </p:nvSpPr>
          <p:spPr>
            <a:xfrm>
              <a:off x="5992381" y="2221406"/>
              <a:ext cx="489779" cy="1049633"/>
            </a:xfrm>
            <a:custGeom>
              <a:avLst/>
              <a:gdLst>
                <a:gd name="connsiteX0" fmla="*/ 15093 w 489779"/>
                <a:gd name="connsiteY0" fmla="*/ 27615 h 1049633"/>
                <a:gd name="connsiteX1" fmla="*/ 68881 w 489779"/>
                <a:gd name="connsiteY1" fmla="*/ 141915 h 1049633"/>
                <a:gd name="connsiteX2" fmla="*/ 317651 w 489779"/>
                <a:gd name="connsiteY2" fmla="*/ 605838 h 1049633"/>
                <a:gd name="connsiteX3" fmla="*/ 294119 w 489779"/>
                <a:gd name="connsiteY3" fmla="*/ 498262 h 1049633"/>
                <a:gd name="connsiteX4" fmla="*/ 485740 w 489779"/>
                <a:gd name="connsiteY4" fmla="*/ 1042868 h 1049633"/>
                <a:gd name="connsiteX5" fmla="*/ 408419 w 489779"/>
                <a:gd name="connsiteY5" fmla="*/ 763841 h 1049633"/>
                <a:gd name="connsiteX6" fmla="*/ 220160 w 489779"/>
                <a:gd name="connsiteY6" fmla="*/ 195703 h 1049633"/>
                <a:gd name="connsiteX7" fmla="*/ 300843 w 489779"/>
                <a:gd name="connsiteY7" fmla="*/ 595753 h 1049633"/>
                <a:gd name="connsiteX8" fmla="*/ 15093 w 489779"/>
                <a:gd name="connsiteY8" fmla="*/ 27615 h 1049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9779" h="1049633">
                  <a:moveTo>
                    <a:pt x="15093" y="27615"/>
                  </a:moveTo>
                  <a:cubicBezTo>
                    <a:pt x="-23567" y="-48025"/>
                    <a:pt x="18455" y="45545"/>
                    <a:pt x="68881" y="141915"/>
                  </a:cubicBezTo>
                  <a:cubicBezTo>
                    <a:pt x="119307" y="238286"/>
                    <a:pt x="280111" y="546447"/>
                    <a:pt x="317651" y="605838"/>
                  </a:cubicBezTo>
                  <a:cubicBezTo>
                    <a:pt x="355191" y="665229"/>
                    <a:pt x="266104" y="425424"/>
                    <a:pt x="294119" y="498262"/>
                  </a:cubicBezTo>
                  <a:cubicBezTo>
                    <a:pt x="322134" y="571100"/>
                    <a:pt x="466690" y="998605"/>
                    <a:pt x="485740" y="1042868"/>
                  </a:cubicBezTo>
                  <a:cubicBezTo>
                    <a:pt x="504790" y="1087131"/>
                    <a:pt x="452682" y="905035"/>
                    <a:pt x="408419" y="763841"/>
                  </a:cubicBezTo>
                  <a:cubicBezTo>
                    <a:pt x="364156" y="622647"/>
                    <a:pt x="238089" y="223718"/>
                    <a:pt x="220160" y="195703"/>
                  </a:cubicBezTo>
                  <a:cubicBezTo>
                    <a:pt x="202231" y="167688"/>
                    <a:pt x="340624" y="626009"/>
                    <a:pt x="300843" y="595753"/>
                  </a:cubicBezTo>
                  <a:cubicBezTo>
                    <a:pt x="261062" y="565497"/>
                    <a:pt x="53753" y="103255"/>
                    <a:pt x="15093" y="276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2" name="フリーフォーム 1121">
              <a:extLst>
                <a:ext uri="{FF2B5EF4-FFF2-40B4-BE49-F238E27FC236}">
                  <a16:creationId xmlns:a16="http://schemas.microsoft.com/office/drawing/2014/main" id="{98B4299E-D240-7454-3474-EB01DC09F943}"/>
                </a:ext>
              </a:extLst>
            </p:cNvPr>
            <p:cNvSpPr/>
            <p:nvPr/>
          </p:nvSpPr>
          <p:spPr>
            <a:xfrm>
              <a:off x="3719475" y="4367534"/>
              <a:ext cx="315306" cy="909110"/>
            </a:xfrm>
            <a:custGeom>
              <a:avLst/>
              <a:gdLst>
                <a:gd name="connsiteX0" fmla="*/ 1999 w 315306"/>
                <a:gd name="connsiteY0" fmla="*/ 2760 h 909110"/>
                <a:gd name="connsiteX1" fmla="*/ 193619 w 315306"/>
                <a:gd name="connsiteY1" fmla="*/ 564175 h 909110"/>
                <a:gd name="connsiteX2" fmla="*/ 183534 w 315306"/>
                <a:gd name="connsiteY2" fmla="*/ 533919 h 909110"/>
                <a:gd name="connsiteX3" fmla="*/ 314643 w 315306"/>
                <a:gd name="connsiteY3" fmla="*/ 907075 h 909110"/>
                <a:gd name="connsiteX4" fmla="*/ 223875 w 315306"/>
                <a:gd name="connsiteY4" fmla="*/ 661666 h 909110"/>
                <a:gd name="connsiteX5" fmla="*/ 1999 w 315306"/>
                <a:gd name="connsiteY5" fmla="*/ 207828 h 909110"/>
                <a:gd name="connsiteX6" fmla="*/ 109575 w 315306"/>
                <a:gd name="connsiteY6" fmla="*/ 342298 h 909110"/>
                <a:gd name="connsiteX7" fmla="*/ 1999 w 315306"/>
                <a:gd name="connsiteY7" fmla="*/ 2760 h 909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306" h="909110">
                  <a:moveTo>
                    <a:pt x="1999" y="2760"/>
                  </a:moveTo>
                  <a:cubicBezTo>
                    <a:pt x="16006" y="39739"/>
                    <a:pt x="163363" y="475649"/>
                    <a:pt x="193619" y="564175"/>
                  </a:cubicBezTo>
                  <a:cubicBezTo>
                    <a:pt x="223875" y="652701"/>
                    <a:pt x="163363" y="476769"/>
                    <a:pt x="183534" y="533919"/>
                  </a:cubicBezTo>
                  <a:cubicBezTo>
                    <a:pt x="203705" y="591069"/>
                    <a:pt x="307920" y="885784"/>
                    <a:pt x="314643" y="907075"/>
                  </a:cubicBezTo>
                  <a:cubicBezTo>
                    <a:pt x="321366" y="928366"/>
                    <a:pt x="275982" y="778207"/>
                    <a:pt x="223875" y="661666"/>
                  </a:cubicBezTo>
                  <a:cubicBezTo>
                    <a:pt x="171768" y="545125"/>
                    <a:pt x="21049" y="261056"/>
                    <a:pt x="1999" y="207828"/>
                  </a:cubicBezTo>
                  <a:cubicBezTo>
                    <a:pt x="-17051" y="154600"/>
                    <a:pt x="106213" y="372554"/>
                    <a:pt x="109575" y="342298"/>
                  </a:cubicBezTo>
                  <a:cubicBezTo>
                    <a:pt x="112937" y="312042"/>
                    <a:pt x="-12008" y="-34219"/>
                    <a:pt x="1999" y="27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3" name="フリーフォーム 1122">
              <a:extLst>
                <a:ext uri="{FF2B5EF4-FFF2-40B4-BE49-F238E27FC236}">
                  <a16:creationId xmlns:a16="http://schemas.microsoft.com/office/drawing/2014/main" id="{39E2DE6C-205D-0259-4ED0-945ADD61E970}"/>
                </a:ext>
              </a:extLst>
            </p:cNvPr>
            <p:cNvSpPr/>
            <p:nvPr/>
          </p:nvSpPr>
          <p:spPr>
            <a:xfrm>
              <a:off x="3575840" y="3198268"/>
              <a:ext cx="105392" cy="880754"/>
            </a:xfrm>
            <a:custGeom>
              <a:avLst/>
              <a:gdLst>
                <a:gd name="connsiteX0" fmla="*/ 21248 w 105392"/>
                <a:gd name="connsiteY0" fmla="*/ 2132 h 880754"/>
                <a:gd name="connsiteX1" fmla="*/ 41419 w 105392"/>
                <a:gd name="connsiteY1" fmla="*/ 610611 h 880754"/>
                <a:gd name="connsiteX2" fmla="*/ 105292 w 105392"/>
                <a:gd name="connsiteY2" fmla="*/ 876191 h 880754"/>
                <a:gd name="connsiteX3" fmla="*/ 54866 w 105392"/>
                <a:gd name="connsiteY3" fmla="*/ 745082 h 880754"/>
                <a:gd name="connsiteX4" fmla="*/ 4439 w 105392"/>
                <a:gd name="connsiteY4" fmla="*/ 331585 h 880754"/>
                <a:gd name="connsiteX5" fmla="*/ 4439 w 105392"/>
                <a:gd name="connsiteY5" fmla="*/ 405544 h 880754"/>
                <a:gd name="connsiteX6" fmla="*/ 21248 w 105392"/>
                <a:gd name="connsiteY6" fmla="*/ 2132 h 880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392" h="880754">
                  <a:moveTo>
                    <a:pt x="21248" y="2132"/>
                  </a:moveTo>
                  <a:cubicBezTo>
                    <a:pt x="27411" y="36310"/>
                    <a:pt x="27412" y="464935"/>
                    <a:pt x="41419" y="610611"/>
                  </a:cubicBezTo>
                  <a:cubicBezTo>
                    <a:pt x="55426" y="756288"/>
                    <a:pt x="103051" y="853779"/>
                    <a:pt x="105292" y="876191"/>
                  </a:cubicBezTo>
                  <a:cubicBezTo>
                    <a:pt x="107533" y="898603"/>
                    <a:pt x="71675" y="835850"/>
                    <a:pt x="54866" y="745082"/>
                  </a:cubicBezTo>
                  <a:cubicBezTo>
                    <a:pt x="38057" y="654314"/>
                    <a:pt x="12844" y="388175"/>
                    <a:pt x="4439" y="331585"/>
                  </a:cubicBezTo>
                  <a:cubicBezTo>
                    <a:pt x="-3966" y="274995"/>
                    <a:pt x="1637" y="455971"/>
                    <a:pt x="4439" y="405544"/>
                  </a:cubicBezTo>
                  <a:cubicBezTo>
                    <a:pt x="7240" y="355118"/>
                    <a:pt x="15085" y="-32046"/>
                    <a:pt x="21248" y="21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4" name="フリーフォーム 1123">
              <a:extLst>
                <a:ext uri="{FF2B5EF4-FFF2-40B4-BE49-F238E27FC236}">
                  <a16:creationId xmlns:a16="http://schemas.microsoft.com/office/drawing/2014/main" id="{52C75958-16BA-BEC6-980F-B8695A938C27}"/>
                </a:ext>
              </a:extLst>
            </p:cNvPr>
            <p:cNvSpPr/>
            <p:nvPr/>
          </p:nvSpPr>
          <p:spPr>
            <a:xfrm>
              <a:off x="6010763" y="3859248"/>
              <a:ext cx="202152" cy="1094206"/>
            </a:xfrm>
            <a:custGeom>
              <a:avLst/>
              <a:gdLst>
                <a:gd name="connsiteX0" fmla="*/ 201778 w 202152"/>
                <a:gd name="connsiteY0" fmla="*/ 58 h 1094206"/>
                <a:gd name="connsiteX1" fmla="*/ 107649 w 202152"/>
                <a:gd name="connsiteY1" fmla="*/ 400108 h 1094206"/>
                <a:gd name="connsiteX2" fmla="*/ 111011 w 202152"/>
                <a:gd name="connsiteY2" fmla="*/ 743008 h 1094206"/>
                <a:gd name="connsiteX3" fmla="*/ 97563 w 202152"/>
                <a:gd name="connsiteY3" fmla="*/ 618623 h 1094206"/>
                <a:gd name="connsiteX4" fmla="*/ 131181 w 202152"/>
                <a:gd name="connsiteY4" fmla="*/ 1089270 h 1094206"/>
                <a:gd name="connsiteX5" fmla="*/ 114372 w 202152"/>
                <a:gd name="connsiteY5" fmla="*/ 847223 h 1094206"/>
                <a:gd name="connsiteX6" fmla="*/ 90840 w 202152"/>
                <a:gd name="connsiteY6" fmla="*/ 561473 h 1094206"/>
                <a:gd name="connsiteX7" fmla="*/ 74031 w 202152"/>
                <a:gd name="connsiteY7" fmla="*/ 722837 h 1094206"/>
                <a:gd name="connsiteX8" fmla="*/ 72 w 202152"/>
                <a:gd name="connsiteY8" fmla="*/ 537940 h 1094206"/>
                <a:gd name="connsiteX9" fmla="*/ 60584 w 202152"/>
                <a:gd name="connsiteY9" fmla="*/ 642155 h 1094206"/>
                <a:gd name="connsiteX10" fmla="*/ 74031 w 202152"/>
                <a:gd name="connsiteY10" fmla="*/ 359767 h 1094206"/>
                <a:gd name="connsiteX11" fmla="*/ 67308 w 202152"/>
                <a:gd name="connsiteY11" fmla="*/ 369852 h 1094206"/>
                <a:gd name="connsiteX12" fmla="*/ 201778 w 202152"/>
                <a:gd name="connsiteY12" fmla="*/ 58 h 1094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2152" h="1094206">
                  <a:moveTo>
                    <a:pt x="201778" y="58"/>
                  </a:moveTo>
                  <a:cubicBezTo>
                    <a:pt x="208501" y="5101"/>
                    <a:pt x="122777" y="276283"/>
                    <a:pt x="107649" y="400108"/>
                  </a:cubicBezTo>
                  <a:cubicBezTo>
                    <a:pt x="92521" y="523933"/>
                    <a:pt x="112692" y="706589"/>
                    <a:pt x="111011" y="743008"/>
                  </a:cubicBezTo>
                  <a:cubicBezTo>
                    <a:pt x="109330" y="779427"/>
                    <a:pt x="94201" y="560913"/>
                    <a:pt x="97563" y="618623"/>
                  </a:cubicBezTo>
                  <a:cubicBezTo>
                    <a:pt x="100925" y="676333"/>
                    <a:pt x="128379" y="1051170"/>
                    <a:pt x="131181" y="1089270"/>
                  </a:cubicBezTo>
                  <a:cubicBezTo>
                    <a:pt x="133983" y="1127370"/>
                    <a:pt x="121095" y="935189"/>
                    <a:pt x="114372" y="847223"/>
                  </a:cubicBezTo>
                  <a:cubicBezTo>
                    <a:pt x="107649" y="759257"/>
                    <a:pt x="97563" y="582204"/>
                    <a:pt x="90840" y="561473"/>
                  </a:cubicBezTo>
                  <a:cubicBezTo>
                    <a:pt x="84116" y="540742"/>
                    <a:pt x="89159" y="726759"/>
                    <a:pt x="74031" y="722837"/>
                  </a:cubicBezTo>
                  <a:cubicBezTo>
                    <a:pt x="58903" y="718915"/>
                    <a:pt x="2313" y="551387"/>
                    <a:pt x="72" y="537940"/>
                  </a:cubicBezTo>
                  <a:cubicBezTo>
                    <a:pt x="-2169" y="524493"/>
                    <a:pt x="48258" y="671850"/>
                    <a:pt x="60584" y="642155"/>
                  </a:cubicBezTo>
                  <a:cubicBezTo>
                    <a:pt x="72910" y="612460"/>
                    <a:pt x="72910" y="405151"/>
                    <a:pt x="74031" y="359767"/>
                  </a:cubicBezTo>
                  <a:cubicBezTo>
                    <a:pt x="75152" y="314383"/>
                    <a:pt x="47698" y="422520"/>
                    <a:pt x="67308" y="369852"/>
                  </a:cubicBezTo>
                  <a:cubicBezTo>
                    <a:pt x="86918" y="317184"/>
                    <a:pt x="195055" y="-4985"/>
                    <a:pt x="201778" y="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5" name="フリーフォーム 1124">
              <a:extLst>
                <a:ext uri="{FF2B5EF4-FFF2-40B4-BE49-F238E27FC236}">
                  <a16:creationId xmlns:a16="http://schemas.microsoft.com/office/drawing/2014/main" id="{5AB02C96-F1C7-5DC1-B473-53C1EE4FC217}"/>
                </a:ext>
              </a:extLst>
            </p:cNvPr>
            <p:cNvSpPr/>
            <p:nvPr/>
          </p:nvSpPr>
          <p:spPr>
            <a:xfrm>
              <a:off x="5422485" y="3844808"/>
              <a:ext cx="115586" cy="966704"/>
            </a:xfrm>
            <a:custGeom>
              <a:avLst/>
              <a:gdLst>
                <a:gd name="connsiteX0" fmla="*/ 41 w 115586"/>
                <a:gd name="connsiteY0" fmla="*/ 1051 h 966704"/>
                <a:gd name="connsiteX1" fmla="*/ 107618 w 115586"/>
                <a:gd name="connsiteY1" fmla="*/ 626339 h 966704"/>
                <a:gd name="connsiteX2" fmla="*/ 107618 w 115586"/>
                <a:gd name="connsiteY2" fmla="*/ 542295 h 966704"/>
                <a:gd name="connsiteX3" fmla="*/ 107618 w 115586"/>
                <a:gd name="connsiteY3" fmla="*/ 965877 h 966704"/>
                <a:gd name="connsiteX4" fmla="*/ 94171 w 115586"/>
                <a:gd name="connsiteY4" fmla="*/ 639786 h 966704"/>
                <a:gd name="connsiteX5" fmla="*/ 57191 w 115586"/>
                <a:gd name="connsiteY5" fmla="*/ 273354 h 966704"/>
                <a:gd name="connsiteX6" fmla="*/ 94171 w 115586"/>
                <a:gd name="connsiteY6" fmla="*/ 471698 h 966704"/>
                <a:gd name="connsiteX7" fmla="*/ 41 w 115586"/>
                <a:gd name="connsiteY7" fmla="*/ 1051 h 966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586" h="966704">
                  <a:moveTo>
                    <a:pt x="41" y="1051"/>
                  </a:moveTo>
                  <a:cubicBezTo>
                    <a:pt x="2282" y="26825"/>
                    <a:pt x="89689" y="536132"/>
                    <a:pt x="107618" y="626339"/>
                  </a:cubicBezTo>
                  <a:cubicBezTo>
                    <a:pt x="125548" y="716546"/>
                    <a:pt x="107618" y="542295"/>
                    <a:pt x="107618" y="542295"/>
                  </a:cubicBezTo>
                  <a:cubicBezTo>
                    <a:pt x="107618" y="598885"/>
                    <a:pt x="109859" y="949629"/>
                    <a:pt x="107618" y="965877"/>
                  </a:cubicBezTo>
                  <a:cubicBezTo>
                    <a:pt x="105377" y="982125"/>
                    <a:pt x="102575" y="755206"/>
                    <a:pt x="94171" y="639786"/>
                  </a:cubicBezTo>
                  <a:cubicBezTo>
                    <a:pt x="85767" y="524366"/>
                    <a:pt x="57191" y="301369"/>
                    <a:pt x="57191" y="273354"/>
                  </a:cubicBezTo>
                  <a:cubicBezTo>
                    <a:pt x="57191" y="245339"/>
                    <a:pt x="102015" y="512039"/>
                    <a:pt x="94171" y="471698"/>
                  </a:cubicBezTo>
                  <a:cubicBezTo>
                    <a:pt x="86327" y="431357"/>
                    <a:pt x="-2200" y="-24723"/>
                    <a:pt x="41" y="10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6" name="フリーフォーム 1125">
              <a:extLst>
                <a:ext uri="{FF2B5EF4-FFF2-40B4-BE49-F238E27FC236}">
                  <a16:creationId xmlns:a16="http://schemas.microsoft.com/office/drawing/2014/main" id="{B4EA2711-64D7-521F-D734-3D602E055F04}"/>
                </a:ext>
              </a:extLst>
            </p:cNvPr>
            <p:cNvSpPr/>
            <p:nvPr/>
          </p:nvSpPr>
          <p:spPr>
            <a:xfrm>
              <a:off x="5728810" y="4137701"/>
              <a:ext cx="123503" cy="835629"/>
            </a:xfrm>
            <a:custGeom>
              <a:avLst/>
              <a:gdLst>
                <a:gd name="connsiteX0" fmla="*/ 2999 w 123503"/>
                <a:gd name="connsiteY0" fmla="*/ 14078 h 835629"/>
                <a:gd name="connsiteX1" fmla="*/ 120661 w 123503"/>
                <a:gd name="connsiteY1" fmla="*/ 760390 h 835629"/>
                <a:gd name="connsiteX2" fmla="*/ 87043 w 123503"/>
                <a:gd name="connsiteY2" fmla="*/ 652814 h 835629"/>
                <a:gd name="connsiteX3" fmla="*/ 87043 w 123503"/>
                <a:gd name="connsiteY3" fmla="*/ 834349 h 835629"/>
                <a:gd name="connsiteX4" fmla="*/ 53425 w 123503"/>
                <a:gd name="connsiteY4" fmla="*/ 541875 h 835629"/>
                <a:gd name="connsiteX5" fmla="*/ 19808 w 123503"/>
                <a:gd name="connsiteY5" fmla="*/ 212423 h 835629"/>
                <a:gd name="connsiteX6" fmla="*/ 9722 w 123503"/>
                <a:gd name="connsiteY6" fmla="*/ 551961 h 835629"/>
                <a:gd name="connsiteX7" fmla="*/ 33255 w 123503"/>
                <a:gd name="connsiteY7" fmla="*/ 289743 h 835629"/>
                <a:gd name="connsiteX8" fmla="*/ 2999 w 123503"/>
                <a:gd name="connsiteY8" fmla="*/ 14078 h 835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503" h="835629">
                  <a:moveTo>
                    <a:pt x="2999" y="14078"/>
                  </a:moveTo>
                  <a:cubicBezTo>
                    <a:pt x="17567" y="92519"/>
                    <a:pt x="106654" y="653934"/>
                    <a:pt x="120661" y="760390"/>
                  </a:cubicBezTo>
                  <a:cubicBezTo>
                    <a:pt x="134668" y="866846"/>
                    <a:pt x="92646" y="640488"/>
                    <a:pt x="87043" y="652814"/>
                  </a:cubicBezTo>
                  <a:cubicBezTo>
                    <a:pt x="81440" y="665140"/>
                    <a:pt x="92646" y="852839"/>
                    <a:pt x="87043" y="834349"/>
                  </a:cubicBezTo>
                  <a:cubicBezTo>
                    <a:pt x="81440" y="815859"/>
                    <a:pt x="64631" y="645529"/>
                    <a:pt x="53425" y="541875"/>
                  </a:cubicBezTo>
                  <a:cubicBezTo>
                    <a:pt x="42219" y="438221"/>
                    <a:pt x="27092" y="210742"/>
                    <a:pt x="19808" y="212423"/>
                  </a:cubicBezTo>
                  <a:cubicBezTo>
                    <a:pt x="12524" y="214104"/>
                    <a:pt x="7481" y="539074"/>
                    <a:pt x="9722" y="551961"/>
                  </a:cubicBezTo>
                  <a:cubicBezTo>
                    <a:pt x="11963" y="564848"/>
                    <a:pt x="34936" y="372666"/>
                    <a:pt x="33255" y="289743"/>
                  </a:cubicBezTo>
                  <a:cubicBezTo>
                    <a:pt x="31574" y="206820"/>
                    <a:pt x="-11569" y="-64363"/>
                    <a:pt x="2999" y="140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7" name="フリーフォーム 1126">
              <a:extLst>
                <a:ext uri="{FF2B5EF4-FFF2-40B4-BE49-F238E27FC236}">
                  <a16:creationId xmlns:a16="http://schemas.microsoft.com/office/drawing/2014/main" id="{D6F623B8-6C4D-F97D-CA8F-01FCC1C7AB37}"/>
                </a:ext>
              </a:extLst>
            </p:cNvPr>
            <p:cNvSpPr/>
            <p:nvPr/>
          </p:nvSpPr>
          <p:spPr>
            <a:xfrm>
              <a:off x="5162920" y="5341835"/>
              <a:ext cx="814341" cy="225490"/>
            </a:xfrm>
            <a:custGeom>
              <a:avLst/>
              <a:gdLst>
                <a:gd name="connsiteX0" fmla="*/ 78071 w 814341"/>
                <a:gd name="connsiteY0" fmla="*/ 73968 h 225490"/>
                <a:gd name="connsiteX1" fmla="*/ 488206 w 814341"/>
                <a:gd name="connsiteY1" fmla="*/ 67244 h 225490"/>
                <a:gd name="connsiteX2" fmla="*/ 427695 w 814341"/>
                <a:gd name="connsiteY2" fmla="*/ 225247 h 225490"/>
                <a:gd name="connsiteX3" fmla="*/ 528548 w 814341"/>
                <a:gd name="connsiteY3" fmla="*/ 100862 h 225490"/>
                <a:gd name="connsiteX4" fmla="*/ 814298 w 814341"/>
                <a:gd name="connsiteY4" fmla="*/ 9 h 225490"/>
                <a:gd name="connsiteX5" fmla="*/ 548718 w 814341"/>
                <a:gd name="connsiteY5" fmla="*/ 94139 h 225490"/>
                <a:gd name="connsiteX6" fmla="*/ 367183 w 814341"/>
                <a:gd name="connsiteY6" fmla="*/ 10094 h 225490"/>
                <a:gd name="connsiteX7" fmla="*/ 20921 w 814341"/>
                <a:gd name="connsiteY7" fmla="*/ 80691 h 225490"/>
                <a:gd name="connsiteX8" fmla="*/ 78071 w 814341"/>
                <a:gd name="connsiteY8" fmla="*/ 73968 h 22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4341" h="225490">
                  <a:moveTo>
                    <a:pt x="78071" y="73968"/>
                  </a:moveTo>
                  <a:cubicBezTo>
                    <a:pt x="155952" y="71727"/>
                    <a:pt x="429935" y="42031"/>
                    <a:pt x="488206" y="67244"/>
                  </a:cubicBezTo>
                  <a:cubicBezTo>
                    <a:pt x="546477" y="92457"/>
                    <a:pt x="420971" y="219644"/>
                    <a:pt x="427695" y="225247"/>
                  </a:cubicBezTo>
                  <a:cubicBezTo>
                    <a:pt x="434419" y="230850"/>
                    <a:pt x="464114" y="138402"/>
                    <a:pt x="528548" y="100862"/>
                  </a:cubicBezTo>
                  <a:cubicBezTo>
                    <a:pt x="592982" y="63322"/>
                    <a:pt x="810936" y="1129"/>
                    <a:pt x="814298" y="9"/>
                  </a:cubicBezTo>
                  <a:cubicBezTo>
                    <a:pt x="817660" y="-1111"/>
                    <a:pt x="623237" y="92458"/>
                    <a:pt x="548718" y="94139"/>
                  </a:cubicBezTo>
                  <a:cubicBezTo>
                    <a:pt x="474199" y="95820"/>
                    <a:pt x="455149" y="12335"/>
                    <a:pt x="367183" y="10094"/>
                  </a:cubicBezTo>
                  <a:cubicBezTo>
                    <a:pt x="279217" y="7853"/>
                    <a:pt x="62383" y="69485"/>
                    <a:pt x="20921" y="80691"/>
                  </a:cubicBezTo>
                  <a:cubicBezTo>
                    <a:pt x="-20541" y="91897"/>
                    <a:pt x="190" y="76209"/>
                    <a:pt x="78071" y="739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8" name="フリーフォーム 1127">
              <a:extLst>
                <a:ext uri="{FF2B5EF4-FFF2-40B4-BE49-F238E27FC236}">
                  <a16:creationId xmlns:a16="http://schemas.microsoft.com/office/drawing/2014/main" id="{82B83074-4A53-5BDF-B300-55A6DA0A13EB}"/>
                </a:ext>
              </a:extLst>
            </p:cNvPr>
            <p:cNvSpPr/>
            <p:nvPr/>
          </p:nvSpPr>
          <p:spPr>
            <a:xfrm>
              <a:off x="3096973" y="3131329"/>
              <a:ext cx="392248" cy="1690736"/>
            </a:xfrm>
            <a:custGeom>
              <a:avLst/>
              <a:gdLst>
                <a:gd name="connsiteX0" fmla="*/ 7527 w 392248"/>
                <a:gd name="connsiteY0" fmla="*/ 8854 h 1690736"/>
                <a:gd name="connsiteX1" fmla="*/ 150262 w 392248"/>
                <a:gd name="connsiteY1" fmla="*/ 651165 h 1690736"/>
                <a:gd name="connsiteX2" fmla="*/ 159183 w 392248"/>
                <a:gd name="connsiteY2" fmla="*/ 468285 h 1690736"/>
                <a:gd name="connsiteX3" fmla="*/ 221630 w 392248"/>
                <a:gd name="connsiteY3" fmla="*/ 825124 h 1690736"/>
                <a:gd name="connsiteX4" fmla="*/ 163644 w 392248"/>
                <a:gd name="connsiteY4" fmla="*/ 673467 h 1690736"/>
                <a:gd name="connsiteX5" fmla="*/ 342063 w 392248"/>
                <a:gd name="connsiteY5" fmla="*/ 1231028 h 1690736"/>
                <a:gd name="connsiteX6" fmla="*/ 301919 w 392248"/>
                <a:gd name="connsiteY6" fmla="*/ 1074911 h 1690736"/>
                <a:gd name="connsiteX7" fmla="*/ 391128 w 392248"/>
                <a:gd name="connsiteY7" fmla="*/ 1681537 h 1690736"/>
                <a:gd name="connsiteX8" fmla="*/ 346524 w 392248"/>
                <a:gd name="connsiteY8" fmla="*/ 1409448 h 1690736"/>
                <a:gd name="connsiteX9" fmla="*/ 266235 w 392248"/>
                <a:gd name="connsiteY9" fmla="*/ 981241 h 1690736"/>
                <a:gd name="connsiteX10" fmla="*/ 159183 w 392248"/>
                <a:gd name="connsiteY10" fmla="*/ 414759 h 1690736"/>
                <a:gd name="connsiteX11" fmla="*/ 181486 w 392248"/>
                <a:gd name="connsiteY11" fmla="*/ 561955 h 1690736"/>
                <a:gd name="connsiteX12" fmla="*/ 56592 w 392248"/>
                <a:gd name="connsiteY12" fmla="*/ 280944 h 1690736"/>
                <a:gd name="connsiteX13" fmla="*/ 74434 w 392248"/>
                <a:gd name="connsiteY13" fmla="*/ 468285 h 1690736"/>
                <a:gd name="connsiteX14" fmla="*/ 34289 w 392248"/>
                <a:gd name="connsiteY14" fmla="*/ 178353 h 1690736"/>
                <a:gd name="connsiteX15" fmla="*/ 20908 w 392248"/>
                <a:gd name="connsiteY15" fmla="*/ 267563 h 1690736"/>
                <a:gd name="connsiteX16" fmla="*/ 7527 w 392248"/>
                <a:gd name="connsiteY16" fmla="*/ 8854 h 1690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2248" h="1690736">
                  <a:moveTo>
                    <a:pt x="7527" y="8854"/>
                  </a:moveTo>
                  <a:cubicBezTo>
                    <a:pt x="29086" y="72788"/>
                    <a:pt x="124986" y="574593"/>
                    <a:pt x="150262" y="651165"/>
                  </a:cubicBezTo>
                  <a:cubicBezTo>
                    <a:pt x="175538" y="727737"/>
                    <a:pt x="147288" y="439292"/>
                    <a:pt x="159183" y="468285"/>
                  </a:cubicBezTo>
                  <a:cubicBezTo>
                    <a:pt x="171078" y="497278"/>
                    <a:pt x="220887" y="790927"/>
                    <a:pt x="221630" y="825124"/>
                  </a:cubicBezTo>
                  <a:cubicBezTo>
                    <a:pt x="222374" y="859321"/>
                    <a:pt x="143572" y="605816"/>
                    <a:pt x="163644" y="673467"/>
                  </a:cubicBezTo>
                  <a:cubicBezTo>
                    <a:pt x="183716" y="741118"/>
                    <a:pt x="319017" y="1164121"/>
                    <a:pt x="342063" y="1231028"/>
                  </a:cubicBezTo>
                  <a:cubicBezTo>
                    <a:pt x="365109" y="1297935"/>
                    <a:pt x="293741" y="999826"/>
                    <a:pt x="301919" y="1074911"/>
                  </a:cubicBezTo>
                  <a:cubicBezTo>
                    <a:pt x="310097" y="1149996"/>
                    <a:pt x="383694" y="1625781"/>
                    <a:pt x="391128" y="1681537"/>
                  </a:cubicBezTo>
                  <a:cubicBezTo>
                    <a:pt x="398562" y="1737293"/>
                    <a:pt x="367339" y="1526164"/>
                    <a:pt x="346524" y="1409448"/>
                  </a:cubicBezTo>
                  <a:cubicBezTo>
                    <a:pt x="325709" y="1292732"/>
                    <a:pt x="297458" y="1147022"/>
                    <a:pt x="266235" y="981241"/>
                  </a:cubicBezTo>
                  <a:cubicBezTo>
                    <a:pt x="235012" y="815460"/>
                    <a:pt x="173308" y="484640"/>
                    <a:pt x="159183" y="414759"/>
                  </a:cubicBezTo>
                  <a:cubicBezTo>
                    <a:pt x="145058" y="344878"/>
                    <a:pt x="198585" y="584258"/>
                    <a:pt x="181486" y="561955"/>
                  </a:cubicBezTo>
                  <a:cubicBezTo>
                    <a:pt x="164388" y="539653"/>
                    <a:pt x="74434" y="296556"/>
                    <a:pt x="56592" y="280944"/>
                  </a:cubicBezTo>
                  <a:cubicBezTo>
                    <a:pt x="38750" y="265332"/>
                    <a:pt x="78151" y="485384"/>
                    <a:pt x="74434" y="468285"/>
                  </a:cubicBezTo>
                  <a:cubicBezTo>
                    <a:pt x="70717" y="451187"/>
                    <a:pt x="43210" y="211807"/>
                    <a:pt x="34289" y="178353"/>
                  </a:cubicBezTo>
                  <a:cubicBezTo>
                    <a:pt x="25368" y="144899"/>
                    <a:pt x="24625" y="287635"/>
                    <a:pt x="20908" y="267563"/>
                  </a:cubicBezTo>
                  <a:cubicBezTo>
                    <a:pt x="17191" y="247491"/>
                    <a:pt x="-14032" y="-55080"/>
                    <a:pt x="7527" y="88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9" name="フリーフォーム 1128">
              <a:extLst>
                <a:ext uri="{FF2B5EF4-FFF2-40B4-BE49-F238E27FC236}">
                  <a16:creationId xmlns:a16="http://schemas.microsoft.com/office/drawing/2014/main" id="{1EC3889D-CE65-B608-37D0-702BEE0A3566}"/>
                </a:ext>
              </a:extLst>
            </p:cNvPr>
            <p:cNvSpPr/>
            <p:nvPr/>
          </p:nvSpPr>
          <p:spPr>
            <a:xfrm>
              <a:off x="2854152" y="3031742"/>
              <a:ext cx="389163" cy="604388"/>
            </a:xfrm>
            <a:custGeom>
              <a:avLst/>
              <a:gdLst>
                <a:gd name="connsiteX0" fmla="*/ 560 w 389163"/>
                <a:gd name="connsiteY0" fmla="*/ 1390 h 604388"/>
                <a:gd name="connsiteX1" fmla="*/ 219124 w 389163"/>
                <a:gd name="connsiteY1" fmla="*/ 202112 h 604388"/>
                <a:gd name="connsiteX2" fmla="*/ 210203 w 389163"/>
                <a:gd name="connsiteY2" fmla="*/ 135204 h 604388"/>
                <a:gd name="connsiteX3" fmla="*/ 388623 w 389163"/>
                <a:gd name="connsiteY3" fmla="*/ 594635 h 604388"/>
                <a:gd name="connsiteX4" fmla="*/ 263729 w 389163"/>
                <a:gd name="connsiteY4" fmla="*/ 429597 h 604388"/>
                <a:gd name="connsiteX5" fmla="*/ 210203 w 389163"/>
                <a:gd name="connsiteY5" fmla="*/ 202112 h 604388"/>
                <a:gd name="connsiteX6" fmla="*/ 156677 w 389163"/>
                <a:gd name="connsiteY6" fmla="*/ 117362 h 604388"/>
                <a:gd name="connsiteX7" fmla="*/ 560 w 389163"/>
                <a:gd name="connsiteY7" fmla="*/ 1390 h 604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9163" h="604388">
                  <a:moveTo>
                    <a:pt x="560" y="1390"/>
                  </a:moveTo>
                  <a:cubicBezTo>
                    <a:pt x="10968" y="15515"/>
                    <a:pt x="184184" y="179810"/>
                    <a:pt x="219124" y="202112"/>
                  </a:cubicBezTo>
                  <a:cubicBezTo>
                    <a:pt x="254064" y="224414"/>
                    <a:pt x="181953" y="69784"/>
                    <a:pt x="210203" y="135204"/>
                  </a:cubicBezTo>
                  <a:cubicBezTo>
                    <a:pt x="238453" y="200624"/>
                    <a:pt x="379702" y="545570"/>
                    <a:pt x="388623" y="594635"/>
                  </a:cubicBezTo>
                  <a:cubicBezTo>
                    <a:pt x="397544" y="643700"/>
                    <a:pt x="293466" y="495017"/>
                    <a:pt x="263729" y="429597"/>
                  </a:cubicBezTo>
                  <a:cubicBezTo>
                    <a:pt x="233992" y="364177"/>
                    <a:pt x="228045" y="254151"/>
                    <a:pt x="210203" y="202112"/>
                  </a:cubicBezTo>
                  <a:cubicBezTo>
                    <a:pt x="192361" y="150073"/>
                    <a:pt x="185670" y="150072"/>
                    <a:pt x="156677" y="117362"/>
                  </a:cubicBezTo>
                  <a:cubicBezTo>
                    <a:pt x="127684" y="84652"/>
                    <a:pt x="-9848" y="-12735"/>
                    <a:pt x="560" y="13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0" name="フリーフォーム 1129">
              <a:extLst>
                <a:ext uri="{FF2B5EF4-FFF2-40B4-BE49-F238E27FC236}">
                  <a16:creationId xmlns:a16="http://schemas.microsoft.com/office/drawing/2014/main" id="{EB73F1B9-6FAF-F527-6B7C-4BFAD183BEC6}"/>
                </a:ext>
              </a:extLst>
            </p:cNvPr>
            <p:cNvSpPr/>
            <p:nvPr/>
          </p:nvSpPr>
          <p:spPr>
            <a:xfrm>
              <a:off x="2781264" y="3144866"/>
              <a:ext cx="310526" cy="347699"/>
            </a:xfrm>
            <a:custGeom>
              <a:avLst/>
              <a:gdLst>
                <a:gd name="connsiteX0" fmla="*/ 11001 w 310526"/>
                <a:gd name="connsiteY0" fmla="*/ 13159 h 347699"/>
                <a:gd name="connsiteX1" fmla="*/ 46685 w 310526"/>
                <a:gd name="connsiteY1" fmla="*/ 53304 h 347699"/>
                <a:gd name="connsiteX2" fmla="*/ 229565 w 310526"/>
                <a:gd name="connsiteY2" fmla="*/ 115751 h 347699"/>
                <a:gd name="connsiteX3" fmla="*/ 269710 w 310526"/>
                <a:gd name="connsiteY3" fmla="*/ 169276 h 347699"/>
                <a:gd name="connsiteX4" fmla="*/ 287552 w 310526"/>
                <a:gd name="connsiteY4" fmla="*/ 262947 h 347699"/>
                <a:gd name="connsiteX5" fmla="*/ 287552 w 310526"/>
                <a:gd name="connsiteY5" fmla="*/ 213881 h 347699"/>
                <a:gd name="connsiteX6" fmla="*/ 202802 w 310526"/>
                <a:gd name="connsiteY6" fmla="*/ 347696 h 347699"/>
                <a:gd name="connsiteX7" fmla="*/ 309854 w 310526"/>
                <a:gd name="connsiteY7" fmla="*/ 209421 h 347699"/>
                <a:gd name="connsiteX8" fmla="*/ 140356 w 310526"/>
                <a:gd name="connsiteY8" fmla="*/ 4238 h 347699"/>
                <a:gd name="connsiteX9" fmla="*/ 207263 w 310526"/>
                <a:gd name="connsiteY9" fmla="*/ 66685 h 347699"/>
                <a:gd name="connsiteX10" fmla="*/ 11001 w 310526"/>
                <a:gd name="connsiteY10" fmla="*/ 13159 h 347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0526" h="347699">
                  <a:moveTo>
                    <a:pt x="11001" y="13159"/>
                  </a:moveTo>
                  <a:cubicBezTo>
                    <a:pt x="-15762" y="10929"/>
                    <a:pt x="10258" y="36205"/>
                    <a:pt x="46685" y="53304"/>
                  </a:cubicBezTo>
                  <a:cubicBezTo>
                    <a:pt x="83112" y="70403"/>
                    <a:pt x="192394" y="96422"/>
                    <a:pt x="229565" y="115751"/>
                  </a:cubicBezTo>
                  <a:cubicBezTo>
                    <a:pt x="266736" y="135080"/>
                    <a:pt x="260046" y="144743"/>
                    <a:pt x="269710" y="169276"/>
                  </a:cubicBezTo>
                  <a:cubicBezTo>
                    <a:pt x="279375" y="193809"/>
                    <a:pt x="284578" y="255513"/>
                    <a:pt x="287552" y="262947"/>
                  </a:cubicBezTo>
                  <a:cubicBezTo>
                    <a:pt x="290526" y="270381"/>
                    <a:pt x="301677" y="199756"/>
                    <a:pt x="287552" y="213881"/>
                  </a:cubicBezTo>
                  <a:cubicBezTo>
                    <a:pt x="273427" y="228006"/>
                    <a:pt x="199085" y="348439"/>
                    <a:pt x="202802" y="347696"/>
                  </a:cubicBezTo>
                  <a:cubicBezTo>
                    <a:pt x="206519" y="346953"/>
                    <a:pt x="320262" y="266664"/>
                    <a:pt x="309854" y="209421"/>
                  </a:cubicBezTo>
                  <a:cubicBezTo>
                    <a:pt x="299446" y="152178"/>
                    <a:pt x="157455" y="28027"/>
                    <a:pt x="140356" y="4238"/>
                  </a:cubicBezTo>
                  <a:cubicBezTo>
                    <a:pt x="123257" y="-19551"/>
                    <a:pt x="231052" y="64455"/>
                    <a:pt x="207263" y="66685"/>
                  </a:cubicBezTo>
                  <a:cubicBezTo>
                    <a:pt x="183474" y="68915"/>
                    <a:pt x="37764" y="15389"/>
                    <a:pt x="11001" y="131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1" name="フリーフォーム 1130">
              <a:extLst>
                <a:ext uri="{FF2B5EF4-FFF2-40B4-BE49-F238E27FC236}">
                  <a16:creationId xmlns:a16="http://schemas.microsoft.com/office/drawing/2014/main" id="{E7F27B13-8CED-97E1-1CEC-9A49CE93CB66}"/>
                </a:ext>
              </a:extLst>
            </p:cNvPr>
            <p:cNvSpPr/>
            <p:nvPr/>
          </p:nvSpPr>
          <p:spPr>
            <a:xfrm>
              <a:off x="2880769" y="3050564"/>
              <a:ext cx="274321" cy="1130881"/>
            </a:xfrm>
            <a:custGeom>
              <a:avLst/>
              <a:gdLst>
                <a:gd name="connsiteX0" fmla="*/ 54232 w 274321"/>
                <a:gd name="connsiteY0" fmla="*/ 410 h 1130881"/>
                <a:gd name="connsiteX1" fmla="*/ 23009 w 274321"/>
                <a:gd name="connsiteY1" fmla="*/ 285881 h 1130881"/>
                <a:gd name="connsiteX2" fmla="*/ 89916 w 274321"/>
                <a:gd name="connsiteY2" fmla="*/ 464300 h 1130881"/>
                <a:gd name="connsiteX3" fmla="*/ 36390 w 274321"/>
                <a:gd name="connsiteY3" fmla="*/ 370630 h 1130881"/>
                <a:gd name="connsiteX4" fmla="*/ 192507 w 274321"/>
                <a:gd name="connsiteY4" fmla="*/ 874665 h 1130881"/>
                <a:gd name="connsiteX5" fmla="*/ 152363 w 274321"/>
                <a:gd name="connsiteY5" fmla="*/ 731930 h 1130881"/>
                <a:gd name="connsiteX6" fmla="*/ 272796 w 274321"/>
                <a:gd name="connsiteY6" fmla="*/ 1128913 h 1130881"/>
                <a:gd name="connsiteX7" fmla="*/ 205889 w 274321"/>
                <a:gd name="connsiteY7" fmla="*/ 861284 h 1130881"/>
                <a:gd name="connsiteX8" fmla="*/ 5167 w 274321"/>
                <a:gd name="connsiteY8" fmla="*/ 352788 h 1130881"/>
                <a:gd name="connsiteX9" fmla="*/ 54232 w 274321"/>
                <a:gd name="connsiteY9" fmla="*/ 410 h 1130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4321" h="1130881">
                  <a:moveTo>
                    <a:pt x="54232" y="410"/>
                  </a:moveTo>
                  <a:cubicBezTo>
                    <a:pt x="57206" y="-10741"/>
                    <a:pt x="17062" y="208566"/>
                    <a:pt x="23009" y="285881"/>
                  </a:cubicBezTo>
                  <a:cubicBezTo>
                    <a:pt x="28956" y="363196"/>
                    <a:pt x="87686" y="450175"/>
                    <a:pt x="89916" y="464300"/>
                  </a:cubicBezTo>
                  <a:cubicBezTo>
                    <a:pt x="92146" y="478425"/>
                    <a:pt x="19291" y="302236"/>
                    <a:pt x="36390" y="370630"/>
                  </a:cubicBezTo>
                  <a:cubicBezTo>
                    <a:pt x="53488" y="439024"/>
                    <a:pt x="173178" y="814448"/>
                    <a:pt x="192507" y="874665"/>
                  </a:cubicBezTo>
                  <a:cubicBezTo>
                    <a:pt x="211836" y="934882"/>
                    <a:pt x="138982" y="689555"/>
                    <a:pt x="152363" y="731930"/>
                  </a:cubicBezTo>
                  <a:cubicBezTo>
                    <a:pt x="165744" y="774305"/>
                    <a:pt x="263875" y="1107354"/>
                    <a:pt x="272796" y="1128913"/>
                  </a:cubicBezTo>
                  <a:cubicBezTo>
                    <a:pt x="281717" y="1150472"/>
                    <a:pt x="250494" y="990638"/>
                    <a:pt x="205889" y="861284"/>
                  </a:cubicBezTo>
                  <a:cubicBezTo>
                    <a:pt x="161284" y="731930"/>
                    <a:pt x="29700" y="490320"/>
                    <a:pt x="5167" y="352788"/>
                  </a:cubicBezTo>
                  <a:cubicBezTo>
                    <a:pt x="-19366" y="215256"/>
                    <a:pt x="51258" y="11561"/>
                    <a:pt x="54232" y="4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2" name="フリーフォーム 1131">
              <a:extLst>
                <a:ext uri="{FF2B5EF4-FFF2-40B4-BE49-F238E27FC236}">
                  <a16:creationId xmlns:a16="http://schemas.microsoft.com/office/drawing/2014/main" id="{503E86D1-F881-A851-F5BF-C59ECA185E6D}"/>
                </a:ext>
              </a:extLst>
            </p:cNvPr>
            <p:cNvSpPr/>
            <p:nvPr/>
          </p:nvSpPr>
          <p:spPr>
            <a:xfrm>
              <a:off x="2827617" y="3032010"/>
              <a:ext cx="317340" cy="1385147"/>
            </a:xfrm>
            <a:custGeom>
              <a:avLst/>
              <a:gdLst>
                <a:gd name="connsiteX0" fmla="*/ 71700 w 317340"/>
                <a:gd name="connsiteY0" fmla="*/ 1122 h 1385147"/>
                <a:gd name="connsiteX1" fmla="*/ 9253 w 317340"/>
                <a:gd name="connsiteY1" fmla="*/ 357961 h 1385147"/>
                <a:gd name="connsiteX2" fmla="*/ 71700 w 317340"/>
                <a:gd name="connsiteY2" fmla="*/ 563143 h 1385147"/>
                <a:gd name="connsiteX3" fmla="*/ 36016 w 317340"/>
                <a:gd name="connsiteY3" fmla="*/ 411487 h 1385147"/>
                <a:gd name="connsiteX4" fmla="*/ 187673 w 317340"/>
                <a:gd name="connsiteY4" fmla="*/ 911061 h 1385147"/>
                <a:gd name="connsiteX5" fmla="*/ 178752 w 317340"/>
                <a:gd name="connsiteY5" fmla="*/ 812930 h 1385147"/>
                <a:gd name="connsiteX6" fmla="*/ 259041 w 317340"/>
                <a:gd name="connsiteY6" fmla="*/ 1227756 h 1385147"/>
                <a:gd name="connsiteX7" fmla="*/ 317027 w 317340"/>
                <a:gd name="connsiteY7" fmla="*/ 1383873 h 1385147"/>
                <a:gd name="connsiteX8" fmla="*/ 276883 w 317340"/>
                <a:gd name="connsiteY8" fmla="*/ 1156388 h 1385147"/>
                <a:gd name="connsiteX9" fmla="*/ 169831 w 317340"/>
                <a:gd name="connsiteY9" fmla="*/ 732642 h 1385147"/>
                <a:gd name="connsiteX10" fmla="*/ 22635 w 317340"/>
                <a:gd name="connsiteY10" fmla="*/ 331198 h 1385147"/>
                <a:gd name="connsiteX11" fmla="*/ 22635 w 317340"/>
                <a:gd name="connsiteY11" fmla="*/ 411487 h 1385147"/>
                <a:gd name="connsiteX12" fmla="*/ 98463 w 317340"/>
                <a:gd name="connsiteY12" fmla="*/ 54648 h 1385147"/>
                <a:gd name="connsiteX13" fmla="*/ 332 w 317340"/>
                <a:gd name="connsiteY13" fmla="*/ 237528 h 1385147"/>
                <a:gd name="connsiteX14" fmla="*/ 71700 w 317340"/>
                <a:gd name="connsiteY14" fmla="*/ 1122 h 1385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7340" h="1385147">
                  <a:moveTo>
                    <a:pt x="71700" y="1122"/>
                  </a:moveTo>
                  <a:cubicBezTo>
                    <a:pt x="73187" y="21194"/>
                    <a:pt x="9253" y="264291"/>
                    <a:pt x="9253" y="357961"/>
                  </a:cubicBezTo>
                  <a:cubicBezTo>
                    <a:pt x="9253" y="451631"/>
                    <a:pt x="67240" y="554222"/>
                    <a:pt x="71700" y="563143"/>
                  </a:cubicBezTo>
                  <a:cubicBezTo>
                    <a:pt x="76160" y="572064"/>
                    <a:pt x="16687" y="353501"/>
                    <a:pt x="36016" y="411487"/>
                  </a:cubicBezTo>
                  <a:cubicBezTo>
                    <a:pt x="55345" y="469473"/>
                    <a:pt x="163884" y="844154"/>
                    <a:pt x="187673" y="911061"/>
                  </a:cubicBezTo>
                  <a:cubicBezTo>
                    <a:pt x="211462" y="977968"/>
                    <a:pt x="166857" y="760148"/>
                    <a:pt x="178752" y="812930"/>
                  </a:cubicBezTo>
                  <a:cubicBezTo>
                    <a:pt x="190647" y="865713"/>
                    <a:pt x="235995" y="1132599"/>
                    <a:pt x="259041" y="1227756"/>
                  </a:cubicBezTo>
                  <a:cubicBezTo>
                    <a:pt x="282087" y="1322913"/>
                    <a:pt x="314053" y="1395768"/>
                    <a:pt x="317027" y="1383873"/>
                  </a:cubicBezTo>
                  <a:cubicBezTo>
                    <a:pt x="320001" y="1371978"/>
                    <a:pt x="301416" y="1264926"/>
                    <a:pt x="276883" y="1156388"/>
                  </a:cubicBezTo>
                  <a:cubicBezTo>
                    <a:pt x="252350" y="1047850"/>
                    <a:pt x="212206" y="870174"/>
                    <a:pt x="169831" y="732642"/>
                  </a:cubicBezTo>
                  <a:cubicBezTo>
                    <a:pt x="127456" y="595110"/>
                    <a:pt x="47168" y="384724"/>
                    <a:pt x="22635" y="331198"/>
                  </a:cubicBezTo>
                  <a:cubicBezTo>
                    <a:pt x="-1898" y="277672"/>
                    <a:pt x="9997" y="457579"/>
                    <a:pt x="22635" y="411487"/>
                  </a:cubicBezTo>
                  <a:cubicBezTo>
                    <a:pt x="35273" y="365395"/>
                    <a:pt x="102180" y="83641"/>
                    <a:pt x="98463" y="54648"/>
                  </a:cubicBezTo>
                  <a:cubicBezTo>
                    <a:pt x="94746" y="25655"/>
                    <a:pt x="6279" y="238271"/>
                    <a:pt x="332" y="237528"/>
                  </a:cubicBezTo>
                  <a:cubicBezTo>
                    <a:pt x="-5615" y="236785"/>
                    <a:pt x="70213" y="-18950"/>
                    <a:pt x="71700" y="11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3" name="フリーフォーム 1132">
              <a:extLst>
                <a:ext uri="{FF2B5EF4-FFF2-40B4-BE49-F238E27FC236}">
                  <a16:creationId xmlns:a16="http://schemas.microsoft.com/office/drawing/2014/main" id="{64DE656D-27E1-1F5D-EC75-31FA7AEE8AC5}"/>
                </a:ext>
              </a:extLst>
            </p:cNvPr>
            <p:cNvSpPr/>
            <p:nvPr/>
          </p:nvSpPr>
          <p:spPr>
            <a:xfrm>
              <a:off x="3119004" y="3577679"/>
              <a:ext cx="271652" cy="592950"/>
            </a:xfrm>
            <a:custGeom>
              <a:avLst/>
              <a:gdLst>
                <a:gd name="connsiteX0" fmla="*/ 70245 w 271652"/>
                <a:gd name="connsiteY0" fmla="*/ 4093 h 592950"/>
                <a:gd name="connsiteX1" fmla="*/ 79166 w 271652"/>
                <a:gd name="connsiteY1" fmla="*/ 200354 h 592950"/>
                <a:gd name="connsiteX2" fmla="*/ 123771 w 271652"/>
                <a:gd name="connsiteY2" fmla="*/ 267261 h 592950"/>
                <a:gd name="connsiteX3" fmla="*/ 56863 w 271652"/>
                <a:gd name="connsiteY3" fmla="*/ 285103 h 592950"/>
                <a:gd name="connsiteX4" fmla="*/ 110389 w 271652"/>
                <a:gd name="connsiteY4" fmla="*/ 329708 h 592950"/>
                <a:gd name="connsiteX5" fmla="*/ 39021 w 271652"/>
                <a:gd name="connsiteY5" fmla="*/ 592877 h 592950"/>
                <a:gd name="connsiteX6" fmla="*/ 79166 w 271652"/>
                <a:gd name="connsiteY6" fmla="*/ 356471 h 592950"/>
                <a:gd name="connsiteX7" fmla="*/ 270967 w 271652"/>
                <a:gd name="connsiteY7" fmla="*/ 347550 h 592950"/>
                <a:gd name="connsiteX8" fmla="*/ 3337 w 271652"/>
                <a:gd name="connsiteY8" fmla="*/ 244959 h 592950"/>
                <a:gd name="connsiteX9" fmla="*/ 114850 w 271652"/>
                <a:gd name="connsiteY9" fmla="*/ 244959 h 592950"/>
                <a:gd name="connsiteX10" fmla="*/ 21179 w 271652"/>
                <a:gd name="connsiteY10" fmla="*/ 120065 h 592950"/>
                <a:gd name="connsiteX11" fmla="*/ 52403 w 271652"/>
                <a:gd name="connsiteY11" fmla="*/ 213736 h 592950"/>
                <a:gd name="connsiteX12" fmla="*/ 70245 w 271652"/>
                <a:gd name="connsiteY12" fmla="*/ 75461 h 592950"/>
                <a:gd name="connsiteX13" fmla="*/ 70245 w 271652"/>
                <a:gd name="connsiteY13" fmla="*/ 4093 h 59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1652" h="592950">
                  <a:moveTo>
                    <a:pt x="70245" y="4093"/>
                  </a:moveTo>
                  <a:cubicBezTo>
                    <a:pt x="71732" y="24909"/>
                    <a:pt x="70245" y="156493"/>
                    <a:pt x="79166" y="200354"/>
                  </a:cubicBezTo>
                  <a:cubicBezTo>
                    <a:pt x="88087" y="244215"/>
                    <a:pt x="127488" y="253136"/>
                    <a:pt x="123771" y="267261"/>
                  </a:cubicBezTo>
                  <a:cubicBezTo>
                    <a:pt x="120054" y="281386"/>
                    <a:pt x="59093" y="274695"/>
                    <a:pt x="56863" y="285103"/>
                  </a:cubicBezTo>
                  <a:cubicBezTo>
                    <a:pt x="54633" y="295511"/>
                    <a:pt x="113363" y="278412"/>
                    <a:pt x="110389" y="329708"/>
                  </a:cubicBezTo>
                  <a:cubicBezTo>
                    <a:pt x="107415" y="381004"/>
                    <a:pt x="44225" y="588417"/>
                    <a:pt x="39021" y="592877"/>
                  </a:cubicBezTo>
                  <a:cubicBezTo>
                    <a:pt x="33817" y="597337"/>
                    <a:pt x="40508" y="397359"/>
                    <a:pt x="79166" y="356471"/>
                  </a:cubicBezTo>
                  <a:cubicBezTo>
                    <a:pt x="117824" y="315583"/>
                    <a:pt x="283605" y="366135"/>
                    <a:pt x="270967" y="347550"/>
                  </a:cubicBezTo>
                  <a:cubicBezTo>
                    <a:pt x="258329" y="328965"/>
                    <a:pt x="29356" y="262058"/>
                    <a:pt x="3337" y="244959"/>
                  </a:cubicBezTo>
                  <a:cubicBezTo>
                    <a:pt x="-22683" y="227861"/>
                    <a:pt x="111876" y="265775"/>
                    <a:pt x="114850" y="244959"/>
                  </a:cubicBezTo>
                  <a:cubicBezTo>
                    <a:pt x="117824" y="224143"/>
                    <a:pt x="31587" y="125269"/>
                    <a:pt x="21179" y="120065"/>
                  </a:cubicBezTo>
                  <a:cubicBezTo>
                    <a:pt x="10771" y="114861"/>
                    <a:pt x="44225" y="221170"/>
                    <a:pt x="52403" y="213736"/>
                  </a:cubicBezTo>
                  <a:cubicBezTo>
                    <a:pt x="60581" y="206302"/>
                    <a:pt x="66528" y="103711"/>
                    <a:pt x="70245" y="75461"/>
                  </a:cubicBezTo>
                  <a:cubicBezTo>
                    <a:pt x="73962" y="47211"/>
                    <a:pt x="68758" y="-16723"/>
                    <a:pt x="70245" y="40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4" name="フリーフォーム 1133">
              <a:extLst>
                <a:ext uri="{FF2B5EF4-FFF2-40B4-BE49-F238E27FC236}">
                  <a16:creationId xmlns:a16="http://schemas.microsoft.com/office/drawing/2014/main" id="{0BB14F00-3AC0-0415-4154-49FDE12DD603}"/>
                </a:ext>
              </a:extLst>
            </p:cNvPr>
            <p:cNvSpPr/>
            <p:nvPr/>
          </p:nvSpPr>
          <p:spPr>
            <a:xfrm>
              <a:off x="3023301" y="3724464"/>
              <a:ext cx="441058" cy="1025999"/>
            </a:xfrm>
            <a:custGeom>
              <a:avLst/>
              <a:gdLst>
                <a:gd name="connsiteX0" fmla="*/ 910 w 441058"/>
                <a:gd name="connsiteY0" fmla="*/ 43 h 1025999"/>
                <a:gd name="connsiteX1" fmla="*/ 139185 w 441058"/>
                <a:gd name="connsiteY1" fmla="*/ 227528 h 1025999"/>
                <a:gd name="connsiteX2" fmla="*/ 255158 w 441058"/>
                <a:gd name="connsiteY2" fmla="*/ 481776 h 1025999"/>
                <a:gd name="connsiteX3" fmla="*/ 206092 w 441058"/>
                <a:gd name="connsiteY3" fmla="*/ 392566 h 1025999"/>
                <a:gd name="connsiteX4" fmla="*/ 317604 w 441058"/>
                <a:gd name="connsiteY4" fmla="*/ 499618 h 1025999"/>
                <a:gd name="connsiteX5" fmla="*/ 344367 w 441058"/>
                <a:gd name="connsiteY5" fmla="*/ 713721 h 1025999"/>
                <a:gd name="connsiteX6" fmla="*/ 348828 w 441058"/>
                <a:gd name="connsiteY6" fmla="*/ 660196 h 1025999"/>
                <a:gd name="connsiteX7" fmla="*/ 308683 w 441058"/>
                <a:gd name="connsiteY7" fmla="*/ 816313 h 1025999"/>
                <a:gd name="connsiteX8" fmla="*/ 246237 w 441058"/>
                <a:gd name="connsiteY8" fmla="*/ 1025956 h 1025999"/>
                <a:gd name="connsiteX9" fmla="*/ 326525 w 441058"/>
                <a:gd name="connsiteY9" fmla="*/ 798471 h 1025999"/>
                <a:gd name="connsiteX10" fmla="*/ 438038 w 441058"/>
                <a:gd name="connsiteY10" fmla="*/ 602209 h 1025999"/>
                <a:gd name="connsiteX11" fmla="*/ 397893 w 441058"/>
                <a:gd name="connsiteY11" fmla="*/ 628972 h 1025999"/>
                <a:gd name="connsiteX12" fmla="*/ 277460 w 441058"/>
                <a:gd name="connsiteY12" fmla="*/ 446092 h 1025999"/>
                <a:gd name="connsiteX13" fmla="*/ 228395 w 441058"/>
                <a:gd name="connsiteY13" fmla="*/ 401487 h 1025999"/>
                <a:gd name="connsiteX14" fmla="*/ 264079 w 441058"/>
                <a:gd name="connsiteY14" fmla="*/ 428250 h 1025999"/>
                <a:gd name="connsiteX15" fmla="*/ 210553 w 441058"/>
                <a:gd name="connsiteY15" fmla="*/ 245370 h 1025999"/>
                <a:gd name="connsiteX16" fmla="*/ 910 w 441058"/>
                <a:gd name="connsiteY16" fmla="*/ 43 h 102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1058" h="1025999">
                  <a:moveTo>
                    <a:pt x="910" y="43"/>
                  </a:moveTo>
                  <a:cubicBezTo>
                    <a:pt x="-10985" y="-2931"/>
                    <a:pt x="96810" y="147239"/>
                    <a:pt x="139185" y="227528"/>
                  </a:cubicBezTo>
                  <a:cubicBezTo>
                    <a:pt x="181560" y="307817"/>
                    <a:pt x="244007" y="454270"/>
                    <a:pt x="255158" y="481776"/>
                  </a:cubicBezTo>
                  <a:cubicBezTo>
                    <a:pt x="266309" y="509282"/>
                    <a:pt x="195684" y="389592"/>
                    <a:pt x="206092" y="392566"/>
                  </a:cubicBezTo>
                  <a:cubicBezTo>
                    <a:pt x="216500" y="395540"/>
                    <a:pt x="294558" y="446092"/>
                    <a:pt x="317604" y="499618"/>
                  </a:cubicBezTo>
                  <a:cubicBezTo>
                    <a:pt x="340650" y="553144"/>
                    <a:pt x="339163" y="686958"/>
                    <a:pt x="344367" y="713721"/>
                  </a:cubicBezTo>
                  <a:cubicBezTo>
                    <a:pt x="349571" y="740484"/>
                    <a:pt x="354775" y="643097"/>
                    <a:pt x="348828" y="660196"/>
                  </a:cubicBezTo>
                  <a:cubicBezTo>
                    <a:pt x="342881" y="677295"/>
                    <a:pt x="325781" y="755353"/>
                    <a:pt x="308683" y="816313"/>
                  </a:cubicBezTo>
                  <a:cubicBezTo>
                    <a:pt x="291585" y="877273"/>
                    <a:pt x="243263" y="1028930"/>
                    <a:pt x="246237" y="1025956"/>
                  </a:cubicBezTo>
                  <a:cubicBezTo>
                    <a:pt x="249211" y="1022982"/>
                    <a:pt x="294558" y="869095"/>
                    <a:pt x="326525" y="798471"/>
                  </a:cubicBezTo>
                  <a:cubicBezTo>
                    <a:pt x="358492" y="727847"/>
                    <a:pt x="426143" y="630459"/>
                    <a:pt x="438038" y="602209"/>
                  </a:cubicBezTo>
                  <a:cubicBezTo>
                    <a:pt x="449933" y="573959"/>
                    <a:pt x="424656" y="654991"/>
                    <a:pt x="397893" y="628972"/>
                  </a:cubicBezTo>
                  <a:cubicBezTo>
                    <a:pt x="371130" y="602953"/>
                    <a:pt x="305710" y="484006"/>
                    <a:pt x="277460" y="446092"/>
                  </a:cubicBezTo>
                  <a:cubicBezTo>
                    <a:pt x="249210" y="408178"/>
                    <a:pt x="230625" y="404461"/>
                    <a:pt x="228395" y="401487"/>
                  </a:cubicBezTo>
                  <a:cubicBezTo>
                    <a:pt x="226165" y="398513"/>
                    <a:pt x="267053" y="454270"/>
                    <a:pt x="264079" y="428250"/>
                  </a:cubicBezTo>
                  <a:cubicBezTo>
                    <a:pt x="261105" y="402231"/>
                    <a:pt x="252928" y="313764"/>
                    <a:pt x="210553" y="245370"/>
                  </a:cubicBezTo>
                  <a:cubicBezTo>
                    <a:pt x="168178" y="176976"/>
                    <a:pt x="12805" y="3017"/>
                    <a:pt x="910" y="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5" name="フリーフォーム 1134">
              <a:extLst>
                <a:ext uri="{FF2B5EF4-FFF2-40B4-BE49-F238E27FC236}">
                  <a16:creationId xmlns:a16="http://schemas.microsoft.com/office/drawing/2014/main" id="{C29A00AF-207C-6465-CA8F-183DBF45B60A}"/>
                </a:ext>
              </a:extLst>
            </p:cNvPr>
            <p:cNvSpPr/>
            <p:nvPr/>
          </p:nvSpPr>
          <p:spPr>
            <a:xfrm>
              <a:off x="6864084" y="3133533"/>
              <a:ext cx="381519" cy="1415260"/>
            </a:xfrm>
            <a:custGeom>
              <a:avLst/>
              <a:gdLst>
                <a:gd name="connsiteX0" fmla="*/ 379748 w 381519"/>
                <a:gd name="connsiteY0" fmla="*/ 33413 h 1415260"/>
                <a:gd name="connsiteX1" fmla="*/ 245934 w 381519"/>
                <a:gd name="connsiteY1" fmla="*/ 519607 h 1415260"/>
                <a:gd name="connsiteX2" fmla="*/ 263776 w 381519"/>
                <a:gd name="connsiteY2" fmla="*/ 492844 h 1415260"/>
                <a:gd name="connsiteX3" fmla="*/ 179026 w 381519"/>
                <a:gd name="connsiteY3" fmla="*/ 925511 h 1415260"/>
                <a:gd name="connsiteX4" fmla="*/ 205789 w 381519"/>
                <a:gd name="connsiteY4" fmla="*/ 831841 h 1415260"/>
                <a:gd name="connsiteX5" fmla="*/ 58593 w 381519"/>
                <a:gd name="connsiteY5" fmla="*/ 1318034 h 1415260"/>
                <a:gd name="connsiteX6" fmla="*/ 607 w 381519"/>
                <a:gd name="connsiteY6" fmla="*/ 1407244 h 1415260"/>
                <a:gd name="connsiteX7" fmla="*/ 89816 w 381519"/>
                <a:gd name="connsiteY7" fmla="*/ 1197601 h 1415260"/>
                <a:gd name="connsiteX8" fmla="*/ 165645 w 381519"/>
                <a:gd name="connsiteY8" fmla="*/ 684645 h 1415260"/>
                <a:gd name="connsiteX9" fmla="*/ 121040 w 381519"/>
                <a:gd name="connsiteY9" fmla="*/ 854143 h 1415260"/>
                <a:gd name="connsiteX10" fmla="*/ 303920 w 381519"/>
                <a:gd name="connsiteY10" fmla="*/ 341187 h 1415260"/>
                <a:gd name="connsiteX11" fmla="*/ 187947 w 381519"/>
                <a:gd name="connsiteY11" fmla="*/ 532988 h 1415260"/>
                <a:gd name="connsiteX12" fmla="*/ 303920 w 381519"/>
                <a:gd name="connsiteY12" fmla="*/ 251977 h 1415260"/>
                <a:gd name="connsiteX13" fmla="*/ 321762 w 381519"/>
                <a:gd name="connsiteY13" fmla="*/ 64637 h 1415260"/>
                <a:gd name="connsiteX14" fmla="*/ 379748 w 381519"/>
                <a:gd name="connsiteY14" fmla="*/ 33413 h 1415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519" h="1415260">
                  <a:moveTo>
                    <a:pt x="379748" y="33413"/>
                  </a:moveTo>
                  <a:cubicBezTo>
                    <a:pt x="367110" y="109241"/>
                    <a:pt x="265263" y="443035"/>
                    <a:pt x="245934" y="519607"/>
                  </a:cubicBezTo>
                  <a:cubicBezTo>
                    <a:pt x="226605" y="596179"/>
                    <a:pt x="274927" y="425193"/>
                    <a:pt x="263776" y="492844"/>
                  </a:cubicBezTo>
                  <a:cubicBezTo>
                    <a:pt x="252625" y="560495"/>
                    <a:pt x="188690" y="869012"/>
                    <a:pt x="179026" y="925511"/>
                  </a:cubicBezTo>
                  <a:cubicBezTo>
                    <a:pt x="169362" y="982010"/>
                    <a:pt x="225861" y="766421"/>
                    <a:pt x="205789" y="831841"/>
                  </a:cubicBezTo>
                  <a:cubicBezTo>
                    <a:pt x="185717" y="897261"/>
                    <a:pt x="92790" y="1222134"/>
                    <a:pt x="58593" y="1318034"/>
                  </a:cubicBezTo>
                  <a:cubicBezTo>
                    <a:pt x="24396" y="1413935"/>
                    <a:pt x="-4597" y="1427316"/>
                    <a:pt x="607" y="1407244"/>
                  </a:cubicBezTo>
                  <a:cubicBezTo>
                    <a:pt x="5811" y="1387172"/>
                    <a:pt x="62310" y="1318034"/>
                    <a:pt x="89816" y="1197601"/>
                  </a:cubicBezTo>
                  <a:cubicBezTo>
                    <a:pt x="117322" y="1077168"/>
                    <a:pt x="160441" y="741888"/>
                    <a:pt x="165645" y="684645"/>
                  </a:cubicBezTo>
                  <a:cubicBezTo>
                    <a:pt x="170849" y="627402"/>
                    <a:pt x="97994" y="911386"/>
                    <a:pt x="121040" y="854143"/>
                  </a:cubicBezTo>
                  <a:cubicBezTo>
                    <a:pt x="144086" y="796900"/>
                    <a:pt x="292769" y="394713"/>
                    <a:pt x="303920" y="341187"/>
                  </a:cubicBezTo>
                  <a:cubicBezTo>
                    <a:pt x="315071" y="287661"/>
                    <a:pt x="187947" y="547856"/>
                    <a:pt x="187947" y="532988"/>
                  </a:cubicBezTo>
                  <a:cubicBezTo>
                    <a:pt x="187947" y="518120"/>
                    <a:pt x="281617" y="330036"/>
                    <a:pt x="303920" y="251977"/>
                  </a:cubicBezTo>
                  <a:cubicBezTo>
                    <a:pt x="326223" y="173918"/>
                    <a:pt x="309867" y="99577"/>
                    <a:pt x="321762" y="64637"/>
                  </a:cubicBezTo>
                  <a:cubicBezTo>
                    <a:pt x="333657" y="29697"/>
                    <a:pt x="392386" y="-42415"/>
                    <a:pt x="379748" y="334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6" name="フリーフォーム 1135">
              <a:extLst>
                <a:ext uri="{FF2B5EF4-FFF2-40B4-BE49-F238E27FC236}">
                  <a16:creationId xmlns:a16="http://schemas.microsoft.com/office/drawing/2014/main" id="{315C3398-2CD9-84F1-8E34-F599E9D00123}"/>
                </a:ext>
              </a:extLst>
            </p:cNvPr>
            <p:cNvSpPr/>
            <p:nvPr/>
          </p:nvSpPr>
          <p:spPr>
            <a:xfrm>
              <a:off x="6560966" y="3580717"/>
              <a:ext cx="265628" cy="1010606"/>
            </a:xfrm>
            <a:custGeom>
              <a:avLst/>
              <a:gdLst>
                <a:gd name="connsiteX0" fmla="*/ 241278 w 265628"/>
                <a:gd name="connsiteY0" fmla="*/ 36739 h 1010606"/>
                <a:gd name="connsiteX1" fmla="*/ 22714 w 265628"/>
                <a:gd name="connsiteY1" fmla="*/ 589839 h 1010606"/>
                <a:gd name="connsiteX2" fmla="*/ 94082 w 265628"/>
                <a:gd name="connsiteY2" fmla="*/ 531853 h 1010606"/>
                <a:gd name="connsiteX3" fmla="*/ 67319 w 265628"/>
                <a:gd name="connsiteY3" fmla="*/ 786101 h 1010606"/>
                <a:gd name="connsiteX4" fmla="*/ 120845 w 265628"/>
                <a:gd name="connsiteY4" fmla="*/ 1009125 h 1010606"/>
                <a:gd name="connsiteX5" fmla="*/ 76240 w 265628"/>
                <a:gd name="connsiteY5" fmla="*/ 870850 h 1010606"/>
                <a:gd name="connsiteX6" fmla="*/ 31635 w 265628"/>
                <a:gd name="connsiteY6" fmla="*/ 634444 h 1010606"/>
                <a:gd name="connsiteX7" fmla="*/ 412 w 265628"/>
                <a:gd name="connsiteY7" fmla="*/ 1000204 h 1010606"/>
                <a:gd name="connsiteX8" fmla="*/ 53937 w 265628"/>
                <a:gd name="connsiteY8" fmla="*/ 625523 h 1010606"/>
                <a:gd name="connsiteX9" fmla="*/ 245738 w 265628"/>
                <a:gd name="connsiteY9" fmla="*/ 299907 h 1010606"/>
                <a:gd name="connsiteX10" fmla="*/ 134226 w 265628"/>
                <a:gd name="connsiteY10" fmla="*/ 456024 h 1010606"/>
                <a:gd name="connsiteX11" fmla="*/ 160989 w 265628"/>
                <a:gd name="connsiteY11" fmla="*/ 299907 h 1010606"/>
                <a:gd name="connsiteX12" fmla="*/ 71779 w 265628"/>
                <a:gd name="connsiteY12" fmla="*/ 460485 h 1010606"/>
                <a:gd name="connsiteX13" fmla="*/ 241278 w 265628"/>
                <a:gd name="connsiteY13" fmla="*/ 99185 h 1010606"/>
                <a:gd name="connsiteX14" fmla="*/ 241278 w 265628"/>
                <a:gd name="connsiteY14" fmla="*/ 36739 h 1010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5628" h="1010606">
                  <a:moveTo>
                    <a:pt x="241278" y="36739"/>
                  </a:moveTo>
                  <a:cubicBezTo>
                    <a:pt x="204851" y="118515"/>
                    <a:pt x="47247" y="507320"/>
                    <a:pt x="22714" y="589839"/>
                  </a:cubicBezTo>
                  <a:cubicBezTo>
                    <a:pt x="-1819" y="672358"/>
                    <a:pt x="86648" y="499143"/>
                    <a:pt x="94082" y="531853"/>
                  </a:cubicBezTo>
                  <a:cubicBezTo>
                    <a:pt x="101516" y="564563"/>
                    <a:pt x="62859" y="706556"/>
                    <a:pt x="67319" y="786101"/>
                  </a:cubicBezTo>
                  <a:cubicBezTo>
                    <a:pt x="71779" y="865646"/>
                    <a:pt x="119358" y="995000"/>
                    <a:pt x="120845" y="1009125"/>
                  </a:cubicBezTo>
                  <a:cubicBezTo>
                    <a:pt x="122332" y="1023250"/>
                    <a:pt x="91108" y="933297"/>
                    <a:pt x="76240" y="870850"/>
                  </a:cubicBezTo>
                  <a:cubicBezTo>
                    <a:pt x="61372" y="808403"/>
                    <a:pt x="44273" y="612885"/>
                    <a:pt x="31635" y="634444"/>
                  </a:cubicBezTo>
                  <a:cubicBezTo>
                    <a:pt x="18997" y="656003"/>
                    <a:pt x="-3305" y="1001691"/>
                    <a:pt x="412" y="1000204"/>
                  </a:cubicBezTo>
                  <a:cubicBezTo>
                    <a:pt x="4129" y="998717"/>
                    <a:pt x="13049" y="742239"/>
                    <a:pt x="53937" y="625523"/>
                  </a:cubicBezTo>
                  <a:cubicBezTo>
                    <a:pt x="94825" y="508807"/>
                    <a:pt x="232356" y="328157"/>
                    <a:pt x="245738" y="299907"/>
                  </a:cubicBezTo>
                  <a:cubicBezTo>
                    <a:pt x="259120" y="271657"/>
                    <a:pt x="148351" y="456024"/>
                    <a:pt x="134226" y="456024"/>
                  </a:cubicBezTo>
                  <a:cubicBezTo>
                    <a:pt x="120101" y="456024"/>
                    <a:pt x="171397" y="299164"/>
                    <a:pt x="160989" y="299907"/>
                  </a:cubicBezTo>
                  <a:cubicBezTo>
                    <a:pt x="150581" y="300650"/>
                    <a:pt x="58398" y="493939"/>
                    <a:pt x="71779" y="460485"/>
                  </a:cubicBezTo>
                  <a:cubicBezTo>
                    <a:pt x="85160" y="427031"/>
                    <a:pt x="213028" y="173527"/>
                    <a:pt x="241278" y="99185"/>
                  </a:cubicBezTo>
                  <a:cubicBezTo>
                    <a:pt x="269528" y="24843"/>
                    <a:pt x="277705" y="-45037"/>
                    <a:pt x="241278" y="367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7" name="フリーフォーム 1136">
              <a:extLst>
                <a:ext uri="{FF2B5EF4-FFF2-40B4-BE49-F238E27FC236}">
                  <a16:creationId xmlns:a16="http://schemas.microsoft.com/office/drawing/2014/main" id="{95F7C6B9-3C15-A105-C847-3B31695D8442}"/>
                </a:ext>
              </a:extLst>
            </p:cNvPr>
            <p:cNvSpPr/>
            <p:nvPr/>
          </p:nvSpPr>
          <p:spPr>
            <a:xfrm>
              <a:off x="6663834" y="3852739"/>
              <a:ext cx="236553" cy="799769"/>
            </a:xfrm>
            <a:custGeom>
              <a:avLst/>
              <a:gdLst>
                <a:gd name="connsiteX0" fmla="*/ 236541 w 236553"/>
                <a:gd name="connsiteY0" fmla="*/ 1122 h 799769"/>
                <a:gd name="connsiteX1" fmla="*/ 80424 w 236553"/>
                <a:gd name="connsiteY1" fmla="*/ 299975 h 799769"/>
                <a:gd name="connsiteX2" fmla="*/ 53661 w 236553"/>
                <a:gd name="connsiteY2" fmla="*/ 442711 h 799769"/>
                <a:gd name="connsiteX3" fmla="*/ 17977 w 236553"/>
                <a:gd name="connsiteY3" fmla="*/ 393645 h 799769"/>
                <a:gd name="connsiteX4" fmla="*/ 26898 w 236553"/>
                <a:gd name="connsiteY4" fmla="*/ 616670 h 799769"/>
                <a:gd name="connsiteX5" fmla="*/ 135 w 236553"/>
                <a:gd name="connsiteY5" fmla="*/ 799550 h 799769"/>
                <a:gd name="connsiteX6" fmla="*/ 40279 w 236553"/>
                <a:gd name="connsiteY6" fmla="*/ 643433 h 799769"/>
                <a:gd name="connsiteX7" fmla="*/ 58121 w 236553"/>
                <a:gd name="connsiteY7" fmla="*/ 219686 h 799769"/>
                <a:gd name="connsiteX8" fmla="*/ 58121 w 236553"/>
                <a:gd name="connsiteY8" fmla="*/ 362422 h 799769"/>
                <a:gd name="connsiteX9" fmla="*/ 174094 w 236553"/>
                <a:gd name="connsiteY9" fmla="*/ 76951 h 799769"/>
                <a:gd name="connsiteX10" fmla="*/ 89345 w 236553"/>
                <a:gd name="connsiteY10" fmla="*/ 192923 h 799769"/>
                <a:gd name="connsiteX11" fmla="*/ 236541 w 236553"/>
                <a:gd name="connsiteY11" fmla="*/ 1122 h 799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6553" h="799769">
                  <a:moveTo>
                    <a:pt x="236541" y="1122"/>
                  </a:moveTo>
                  <a:cubicBezTo>
                    <a:pt x="235054" y="18964"/>
                    <a:pt x="110904" y="226377"/>
                    <a:pt x="80424" y="299975"/>
                  </a:cubicBezTo>
                  <a:cubicBezTo>
                    <a:pt x="49944" y="373573"/>
                    <a:pt x="64069" y="427099"/>
                    <a:pt x="53661" y="442711"/>
                  </a:cubicBezTo>
                  <a:cubicBezTo>
                    <a:pt x="43253" y="458323"/>
                    <a:pt x="22437" y="364652"/>
                    <a:pt x="17977" y="393645"/>
                  </a:cubicBezTo>
                  <a:cubicBezTo>
                    <a:pt x="13516" y="422638"/>
                    <a:pt x="29872" y="549019"/>
                    <a:pt x="26898" y="616670"/>
                  </a:cubicBezTo>
                  <a:cubicBezTo>
                    <a:pt x="23924" y="684321"/>
                    <a:pt x="-2095" y="795090"/>
                    <a:pt x="135" y="799550"/>
                  </a:cubicBezTo>
                  <a:cubicBezTo>
                    <a:pt x="2365" y="804010"/>
                    <a:pt x="30615" y="740077"/>
                    <a:pt x="40279" y="643433"/>
                  </a:cubicBezTo>
                  <a:cubicBezTo>
                    <a:pt x="49943" y="546789"/>
                    <a:pt x="55147" y="266521"/>
                    <a:pt x="58121" y="219686"/>
                  </a:cubicBezTo>
                  <a:cubicBezTo>
                    <a:pt x="61095" y="172851"/>
                    <a:pt x="38792" y="386211"/>
                    <a:pt x="58121" y="362422"/>
                  </a:cubicBezTo>
                  <a:cubicBezTo>
                    <a:pt x="77450" y="338633"/>
                    <a:pt x="168890" y="105201"/>
                    <a:pt x="174094" y="76951"/>
                  </a:cubicBezTo>
                  <a:cubicBezTo>
                    <a:pt x="179298" y="48701"/>
                    <a:pt x="75963" y="201844"/>
                    <a:pt x="89345" y="192923"/>
                  </a:cubicBezTo>
                  <a:cubicBezTo>
                    <a:pt x="102726" y="184002"/>
                    <a:pt x="238028" y="-16720"/>
                    <a:pt x="236541" y="11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8" name="フリーフォーム 1137">
              <a:extLst>
                <a:ext uri="{FF2B5EF4-FFF2-40B4-BE49-F238E27FC236}">
                  <a16:creationId xmlns:a16="http://schemas.microsoft.com/office/drawing/2014/main" id="{06B0280D-61C9-254E-DA8B-A445F4EA2DBB}"/>
                </a:ext>
              </a:extLst>
            </p:cNvPr>
            <p:cNvSpPr/>
            <p:nvPr/>
          </p:nvSpPr>
          <p:spPr>
            <a:xfrm>
              <a:off x="6886961" y="3175803"/>
              <a:ext cx="307862" cy="662859"/>
            </a:xfrm>
            <a:custGeom>
              <a:avLst/>
              <a:gdLst>
                <a:gd name="connsiteX0" fmla="*/ 53558 w 307862"/>
                <a:gd name="connsiteY0" fmla="*/ 89274 h 662859"/>
                <a:gd name="connsiteX1" fmla="*/ 156149 w 307862"/>
                <a:gd name="connsiteY1" fmla="*/ 450574 h 662859"/>
                <a:gd name="connsiteX2" fmla="*/ 142768 w 307862"/>
                <a:gd name="connsiteY2" fmla="*/ 655756 h 662859"/>
                <a:gd name="connsiteX3" fmla="*/ 133847 w 307862"/>
                <a:gd name="connsiteY3" fmla="*/ 584388 h 662859"/>
                <a:gd name="connsiteX4" fmla="*/ 32 w 307862"/>
                <a:gd name="connsiteY4" fmla="*/ 285536 h 662859"/>
                <a:gd name="connsiteX5" fmla="*/ 147228 w 307862"/>
                <a:gd name="connsiteY5" fmla="*/ 584388 h 662859"/>
                <a:gd name="connsiteX6" fmla="*/ 209675 w 307862"/>
                <a:gd name="connsiteY6" fmla="*/ 316759 h 662859"/>
                <a:gd name="connsiteX7" fmla="*/ 196294 w 307862"/>
                <a:gd name="connsiteY7" fmla="*/ 352443 h 662859"/>
                <a:gd name="connsiteX8" fmla="*/ 307806 w 307862"/>
                <a:gd name="connsiteY8" fmla="*/ 64 h 662859"/>
                <a:gd name="connsiteX9" fmla="*/ 209675 w 307862"/>
                <a:gd name="connsiteY9" fmla="*/ 321219 h 662859"/>
                <a:gd name="connsiteX10" fmla="*/ 53558 w 307862"/>
                <a:gd name="connsiteY10" fmla="*/ 89274 h 662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7862" h="662859">
                  <a:moveTo>
                    <a:pt x="53558" y="89274"/>
                  </a:moveTo>
                  <a:cubicBezTo>
                    <a:pt x="44637" y="110833"/>
                    <a:pt x="141281" y="356160"/>
                    <a:pt x="156149" y="450574"/>
                  </a:cubicBezTo>
                  <a:cubicBezTo>
                    <a:pt x="171017" y="544988"/>
                    <a:pt x="146485" y="633454"/>
                    <a:pt x="142768" y="655756"/>
                  </a:cubicBezTo>
                  <a:cubicBezTo>
                    <a:pt x="139051" y="678058"/>
                    <a:pt x="157636" y="646091"/>
                    <a:pt x="133847" y="584388"/>
                  </a:cubicBezTo>
                  <a:cubicBezTo>
                    <a:pt x="110058" y="522685"/>
                    <a:pt x="-2198" y="285536"/>
                    <a:pt x="32" y="285536"/>
                  </a:cubicBezTo>
                  <a:cubicBezTo>
                    <a:pt x="2262" y="285536"/>
                    <a:pt x="112288" y="579184"/>
                    <a:pt x="147228" y="584388"/>
                  </a:cubicBezTo>
                  <a:cubicBezTo>
                    <a:pt x="182168" y="589592"/>
                    <a:pt x="201497" y="355416"/>
                    <a:pt x="209675" y="316759"/>
                  </a:cubicBezTo>
                  <a:cubicBezTo>
                    <a:pt x="217853" y="278102"/>
                    <a:pt x="179939" y="405225"/>
                    <a:pt x="196294" y="352443"/>
                  </a:cubicBezTo>
                  <a:cubicBezTo>
                    <a:pt x="212649" y="299661"/>
                    <a:pt x="305576" y="5268"/>
                    <a:pt x="307806" y="64"/>
                  </a:cubicBezTo>
                  <a:cubicBezTo>
                    <a:pt x="310036" y="-5140"/>
                    <a:pt x="246102" y="307094"/>
                    <a:pt x="209675" y="321219"/>
                  </a:cubicBezTo>
                  <a:cubicBezTo>
                    <a:pt x="173248" y="335344"/>
                    <a:pt x="62479" y="67715"/>
                    <a:pt x="53558" y="892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9" name="フリーフォーム 1138">
              <a:extLst>
                <a:ext uri="{FF2B5EF4-FFF2-40B4-BE49-F238E27FC236}">
                  <a16:creationId xmlns:a16="http://schemas.microsoft.com/office/drawing/2014/main" id="{D1DBCD43-D52D-F40C-275E-A655BD26984E}"/>
                </a:ext>
              </a:extLst>
            </p:cNvPr>
            <p:cNvSpPr/>
            <p:nvPr/>
          </p:nvSpPr>
          <p:spPr>
            <a:xfrm>
              <a:off x="6624758" y="3144607"/>
              <a:ext cx="229959" cy="847841"/>
            </a:xfrm>
            <a:custGeom>
              <a:avLst/>
              <a:gdLst>
                <a:gd name="connsiteX0" fmla="*/ 7987 w 229959"/>
                <a:gd name="connsiteY0" fmla="*/ 151693 h 847841"/>
                <a:gd name="connsiteX1" fmla="*/ 30290 w 229959"/>
                <a:gd name="connsiteY1" fmla="*/ 205219 h 847841"/>
                <a:gd name="connsiteX2" fmla="*/ 226551 w 229959"/>
                <a:gd name="connsiteY2" fmla="*/ 660189 h 847841"/>
                <a:gd name="connsiteX3" fmla="*/ 159644 w 229959"/>
                <a:gd name="connsiteY3" fmla="*/ 847530 h 847841"/>
                <a:gd name="connsiteX4" fmla="*/ 222091 w 229959"/>
                <a:gd name="connsiteY4" fmla="*/ 695873 h 847841"/>
                <a:gd name="connsiteX5" fmla="*/ 150723 w 229959"/>
                <a:gd name="connsiteY5" fmla="*/ 383639 h 847841"/>
                <a:gd name="connsiteX6" fmla="*/ 97197 w 229959"/>
                <a:gd name="connsiteY6" fmla="*/ 37 h 847841"/>
                <a:gd name="connsiteX7" fmla="*/ 190867 w 229959"/>
                <a:gd name="connsiteY7" fmla="*/ 405941 h 847841"/>
                <a:gd name="connsiteX8" fmla="*/ 7987 w 229959"/>
                <a:gd name="connsiteY8" fmla="*/ 151693 h 847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9959" h="847841">
                  <a:moveTo>
                    <a:pt x="7987" y="151693"/>
                  </a:moveTo>
                  <a:cubicBezTo>
                    <a:pt x="-18776" y="118239"/>
                    <a:pt x="30290" y="205219"/>
                    <a:pt x="30290" y="205219"/>
                  </a:cubicBezTo>
                  <a:cubicBezTo>
                    <a:pt x="66717" y="289968"/>
                    <a:pt x="204992" y="553137"/>
                    <a:pt x="226551" y="660189"/>
                  </a:cubicBezTo>
                  <a:cubicBezTo>
                    <a:pt x="248110" y="767241"/>
                    <a:pt x="160387" y="841583"/>
                    <a:pt x="159644" y="847530"/>
                  </a:cubicBezTo>
                  <a:cubicBezTo>
                    <a:pt x="158901" y="853477"/>
                    <a:pt x="223578" y="773188"/>
                    <a:pt x="222091" y="695873"/>
                  </a:cubicBezTo>
                  <a:cubicBezTo>
                    <a:pt x="220604" y="618558"/>
                    <a:pt x="171539" y="499612"/>
                    <a:pt x="150723" y="383639"/>
                  </a:cubicBezTo>
                  <a:cubicBezTo>
                    <a:pt x="129907" y="267666"/>
                    <a:pt x="90507" y="-3680"/>
                    <a:pt x="97197" y="37"/>
                  </a:cubicBezTo>
                  <a:cubicBezTo>
                    <a:pt x="103887" y="3754"/>
                    <a:pt x="203505" y="376205"/>
                    <a:pt x="190867" y="405941"/>
                  </a:cubicBezTo>
                  <a:cubicBezTo>
                    <a:pt x="178229" y="435677"/>
                    <a:pt x="34750" y="185147"/>
                    <a:pt x="7987" y="1516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0" name="フリーフォーム 1139">
              <a:extLst>
                <a:ext uri="{FF2B5EF4-FFF2-40B4-BE49-F238E27FC236}">
                  <a16:creationId xmlns:a16="http://schemas.microsoft.com/office/drawing/2014/main" id="{39F7F877-3208-DA6B-1605-D773E5C20CE8}"/>
                </a:ext>
              </a:extLst>
            </p:cNvPr>
            <p:cNvSpPr/>
            <p:nvPr/>
          </p:nvSpPr>
          <p:spPr>
            <a:xfrm>
              <a:off x="6626329" y="3470079"/>
              <a:ext cx="181494" cy="674517"/>
            </a:xfrm>
            <a:custGeom>
              <a:avLst/>
              <a:gdLst>
                <a:gd name="connsiteX0" fmla="*/ 59942 w 181494"/>
                <a:gd name="connsiteY0" fmla="*/ 181 h 674517"/>
                <a:gd name="connsiteX1" fmla="*/ 166994 w 181494"/>
                <a:gd name="connsiteY1" fmla="*/ 290112 h 674517"/>
                <a:gd name="connsiteX2" fmla="*/ 162533 w 181494"/>
                <a:gd name="connsiteY2" fmla="*/ 446229 h 674517"/>
                <a:gd name="connsiteX3" fmla="*/ 1956 w 181494"/>
                <a:gd name="connsiteY3" fmla="*/ 673714 h 674517"/>
                <a:gd name="connsiteX4" fmla="*/ 77784 w 181494"/>
                <a:gd name="connsiteY4" fmla="*/ 517597 h 674517"/>
                <a:gd name="connsiteX5" fmla="*/ 144691 w 181494"/>
                <a:gd name="connsiteY5" fmla="*/ 406085 h 674517"/>
                <a:gd name="connsiteX6" fmla="*/ 162533 w 181494"/>
                <a:gd name="connsiteY6" fmla="*/ 406085 h 674517"/>
                <a:gd name="connsiteX7" fmla="*/ 171454 w 181494"/>
                <a:gd name="connsiteY7" fmla="*/ 334717 h 674517"/>
                <a:gd name="connsiteX8" fmla="*/ 59942 w 181494"/>
                <a:gd name="connsiteY8" fmla="*/ 181 h 67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494" h="674517">
                  <a:moveTo>
                    <a:pt x="59942" y="181"/>
                  </a:moveTo>
                  <a:cubicBezTo>
                    <a:pt x="59199" y="-7253"/>
                    <a:pt x="149896" y="215771"/>
                    <a:pt x="166994" y="290112"/>
                  </a:cubicBezTo>
                  <a:cubicBezTo>
                    <a:pt x="184093" y="364453"/>
                    <a:pt x="190039" y="382295"/>
                    <a:pt x="162533" y="446229"/>
                  </a:cubicBezTo>
                  <a:cubicBezTo>
                    <a:pt x="135027" y="510163"/>
                    <a:pt x="16081" y="661819"/>
                    <a:pt x="1956" y="673714"/>
                  </a:cubicBezTo>
                  <a:cubicBezTo>
                    <a:pt x="-12169" y="685609"/>
                    <a:pt x="53995" y="562202"/>
                    <a:pt x="77784" y="517597"/>
                  </a:cubicBezTo>
                  <a:cubicBezTo>
                    <a:pt x="101573" y="472992"/>
                    <a:pt x="130566" y="424670"/>
                    <a:pt x="144691" y="406085"/>
                  </a:cubicBezTo>
                  <a:cubicBezTo>
                    <a:pt x="158816" y="387500"/>
                    <a:pt x="158073" y="417980"/>
                    <a:pt x="162533" y="406085"/>
                  </a:cubicBezTo>
                  <a:cubicBezTo>
                    <a:pt x="166994" y="394190"/>
                    <a:pt x="188552" y="399394"/>
                    <a:pt x="171454" y="334717"/>
                  </a:cubicBezTo>
                  <a:cubicBezTo>
                    <a:pt x="154356" y="270040"/>
                    <a:pt x="60685" y="7615"/>
                    <a:pt x="59942" y="1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2" name="フリーフォーム 1141">
              <a:extLst>
                <a:ext uri="{FF2B5EF4-FFF2-40B4-BE49-F238E27FC236}">
                  <a16:creationId xmlns:a16="http://schemas.microsoft.com/office/drawing/2014/main" id="{8B49ED65-90AD-34C6-4EAA-7D59270950EE}"/>
                </a:ext>
              </a:extLst>
            </p:cNvPr>
            <p:cNvSpPr/>
            <p:nvPr/>
          </p:nvSpPr>
          <p:spPr>
            <a:xfrm>
              <a:off x="6839570" y="3280499"/>
              <a:ext cx="204067" cy="577856"/>
            </a:xfrm>
            <a:custGeom>
              <a:avLst/>
              <a:gdLst>
                <a:gd name="connsiteX0" fmla="*/ 181238 w 204067"/>
                <a:gd name="connsiteY0" fmla="*/ 2420 h 577856"/>
                <a:gd name="connsiteX1" fmla="*/ 194619 w 204067"/>
                <a:gd name="connsiteY1" fmla="*/ 55946 h 577856"/>
                <a:gd name="connsiteX2" fmla="*/ 69726 w 204067"/>
                <a:gd name="connsiteY2" fmla="*/ 189761 h 577856"/>
                <a:gd name="connsiteX3" fmla="*/ 105410 w 204067"/>
                <a:gd name="connsiteY3" fmla="*/ 350338 h 577856"/>
                <a:gd name="connsiteX4" fmla="*/ 65265 w 204067"/>
                <a:gd name="connsiteY4" fmla="*/ 194221 h 577856"/>
                <a:gd name="connsiteX5" fmla="*/ 167856 w 204067"/>
                <a:gd name="connsiteY5" fmla="*/ 533218 h 577856"/>
                <a:gd name="connsiteX6" fmla="*/ 145554 w 204067"/>
                <a:gd name="connsiteY6" fmla="*/ 497534 h 577856"/>
                <a:gd name="connsiteX7" fmla="*/ 176777 w 204067"/>
                <a:gd name="connsiteY7" fmla="*/ 573362 h 577856"/>
                <a:gd name="connsiteX8" fmla="*/ 100949 w 204067"/>
                <a:gd name="connsiteY8" fmla="*/ 341417 h 577856"/>
                <a:gd name="connsiteX9" fmla="*/ 2818 w 204067"/>
                <a:gd name="connsiteY9" fmla="*/ 109472 h 577856"/>
                <a:gd name="connsiteX10" fmla="*/ 29581 w 204067"/>
                <a:gd name="connsiteY10" fmla="*/ 154077 h 577856"/>
                <a:gd name="connsiteX11" fmla="*/ 60805 w 204067"/>
                <a:gd name="connsiteY11" fmla="*/ 109472 h 577856"/>
                <a:gd name="connsiteX12" fmla="*/ 69726 w 204067"/>
                <a:gd name="connsiteY12" fmla="*/ 127314 h 577856"/>
                <a:gd name="connsiteX13" fmla="*/ 181238 w 204067"/>
                <a:gd name="connsiteY13" fmla="*/ 2420 h 577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067" h="577856">
                  <a:moveTo>
                    <a:pt x="181238" y="2420"/>
                  </a:moveTo>
                  <a:cubicBezTo>
                    <a:pt x="202053" y="-9475"/>
                    <a:pt x="213204" y="24723"/>
                    <a:pt x="194619" y="55946"/>
                  </a:cubicBezTo>
                  <a:cubicBezTo>
                    <a:pt x="176034" y="87169"/>
                    <a:pt x="84594" y="140696"/>
                    <a:pt x="69726" y="189761"/>
                  </a:cubicBezTo>
                  <a:cubicBezTo>
                    <a:pt x="54858" y="238826"/>
                    <a:pt x="106153" y="349595"/>
                    <a:pt x="105410" y="350338"/>
                  </a:cubicBezTo>
                  <a:cubicBezTo>
                    <a:pt x="104667" y="351081"/>
                    <a:pt x="54857" y="163741"/>
                    <a:pt x="65265" y="194221"/>
                  </a:cubicBezTo>
                  <a:cubicBezTo>
                    <a:pt x="75673" y="224701"/>
                    <a:pt x="154474" y="482666"/>
                    <a:pt x="167856" y="533218"/>
                  </a:cubicBezTo>
                  <a:cubicBezTo>
                    <a:pt x="181238" y="583770"/>
                    <a:pt x="144067" y="490843"/>
                    <a:pt x="145554" y="497534"/>
                  </a:cubicBezTo>
                  <a:cubicBezTo>
                    <a:pt x="147041" y="504225"/>
                    <a:pt x="184211" y="599382"/>
                    <a:pt x="176777" y="573362"/>
                  </a:cubicBezTo>
                  <a:cubicBezTo>
                    <a:pt x="169343" y="547343"/>
                    <a:pt x="129942" y="418732"/>
                    <a:pt x="100949" y="341417"/>
                  </a:cubicBezTo>
                  <a:cubicBezTo>
                    <a:pt x="71956" y="264102"/>
                    <a:pt x="14713" y="140695"/>
                    <a:pt x="2818" y="109472"/>
                  </a:cubicBezTo>
                  <a:cubicBezTo>
                    <a:pt x="-9077" y="78249"/>
                    <a:pt x="19917" y="154077"/>
                    <a:pt x="29581" y="154077"/>
                  </a:cubicBezTo>
                  <a:cubicBezTo>
                    <a:pt x="39245" y="154077"/>
                    <a:pt x="60805" y="109472"/>
                    <a:pt x="60805" y="109472"/>
                  </a:cubicBezTo>
                  <a:cubicBezTo>
                    <a:pt x="67496" y="105012"/>
                    <a:pt x="48167" y="139209"/>
                    <a:pt x="69726" y="127314"/>
                  </a:cubicBezTo>
                  <a:cubicBezTo>
                    <a:pt x="91285" y="115419"/>
                    <a:pt x="160423" y="14315"/>
                    <a:pt x="181238" y="24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3" name="フリーフォーム 1142">
              <a:extLst>
                <a:ext uri="{FF2B5EF4-FFF2-40B4-BE49-F238E27FC236}">
                  <a16:creationId xmlns:a16="http://schemas.microsoft.com/office/drawing/2014/main" id="{4583621C-5876-5150-2EC1-C4E4105E4AA1}"/>
                </a:ext>
              </a:extLst>
            </p:cNvPr>
            <p:cNvSpPr/>
            <p:nvPr/>
          </p:nvSpPr>
          <p:spPr>
            <a:xfrm>
              <a:off x="6613422" y="3102446"/>
              <a:ext cx="100043" cy="952406"/>
            </a:xfrm>
            <a:custGeom>
              <a:avLst/>
              <a:gdLst>
                <a:gd name="connsiteX0" fmla="*/ 23784 w 100043"/>
                <a:gd name="connsiteY0" fmla="*/ 2054 h 952406"/>
                <a:gd name="connsiteX1" fmla="*/ 14863 w 100043"/>
                <a:gd name="connsiteY1" fmla="*/ 720192 h 952406"/>
                <a:gd name="connsiteX2" fmla="*/ 41626 w 100043"/>
                <a:gd name="connsiteY2" fmla="*/ 497168 h 952406"/>
                <a:gd name="connsiteX3" fmla="*/ 32705 w 100043"/>
                <a:gd name="connsiteY3" fmla="*/ 952137 h 952406"/>
                <a:gd name="connsiteX4" fmla="*/ 37165 w 100043"/>
                <a:gd name="connsiteY4" fmla="*/ 559614 h 952406"/>
                <a:gd name="connsiteX5" fmla="*/ 99612 w 100043"/>
                <a:gd name="connsiteY5" fmla="*/ 296446 h 952406"/>
                <a:gd name="connsiteX6" fmla="*/ 1481 w 100043"/>
                <a:gd name="connsiteY6" fmla="*/ 497168 h 952406"/>
                <a:gd name="connsiteX7" fmla="*/ 23784 w 100043"/>
                <a:gd name="connsiteY7" fmla="*/ 2054 h 952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43" h="952406">
                  <a:moveTo>
                    <a:pt x="23784" y="2054"/>
                  </a:moveTo>
                  <a:cubicBezTo>
                    <a:pt x="26014" y="39225"/>
                    <a:pt x="11889" y="637673"/>
                    <a:pt x="14863" y="720192"/>
                  </a:cubicBezTo>
                  <a:cubicBezTo>
                    <a:pt x="17837" y="802711"/>
                    <a:pt x="38652" y="458511"/>
                    <a:pt x="41626" y="497168"/>
                  </a:cubicBezTo>
                  <a:cubicBezTo>
                    <a:pt x="44600" y="535826"/>
                    <a:pt x="33448" y="941729"/>
                    <a:pt x="32705" y="952137"/>
                  </a:cubicBezTo>
                  <a:cubicBezTo>
                    <a:pt x="31962" y="962545"/>
                    <a:pt x="26014" y="668896"/>
                    <a:pt x="37165" y="559614"/>
                  </a:cubicBezTo>
                  <a:cubicBezTo>
                    <a:pt x="48316" y="450332"/>
                    <a:pt x="105559" y="306854"/>
                    <a:pt x="99612" y="296446"/>
                  </a:cubicBezTo>
                  <a:cubicBezTo>
                    <a:pt x="93665" y="286038"/>
                    <a:pt x="9658" y="550694"/>
                    <a:pt x="1481" y="497168"/>
                  </a:cubicBezTo>
                  <a:cubicBezTo>
                    <a:pt x="-6697" y="443642"/>
                    <a:pt x="21554" y="-35117"/>
                    <a:pt x="23784" y="20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4" name="フリーフォーム 1143">
              <a:extLst>
                <a:ext uri="{FF2B5EF4-FFF2-40B4-BE49-F238E27FC236}">
                  <a16:creationId xmlns:a16="http://schemas.microsoft.com/office/drawing/2014/main" id="{E4AACEAC-9997-9464-A0E4-FB8296834829}"/>
                </a:ext>
              </a:extLst>
            </p:cNvPr>
            <p:cNvSpPr/>
            <p:nvPr/>
          </p:nvSpPr>
          <p:spPr>
            <a:xfrm>
              <a:off x="6806704" y="3276611"/>
              <a:ext cx="250642" cy="796502"/>
            </a:xfrm>
            <a:custGeom>
              <a:avLst/>
              <a:gdLst>
                <a:gd name="connsiteX0" fmla="*/ 0 w 250642"/>
                <a:gd name="connsiteY0" fmla="*/ 1848 h 796502"/>
                <a:gd name="connsiteX1" fmla="*/ 142736 w 250642"/>
                <a:gd name="connsiteY1" fmla="*/ 599553 h 796502"/>
                <a:gd name="connsiteX2" fmla="*/ 129355 w 250642"/>
                <a:gd name="connsiteY2" fmla="*/ 546027 h 796502"/>
                <a:gd name="connsiteX3" fmla="*/ 249788 w 250642"/>
                <a:gd name="connsiteY3" fmla="*/ 791354 h 796502"/>
                <a:gd name="connsiteX4" fmla="*/ 173959 w 250642"/>
                <a:gd name="connsiteY4" fmla="*/ 675381 h 796502"/>
                <a:gd name="connsiteX5" fmla="*/ 4461 w 250642"/>
                <a:gd name="connsiteY5" fmla="*/ 251635 h 796502"/>
                <a:gd name="connsiteX6" fmla="*/ 142736 w 250642"/>
                <a:gd name="connsiteY6" fmla="*/ 407752 h 796502"/>
                <a:gd name="connsiteX7" fmla="*/ 0 w 250642"/>
                <a:gd name="connsiteY7" fmla="*/ 1848 h 796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0642" h="796502">
                  <a:moveTo>
                    <a:pt x="0" y="1848"/>
                  </a:moveTo>
                  <a:cubicBezTo>
                    <a:pt x="0" y="33815"/>
                    <a:pt x="121177" y="508856"/>
                    <a:pt x="142736" y="599553"/>
                  </a:cubicBezTo>
                  <a:cubicBezTo>
                    <a:pt x="164295" y="690250"/>
                    <a:pt x="111513" y="514060"/>
                    <a:pt x="129355" y="546027"/>
                  </a:cubicBezTo>
                  <a:cubicBezTo>
                    <a:pt x="147197" y="577994"/>
                    <a:pt x="242354" y="769795"/>
                    <a:pt x="249788" y="791354"/>
                  </a:cubicBezTo>
                  <a:cubicBezTo>
                    <a:pt x="257222" y="812913"/>
                    <a:pt x="214847" y="765334"/>
                    <a:pt x="173959" y="675381"/>
                  </a:cubicBezTo>
                  <a:cubicBezTo>
                    <a:pt x="133071" y="585428"/>
                    <a:pt x="9665" y="296240"/>
                    <a:pt x="4461" y="251635"/>
                  </a:cubicBezTo>
                  <a:cubicBezTo>
                    <a:pt x="-743" y="207030"/>
                    <a:pt x="145710" y="453100"/>
                    <a:pt x="142736" y="407752"/>
                  </a:cubicBezTo>
                  <a:cubicBezTo>
                    <a:pt x="139762" y="362404"/>
                    <a:pt x="0" y="-30119"/>
                    <a:pt x="0" y="18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5" name="フリーフォーム 1144">
              <a:extLst>
                <a:ext uri="{FF2B5EF4-FFF2-40B4-BE49-F238E27FC236}">
                  <a16:creationId xmlns:a16="http://schemas.microsoft.com/office/drawing/2014/main" id="{68D0F4F0-03DC-A979-6C8B-C8B0F4FE71D0}"/>
                </a:ext>
              </a:extLst>
            </p:cNvPr>
            <p:cNvSpPr/>
            <p:nvPr/>
          </p:nvSpPr>
          <p:spPr>
            <a:xfrm>
              <a:off x="6771000" y="3900891"/>
              <a:ext cx="169616" cy="644602"/>
            </a:xfrm>
            <a:custGeom>
              <a:avLst/>
              <a:gdLst>
                <a:gd name="connsiteX0" fmla="*/ 169519 w 169616"/>
                <a:gd name="connsiteY0" fmla="*/ 2036 h 644602"/>
                <a:gd name="connsiteX1" fmla="*/ 107072 w 169616"/>
                <a:gd name="connsiteY1" fmla="*/ 251823 h 644602"/>
                <a:gd name="connsiteX2" fmla="*/ 20 w 169616"/>
                <a:gd name="connsiteY2" fmla="*/ 465927 h 644602"/>
                <a:gd name="connsiteX3" fmla="*/ 115993 w 169616"/>
                <a:gd name="connsiteY3" fmla="*/ 309809 h 644602"/>
                <a:gd name="connsiteX4" fmla="*/ 98151 w 169616"/>
                <a:gd name="connsiteY4" fmla="*/ 412401 h 644602"/>
                <a:gd name="connsiteX5" fmla="*/ 84770 w 169616"/>
                <a:gd name="connsiteY5" fmla="*/ 644346 h 644602"/>
                <a:gd name="connsiteX6" fmla="*/ 98151 w 169616"/>
                <a:gd name="connsiteY6" fmla="*/ 452545 h 644602"/>
                <a:gd name="connsiteX7" fmla="*/ 133835 w 169616"/>
                <a:gd name="connsiteY7" fmla="*/ 207218 h 644602"/>
                <a:gd name="connsiteX8" fmla="*/ 129375 w 169616"/>
                <a:gd name="connsiteY8" fmla="*/ 225060 h 644602"/>
                <a:gd name="connsiteX9" fmla="*/ 75849 w 169616"/>
                <a:gd name="connsiteY9" fmla="*/ 55562 h 644602"/>
                <a:gd name="connsiteX10" fmla="*/ 93691 w 169616"/>
                <a:gd name="connsiteY10" fmla="*/ 131390 h 644602"/>
                <a:gd name="connsiteX11" fmla="*/ 169519 w 169616"/>
                <a:gd name="connsiteY11" fmla="*/ 2036 h 644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9616" h="644602">
                  <a:moveTo>
                    <a:pt x="169519" y="2036"/>
                  </a:moveTo>
                  <a:cubicBezTo>
                    <a:pt x="171749" y="22108"/>
                    <a:pt x="135322" y="174508"/>
                    <a:pt x="107072" y="251823"/>
                  </a:cubicBezTo>
                  <a:cubicBezTo>
                    <a:pt x="78822" y="329138"/>
                    <a:pt x="-1467" y="456263"/>
                    <a:pt x="20" y="465927"/>
                  </a:cubicBezTo>
                  <a:cubicBezTo>
                    <a:pt x="1507" y="475591"/>
                    <a:pt x="99638" y="318730"/>
                    <a:pt x="115993" y="309809"/>
                  </a:cubicBezTo>
                  <a:cubicBezTo>
                    <a:pt x="132348" y="300888"/>
                    <a:pt x="103355" y="356645"/>
                    <a:pt x="98151" y="412401"/>
                  </a:cubicBezTo>
                  <a:cubicBezTo>
                    <a:pt x="92947" y="468157"/>
                    <a:pt x="84770" y="637655"/>
                    <a:pt x="84770" y="644346"/>
                  </a:cubicBezTo>
                  <a:cubicBezTo>
                    <a:pt x="84770" y="651037"/>
                    <a:pt x="89974" y="525400"/>
                    <a:pt x="98151" y="452545"/>
                  </a:cubicBezTo>
                  <a:cubicBezTo>
                    <a:pt x="106328" y="379690"/>
                    <a:pt x="128631" y="245132"/>
                    <a:pt x="133835" y="207218"/>
                  </a:cubicBezTo>
                  <a:cubicBezTo>
                    <a:pt x="139039" y="169304"/>
                    <a:pt x="139039" y="250336"/>
                    <a:pt x="129375" y="225060"/>
                  </a:cubicBezTo>
                  <a:cubicBezTo>
                    <a:pt x="119711" y="199784"/>
                    <a:pt x="81796" y="71174"/>
                    <a:pt x="75849" y="55562"/>
                  </a:cubicBezTo>
                  <a:cubicBezTo>
                    <a:pt x="69902" y="39950"/>
                    <a:pt x="72876" y="146258"/>
                    <a:pt x="93691" y="131390"/>
                  </a:cubicBezTo>
                  <a:cubicBezTo>
                    <a:pt x="114506" y="116522"/>
                    <a:pt x="167289" y="-18036"/>
                    <a:pt x="169519" y="20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6" name="フリーフォーム 1145">
              <a:extLst>
                <a:ext uri="{FF2B5EF4-FFF2-40B4-BE49-F238E27FC236}">
                  <a16:creationId xmlns:a16="http://schemas.microsoft.com/office/drawing/2014/main" id="{8276FBC5-1702-72B3-4444-72D4E096302C}"/>
                </a:ext>
              </a:extLst>
            </p:cNvPr>
            <p:cNvSpPr/>
            <p:nvPr/>
          </p:nvSpPr>
          <p:spPr>
            <a:xfrm>
              <a:off x="6739795" y="3220394"/>
              <a:ext cx="432811" cy="554220"/>
            </a:xfrm>
            <a:custGeom>
              <a:avLst/>
              <a:gdLst>
                <a:gd name="connsiteX0" fmla="*/ 2 w 432811"/>
                <a:gd name="connsiteY0" fmla="*/ 78 h 554220"/>
                <a:gd name="connsiteX1" fmla="*/ 258710 w 432811"/>
                <a:gd name="connsiteY1" fmla="*/ 156195 h 554220"/>
                <a:gd name="connsiteX2" fmla="*/ 334539 w 432811"/>
                <a:gd name="connsiteY2" fmla="*/ 169577 h 554220"/>
                <a:gd name="connsiteX3" fmla="*/ 267631 w 432811"/>
                <a:gd name="connsiteY3" fmla="*/ 285549 h 554220"/>
                <a:gd name="connsiteX4" fmla="*/ 330078 w 432811"/>
                <a:gd name="connsiteY4" fmla="*/ 553179 h 554220"/>
                <a:gd name="connsiteX5" fmla="*/ 289934 w 432811"/>
                <a:gd name="connsiteY5" fmla="*/ 370299 h 554220"/>
                <a:gd name="connsiteX6" fmla="*/ 111514 w 432811"/>
                <a:gd name="connsiteY6" fmla="*/ 169577 h 554220"/>
                <a:gd name="connsiteX7" fmla="*/ 236408 w 432811"/>
                <a:gd name="connsiteY7" fmla="*/ 281089 h 554220"/>
                <a:gd name="connsiteX8" fmla="*/ 432669 w 432811"/>
                <a:gd name="connsiteY8" fmla="*/ 71446 h 554220"/>
                <a:gd name="connsiteX9" fmla="*/ 263171 w 432811"/>
                <a:gd name="connsiteY9" fmla="*/ 133893 h 554220"/>
                <a:gd name="connsiteX10" fmla="*/ 2 w 432811"/>
                <a:gd name="connsiteY10" fmla="*/ 78 h 55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2811" h="554220">
                  <a:moveTo>
                    <a:pt x="2" y="78"/>
                  </a:moveTo>
                  <a:cubicBezTo>
                    <a:pt x="-741" y="3795"/>
                    <a:pt x="202954" y="127945"/>
                    <a:pt x="258710" y="156195"/>
                  </a:cubicBezTo>
                  <a:cubicBezTo>
                    <a:pt x="314466" y="184445"/>
                    <a:pt x="333052" y="148018"/>
                    <a:pt x="334539" y="169577"/>
                  </a:cubicBezTo>
                  <a:cubicBezTo>
                    <a:pt x="336026" y="191136"/>
                    <a:pt x="268375" y="221615"/>
                    <a:pt x="267631" y="285549"/>
                  </a:cubicBezTo>
                  <a:cubicBezTo>
                    <a:pt x="266888" y="349483"/>
                    <a:pt x="326361" y="539054"/>
                    <a:pt x="330078" y="553179"/>
                  </a:cubicBezTo>
                  <a:cubicBezTo>
                    <a:pt x="333795" y="567304"/>
                    <a:pt x="326361" y="434233"/>
                    <a:pt x="289934" y="370299"/>
                  </a:cubicBezTo>
                  <a:cubicBezTo>
                    <a:pt x="253507" y="306365"/>
                    <a:pt x="120435" y="184445"/>
                    <a:pt x="111514" y="169577"/>
                  </a:cubicBezTo>
                  <a:cubicBezTo>
                    <a:pt x="102593" y="154709"/>
                    <a:pt x="182882" y="297444"/>
                    <a:pt x="236408" y="281089"/>
                  </a:cubicBezTo>
                  <a:cubicBezTo>
                    <a:pt x="289934" y="264734"/>
                    <a:pt x="428209" y="95979"/>
                    <a:pt x="432669" y="71446"/>
                  </a:cubicBezTo>
                  <a:cubicBezTo>
                    <a:pt x="437129" y="46913"/>
                    <a:pt x="336025" y="142070"/>
                    <a:pt x="263171" y="133893"/>
                  </a:cubicBezTo>
                  <a:cubicBezTo>
                    <a:pt x="190317" y="125716"/>
                    <a:pt x="745" y="-3639"/>
                    <a:pt x="2" y="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7" name="フリーフォーム 1146">
              <a:extLst>
                <a:ext uri="{FF2B5EF4-FFF2-40B4-BE49-F238E27FC236}">
                  <a16:creationId xmlns:a16="http://schemas.microsoft.com/office/drawing/2014/main" id="{2CFD6FB3-8EC9-4F61-3105-7DD34A1FB61D}"/>
                </a:ext>
              </a:extLst>
            </p:cNvPr>
            <p:cNvSpPr/>
            <p:nvPr/>
          </p:nvSpPr>
          <p:spPr>
            <a:xfrm>
              <a:off x="3414569" y="2979467"/>
              <a:ext cx="167206" cy="1381334"/>
            </a:xfrm>
            <a:custGeom>
              <a:avLst/>
              <a:gdLst>
                <a:gd name="connsiteX0" fmla="*/ 167203 w 167206"/>
                <a:gd name="connsiteY0" fmla="*/ 139 h 1381334"/>
                <a:gd name="connsiteX1" fmla="*/ 33388 w 167206"/>
                <a:gd name="connsiteY1" fmla="*/ 620147 h 1381334"/>
                <a:gd name="connsiteX2" fmla="*/ 46770 w 167206"/>
                <a:gd name="connsiteY2" fmla="*/ 976986 h 1381334"/>
                <a:gd name="connsiteX3" fmla="*/ 2165 w 167206"/>
                <a:gd name="connsiteY3" fmla="*/ 887776 h 1381334"/>
                <a:gd name="connsiteX4" fmla="*/ 127058 w 167206"/>
                <a:gd name="connsiteY4" fmla="*/ 1378430 h 1381334"/>
                <a:gd name="connsiteX5" fmla="*/ 64611 w 167206"/>
                <a:gd name="connsiteY5" fmla="*/ 1061735 h 1381334"/>
                <a:gd name="connsiteX6" fmla="*/ 33388 w 167206"/>
                <a:gd name="connsiteY6" fmla="*/ 468490 h 1381334"/>
                <a:gd name="connsiteX7" fmla="*/ 28928 w 167206"/>
                <a:gd name="connsiteY7" fmla="*/ 562160 h 1381334"/>
                <a:gd name="connsiteX8" fmla="*/ 167203 w 167206"/>
                <a:gd name="connsiteY8" fmla="*/ 139 h 138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206" h="1381334">
                  <a:moveTo>
                    <a:pt x="167203" y="139"/>
                  </a:moveTo>
                  <a:cubicBezTo>
                    <a:pt x="167946" y="9803"/>
                    <a:pt x="53460" y="457339"/>
                    <a:pt x="33388" y="620147"/>
                  </a:cubicBezTo>
                  <a:cubicBezTo>
                    <a:pt x="13316" y="782955"/>
                    <a:pt x="51974" y="932381"/>
                    <a:pt x="46770" y="976986"/>
                  </a:cubicBezTo>
                  <a:cubicBezTo>
                    <a:pt x="41566" y="1021591"/>
                    <a:pt x="-11216" y="820869"/>
                    <a:pt x="2165" y="887776"/>
                  </a:cubicBezTo>
                  <a:cubicBezTo>
                    <a:pt x="15546" y="954683"/>
                    <a:pt x="116650" y="1349437"/>
                    <a:pt x="127058" y="1378430"/>
                  </a:cubicBezTo>
                  <a:cubicBezTo>
                    <a:pt x="137466" y="1407423"/>
                    <a:pt x="80223" y="1213392"/>
                    <a:pt x="64611" y="1061735"/>
                  </a:cubicBezTo>
                  <a:cubicBezTo>
                    <a:pt x="48999" y="910078"/>
                    <a:pt x="39335" y="551752"/>
                    <a:pt x="33388" y="468490"/>
                  </a:cubicBezTo>
                  <a:cubicBezTo>
                    <a:pt x="27441" y="385228"/>
                    <a:pt x="8856" y="637988"/>
                    <a:pt x="28928" y="562160"/>
                  </a:cubicBezTo>
                  <a:cubicBezTo>
                    <a:pt x="49000" y="486332"/>
                    <a:pt x="166460" y="-9525"/>
                    <a:pt x="167203" y="1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8" name="フリーフォーム 1147">
              <a:extLst>
                <a:ext uri="{FF2B5EF4-FFF2-40B4-BE49-F238E27FC236}">
                  <a16:creationId xmlns:a16="http://schemas.microsoft.com/office/drawing/2014/main" id="{133721DE-3B3A-82AE-C24E-320EDC066D6F}"/>
                </a:ext>
              </a:extLst>
            </p:cNvPr>
            <p:cNvSpPr/>
            <p:nvPr/>
          </p:nvSpPr>
          <p:spPr>
            <a:xfrm>
              <a:off x="3526318" y="1587718"/>
              <a:ext cx="1452442" cy="268098"/>
            </a:xfrm>
            <a:custGeom>
              <a:avLst/>
              <a:gdLst>
                <a:gd name="connsiteX0" fmla="*/ 1420363 w 1452442"/>
                <a:gd name="connsiteY0" fmla="*/ 165254 h 268098"/>
                <a:gd name="connsiteX1" fmla="*/ 15309 w 1452442"/>
                <a:gd name="connsiteY1" fmla="*/ 267845 h 268098"/>
                <a:gd name="connsiteX2" fmla="*/ 635317 w 1452442"/>
                <a:gd name="connsiteY2" fmla="*/ 196477 h 268098"/>
                <a:gd name="connsiteX3" fmla="*/ 911867 w 1452442"/>
                <a:gd name="connsiteY3" fmla="*/ 160793 h 268098"/>
                <a:gd name="connsiteX4" fmla="*/ 1103668 w 1452442"/>
                <a:gd name="connsiteY4" fmla="*/ 134030 h 268098"/>
                <a:gd name="connsiteX5" fmla="*/ 1094747 w 1452442"/>
                <a:gd name="connsiteY5" fmla="*/ 134030 h 268098"/>
                <a:gd name="connsiteX6" fmla="*/ 755750 w 1452442"/>
                <a:gd name="connsiteY6" fmla="*/ 216 h 268098"/>
                <a:gd name="connsiteX7" fmla="*/ 1054603 w 1452442"/>
                <a:gd name="connsiteY7" fmla="*/ 102807 h 268098"/>
                <a:gd name="connsiteX8" fmla="*/ 1005538 w 1452442"/>
                <a:gd name="connsiteY8" fmla="*/ 107267 h 268098"/>
                <a:gd name="connsiteX9" fmla="*/ 1420363 w 1452442"/>
                <a:gd name="connsiteY9" fmla="*/ 165254 h 268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52442" h="268098">
                  <a:moveTo>
                    <a:pt x="1420363" y="165254"/>
                  </a:moveTo>
                  <a:cubicBezTo>
                    <a:pt x="1255325" y="192017"/>
                    <a:pt x="146150" y="262641"/>
                    <a:pt x="15309" y="267845"/>
                  </a:cubicBezTo>
                  <a:cubicBezTo>
                    <a:pt x="-115532" y="273049"/>
                    <a:pt x="635317" y="196477"/>
                    <a:pt x="635317" y="196477"/>
                  </a:cubicBezTo>
                  <a:lnTo>
                    <a:pt x="911867" y="160793"/>
                  </a:lnTo>
                  <a:lnTo>
                    <a:pt x="1103668" y="134030"/>
                  </a:lnTo>
                  <a:cubicBezTo>
                    <a:pt x="1134148" y="129570"/>
                    <a:pt x="1152733" y="156332"/>
                    <a:pt x="1094747" y="134030"/>
                  </a:cubicBezTo>
                  <a:cubicBezTo>
                    <a:pt x="1036761" y="111728"/>
                    <a:pt x="762441" y="5420"/>
                    <a:pt x="755750" y="216"/>
                  </a:cubicBezTo>
                  <a:cubicBezTo>
                    <a:pt x="749059" y="-4988"/>
                    <a:pt x="1012972" y="84965"/>
                    <a:pt x="1054603" y="102807"/>
                  </a:cubicBezTo>
                  <a:cubicBezTo>
                    <a:pt x="1096234" y="120649"/>
                    <a:pt x="948295" y="93885"/>
                    <a:pt x="1005538" y="107267"/>
                  </a:cubicBezTo>
                  <a:cubicBezTo>
                    <a:pt x="1062781" y="120649"/>
                    <a:pt x="1585401" y="138491"/>
                    <a:pt x="1420363" y="1652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9" name="フリーフォーム 1148">
              <a:extLst>
                <a:ext uri="{FF2B5EF4-FFF2-40B4-BE49-F238E27FC236}">
                  <a16:creationId xmlns:a16="http://schemas.microsoft.com/office/drawing/2014/main" id="{99CA93CD-9DE2-0E25-8183-04E09B516400}"/>
                </a:ext>
              </a:extLst>
            </p:cNvPr>
            <p:cNvSpPr/>
            <p:nvPr/>
          </p:nvSpPr>
          <p:spPr>
            <a:xfrm>
              <a:off x="3308283" y="1859253"/>
              <a:ext cx="922900" cy="554116"/>
            </a:xfrm>
            <a:custGeom>
              <a:avLst/>
              <a:gdLst>
                <a:gd name="connsiteX0" fmla="*/ 920259 w 922900"/>
                <a:gd name="connsiteY0" fmla="*/ 770 h 554116"/>
                <a:gd name="connsiteX1" fmla="*/ 429606 w 922900"/>
                <a:gd name="connsiteY1" fmla="*/ 384372 h 554116"/>
                <a:gd name="connsiteX2" fmla="*/ 505434 w 922900"/>
                <a:gd name="connsiteY2" fmla="*/ 317465 h 554116"/>
                <a:gd name="connsiteX3" fmla="*/ 41543 w 922900"/>
                <a:gd name="connsiteY3" fmla="*/ 553871 h 554116"/>
                <a:gd name="connsiteX4" fmla="*/ 344857 w 922900"/>
                <a:gd name="connsiteY4" fmla="*/ 357609 h 554116"/>
                <a:gd name="connsiteX5" fmla="*/ 625867 w 922900"/>
                <a:gd name="connsiteY5" fmla="*/ 125664 h 554116"/>
                <a:gd name="connsiteX6" fmla="*/ 157516 w 922900"/>
                <a:gd name="connsiteY6" fmla="*/ 491424 h 554116"/>
                <a:gd name="connsiteX7" fmla="*/ 434066 w 922900"/>
                <a:gd name="connsiteY7" fmla="*/ 103362 h 554116"/>
                <a:gd name="connsiteX8" fmla="*/ 1399 w 922900"/>
                <a:gd name="connsiteY8" fmla="*/ 527108 h 554116"/>
                <a:gd name="connsiteX9" fmla="*/ 291331 w 922900"/>
                <a:gd name="connsiteY9" fmla="*/ 223795 h 554116"/>
                <a:gd name="connsiteX10" fmla="*/ 161977 w 922900"/>
                <a:gd name="connsiteY10" fmla="*/ 469122 h 554116"/>
                <a:gd name="connsiteX11" fmla="*/ 451908 w 922900"/>
                <a:gd name="connsiteY11" fmla="*/ 286242 h 554116"/>
                <a:gd name="connsiteX12" fmla="*/ 179818 w 922900"/>
                <a:gd name="connsiteY12" fmla="*/ 500345 h 554116"/>
                <a:gd name="connsiteX13" fmla="*/ 920259 w 922900"/>
                <a:gd name="connsiteY13" fmla="*/ 770 h 554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2900" h="554116">
                  <a:moveTo>
                    <a:pt x="920259" y="770"/>
                  </a:moveTo>
                  <a:cubicBezTo>
                    <a:pt x="961890" y="-18559"/>
                    <a:pt x="498743" y="331590"/>
                    <a:pt x="429606" y="384372"/>
                  </a:cubicBezTo>
                  <a:cubicBezTo>
                    <a:pt x="360469" y="437154"/>
                    <a:pt x="570111" y="289215"/>
                    <a:pt x="505434" y="317465"/>
                  </a:cubicBezTo>
                  <a:cubicBezTo>
                    <a:pt x="440757" y="345715"/>
                    <a:pt x="68306" y="547180"/>
                    <a:pt x="41543" y="553871"/>
                  </a:cubicBezTo>
                  <a:cubicBezTo>
                    <a:pt x="14780" y="560562"/>
                    <a:pt x="247470" y="428977"/>
                    <a:pt x="344857" y="357609"/>
                  </a:cubicBezTo>
                  <a:cubicBezTo>
                    <a:pt x="442244" y="286241"/>
                    <a:pt x="657090" y="103362"/>
                    <a:pt x="625867" y="125664"/>
                  </a:cubicBezTo>
                  <a:cubicBezTo>
                    <a:pt x="594644" y="147966"/>
                    <a:pt x="189483" y="495141"/>
                    <a:pt x="157516" y="491424"/>
                  </a:cubicBezTo>
                  <a:cubicBezTo>
                    <a:pt x="125549" y="487707"/>
                    <a:pt x="460085" y="97415"/>
                    <a:pt x="434066" y="103362"/>
                  </a:cubicBezTo>
                  <a:cubicBezTo>
                    <a:pt x="408046" y="109309"/>
                    <a:pt x="25188" y="507036"/>
                    <a:pt x="1399" y="527108"/>
                  </a:cubicBezTo>
                  <a:cubicBezTo>
                    <a:pt x="-22390" y="547180"/>
                    <a:pt x="264568" y="233459"/>
                    <a:pt x="291331" y="223795"/>
                  </a:cubicBezTo>
                  <a:cubicBezTo>
                    <a:pt x="318094" y="214131"/>
                    <a:pt x="135214" y="458714"/>
                    <a:pt x="161977" y="469122"/>
                  </a:cubicBezTo>
                  <a:cubicBezTo>
                    <a:pt x="188740" y="479530"/>
                    <a:pt x="448935" y="281038"/>
                    <a:pt x="451908" y="286242"/>
                  </a:cubicBezTo>
                  <a:cubicBezTo>
                    <a:pt x="454881" y="291446"/>
                    <a:pt x="104733" y="544206"/>
                    <a:pt x="179818" y="500345"/>
                  </a:cubicBezTo>
                  <a:cubicBezTo>
                    <a:pt x="254903" y="456484"/>
                    <a:pt x="878628" y="20099"/>
                    <a:pt x="920259" y="7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0" name="フリーフォーム 1149">
              <a:extLst>
                <a:ext uri="{FF2B5EF4-FFF2-40B4-BE49-F238E27FC236}">
                  <a16:creationId xmlns:a16="http://schemas.microsoft.com/office/drawing/2014/main" id="{15091878-1910-BC7A-76DE-62AA73B63C69}"/>
                </a:ext>
              </a:extLst>
            </p:cNvPr>
            <p:cNvSpPr/>
            <p:nvPr/>
          </p:nvSpPr>
          <p:spPr>
            <a:xfrm>
              <a:off x="3059731" y="2426498"/>
              <a:ext cx="441807" cy="985903"/>
            </a:xfrm>
            <a:custGeom>
              <a:avLst/>
              <a:gdLst>
                <a:gd name="connsiteX0" fmla="*/ 441752 w 441807"/>
                <a:gd name="connsiteY0" fmla="*/ 7 h 985903"/>
                <a:gd name="connsiteX1" fmla="*/ 31387 w 441807"/>
                <a:gd name="connsiteY1" fmla="*/ 553108 h 985903"/>
                <a:gd name="connsiteX2" fmla="*/ 245490 w 441807"/>
                <a:gd name="connsiteY2" fmla="*/ 330083 h 985903"/>
                <a:gd name="connsiteX3" fmla="*/ 164 w 441807"/>
                <a:gd name="connsiteY3" fmla="*/ 695843 h 985903"/>
                <a:gd name="connsiteX4" fmla="*/ 290095 w 441807"/>
                <a:gd name="connsiteY4" fmla="*/ 361307 h 985903"/>
                <a:gd name="connsiteX5" fmla="*/ 35848 w 441807"/>
                <a:gd name="connsiteY5" fmla="*/ 798435 h 985903"/>
                <a:gd name="connsiteX6" fmla="*/ 290095 w 441807"/>
                <a:gd name="connsiteY6" fmla="*/ 481740 h 985903"/>
                <a:gd name="connsiteX7" fmla="*/ 142899 w 441807"/>
                <a:gd name="connsiteY7" fmla="*/ 834119 h 985903"/>
                <a:gd name="connsiteX8" fmla="*/ 232109 w 441807"/>
                <a:gd name="connsiteY8" fmla="*/ 651239 h 985903"/>
                <a:gd name="connsiteX9" fmla="*/ 102755 w 441807"/>
                <a:gd name="connsiteY9" fmla="*/ 985775 h 985903"/>
                <a:gd name="connsiteX10" fmla="*/ 232109 w 441807"/>
                <a:gd name="connsiteY10" fmla="*/ 606634 h 985903"/>
                <a:gd name="connsiteX11" fmla="*/ 294556 w 441807"/>
                <a:gd name="connsiteY11" fmla="*/ 240874 h 985903"/>
                <a:gd name="connsiteX12" fmla="*/ 62610 w 441807"/>
                <a:gd name="connsiteY12" fmla="*/ 539726 h 985903"/>
                <a:gd name="connsiteX13" fmla="*/ 441752 w 441807"/>
                <a:gd name="connsiteY13" fmla="*/ 7 h 98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1807" h="985903">
                  <a:moveTo>
                    <a:pt x="441752" y="7"/>
                  </a:moveTo>
                  <a:cubicBezTo>
                    <a:pt x="436548" y="2237"/>
                    <a:pt x="64097" y="498095"/>
                    <a:pt x="31387" y="553108"/>
                  </a:cubicBezTo>
                  <a:cubicBezTo>
                    <a:pt x="-1323" y="608121"/>
                    <a:pt x="250694" y="306294"/>
                    <a:pt x="245490" y="330083"/>
                  </a:cubicBezTo>
                  <a:cubicBezTo>
                    <a:pt x="240286" y="353872"/>
                    <a:pt x="-7270" y="690639"/>
                    <a:pt x="164" y="695843"/>
                  </a:cubicBezTo>
                  <a:cubicBezTo>
                    <a:pt x="7598" y="701047"/>
                    <a:pt x="284148" y="344208"/>
                    <a:pt x="290095" y="361307"/>
                  </a:cubicBezTo>
                  <a:cubicBezTo>
                    <a:pt x="296042" y="378406"/>
                    <a:pt x="35848" y="778363"/>
                    <a:pt x="35848" y="798435"/>
                  </a:cubicBezTo>
                  <a:cubicBezTo>
                    <a:pt x="35848" y="818507"/>
                    <a:pt x="272253" y="475793"/>
                    <a:pt x="290095" y="481740"/>
                  </a:cubicBezTo>
                  <a:cubicBezTo>
                    <a:pt x="307937" y="487687"/>
                    <a:pt x="152563" y="805869"/>
                    <a:pt x="142899" y="834119"/>
                  </a:cubicBezTo>
                  <a:cubicBezTo>
                    <a:pt x="133235" y="862369"/>
                    <a:pt x="238800" y="625963"/>
                    <a:pt x="232109" y="651239"/>
                  </a:cubicBezTo>
                  <a:cubicBezTo>
                    <a:pt x="225418" y="676515"/>
                    <a:pt x="102755" y="993209"/>
                    <a:pt x="102755" y="985775"/>
                  </a:cubicBezTo>
                  <a:cubicBezTo>
                    <a:pt x="102755" y="978341"/>
                    <a:pt x="200142" y="730784"/>
                    <a:pt x="232109" y="606634"/>
                  </a:cubicBezTo>
                  <a:cubicBezTo>
                    <a:pt x="264076" y="482484"/>
                    <a:pt x="322806" y="252025"/>
                    <a:pt x="294556" y="240874"/>
                  </a:cubicBezTo>
                  <a:cubicBezTo>
                    <a:pt x="266306" y="229723"/>
                    <a:pt x="38821" y="573923"/>
                    <a:pt x="62610" y="539726"/>
                  </a:cubicBezTo>
                  <a:cubicBezTo>
                    <a:pt x="86399" y="505529"/>
                    <a:pt x="446956" y="-2223"/>
                    <a:pt x="441752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1" name="フリーフォーム 1150">
              <a:extLst>
                <a:ext uri="{FF2B5EF4-FFF2-40B4-BE49-F238E27FC236}">
                  <a16:creationId xmlns:a16="http://schemas.microsoft.com/office/drawing/2014/main" id="{F5B7063A-1DC5-C9DC-242D-CD3CA984EEFF}"/>
                </a:ext>
              </a:extLst>
            </p:cNvPr>
            <p:cNvSpPr/>
            <p:nvPr/>
          </p:nvSpPr>
          <p:spPr>
            <a:xfrm>
              <a:off x="3284778" y="2756413"/>
              <a:ext cx="82445" cy="1126296"/>
            </a:xfrm>
            <a:custGeom>
              <a:avLst/>
              <a:gdLst>
                <a:gd name="connsiteX0" fmla="*/ 78430 w 82445"/>
                <a:gd name="connsiteY0" fmla="*/ 168 h 1126296"/>
                <a:gd name="connsiteX1" fmla="*/ 73969 w 82445"/>
                <a:gd name="connsiteY1" fmla="*/ 597874 h 1126296"/>
                <a:gd name="connsiteX2" fmla="*/ 78430 w 82445"/>
                <a:gd name="connsiteY2" fmla="*/ 477441 h 1126296"/>
                <a:gd name="connsiteX3" fmla="*/ 7062 w 82445"/>
                <a:gd name="connsiteY3" fmla="*/ 727228 h 1126296"/>
                <a:gd name="connsiteX4" fmla="*/ 2602 w 82445"/>
                <a:gd name="connsiteY4" fmla="*/ 1115290 h 1126296"/>
                <a:gd name="connsiteX5" fmla="*/ 7062 w 82445"/>
                <a:gd name="connsiteY5" fmla="*/ 968094 h 1126296"/>
                <a:gd name="connsiteX6" fmla="*/ 33825 w 82445"/>
                <a:gd name="connsiteY6" fmla="*/ 437296 h 1126296"/>
                <a:gd name="connsiteX7" fmla="*/ 24904 w 82445"/>
                <a:gd name="connsiteY7" fmla="*/ 535427 h 1126296"/>
                <a:gd name="connsiteX8" fmla="*/ 78430 w 82445"/>
                <a:gd name="connsiteY8" fmla="*/ 168 h 1126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445" h="1126296">
                  <a:moveTo>
                    <a:pt x="78430" y="168"/>
                  </a:moveTo>
                  <a:cubicBezTo>
                    <a:pt x="86607" y="10576"/>
                    <a:pt x="73969" y="518329"/>
                    <a:pt x="73969" y="597874"/>
                  </a:cubicBezTo>
                  <a:cubicBezTo>
                    <a:pt x="73969" y="677419"/>
                    <a:pt x="89581" y="455882"/>
                    <a:pt x="78430" y="477441"/>
                  </a:cubicBezTo>
                  <a:cubicBezTo>
                    <a:pt x="67279" y="499000"/>
                    <a:pt x="19700" y="620920"/>
                    <a:pt x="7062" y="727228"/>
                  </a:cubicBezTo>
                  <a:cubicBezTo>
                    <a:pt x="-5576" y="833536"/>
                    <a:pt x="2602" y="1075146"/>
                    <a:pt x="2602" y="1115290"/>
                  </a:cubicBezTo>
                  <a:cubicBezTo>
                    <a:pt x="2602" y="1155434"/>
                    <a:pt x="1858" y="1081093"/>
                    <a:pt x="7062" y="968094"/>
                  </a:cubicBezTo>
                  <a:cubicBezTo>
                    <a:pt x="12266" y="855095"/>
                    <a:pt x="30851" y="509407"/>
                    <a:pt x="33825" y="437296"/>
                  </a:cubicBezTo>
                  <a:cubicBezTo>
                    <a:pt x="36799" y="365185"/>
                    <a:pt x="17470" y="606051"/>
                    <a:pt x="24904" y="535427"/>
                  </a:cubicBezTo>
                  <a:cubicBezTo>
                    <a:pt x="32338" y="464803"/>
                    <a:pt x="70253" y="-10240"/>
                    <a:pt x="78430" y="1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2" name="フリーフォーム 1151">
              <a:extLst>
                <a:ext uri="{FF2B5EF4-FFF2-40B4-BE49-F238E27FC236}">
                  <a16:creationId xmlns:a16="http://schemas.microsoft.com/office/drawing/2014/main" id="{ACB26143-3D09-B511-C169-012D2727AE3A}"/>
                </a:ext>
              </a:extLst>
            </p:cNvPr>
            <p:cNvSpPr/>
            <p:nvPr/>
          </p:nvSpPr>
          <p:spPr>
            <a:xfrm>
              <a:off x="2823403" y="1971291"/>
              <a:ext cx="740729" cy="1174531"/>
            </a:xfrm>
            <a:custGeom>
              <a:avLst/>
              <a:gdLst>
                <a:gd name="connsiteX0" fmla="*/ 740527 w 740729"/>
                <a:gd name="connsiteY0" fmla="*/ 245 h 1174531"/>
                <a:gd name="connsiteX1" fmla="*/ 249873 w 740729"/>
                <a:gd name="connsiteY1" fmla="*/ 566727 h 1174531"/>
                <a:gd name="connsiteX2" fmla="*/ 102677 w 740729"/>
                <a:gd name="connsiteY2" fmla="*/ 914645 h 1174531"/>
                <a:gd name="connsiteX3" fmla="*/ 142821 w 740729"/>
                <a:gd name="connsiteY3" fmla="*/ 718383 h 1174531"/>
                <a:gd name="connsiteX4" fmla="*/ 86 w 740729"/>
                <a:gd name="connsiteY4" fmla="*/ 1173353 h 1174531"/>
                <a:gd name="connsiteX5" fmla="*/ 124979 w 740729"/>
                <a:gd name="connsiteY5" fmla="*/ 834356 h 1174531"/>
                <a:gd name="connsiteX6" fmla="*/ 321241 w 740729"/>
                <a:gd name="connsiteY6" fmla="*/ 361544 h 1174531"/>
                <a:gd name="connsiteX7" fmla="*/ 209729 w 740729"/>
                <a:gd name="connsiteY7" fmla="*/ 539964 h 1174531"/>
                <a:gd name="connsiteX8" fmla="*/ 481818 w 740729"/>
                <a:gd name="connsiteY8" fmla="*/ 156362 h 1174531"/>
                <a:gd name="connsiteX9" fmla="*/ 187426 w 740729"/>
                <a:gd name="connsiteY9" fmla="*/ 490898 h 1174531"/>
                <a:gd name="connsiteX10" fmla="*/ 740527 w 740729"/>
                <a:gd name="connsiteY10" fmla="*/ 245 h 117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0729" h="1174531">
                  <a:moveTo>
                    <a:pt x="740527" y="245"/>
                  </a:moveTo>
                  <a:cubicBezTo>
                    <a:pt x="750935" y="12883"/>
                    <a:pt x="356181" y="414327"/>
                    <a:pt x="249873" y="566727"/>
                  </a:cubicBezTo>
                  <a:cubicBezTo>
                    <a:pt x="143565" y="719127"/>
                    <a:pt x="120519" y="889369"/>
                    <a:pt x="102677" y="914645"/>
                  </a:cubicBezTo>
                  <a:cubicBezTo>
                    <a:pt x="84835" y="939921"/>
                    <a:pt x="159919" y="675265"/>
                    <a:pt x="142821" y="718383"/>
                  </a:cubicBezTo>
                  <a:cubicBezTo>
                    <a:pt x="125723" y="761501"/>
                    <a:pt x="3060" y="1154024"/>
                    <a:pt x="86" y="1173353"/>
                  </a:cubicBezTo>
                  <a:cubicBezTo>
                    <a:pt x="-2888" y="1192682"/>
                    <a:pt x="71453" y="969657"/>
                    <a:pt x="124979" y="834356"/>
                  </a:cubicBezTo>
                  <a:cubicBezTo>
                    <a:pt x="178505" y="699055"/>
                    <a:pt x="307116" y="410609"/>
                    <a:pt x="321241" y="361544"/>
                  </a:cubicBezTo>
                  <a:cubicBezTo>
                    <a:pt x="335366" y="312479"/>
                    <a:pt x="182966" y="574161"/>
                    <a:pt x="209729" y="539964"/>
                  </a:cubicBezTo>
                  <a:cubicBezTo>
                    <a:pt x="236492" y="505767"/>
                    <a:pt x="485535" y="164540"/>
                    <a:pt x="481818" y="156362"/>
                  </a:cubicBezTo>
                  <a:cubicBezTo>
                    <a:pt x="478101" y="148184"/>
                    <a:pt x="150255" y="513944"/>
                    <a:pt x="187426" y="490898"/>
                  </a:cubicBezTo>
                  <a:cubicBezTo>
                    <a:pt x="224597" y="467852"/>
                    <a:pt x="730119" y="-12393"/>
                    <a:pt x="740527" y="2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3" name="フリーフォーム 1152">
              <a:extLst>
                <a:ext uri="{FF2B5EF4-FFF2-40B4-BE49-F238E27FC236}">
                  <a16:creationId xmlns:a16="http://schemas.microsoft.com/office/drawing/2014/main" id="{4581401D-FE2E-07F4-9A10-665CD0EE7413}"/>
                </a:ext>
              </a:extLst>
            </p:cNvPr>
            <p:cNvSpPr/>
            <p:nvPr/>
          </p:nvSpPr>
          <p:spPr>
            <a:xfrm>
              <a:off x="3260344" y="1409387"/>
              <a:ext cx="1326089" cy="331946"/>
            </a:xfrm>
            <a:custGeom>
              <a:avLst/>
              <a:gdLst>
                <a:gd name="connsiteX0" fmla="*/ 1325037 w 1326089"/>
                <a:gd name="connsiteY0" fmla="*/ 127 h 331946"/>
                <a:gd name="connsiteX1" fmla="*/ 910212 w 1326089"/>
                <a:gd name="connsiteY1" fmla="*/ 263296 h 331946"/>
                <a:gd name="connsiteX2" fmla="*/ 273 w 1326089"/>
                <a:gd name="connsiteY2" fmla="*/ 307901 h 331946"/>
                <a:gd name="connsiteX3" fmla="*/ 816542 w 1326089"/>
                <a:gd name="connsiteY3" fmla="*/ 325743 h 331946"/>
                <a:gd name="connsiteX4" fmla="*/ 1052948 w 1326089"/>
                <a:gd name="connsiteY4" fmla="*/ 200849 h 331946"/>
                <a:gd name="connsiteX5" fmla="*/ 803160 w 1326089"/>
                <a:gd name="connsiteY5" fmla="*/ 227612 h 331946"/>
                <a:gd name="connsiteX6" fmla="*/ 1325037 w 1326089"/>
                <a:gd name="connsiteY6" fmla="*/ 127 h 331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6089" h="331946">
                  <a:moveTo>
                    <a:pt x="1325037" y="127"/>
                  </a:moveTo>
                  <a:cubicBezTo>
                    <a:pt x="1342879" y="6074"/>
                    <a:pt x="1131006" y="212000"/>
                    <a:pt x="910212" y="263296"/>
                  </a:cubicBezTo>
                  <a:cubicBezTo>
                    <a:pt x="689418" y="314592"/>
                    <a:pt x="15885" y="297493"/>
                    <a:pt x="273" y="307901"/>
                  </a:cubicBezTo>
                  <a:cubicBezTo>
                    <a:pt x="-15339" y="318309"/>
                    <a:pt x="641096" y="343585"/>
                    <a:pt x="816542" y="325743"/>
                  </a:cubicBezTo>
                  <a:cubicBezTo>
                    <a:pt x="991988" y="307901"/>
                    <a:pt x="1055178" y="217204"/>
                    <a:pt x="1052948" y="200849"/>
                  </a:cubicBezTo>
                  <a:cubicBezTo>
                    <a:pt x="1050718" y="184494"/>
                    <a:pt x="757812" y="257349"/>
                    <a:pt x="803160" y="227612"/>
                  </a:cubicBezTo>
                  <a:cubicBezTo>
                    <a:pt x="848508" y="197876"/>
                    <a:pt x="1307195" y="-5820"/>
                    <a:pt x="1325037" y="1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4" name="フリーフォーム 1153">
              <a:extLst>
                <a:ext uri="{FF2B5EF4-FFF2-40B4-BE49-F238E27FC236}">
                  <a16:creationId xmlns:a16="http://schemas.microsoft.com/office/drawing/2014/main" id="{2D8EA923-0429-654C-AE07-F221AC037AB9}"/>
                </a:ext>
              </a:extLst>
            </p:cNvPr>
            <p:cNvSpPr/>
            <p:nvPr/>
          </p:nvSpPr>
          <p:spPr>
            <a:xfrm>
              <a:off x="2827876" y="1884207"/>
              <a:ext cx="928055" cy="194443"/>
            </a:xfrm>
            <a:custGeom>
              <a:avLst/>
              <a:gdLst>
                <a:gd name="connsiteX0" fmla="*/ 927855 w 928055"/>
                <a:gd name="connsiteY0" fmla="*/ 2579 h 194443"/>
                <a:gd name="connsiteX1" fmla="*/ 602239 w 928055"/>
                <a:gd name="connsiteY1" fmla="*/ 56105 h 194443"/>
                <a:gd name="connsiteX2" fmla="*/ 392596 w 928055"/>
                <a:gd name="connsiteY2" fmla="*/ 47184 h 194443"/>
                <a:gd name="connsiteX3" fmla="*/ 73 w 928055"/>
                <a:gd name="connsiteY3" fmla="*/ 194380 h 194443"/>
                <a:gd name="connsiteX4" fmla="*/ 361373 w 928055"/>
                <a:gd name="connsiteY4" fmla="*/ 65026 h 194443"/>
                <a:gd name="connsiteX5" fmla="*/ 553174 w 928055"/>
                <a:gd name="connsiteY5" fmla="*/ 11500 h 194443"/>
                <a:gd name="connsiteX6" fmla="*/ 927855 w 928055"/>
                <a:gd name="connsiteY6" fmla="*/ 2579 h 194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8055" h="194443">
                  <a:moveTo>
                    <a:pt x="927855" y="2579"/>
                  </a:moveTo>
                  <a:cubicBezTo>
                    <a:pt x="936032" y="10013"/>
                    <a:pt x="691449" y="48671"/>
                    <a:pt x="602239" y="56105"/>
                  </a:cubicBezTo>
                  <a:cubicBezTo>
                    <a:pt x="513029" y="63539"/>
                    <a:pt x="492957" y="24138"/>
                    <a:pt x="392596" y="47184"/>
                  </a:cubicBezTo>
                  <a:cubicBezTo>
                    <a:pt x="292235" y="70230"/>
                    <a:pt x="5277" y="191406"/>
                    <a:pt x="73" y="194380"/>
                  </a:cubicBezTo>
                  <a:cubicBezTo>
                    <a:pt x="-5131" y="197354"/>
                    <a:pt x="269190" y="95506"/>
                    <a:pt x="361373" y="65026"/>
                  </a:cubicBezTo>
                  <a:cubicBezTo>
                    <a:pt x="453556" y="34546"/>
                    <a:pt x="457273" y="17447"/>
                    <a:pt x="553174" y="11500"/>
                  </a:cubicBezTo>
                  <a:cubicBezTo>
                    <a:pt x="649075" y="5553"/>
                    <a:pt x="919678" y="-4855"/>
                    <a:pt x="927855" y="25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5" name="フリーフォーム 1154">
              <a:extLst>
                <a:ext uri="{FF2B5EF4-FFF2-40B4-BE49-F238E27FC236}">
                  <a16:creationId xmlns:a16="http://schemas.microsoft.com/office/drawing/2014/main" id="{DDFB7DD1-B063-2082-9227-C9EFF94B7BF4}"/>
                </a:ext>
              </a:extLst>
            </p:cNvPr>
            <p:cNvSpPr/>
            <p:nvPr/>
          </p:nvSpPr>
          <p:spPr>
            <a:xfrm>
              <a:off x="2879322" y="2024816"/>
              <a:ext cx="488429" cy="809622"/>
            </a:xfrm>
            <a:custGeom>
              <a:avLst/>
              <a:gdLst>
                <a:gd name="connsiteX0" fmla="*/ 488346 w 488429"/>
                <a:gd name="connsiteY0" fmla="*/ 245 h 809622"/>
                <a:gd name="connsiteX1" fmla="*/ 104744 w 488429"/>
                <a:gd name="connsiteY1" fmla="*/ 245572 h 809622"/>
                <a:gd name="connsiteX2" fmla="*/ 37837 w 488429"/>
                <a:gd name="connsiteY2" fmla="*/ 357084 h 809622"/>
                <a:gd name="connsiteX3" fmla="*/ 2153 w 488429"/>
                <a:gd name="connsiteY3" fmla="*/ 807594 h 809622"/>
                <a:gd name="connsiteX4" fmla="*/ 11074 w 488429"/>
                <a:gd name="connsiteY4" fmla="*/ 504281 h 809622"/>
                <a:gd name="connsiteX5" fmla="*/ 69060 w 488429"/>
                <a:gd name="connsiteY5" fmla="*/ 62692 h 809622"/>
                <a:gd name="connsiteX6" fmla="*/ 69060 w 488429"/>
                <a:gd name="connsiteY6" fmla="*/ 196507 h 809622"/>
                <a:gd name="connsiteX7" fmla="*/ 488346 w 488429"/>
                <a:gd name="connsiteY7" fmla="*/ 245 h 80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8429" h="809622">
                  <a:moveTo>
                    <a:pt x="488346" y="245"/>
                  </a:moveTo>
                  <a:cubicBezTo>
                    <a:pt x="494293" y="8423"/>
                    <a:pt x="179829" y="186099"/>
                    <a:pt x="104744" y="245572"/>
                  </a:cubicBezTo>
                  <a:cubicBezTo>
                    <a:pt x="29659" y="305045"/>
                    <a:pt x="54935" y="263414"/>
                    <a:pt x="37837" y="357084"/>
                  </a:cubicBezTo>
                  <a:cubicBezTo>
                    <a:pt x="20739" y="450754"/>
                    <a:pt x="6613" y="783061"/>
                    <a:pt x="2153" y="807594"/>
                  </a:cubicBezTo>
                  <a:cubicBezTo>
                    <a:pt x="-2307" y="832127"/>
                    <a:pt x="-77" y="628431"/>
                    <a:pt x="11074" y="504281"/>
                  </a:cubicBezTo>
                  <a:cubicBezTo>
                    <a:pt x="22225" y="380131"/>
                    <a:pt x="59396" y="113988"/>
                    <a:pt x="69060" y="62692"/>
                  </a:cubicBezTo>
                  <a:cubicBezTo>
                    <a:pt x="78724" y="11396"/>
                    <a:pt x="5126" y="202454"/>
                    <a:pt x="69060" y="196507"/>
                  </a:cubicBezTo>
                  <a:cubicBezTo>
                    <a:pt x="132994" y="190560"/>
                    <a:pt x="482399" y="-7933"/>
                    <a:pt x="488346" y="2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6" name="フリーフォーム 1155">
              <a:extLst>
                <a:ext uri="{FF2B5EF4-FFF2-40B4-BE49-F238E27FC236}">
                  <a16:creationId xmlns:a16="http://schemas.microsoft.com/office/drawing/2014/main" id="{EF60E07E-7687-1E54-5556-167A785BB81E}"/>
                </a:ext>
              </a:extLst>
            </p:cNvPr>
            <p:cNvSpPr/>
            <p:nvPr/>
          </p:nvSpPr>
          <p:spPr>
            <a:xfrm>
              <a:off x="3163436" y="1101601"/>
              <a:ext cx="1176704" cy="228907"/>
            </a:xfrm>
            <a:custGeom>
              <a:avLst/>
              <a:gdLst>
                <a:gd name="connsiteX0" fmla="*/ 1176619 w 1176704"/>
                <a:gd name="connsiteY0" fmla="*/ 196401 h 228907"/>
                <a:gd name="connsiteX1" fmla="*/ 462941 w 1176704"/>
                <a:gd name="connsiteY1" fmla="*/ 227624 h 228907"/>
                <a:gd name="connsiteX2" fmla="*/ 43655 w 1176704"/>
                <a:gd name="connsiteY2" fmla="*/ 151796 h 228907"/>
                <a:gd name="connsiteX3" fmla="*/ 39194 w 1176704"/>
                <a:gd name="connsiteY3" fmla="*/ 120573 h 228907"/>
                <a:gd name="connsiteX4" fmla="*/ 275600 w 1176704"/>
                <a:gd name="connsiteY4" fmla="*/ 139 h 228907"/>
                <a:gd name="connsiteX5" fmla="*/ 30273 w 1176704"/>
                <a:gd name="connsiteY5" fmla="*/ 98270 h 228907"/>
                <a:gd name="connsiteX6" fmla="*/ 222074 w 1176704"/>
                <a:gd name="connsiteY6" fmla="*/ 183019 h 228907"/>
                <a:gd name="connsiteX7" fmla="*/ 204232 w 1176704"/>
                <a:gd name="connsiteY7" fmla="*/ 156257 h 228907"/>
                <a:gd name="connsiteX8" fmla="*/ 641360 w 1176704"/>
                <a:gd name="connsiteY8" fmla="*/ 200861 h 228907"/>
                <a:gd name="connsiteX9" fmla="*/ 512006 w 1176704"/>
                <a:gd name="connsiteY9" fmla="*/ 156257 h 228907"/>
                <a:gd name="connsiteX10" fmla="*/ 1176619 w 1176704"/>
                <a:gd name="connsiteY10" fmla="*/ 196401 h 228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76704" h="228907">
                  <a:moveTo>
                    <a:pt x="1176619" y="196401"/>
                  </a:moveTo>
                  <a:cubicBezTo>
                    <a:pt x="1168441" y="208296"/>
                    <a:pt x="651768" y="235058"/>
                    <a:pt x="462941" y="227624"/>
                  </a:cubicBezTo>
                  <a:cubicBezTo>
                    <a:pt x="274114" y="220190"/>
                    <a:pt x="114279" y="169638"/>
                    <a:pt x="43655" y="151796"/>
                  </a:cubicBezTo>
                  <a:cubicBezTo>
                    <a:pt x="-26970" y="133954"/>
                    <a:pt x="536" y="145849"/>
                    <a:pt x="39194" y="120573"/>
                  </a:cubicBezTo>
                  <a:cubicBezTo>
                    <a:pt x="77851" y="95297"/>
                    <a:pt x="277087" y="3856"/>
                    <a:pt x="275600" y="139"/>
                  </a:cubicBezTo>
                  <a:cubicBezTo>
                    <a:pt x="274113" y="-3578"/>
                    <a:pt x="39194" y="67790"/>
                    <a:pt x="30273" y="98270"/>
                  </a:cubicBezTo>
                  <a:cubicBezTo>
                    <a:pt x="21352" y="128750"/>
                    <a:pt x="193081" y="173354"/>
                    <a:pt x="222074" y="183019"/>
                  </a:cubicBezTo>
                  <a:cubicBezTo>
                    <a:pt x="251067" y="192683"/>
                    <a:pt x="134351" y="153283"/>
                    <a:pt x="204232" y="156257"/>
                  </a:cubicBezTo>
                  <a:cubicBezTo>
                    <a:pt x="274113" y="159231"/>
                    <a:pt x="590064" y="200861"/>
                    <a:pt x="641360" y="200861"/>
                  </a:cubicBezTo>
                  <a:cubicBezTo>
                    <a:pt x="692656" y="200861"/>
                    <a:pt x="421309" y="154027"/>
                    <a:pt x="512006" y="156257"/>
                  </a:cubicBezTo>
                  <a:cubicBezTo>
                    <a:pt x="602703" y="158487"/>
                    <a:pt x="1184797" y="184506"/>
                    <a:pt x="1176619" y="1964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7" name="フリーフォーム 1156">
              <a:extLst>
                <a:ext uri="{FF2B5EF4-FFF2-40B4-BE49-F238E27FC236}">
                  <a16:creationId xmlns:a16="http://schemas.microsoft.com/office/drawing/2014/main" id="{BDD56A8A-776A-C018-21DF-70351CCECBF1}"/>
                </a:ext>
              </a:extLst>
            </p:cNvPr>
            <p:cNvSpPr/>
            <p:nvPr/>
          </p:nvSpPr>
          <p:spPr>
            <a:xfrm>
              <a:off x="2948336" y="1189616"/>
              <a:ext cx="1439448" cy="661512"/>
            </a:xfrm>
            <a:custGeom>
              <a:avLst/>
              <a:gdLst>
                <a:gd name="connsiteX0" fmla="*/ 1436324 w 1439448"/>
                <a:gd name="connsiteY0" fmla="*/ 202056 h 661512"/>
                <a:gd name="connsiteX1" fmla="*/ 374727 w 1439448"/>
                <a:gd name="connsiteY1" fmla="*/ 313568 h 661512"/>
                <a:gd name="connsiteX2" fmla="*/ 138322 w 1439448"/>
                <a:gd name="connsiteY2" fmla="*/ 358173 h 661512"/>
                <a:gd name="connsiteX3" fmla="*/ 46 w 1439448"/>
                <a:gd name="connsiteY3" fmla="*/ 661486 h 661512"/>
                <a:gd name="connsiteX4" fmla="*/ 151703 w 1439448"/>
                <a:gd name="connsiteY4" fmla="*/ 340331 h 661512"/>
                <a:gd name="connsiteX5" fmla="*/ 258755 w 1439448"/>
                <a:gd name="connsiteY5" fmla="*/ 1334 h 661512"/>
                <a:gd name="connsiteX6" fmla="*/ 214150 w 1439448"/>
                <a:gd name="connsiteY6" fmla="*/ 224359 h 661512"/>
                <a:gd name="connsiteX7" fmla="*/ 450556 w 1439448"/>
                <a:gd name="connsiteY7" fmla="*/ 277884 h 661512"/>
                <a:gd name="connsiteX8" fmla="*/ 450556 w 1439448"/>
                <a:gd name="connsiteY8" fmla="*/ 228819 h 661512"/>
                <a:gd name="connsiteX9" fmla="*/ 883223 w 1439448"/>
                <a:gd name="connsiteY9" fmla="*/ 233280 h 661512"/>
                <a:gd name="connsiteX10" fmla="*/ 704804 w 1439448"/>
                <a:gd name="connsiteY10" fmla="*/ 206517 h 661512"/>
                <a:gd name="connsiteX11" fmla="*/ 1436324 w 1439448"/>
                <a:gd name="connsiteY11" fmla="*/ 202056 h 66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39448" h="661512">
                  <a:moveTo>
                    <a:pt x="1436324" y="202056"/>
                  </a:moveTo>
                  <a:cubicBezTo>
                    <a:pt x="1381311" y="219898"/>
                    <a:pt x="591061" y="287549"/>
                    <a:pt x="374727" y="313568"/>
                  </a:cubicBezTo>
                  <a:cubicBezTo>
                    <a:pt x="158393" y="339587"/>
                    <a:pt x="200769" y="300187"/>
                    <a:pt x="138322" y="358173"/>
                  </a:cubicBezTo>
                  <a:cubicBezTo>
                    <a:pt x="75875" y="416159"/>
                    <a:pt x="-2184" y="664460"/>
                    <a:pt x="46" y="661486"/>
                  </a:cubicBezTo>
                  <a:cubicBezTo>
                    <a:pt x="2276" y="658512"/>
                    <a:pt x="108585" y="450356"/>
                    <a:pt x="151703" y="340331"/>
                  </a:cubicBezTo>
                  <a:cubicBezTo>
                    <a:pt x="194821" y="230306"/>
                    <a:pt x="248347" y="20663"/>
                    <a:pt x="258755" y="1334"/>
                  </a:cubicBezTo>
                  <a:cubicBezTo>
                    <a:pt x="269163" y="-17995"/>
                    <a:pt x="182183" y="178267"/>
                    <a:pt x="214150" y="224359"/>
                  </a:cubicBezTo>
                  <a:cubicBezTo>
                    <a:pt x="246117" y="270451"/>
                    <a:pt x="411155" y="277141"/>
                    <a:pt x="450556" y="277884"/>
                  </a:cubicBezTo>
                  <a:cubicBezTo>
                    <a:pt x="489957" y="278627"/>
                    <a:pt x="378445" y="236253"/>
                    <a:pt x="450556" y="228819"/>
                  </a:cubicBezTo>
                  <a:cubicBezTo>
                    <a:pt x="522667" y="221385"/>
                    <a:pt x="840848" y="236997"/>
                    <a:pt x="883223" y="233280"/>
                  </a:cubicBezTo>
                  <a:cubicBezTo>
                    <a:pt x="925598" y="229563"/>
                    <a:pt x="606673" y="214695"/>
                    <a:pt x="704804" y="206517"/>
                  </a:cubicBezTo>
                  <a:cubicBezTo>
                    <a:pt x="802935" y="198339"/>
                    <a:pt x="1491337" y="184214"/>
                    <a:pt x="1436324" y="2020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8" name="フリーフォーム 1157">
              <a:extLst>
                <a:ext uri="{FF2B5EF4-FFF2-40B4-BE49-F238E27FC236}">
                  <a16:creationId xmlns:a16="http://schemas.microsoft.com/office/drawing/2014/main" id="{DFCFFE34-E3D1-9389-FE8F-433AD7BCF8F0}"/>
                </a:ext>
              </a:extLst>
            </p:cNvPr>
            <p:cNvSpPr/>
            <p:nvPr/>
          </p:nvSpPr>
          <p:spPr>
            <a:xfrm>
              <a:off x="3085245" y="177836"/>
              <a:ext cx="1504870" cy="1117137"/>
            </a:xfrm>
            <a:custGeom>
              <a:avLst/>
              <a:gdLst>
                <a:gd name="connsiteX0" fmla="*/ 1504597 w 1504870"/>
                <a:gd name="connsiteY0" fmla="*/ 790090 h 1117137"/>
                <a:gd name="connsiteX1" fmla="*/ 924734 w 1504870"/>
                <a:gd name="connsiteY1" fmla="*/ 1017575 h 1117137"/>
                <a:gd name="connsiteX2" fmla="*/ 518829 w 1504870"/>
                <a:gd name="connsiteY2" fmla="*/ 785629 h 1117137"/>
                <a:gd name="connsiteX3" fmla="*/ 523290 w 1504870"/>
                <a:gd name="connsiteY3" fmla="*/ 384185 h 1117137"/>
                <a:gd name="connsiteX4" fmla="*/ 277963 w 1504870"/>
                <a:gd name="connsiteY4" fmla="*/ 625052 h 1117137"/>
                <a:gd name="connsiteX5" fmla="*/ 728472 w 1504870"/>
                <a:gd name="connsiteY5" fmla="*/ 584 h 1117137"/>
                <a:gd name="connsiteX6" fmla="*/ 233358 w 1504870"/>
                <a:gd name="connsiteY6" fmla="*/ 754406 h 1117137"/>
                <a:gd name="connsiteX7" fmla="*/ 10334 w 1504870"/>
                <a:gd name="connsiteY7" fmla="*/ 1102324 h 1117137"/>
                <a:gd name="connsiteX8" fmla="*/ 545592 w 1504870"/>
                <a:gd name="connsiteY8" fmla="*/ 290515 h 1117137"/>
                <a:gd name="connsiteX9" fmla="*/ 460843 w 1504870"/>
                <a:gd name="connsiteY9" fmla="*/ 794550 h 1117137"/>
                <a:gd name="connsiteX10" fmla="*/ 567895 w 1504870"/>
                <a:gd name="connsiteY10" fmla="*/ 656275 h 1117137"/>
                <a:gd name="connsiteX11" fmla="*/ 657104 w 1504870"/>
                <a:gd name="connsiteY11" fmla="*/ 932825 h 1117137"/>
                <a:gd name="connsiteX12" fmla="*/ 666025 w 1504870"/>
                <a:gd name="connsiteY12" fmla="*/ 892681 h 1117137"/>
                <a:gd name="connsiteX13" fmla="*/ 1049627 w 1504870"/>
                <a:gd name="connsiteY13" fmla="*/ 955128 h 1117137"/>
                <a:gd name="connsiteX14" fmla="*/ 1058548 w 1504870"/>
                <a:gd name="connsiteY14" fmla="*/ 914984 h 1117137"/>
                <a:gd name="connsiteX15" fmla="*/ 848905 w 1504870"/>
                <a:gd name="connsiteY15" fmla="*/ 1008654 h 1117137"/>
                <a:gd name="connsiteX16" fmla="*/ 1504597 w 1504870"/>
                <a:gd name="connsiteY16" fmla="*/ 790090 h 1117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04870" h="1117137">
                  <a:moveTo>
                    <a:pt x="1504597" y="790090"/>
                  </a:moveTo>
                  <a:cubicBezTo>
                    <a:pt x="1517235" y="791577"/>
                    <a:pt x="1089029" y="1018319"/>
                    <a:pt x="924734" y="1017575"/>
                  </a:cubicBezTo>
                  <a:cubicBezTo>
                    <a:pt x="760439" y="1016832"/>
                    <a:pt x="585736" y="891194"/>
                    <a:pt x="518829" y="785629"/>
                  </a:cubicBezTo>
                  <a:cubicBezTo>
                    <a:pt x="451922" y="680064"/>
                    <a:pt x="563434" y="410948"/>
                    <a:pt x="523290" y="384185"/>
                  </a:cubicBezTo>
                  <a:cubicBezTo>
                    <a:pt x="483146" y="357422"/>
                    <a:pt x="243766" y="688985"/>
                    <a:pt x="277963" y="625052"/>
                  </a:cubicBezTo>
                  <a:cubicBezTo>
                    <a:pt x="312160" y="561119"/>
                    <a:pt x="735906" y="-20975"/>
                    <a:pt x="728472" y="584"/>
                  </a:cubicBezTo>
                  <a:cubicBezTo>
                    <a:pt x="721038" y="22143"/>
                    <a:pt x="353048" y="570783"/>
                    <a:pt x="233358" y="754406"/>
                  </a:cubicBezTo>
                  <a:cubicBezTo>
                    <a:pt x="113668" y="938029"/>
                    <a:pt x="-41705" y="1179639"/>
                    <a:pt x="10334" y="1102324"/>
                  </a:cubicBezTo>
                  <a:cubicBezTo>
                    <a:pt x="62373" y="1025009"/>
                    <a:pt x="470507" y="341811"/>
                    <a:pt x="545592" y="290515"/>
                  </a:cubicBezTo>
                  <a:cubicBezTo>
                    <a:pt x="620677" y="239219"/>
                    <a:pt x="457126" y="733590"/>
                    <a:pt x="460843" y="794550"/>
                  </a:cubicBezTo>
                  <a:cubicBezTo>
                    <a:pt x="464560" y="855510"/>
                    <a:pt x="535185" y="633229"/>
                    <a:pt x="567895" y="656275"/>
                  </a:cubicBezTo>
                  <a:cubicBezTo>
                    <a:pt x="600605" y="679321"/>
                    <a:pt x="640749" y="893424"/>
                    <a:pt x="657104" y="932825"/>
                  </a:cubicBezTo>
                  <a:cubicBezTo>
                    <a:pt x="673459" y="972226"/>
                    <a:pt x="600605" y="888964"/>
                    <a:pt x="666025" y="892681"/>
                  </a:cubicBezTo>
                  <a:cubicBezTo>
                    <a:pt x="731445" y="896398"/>
                    <a:pt x="984207" y="951411"/>
                    <a:pt x="1049627" y="955128"/>
                  </a:cubicBezTo>
                  <a:cubicBezTo>
                    <a:pt x="1115047" y="958845"/>
                    <a:pt x="1092002" y="906063"/>
                    <a:pt x="1058548" y="914984"/>
                  </a:cubicBezTo>
                  <a:cubicBezTo>
                    <a:pt x="1025094" y="923905"/>
                    <a:pt x="771590" y="1027239"/>
                    <a:pt x="848905" y="1008654"/>
                  </a:cubicBezTo>
                  <a:cubicBezTo>
                    <a:pt x="926220" y="990069"/>
                    <a:pt x="1491959" y="788603"/>
                    <a:pt x="1504597" y="7900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9" name="フリーフォーム 1158">
              <a:extLst>
                <a:ext uri="{FF2B5EF4-FFF2-40B4-BE49-F238E27FC236}">
                  <a16:creationId xmlns:a16="http://schemas.microsoft.com/office/drawing/2014/main" id="{CD4898EF-5C4F-69AB-AF83-FFADE83ACA89}"/>
                </a:ext>
              </a:extLst>
            </p:cNvPr>
            <p:cNvSpPr/>
            <p:nvPr/>
          </p:nvSpPr>
          <p:spPr>
            <a:xfrm>
              <a:off x="3902927" y="691344"/>
              <a:ext cx="1474140" cy="976878"/>
            </a:xfrm>
            <a:custGeom>
              <a:avLst/>
              <a:gdLst>
                <a:gd name="connsiteX0" fmla="*/ 0 w 1474140"/>
                <a:gd name="connsiteY0" fmla="*/ 976878 h 976878"/>
                <a:gd name="connsiteX1" fmla="*/ 1204332 w 1474140"/>
                <a:gd name="connsiteY1" fmla="*/ 218596 h 976878"/>
                <a:gd name="connsiteX2" fmla="*/ 1463040 w 1474140"/>
                <a:gd name="connsiteY2" fmla="*/ 4492 h 976878"/>
                <a:gd name="connsiteX3" fmla="*/ 976847 w 1474140"/>
                <a:gd name="connsiteY3" fmla="*/ 365792 h 976878"/>
                <a:gd name="connsiteX4" fmla="*/ 267629 w 1474140"/>
                <a:gd name="connsiteY4" fmla="*/ 771696 h 976878"/>
                <a:gd name="connsiteX5" fmla="*/ 633389 w 1474140"/>
                <a:gd name="connsiteY5" fmla="*/ 512988 h 976878"/>
                <a:gd name="connsiteX6" fmla="*/ 0 w 1474140"/>
                <a:gd name="connsiteY6" fmla="*/ 976878 h 976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4140" h="976878">
                  <a:moveTo>
                    <a:pt x="0" y="976878"/>
                  </a:moveTo>
                  <a:lnTo>
                    <a:pt x="1204332" y="218596"/>
                  </a:lnTo>
                  <a:cubicBezTo>
                    <a:pt x="1448172" y="56532"/>
                    <a:pt x="1500954" y="-20041"/>
                    <a:pt x="1463040" y="4492"/>
                  </a:cubicBezTo>
                  <a:cubicBezTo>
                    <a:pt x="1425126" y="29025"/>
                    <a:pt x="1176082" y="237925"/>
                    <a:pt x="976847" y="365792"/>
                  </a:cubicBezTo>
                  <a:cubicBezTo>
                    <a:pt x="777612" y="493659"/>
                    <a:pt x="324872" y="747163"/>
                    <a:pt x="267629" y="771696"/>
                  </a:cubicBezTo>
                  <a:cubicBezTo>
                    <a:pt x="210386" y="796229"/>
                    <a:pt x="633389" y="512988"/>
                    <a:pt x="633389" y="512988"/>
                  </a:cubicBezTo>
                  <a:lnTo>
                    <a:pt x="0" y="97687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0" name="フリーフォーム 1159">
              <a:extLst>
                <a:ext uri="{FF2B5EF4-FFF2-40B4-BE49-F238E27FC236}">
                  <a16:creationId xmlns:a16="http://schemas.microsoft.com/office/drawing/2014/main" id="{E51E86D9-619C-6378-C790-D90A6E20FA05}"/>
                </a:ext>
              </a:extLst>
            </p:cNvPr>
            <p:cNvSpPr/>
            <p:nvPr/>
          </p:nvSpPr>
          <p:spPr>
            <a:xfrm>
              <a:off x="3554963" y="101461"/>
              <a:ext cx="1206537" cy="506344"/>
            </a:xfrm>
            <a:custGeom>
              <a:avLst/>
              <a:gdLst>
                <a:gd name="connsiteX0" fmla="*/ 1199917 w 1206537"/>
                <a:gd name="connsiteY0" fmla="*/ 219694 h 506344"/>
                <a:gd name="connsiteX1" fmla="*/ 446095 w 1206537"/>
                <a:gd name="connsiteY1" fmla="*/ 18972 h 506344"/>
                <a:gd name="connsiteX2" fmla="*/ 736026 w 1206537"/>
                <a:gd name="connsiteY2" fmla="*/ 18972 h 506344"/>
                <a:gd name="connsiteX3" fmla="*/ 17888 w 1206537"/>
                <a:gd name="connsiteY3" fmla="*/ 112642 h 506344"/>
                <a:gd name="connsiteX4" fmla="*/ 624514 w 1206537"/>
                <a:gd name="connsiteY4" fmla="*/ 81419 h 506344"/>
                <a:gd name="connsiteX5" fmla="*/ 901064 w 1206537"/>
                <a:gd name="connsiteY5" fmla="*/ 130484 h 506344"/>
                <a:gd name="connsiteX6" fmla="*/ 767250 w 1206537"/>
                <a:gd name="connsiteY6" fmla="*/ 215234 h 506344"/>
                <a:gd name="connsiteX7" fmla="*/ 691421 w 1206537"/>
                <a:gd name="connsiteY7" fmla="*/ 304443 h 506344"/>
                <a:gd name="connsiteX8" fmla="*/ 46 w 1206537"/>
                <a:gd name="connsiteY8" fmla="*/ 415956 h 506344"/>
                <a:gd name="connsiteX9" fmla="*/ 727105 w 1206537"/>
                <a:gd name="connsiteY9" fmla="*/ 317825 h 506344"/>
                <a:gd name="connsiteX10" fmla="*/ 165084 w 1206537"/>
                <a:gd name="connsiteY10" fmla="*/ 505165 h 506344"/>
                <a:gd name="connsiteX11" fmla="*/ 780631 w 1206537"/>
                <a:gd name="connsiteY11" fmla="*/ 210773 h 506344"/>
                <a:gd name="connsiteX12" fmla="*/ 1199917 w 1206537"/>
                <a:gd name="connsiteY12" fmla="*/ 219694 h 506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06537" h="506344">
                  <a:moveTo>
                    <a:pt x="1199917" y="219694"/>
                  </a:moveTo>
                  <a:cubicBezTo>
                    <a:pt x="1144161" y="187727"/>
                    <a:pt x="523410" y="52426"/>
                    <a:pt x="446095" y="18972"/>
                  </a:cubicBezTo>
                  <a:cubicBezTo>
                    <a:pt x="368780" y="-14482"/>
                    <a:pt x="807394" y="3360"/>
                    <a:pt x="736026" y="18972"/>
                  </a:cubicBezTo>
                  <a:cubicBezTo>
                    <a:pt x="664658" y="34584"/>
                    <a:pt x="36473" y="102234"/>
                    <a:pt x="17888" y="112642"/>
                  </a:cubicBezTo>
                  <a:cubicBezTo>
                    <a:pt x="-697" y="123050"/>
                    <a:pt x="477318" y="78445"/>
                    <a:pt x="624514" y="81419"/>
                  </a:cubicBezTo>
                  <a:cubicBezTo>
                    <a:pt x="771710" y="84393"/>
                    <a:pt x="877275" y="108181"/>
                    <a:pt x="901064" y="130484"/>
                  </a:cubicBezTo>
                  <a:cubicBezTo>
                    <a:pt x="924853" y="152787"/>
                    <a:pt x="802190" y="186241"/>
                    <a:pt x="767250" y="215234"/>
                  </a:cubicBezTo>
                  <a:cubicBezTo>
                    <a:pt x="732310" y="244227"/>
                    <a:pt x="819288" y="270989"/>
                    <a:pt x="691421" y="304443"/>
                  </a:cubicBezTo>
                  <a:cubicBezTo>
                    <a:pt x="563554" y="337897"/>
                    <a:pt x="-5901" y="413726"/>
                    <a:pt x="46" y="415956"/>
                  </a:cubicBezTo>
                  <a:cubicBezTo>
                    <a:pt x="5993" y="418186"/>
                    <a:pt x="699599" y="302957"/>
                    <a:pt x="727105" y="317825"/>
                  </a:cubicBezTo>
                  <a:cubicBezTo>
                    <a:pt x="754611" y="332693"/>
                    <a:pt x="156163" y="523007"/>
                    <a:pt x="165084" y="505165"/>
                  </a:cubicBezTo>
                  <a:cubicBezTo>
                    <a:pt x="174005" y="487323"/>
                    <a:pt x="615593" y="260582"/>
                    <a:pt x="780631" y="210773"/>
                  </a:cubicBezTo>
                  <a:cubicBezTo>
                    <a:pt x="945669" y="160964"/>
                    <a:pt x="1255673" y="251661"/>
                    <a:pt x="1199917" y="2196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1" name="フリーフォーム 1160">
              <a:extLst>
                <a:ext uri="{FF2B5EF4-FFF2-40B4-BE49-F238E27FC236}">
                  <a16:creationId xmlns:a16="http://schemas.microsoft.com/office/drawing/2014/main" id="{56F18326-B053-21FB-122B-4AB1E67E2EAC}"/>
                </a:ext>
              </a:extLst>
            </p:cNvPr>
            <p:cNvSpPr/>
            <p:nvPr/>
          </p:nvSpPr>
          <p:spPr>
            <a:xfrm>
              <a:off x="3548739" y="742332"/>
              <a:ext cx="1176610" cy="337957"/>
            </a:xfrm>
            <a:custGeom>
              <a:avLst/>
              <a:gdLst>
                <a:gd name="connsiteX0" fmla="*/ 1152615 w 1176610"/>
                <a:gd name="connsiteY0" fmla="*/ 310343 h 337957"/>
                <a:gd name="connsiteX1" fmla="*/ 1063405 w 1176610"/>
                <a:gd name="connsiteY1" fmla="*/ 301422 h 337957"/>
                <a:gd name="connsiteX2" fmla="*/ 603975 w 1176610"/>
                <a:gd name="connsiteY2" fmla="*/ 11490 h 337957"/>
                <a:gd name="connsiteX3" fmla="*/ 1809 w 1176610"/>
                <a:gd name="connsiteY3" fmla="*/ 56095 h 337957"/>
                <a:gd name="connsiteX4" fmla="*/ 421095 w 1176610"/>
                <a:gd name="connsiteY4" fmla="*/ 38253 h 337957"/>
                <a:gd name="connsiteX5" fmla="*/ 519226 w 1176610"/>
                <a:gd name="connsiteY5" fmla="*/ 24872 h 337957"/>
                <a:gd name="connsiteX6" fmla="*/ 786855 w 1176610"/>
                <a:gd name="connsiteY6" fmla="*/ 189910 h 337957"/>
                <a:gd name="connsiteX7" fmla="*/ 711027 w 1176610"/>
                <a:gd name="connsiteY7" fmla="*/ 87319 h 337957"/>
                <a:gd name="connsiteX8" fmla="*/ 1152615 w 1176610"/>
                <a:gd name="connsiteY8" fmla="*/ 310343 h 33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6610" h="337957">
                  <a:moveTo>
                    <a:pt x="1152615" y="310343"/>
                  </a:moveTo>
                  <a:cubicBezTo>
                    <a:pt x="1211345" y="346027"/>
                    <a:pt x="1154845" y="351231"/>
                    <a:pt x="1063405" y="301422"/>
                  </a:cubicBezTo>
                  <a:cubicBezTo>
                    <a:pt x="971965" y="251613"/>
                    <a:pt x="780908" y="52378"/>
                    <a:pt x="603975" y="11490"/>
                  </a:cubicBezTo>
                  <a:cubicBezTo>
                    <a:pt x="427042" y="-29398"/>
                    <a:pt x="32289" y="51635"/>
                    <a:pt x="1809" y="56095"/>
                  </a:cubicBezTo>
                  <a:cubicBezTo>
                    <a:pt x="-28671" y="60555"/>
                    <a:pt x="334859" y="43457"/>
                    <a:pt x="421095" y="38253"/>
                  </a:cubicBezTo>
                  <a:cubicBezTo>
                    <a:pt x="507331" y="33049"/>
                    <a:pt x="458266" y="-404"/>
                    <a:pt x="519226" y="24872"/>
                  </a:cubicBezTo>
                  <a:cubicBezTo>
                    <a:pt x="580186" y="50148"/>
                    <a:pt x="754888" y="179502"/>
                    <a:pt x="786855" y="189910"/>
                  </a:cubicBezTo>
                  <a:cubicBezTo>
                    <a:pt x="818822" y="200318"/>
                    <a:pt x="656014" y="66503"/>
                    <a:pt x="711027" y="87319"/>
                  </a:cubicBezTo>
                  <a:cubicBezTo>
                    <a:pt x="766040" y="108135"/>
                    <a:pt x="1093885" y="274659"/>
                    <a:pt x="1152615" y="3103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2" name="フリーフォーム 1161">
              <a:extLst>
                <a:ext uri="{FF2B5EF4-FFF2-40B4-BE49-F238E27FC236}">
                  <a16:creationId xmlns:a16="http://schemas.microsoft.com/office/drawing/2014/main" id="{5D23850C-CDD6-75DA-DA1B-8FB75B8665BF}"/>
                </a:ext>
              </a:extLst>
            </p:cNvPr>
            <p:cNvSpPr/>
            <p:nvPr/>
          </p:nvSpPr>
          <p:spPr>
            <a:xfrm>
              <a:off x="4792159" y="811758"/>
              <a:ext cx="1408922" cy="783868"/>
            </a:xfrm>
            <a:custGeom>
              <a:avLst/>
              <a:gdLst>
                <a:gd name="connsiteX0" fmla="*/ 1407919 w 1408922"/>
                <a:gd name="connsiteY0" fmla="*/ 51 h 783868"/>
                <a:gd name="connsiteX1" fmla="*/ 431072 w 1408922"/>
                <a:gd name="connsiteY1" fmla="*/ 414876 h 783868"/>
                <a:gd name="connsiteX2" fmla="*/ 7326 w 1408922"/>
                <a:gd name="connsiteY2" fmla="*/ 780636 h 783868"/>
                <a:gd name="connsiteX3" fmla="*/ 190206 w 1408922"/>
                <a:gd name="connsiteY3" fmla="*/ 575454 h 783868"/>
                <a:gd name="connsiteX4" fmla="*/ 542584 w 1408922"/>
                <a:gd name="connsiteY4" fmla="*/ 263220 h 783868"/>
                <a:gd name="connsiteX5" fmla="*/ 234811 w 1408922"/>
                <a:gd name="connsiteY5" fmla="*/ 441639 h 783868"/>
                <a:gd name="connsiteX6" fmla="*/ 1407919 w 1408922"/>
                <a:gd name="connsiteY6" fmla="*/ 51 h 7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8922" h="783868">
                  <a:moveTo>
                    <a:pt x="1407919" y="51"/>
                  </a:moveTo>
                  <a:cubicBezTo>
                    <a:pt x="1440629" y="-4410"/>
                    <a:pt x="664504" y="284779"/>
                    <a:pt x="431072" y="414876"/>
                  </a:cubicBezTo>
                  <a:cubicBezTo>
                    <a:pt x="197640" y="544973"/>
                    <a:pt x="47470" y="753873"/>
                    <a:pt x="7326" y="780636"/>
                  </a:cubicBezTo>
                  <a:cubicBezTo>
                    <a:pt x="-32818" y="807399"/>
                    <a:pt x="100996" y="661690"/>
                    <a:pt x="190206" y="575454"/>
                  </a:cubicBezTo>
                  <a:cubicBezTo>
                    <a:pt x="279416" y="489218"/>
                    <a:pt x="535150" y="285522"/>
                    <a:pt x="542584" y="263220"/>
                  </a:cubicBezTo>
                  <a:cubicBezTo>
                    <a:pt x="550018" y="240918"/>
                    <a:pt x="95792" y="483270"/>
                    <a:pt x="234811" y="441639"/>
                  </a:cubicBezTo>
                  <a:cubicBezTo>
                    <a:pt x="373830" y="400008"/>
                    <a:pt x="1375209" y="4512"/>
                    <a:pt x="1407919" y="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3" name="フリーフォーム 1162">
              <a:extLst>
                <a:ext uri="{FF2B5EF4-FFF2-40B4-BE49-F238E27FC236}">
                  <a16:creationId xmlns:a16="http://schemas.microsoft.com/office/drawing/2014/main" id="{D55339E5-A54F-C582-4813-ECE0171C2480}"/>
                </a:ext>
              </a:extLst>
            </p:cNvPr>
            <p:cNvSpPr/>
            <p:nvPr/>
          </p:nvSpPr>
          <p:spPr>
            <a:xfrm>
              <a:off x="4102750" y="526143"/>
              <a:ext cx="1843938" cy="785437"/>
            </a:xfrm>
            <a:custGeom>
              <a:avLst/>
              <a:gdLst>
                <a:gd name="connsiteX0" fmla="*/ 899 w 1843938"/>
                <a:gd name="connsiteY0" fmla="*/ 785240 h 785437"/>
                <a:gd name="connsiteX1" fmla="*/ 763642 w 1843938"/>
                <a:gd name="connsiteY1" fmla="*/ 258903 h 785437"/>
                <a:gd name="connsiteX2" fmla="*/ 1843080 w 1843938"/>
                <a:gd name="connsiteY2" fmla="*/ 195 h 785437"/>
                <a:gd name="connsiteX3" fmla="*/ 937601 w 1843938"/>
                <a:gd name="connsiteY3" fmla="*/ 218758 h 785437"/>
                <a:gd name="connsiteX4" fmla="*/ 518315 w 1843938"/>
                <a:gd name="connsiteY4" fmla="*/ 348113 h 785437"/>
                <a:gd name="connsiteX5" fmla="*/ 607525 w 1843938"/>
                <a:gd name="connsiteY5" fmla="*/ 321350 h 785437"/>
                <a:gd name="connsiteX6" fmla="*/ 899 w 1843938"/>
                <a:gd name="connsiteY6" fmla="*/ 785240 h 785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3938" h="785437">
                  <a:moveTo>
                    <a:pt x="899" y="785240"/>
                  </a:moveTo>
                  <a:cubicBezTo>
                    <a:pt x="26919" y="774832"/>
                    <a:pt x="456612" y="389744"/>
                    <a:pt x="763642" y="258903"/>
                  </a:cubicBezTo>
                  <a:cubicBezTo>
                    <a:pt x="1070672" y="128062"/>
                    <a:pt x="1814087" y="6886"/>
                    <a:pt x="1843080" y="195"/>
                  </a:cubicBezTo>
                  <a:cubicBezTo>
                    <a:pt x="1872073" y="-6496"/>
                    <a:pt x="1158395" y="160772"/>
                    <a:pt x="937601" y="218758"/>
                  </a:cubicBezTo>
                  <a:cubicBezTo>
                    <a:pt x="716807" y="276744"/>
                    <a:pt x="573328" y="331014"/>
                    <a:pt x="518315" y="348113"/>
                  </a:cubicBezTo>
                  <a:cubicBezTo>
                    <a:pt x="463302" y="365212"/>
                    <a:pt x="693761" y="252212"/>
                    <a:pt x="607525" y="321350"/>
                  </a:cubicBezTo>
                  <a:cubicBezTo>
                    <a:pt x="521289" y="390487"/>
                    <a:pt x="-25121" y="795648"/>
                    <a:pt x="899" y="7852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4" name="フリーフォーム 1163">
              <a:extLst>
                <a:ext uri="{FF2B5EF4-FFF2-40B4-BE49-F238E27FC236}">
                  <a16:creationId xmlns:a16="http://schemas.microsoft.com/office/drawing/2014/main" id="{8A56FD75-14AB-193D-4DF2-8AD734DE39D3}"/>
                </a:ext>
              </a:extLst>
            </p:cNvPr>
            <p:cNvSpPr/>
            <p:nvPr/>
          </p:nvSpPr>
          <p:spPr>
            <a:xfrm>
              <a:off x="4080051" y="476947"/>
              <a:ext cx="1810770" cy="433486"/>
            </a:xfrm>
            <a:custGeom>
              <a:avLst/>
              <a:gdLst>
                <a:gd name="connsiteX0" fmla="*/ 1295 w 1810770"/>
                <a:gd name="connsiteY0" fmla="*/ 432993 h 433486"/>
                <a:gd name="connsiteX1" fmla="*/ 688210 w 1810770"/>
                <a:gd name="connsiteY1" fmla="*/ 116298 h 433486"/>
                <a:gd name="connsiteX2" fmla="*/ 1789951 w 1810770"/>
                <a:gd name="connsiteY2" fmla="*/ 27088 h 433486"/>
                <a:gd name="connsiteX3" fmla="*/ 1357284 w 1810770"/>
                <a:gd name="connsiteY3" fmla="*/ 31549 h 433486"/>
                <a:gd name="connsiteX4" fmla="*/ 710513 w 1810770"/>
                <a:gd name="connsiteY4" fmla="*/ 13707 h 433486"/>
                <a:gd name="connsiteX5" fmla="*/ 853249 w 1810770"/>
                <a:gd name="connsiteY5" fmla="*/ 36009 h 433486"/>
                <a:gd name="connsiteX6" fmla="*/ 1295 w 1810770"/>
                <a:gd name="connsiteY6" fmla="*/ 432993 h 433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0770" h="433486">
                  <a:moveTo>
                    <a:pt x="1295" y="432993"/>
                  </a:moveTo>
                  <a:cubicBezTo>
                    <a:pt x="-26211" y="446374"/>
                    <a:pt x="390101" y="183949"/>
                    <a:pt x="688210" y="116298"/>
                  </a:cubicBezTo>
                  <a:cubicBezTo>
                    <a:pt x="986319" y="48647"/>
                    <a:pt x="1678439" y="41213"/>
                    <a:pt x="1789951" y="27088"/>
                  </a:cubicBezTo>
                  <a:cubicBezTo>
                    <a:pt x="1901463" y="12963"/>
                    <a:pt x="1537190" y="33779"/>
                    <a:pt x="1357284" y="31549"/>
                  </a:cubicBezTo>
                  <a:cubicBezTo>
                    <a:pt x="1177378" y="29319"/>
                    <a:pt x="794519" y="12964"/>
                    <a:pt x="710513" y="13707"/>
                  </a:cubicBezTo>
                  <a:cubicBezTo>
                    <a:pt x="626507" y="14450"/>
                    <a:pt x="972939" y="-29412"/>
                    <a:pt x="853249" y="36009"/>
                  </a:cubicBezTo>
                  <a:cubicBezTo>
                    <a:pt x="733559" y="101429"/>
                    <a:pt x="28801" y="419612"/>
                    <a:pt x="1295" y="4329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7" name="フリーフォーム 1166">
              <a:extLst>
                <a:ext uri="{FF2B5EF4-FFF2-40B4-BE49-F238E27FC236}">
                  <a16:creationId xmlns:a16="http://schemas.microsoft.com/office/drawing/2014/main" id="{5675AAF6-56CB-0D09-DE3C-2085D89EF3DC}"/>
                </a:ext>
              </a:extLst>
            </p:cNvPr>
            <p:cNvSpPr/>
            <p:nvPr/>
          </p:nvSpPr>
          <p:spPr>
            <a:xfrm>
              <a:off x="4178850" y="59296"/>
              <a:ext cx="1992835" cy="654495"/>
            </a:xfrm>
            <a:custGeom>
              <a:avLst/>
              <a:gdLst>
                <a:gd name="connsiteX0" fmla="*/ 192428 w 1992835"/>
                <a:gd name="connsiteY0" fmla="*/ 7611 h 654495"/>
                <a:gd name="connsiteX1" fmla="*/ 241493 w 1992835"/>
                <a:gd name="connsiteY1" fmla="*/ 43295 h 654495"/>
                <a:gd name="connsiteX2" fmla="*/ 513583 w 1992835"/>
                <a:gd name="connsiteY2" fmla="*/ 208333 h 654495"/>
                <a:gd name="connsiteX3" fmla="*/ 357466 w 1992835"/>
                <a:gd name="connsiteY3" fmla="*/ 417976 h 654495"/>
                <a:gd name="connsiteX4" fmla="*/ 656319 w 1992835"/>
                <a:gd name="connsiteY4" fmla="*/ 235096 h 654495"/>
                <a:gd name="connsiteX5" fmla="*/ 627 w 1992835"/>
                <a:gd name="connsiteY5" fmla="*/ 654382 h 654495"/>
                <a:gd name="connsiteX6" fmla="*/ 794594 w 1992835"/>
                <a:gd name="connsiteY6" fmla="*/ 275241 h 654495"/>
                <a:gd name="connsiteX7" fmla="*/ 1972163 w 1992835"/>
                <a:gd name="connsiteY7" fmla="*/ 78979 h 654495"/>
                <a:gd name="connsiteX8" fmla="*/ 1485970 w 1992835"/>
                <a:gd name="connsiteY8" fmla="*/ 119124 h 654495"/>
                <a:gd name="connsiteX9" fmla="*/ 732147 w 1992835"/>
                <a:gd name="connsiteY9" fmla="*/ 52216 h 654495"/>
                <a:gd name="connsiteX10" fmla="*/ 1481509 w 1992835"/>
                <a:gd name="connsiteY10" fmla="*/ 132505 h 654495"/>
                <a:gd name="connsiteX11" fmla="*/ 526965 w 1992835"/>
                <a:gd name="connsiteY11" fmla="*/ 373371 h 654495"/>
                <a:gd name="connsiteX12" fmla="*/ 250414 w 1992835"/>
                <a:gd name="connsiteY12" fmla="*/ 480423 h 654495"/>
                <a:gd name="connsiteX13" fmla="*/ 495741 w 1992835"/>
                <a:gd name="connsiteY13" fmla="*/ 324306 h 654495"/>
                <a:gd name="connsiteX14" fmla="*/ 245954 w 1992835"/>
                <a:gd name="connsiteY14" fmla="*/ 119124 h 654495"/>
                <a:gd name="connsiteX15" fmla="*/ 611714 w 1992835"/>
                <a:gd name="connsiteY15" fmla="*/ 163728 h 654495"/>
                <a:gd name="connsiteX16" fmla="*/ 192428 w 1992835"/>
                <a:gd name="connsiteY16" fmla="*/ 7611 h 65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92835" h="654495">
                  <a:moveTo>
                    <a:pt x="192428" y="7611"/>
                  </a:moveTo>
                  <a:cubicBezTo>
                    <a:pt x="130724" y="-12461"/>
                    <a:pt x="187967" y="9841"/>
                    <a:pt x="241493" y="43295"/>
                  </a:cubicBezTo>
                  <a:cubicBezTo>
                    <a:pt x="295019" y="76749"/>
                    <a:pt x="494254" y="145886"/>
                    <a:pt x="513583" y="208333"/>
                  </a:cubicBezTo>
                  <a:cubicBezTo>
                    <a:pt x="532912" y="270780"/>
                    <a:pt x="333677" y="413516"/>
                    <a:pt x="357466" y="417976"/>
                  </a:cubicBezTo>
                  <a:cubicBezTo>
                    <a:pt x="381255" y="422436"/>
                    <a:pt x="715792" y="195695"/>
                    <a:pt x="656319" y="235096"/>
                  </a:cubicBezTo>
                  <a:cubicBezTo>
                    <a:pt x="596846" y="274497"/>
                    <a:pt x="-22419" y="647691"/>
                    <a:pt x="627" y="654382"/>
                  </a:cubicBezTo>
                  <a:cubicBezTo>
                    <a:pt x="23673" y="661073"/>
                    <a:pt x="466005" y="371141"/>
                    <a:pt x="794594" y="275241"/>
                  </a:cubicBezTo>
                  <a:cubicBezTo>
                    <a:pt x="1123183" y="179341"/>
                    <a:pt x="1856934" y="104999"/>
                    <a:pt x="1972163" y="78979"/>
                  </a:cubicBezTo>
                  <a:cubicBezTo>
                    <a:pt x="2087392" y="52960"/>
                    <a:pt x="1692639" y="123584"/>
                    <a:pt x="1485970" y="119124"/>
                  </a:cubicBezTo>
                  <a:cubicBezTo>
                    <a:pt x="1279301" y="114664"/>
                    <a:pt x="732890" y="49986"/>
                    <a:pt x="732147" y="52216"/>
                  </a:cubicBezTo>
                  <a:cubicBezTo>
                    <a:pt x="731404" y="54446"/>
                    <a:pt x="1515706" y="78979"/>
                    <a:pt x="1481509" y="132505"/>
                  </a:cubicBezTo>
                  <a:cubicBezTo>
                    <a:pt x="1447312" y="186031"/>
                    <a:pt x="732147" y="315385"/>
                    <a:pt x="526965" y="373371"/>
                  </a:cubicBezTo>
                  <a:cubicBezTo>
                    <a:pt x="321783" y="431357"/>
                    <a:pt x="255618" y="488600"/>
                    <a:pt x="250414" y="480423"/>
                  </a:cubicBezTo>
                  <a:cubicBezTo>
                    <a:pt x="245210" y="472246"/>
                    <a:pt x="496484" y="384522"/>
                    <a:pt x="495741" y="324306"/>
                  </a:cubicBezTo>
                  <a:cubicBezTo>
                    <a:pt x="494998" y="264090"/>
                    <a:pt x="226625" y="145887"/>
                    <a:pt x="245954" y="119124"/>
                  </a:cubicBezTo>
                  <a:cubicBezTo>
                    <a:pt x="265283" y="92361"/>
                    <a:pt x="622865" y="183057"/>
                    <a:pt x="611714" y="163728"/>
                  </a:cubicBezTo>
                  <a:cubicBezTo>
                    <a:pt x="600563" y="144399"/>
                    <a:pt x="254132" y="27683"/>
                    <a:pt x="192428" y="76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8" name="フリーフォーム 1167">
              <a:extLst>
                <a:ext uri="{FF2B5EF4-FFF2-40B4-BE49-F238E27FC236}">
                  <a16:creationId xmlns:a16="http://schemas.microsoft.com/office/drawing/2014/main" id="{4BC72494-AA78-06B7-24B3-FC5DCB792199}"/>
                </a:ext>
              </a:extLst>
            </p:cNvPr>
            <p:cNvSpPr/>
            <p:nvPr/>
          </p:nvSpPr>
          <p:spPr>
            <a:xfrm>
              <a:off x="4641377" y="127116"/>
              <a:ext cx="2022615" cy="656671"/>
            </a:xfrm>
            <a:custGeom>
              <a:avLst/>
              <a:gdLst>
                <a:gd name="connsiteX0" fmla="*/ 82280 w 2022615"/>
                <a:gd name="connsiteY0" fmla="*/ 11159 h 656671"/>
                <a:gd name="connsiteX1" fmla="*/ 135805 w 2022615"/>
                <a:gd name="connsiteY1" fmla="*/ 51304 h 656671"/>
                <a:gd name="connsiteX2" fmla="*/ 1242006 w 2022615"/>
                <a:gd name="connsiteY2" fmla="*/ 367998 h 656671"/>
                <a:gd name="connsiteX3" fmla="*/ 1130494 w 2022615"/>
                <a:gd name="connsiteY3" fmla="*/ 274328 h 656671"/>
                <a:gd name="connsiteX4" fmla="*/ 1781725 w 2022615"/>
                <a:gd name="connsiteY4" fmla="*/ 653469 h 656671"/>
                <a:gd name="connsiteX5" fmla="*/ 1581003 w 2022615"/>
                <a:gd name="connsiteY5" fmla="*/ 466129 h 656671"/>
                <a:gd name="connsiteX6" fmla="*/ 2022592 w 2022615"/>
                <a:gd name="connsiteY6" fmla="*/ 644548 h 656671"/>
                <a:gd name="connsiteX7" fmla="*/ 1598845 w 2022615"/>
                <a:gd name="connsiteY7" fmla="*/ 443826 h 656671"/>
                <a:gd name="connsiteX8" fmla="*/ 1157257 w 2022615"/>
                <a:gd name="connsiteY8" fmla="*/ 296630 h 656671"/>
                <a:gd name="connsiteX9" fmla="*/ 421277 w 2022615"/>
                <a:gd name="connsiteY9" fmla="*/ 122671 h 656671"/>
                <a:gd name="connsiteX10" fmla="*/ 720129 w 2022615"/>
                <a:gd name="connsiteY10" fmla="*/ 162816 h 656671"/>
                <a:gd name="connsiteX11" fmla="*/ 82280 w 2022615"/>
                <a:gd name="connsiteY11" fmla="*/ 11159 h 656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2615" h="656671">
                  <a:moveTo>
                    <a:pt x="82280" y="11159"/>
                  </a:moveTo>
                  <a:cubicBezTo>
                    <a:pt x="-15107" y="-7426"/>
                    <a:pt x="-57483" y="-8169"/>
                    <a:pt x="135805" y="51304"/>
                  </a:cubicBezTo>
                  <a:cubicBezTo>
                    <a:pt x="329093" y="110777"/>
                    <a:pt x="1076225" y="330827"/>
                    <a:pt x="1242006" y="367998"/>
                  </a:cubicBezTo>
                  <a:cubicBezTo>
                    <a:pt x="1407787" y="405169"/>
                    <a:pt x="1040541" y="226749"/>
                    <a:pt x="1130494" y="274328"/>
                  </a:cubicBezTo>
                  <a:cubicBezTo>
                    <a:pt x="1220447" y="321907"/>
                    <a:pt x="1706640" y="621502"/>
                    <a:pt x="1781725" y="653469"/>
                  </a:cubicBezTo>
                  <a:cubicBezTo>
                    <a:pt x="1856810" y="685436"/>
                    <a:pt x="1540859" y="467616"/>
                    <a:pt x="1581003" y="466129"/>
                  </a:cubicBezTo>
                  <a:cubicBezTo>
                    <a:pt x="1621147" y="464642"/>
                    <a:pt x="2019618" y="648265"/>
                    <a:pt x="2022592" y="644548"/>
                  </a:cubicBezTo>
                  <a:cubicBezTo>
                    <a:pt x="2025566" y="640831"/>
                    <a:pt x="1743068" y="501812"/>
                    <a:pt x="1598845" y="443826"/>
                  </a:cubicBezTo>
                  <a:cubicBezTo>
                    <a:pt x="1454622" y="385840"/>
                    <a:pt x="1353518" y="350156"/>
                    <a:pt x="1157257" y="296630"/>
                  </a:cubicBezTo>
                  <a:cubicBezTo>
                    <a:pt x="960996" y="243104"/>
                    <a:pt x="494132" y="144973"/>
                    <a:pt x="421277" y="122671"/>
                  </a:cubicBezTo>
                  <a:cubicBezTo>
                    <a:pt x="348422" y="100369"/>
                    <a:pt x="780346" y="179914"/>
                    <a:pt x="720129" y="162816"/>
                  </a:cubicBezTo>
                  <a:cubicBezTo>
                    <a:pt x="659912" y="145718"/>
                    <a:pt x="179667" y="29744"/>
                    <a:pt x="82280" y="111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9" name="フリーフォーム 1168">
              <a:extLst>
                <a:ext uri="{FF2B5EF4-FFF2-40B4-BE49-F238E27FC236}">
                  <a16:creationId xmlns:a16="http://schemas.microsoft.com/office/drawing/2014/main" id="{9D3F179E-FF5B-AEA8-19B1-38656ED3871D}"/>
                </a:ext>
              </a:extLst>
            </p:cNvPr>
            <p:cNvSpPr/>
            <p:nvPr/>
          </p:nvSpPr>
          <p:spPr>
            <a:xfrm>
              <a:off x="4650720" y="595976"/>
              <a:ext cx="1134649" cy="1189518"/>
            </a:xfrm>
            <a:custGeom>
              <a:avLst/>
              <a:gdLst>
                <a:gd name="connsiteX0" fmla="*/ 1134533 w 1134649"/>
                <a:gd name="connsiteY0" fmla="*/ 1729 h 1189518"/>
                <a:gd name="connsiteX1" fmla="*/ 197830 w 1134649"/>
                <a:gd name="connsiteY1" fmla="*/ 639579 h 1189518"/>
                <a:gd name="connsiteX2" fmla="*/ 1569 w 1134649"/>
                <a:gd name="connsiteY2" fmla="*/ 1188219 h 1189518"/>
                <a:gd name="connsiteX3" fmla="*/ 113081 w 1134649"/>
                <a:gd name="connsiteY3" fmla="*/ 782315 h 1189518"/>
                <a:gd name="connsiteX4" fmla="*/ 246896 w 1134649"/>
                <a:gd name="connsiteY4" fmla="*/ 465620 h 1189518"/>
                <a:gd name="connsiteX5" fmla="*/ 130923 w 1134649"/>
                <a:gd name="connsiteY5" fmla="*/ 657421 h 1189518"/>
                <a:gd name="connsiteX6" fmla="*/ 617116 w 1134649"/>
                <a:gd name="connsiteY6" fmla="*/ 193530 h 1189518"/>
                <a:gd name="connsiteX7" fmla="*/ 264738 w 1134649"/>
                <a:gd name="connsiteY7" fmla="*/ 443318 h 1189518"/>
                <a:gd name="connsiteX8" fmla="*/ 1134533 w 1134649"/>
                <a:gd name="connsiteY8" fmla="*/ 1729 h 118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4649" h="1189518">
                  <a:moveTo>
                    <a:pt x="1134533" y="1729"/>
                  </a:moveTo>
                  <a:cubicBezTo>
                    <a:pt x="1123382" y="34439"/>
                    <a:pt x="386657" y="441831"/>
                    <a:pt x="197830" y="639579"/>
                  </a:cubicBezTo>
                  <a:cubicBezTo>
                    <a:pt x="9003" y="837327"/>
                    <a:pt x="15694" y="1164430"/>
                    <a:pt x="1569" y="1188219"/>
                  </a:cubicBezTo>
                  <a:cubicBezTo>
                    <a:pt x="-12556" y="1212008"/>
                    <a:pt x="72193" y="902748"/>
                    <a:pt x="113081" y="782315"/>
                  </a:cubicBezTo>
                  <a:cubicBezTo>
                    <a:pt x="153969" y="661882"/>
                    <a:pt x="243922" y="486436"/>
                    <a:pt x="246896" y="465620"/>
                  </a:cubicBezTo>
                  <a:cubicBezTo>
                    <a:pt x="249870" y="444804"/>
                    <a:pt x="69220" y="702769"/>
                    <a:pt x="130923" y="657421"/>
                  </a:cubicBezTo>
                  <a:cubicBezTo>
                    <a:pt x="192626" y="612073"/>
                    <a:pt x="594814" y="229214"/>
                    <a:pt x="617116" y="193530"/>
                  </a:cubicBezTo>
                  <a:cubicBezTo>
                    <a:pt x="639418" y="157846"/>
                    <a:pt x="179245" y="476028"/>
                    <a:pt x="264738" y="443318"/>
                  </a:cubicBezTo>
                  <a:cubicBezTo>
                    <a:pt x="350231" y="410608"/>
                    <a:pt x="1145684" y="-30981"/>
                    <a:pt x="1134533" y="17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0" name="フリーフォーム 1169">
              <a:extLst>
                <a:ext uri="{FF2B5EF4-FFF2-40B4-BE49-F238E27FC236}">
                  <a16:creationId xmlns:a16="http://schemas.microsoft.com/office/drawing/2014/main" id="{DD692B8F-038F-226F-932F-8D1C1F0CA304}"/>
                </a:ext>
              </a:extLst>
            </p:cNvPr>
            <p:cNvSpPr/>
            <p:nvPr/>
          </p:nvSpPr>
          <p:spPr>
            <a:xfrm>
              <a:off x="5254709" y="316092"/>
              <a:ext cx="1073195" cy="1277578"/>
            </a:xfrm>
            <a:custGeom>
              <a:avLst/>
              <a:gdLst>
                <a:gd name="connsiteX0" fmla="*/ 847238 w 1073195"/>
                <a:gd name="connsiteY0" fmla="*/ 89812 h 1277578"/>
                <a:gd name="connsiteX1" fmla="*/ 882922 w 1073195"/>
                <a:gd name="connsiteY1" fmla="*/ 129957 h 1277578"/>
                <a:gd name="connsiteX2" fmla="*/ 994434 w 1073195"/>
                <a:gd name="connsiteY2" fmla="*/ 736583 h 1277578"/>
                <a:gd name="connsiteX3" fmla="*/ 726805 w 1073195"/>
                <a:gd name="connsiteY3" fmla="*/ 972989 h 1277578"/>
                <a:gd name="connsiteX4" fmla="*/ 8667 w 1073195"/>
                <a:gd name="connsiteY4" fmla="*/ 1271842 h 1277578"/>
                <a:gd name="connsiteX5" fmla="*/ 374427 w 1073195"/>
                <a:gd name="connsiteY5" fmla="*/ 1146948 h 1277578"/>
                <a:gd name="connsiteX6" fmla="*/ 1039039 w 1073195"/>
                <a:gd name="connsiteY6" fmla="*/ 870398 h 1277578"/>
                <a:gd name="connsiteX7" fmla="*/ 976592 w 1073195"/>
                <a:gd name="connsiteY7" fmla="*/ 723202 h 1277578"/>
                <a:gd name="connsiteX8" fmla="*/ 972132 w 1073195"/>
                <a:gd name="connsiteY8" fmla="*/ 709820 h 1277578"/>
                <a:gd name="connsiteX9" fmla="*/ 882922 w 1073195"/>
                <a:gd name="connsiteY9" fmla="*/ 40747 h 1277578"/>
                <a:gd name="connsiteX10" fmla="*/ 847238 w 1073195"/>
                <a:gd name="connsiteY10" fmla="*/ 89812 h 1277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3195" h="1277578">
                  <a:moveTo>
                    <a:pt x="847238" y="89812"/>
                  </a:moveTo>
                  <a:cubicBezTo>
                    <a:pt x="847238" y="104680"/>
                    <a:pt x="858389" y="22162"/>
                    <a:pt x="882922" y="129957"/>
                  </a:cubicBezTo>
                  <a:cubicBezTo>
                    <a:pt x="907455" y="237752"/>
                    <a:pt x="1020453" y="596078"/>
                    <a:pt x="994434" y="736583"/>
                  </a:cubicBezTo>
                  <a:cubicBezTo>
                    <a:pt x="968415" y="877088"/>
                    <a:pt x="891099" y="883779"/>
                    <a:pt x="726805" y="972989"/>
                  </a:cubicBezTo>
                  <a:cubicBezTo>
                    <a:pt x="562511" y="1062199"/>
                    <a:pt x="67397" y="1242849"/>
                    <a:pt x="8667" y="1271842"/>
                  </a:cubicBezTo>
                  <a:cubicBezTo>
                    <a:pt x="-50063" y="1300835"/>
                    <a:pt x="202698" y="1213855"/>
                    <a:pt x="374427" y="1146948"/>
                  </a:cubicBezTo>
                  <a:cubicBezTo>
                    <a:pt x="546156" y="1080041"/>
                    <a:pt x="938678" y="941022"/>
                    <a:pt x="1039039" y="870398"/>
                  </a:cubicBezTo>
                  <a:cubicBezTo>
                    <a:pt x="1139400" y="799774"/>
                    <a:pt x="987743" y="749965"/>
                    <a:pt x="976592" y="723202"/>
                  </a:cubicBezTo>
                  <a:cubicBezTo>
                    <a:pt x="965441" y="696439"/>
                    <a:pt x="987744" y="823563"/>
                    <a:pt x="972132" y="709820"/>
                  </a:cubicBezTo>
                  <a:cubicBezTo>
                    <a:pt x="956520" y="596078"/>
                    <a:pt x="899277" y="150029"/>
                    <a:pt x="882922" y="40747"/>
                  </a:cubicBezTo>
                  <a:cubicBezTo>
                    <a:pt x="866567" y="-68535"/>
                    <a:pt x="847238" y="74944"/>
                    <a:pt x="847238" y="898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1" name="フリーフォーム 1170">
              <a:extLst>
                <a:ext uri="{FF2B5EF4-FFF2-40B4-BE49-F238E27FC236}">
                  <a16:creationId xmlns:a16="http://schemas.microsoft.com/office/drawing/2014/main" id="{C3681349-B067-8F95-6477-EB292EE713D2}"/>
                </a:ext>
              </a:extLst>
            </p:cNvPr>
            <p:cNvSpPr/>
            <p:nvPr/>
          </p:nvSpPr>
          <p:spPr>
            <a:xfrm>
              <a:off x="4631317" y="1001877"/>
              <a:ext cx="1493580" cy="790022"/>
            </a:xfrm>
            <a:custGeom>
              <a:avLst/>
              <a:gdLst>
                <a:gd name="connsiteX0" fmla="*/ 3130 w 1493580"/>
                <a:gd name="connsiteY0" fmla="*/ 786779 h 790022"/>
                <a:gd name="connsiteX1" fmla="*/ 908609 w 1493580"/>
                <a:gd name="connsiteY1" fmla="*/ 296125 h 790022"/>
                <a:gd name="connsiteX2" fmla="*/ 1488472 w 1493580"/>
                <a:gd name="connsiteY2" fmla="*/ 1733 h 790022"/>
                <a:gd name="connsiteX3" fmla="*/ 1207462 w 1493580"/>
                <a:gd name="connsiteY3" fmla="*/ 166771 h 790022"/>
                <a:gd name="connsiteX4" fmla="*/ 632059 w 1493580"/>
                <a:gd name="connsiteY4" fmla="*/ 492386 h 790022"/>
                <a:gd name="connsiteX5" fmla="*/ 3130 w 1493580"/>
                <a:gd name="connsiteY5" fmla="*/ 786779 h 79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3580" h="790022">
                  <a:moveTo>
                    <a:pt x="3130" y="786779"/>
                  </a:moveTo>
                  <a:cubicBezTo>
                    <a:pt x="49222" y="754069"/>
                    <a:pt x="661052" y="426966"/>
                    <a:pt x="908609" y="296125"/>
                  </a:cubicBezTo>
                  <a:cubicBezTo>
                    <a:pt x="1156166" y="165284"/>
                    <a:pt x="1438663" y="23292"/>
                    <a:pt x="1488472" y="1733"/>
                  </a:cubicBezTo>
                  <a:cubicBezTo>
                    <a:pt x="1538281" y="-19826"/>
                    <a:pt x="1207462" y="166771"/>
                    <a:pt x="1207462" y="166771"/>
                  </a:cubicBezTo>
                  <a:cubicBezTo>
                    <a:pt x="1064727" y="248546"/>
                    <a:pt x="832038" y="388308"/>
                    <a:pt x="632059" y="492386"/>
                  </a:cubicBezTo>
                  <a:cubicBezTo>
                    <a:pt x="432080" y="596464"/>
                    <a:pt x="-42962" y="819489"/>
                    <a:pt x="3130" y="7867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3" name="フリーフォーム 1172">
              <a:extLst>
                <a:ext uri="{FF2B5EF4-FFF2-40B4-BE49-F238E27FC236}">
                  <a16:creationId xmlns:a16="http://schemas.microsoft.com/office/drawing/2014/main" id="{3296920C-00B3-DB15-0940-C0F4AA1E114C}"/>
                </a:ext>
              </a:extLst>
            </p:cNvPr>
            <p:cNvSpPr/>
            <p:nvPr/>
          </p:nvSpPr>
          <p:spPr>
            <a:xfrm>
              <a:off x="5365447" y="755832"/>
              <a:ext cx="1381380" cy="926651"/>
            </a:xfrm>
            <a:custGeom>
              <a:avLst/>
              <a:gdLst>
                <a:gd name="connsiteX0" fmla="*/ 1378811 w 1381380"/>
                <a:gd name="connsiteY0" fmla="*/ 2451 h 926651"/>
                <a:gd name="connsiteX1" fmla="*/ 1057655 w 1381380"/>
                <a:gd name="connsiteY1" fmla="*/ 542170 h 926651"/>
                <a:gd name="connsiteX2" fmla="*/ 990748 w 1381380"/>
                <a:gd name="connsiteY2" fmla="*/ 693827 h 926651"/>
                <a:gd name="connsiteX3" fmla="*/ 1021972 w 1381380"/>
                <a:gd name="connsiteY3" fmla="*/ 698287 h 926651"/>
                <a:gd name="connsiteX4" fmla="*/ 598225 w 1381380"/>
                <a:gd name="connsiteY4" fmla="*/ 845483 h 926651"/>
                <a:gd name="connsiteX5" fmla="*/ 520 w 1381380"/>
                <a:gd name="connsiteY5" fmla="*/ 925772 h 926651"/>
                <a:gd name="connsiteX6" fmla="*/ 705277 w 1381380"/>
                <a:gd name="connsiteY6" fmla="*/ 796418 h 926651"/>
                <a:gd name="connsiteX7" fmla="*/ 892617 w 1381380"/>
                <a:gd name="connsiteY7" fmla="*/ 747352 h 926651"/>
                <a:gd name="connsiteX8" fmla="*/ 705277 w 1381380"/>
                <a:gd name="connsiteY8" fmla="*/ 747352 h 926651"/>
                <a:gd name="connsiteX9" fmla="*/ 1155786 w 1381380"/>
                <a:gd name="connsiteY9" fmla="*/ 287922 h 926651"/>
                <a:gd name="connsiteX10" fmla="*/ 816789 w 1381380"/>
                <a:gd name="connsiteY10" fmla="*/ 814260 h 926651"/>
                <a:gd name="connsiteX11" fmla="*/ 1008590 w 1381380"/>
                <a:gd name="connsiteY11" fmla="*/ 510947 h 926651"/>
                <a:gd name="connsiteX12" fmla="*/ 861394 w 1381380"/>
                <a:gd name="connsiteY12" fmla="*/ 783036 h 926651"/>
                <a:gd name="connsiteX13" fmla="*/ 1378811 w 1381380"/>
                <a:gd name="connsiteY13" fmla="*/ 2451 h 926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81380" h="926651">
                  <a:moveTo>
                    <a:pt x="1378811" y="2451"/>
                  </a:moveTo>
                  <a:cubicBezTo>
                    <a:pt x="1411521" y="-37693"/>
                    <a:pt x="1122332" y="426941"/>
                    <a:pt x="1057655" y="542170"/>
                  </a:cubicBezTo>
                  <a:cubicBezTo>
                    <a:pt x="992978" y="657399"/>
                    <a:pt x="996695" y="667808"/>
                    <a:pt x="990748" y="693827"/>
                  </a:cubicBezTo>
                  <a:cubicBezTo>
                    <a:pt x="984801" y="719847"/>
                    <a:pt x="1087392" y="673011"/>
                    <a:pt x="1021972" y="698287"/>
                  </a:cubicBezTo>
                  <a:cubicBezTo>
                    <a:pt x="956552" y="723563"/>
                    <a:pt x="768467" y="807569"/>
                    <a:pt x="598225" y="845483"/>
                  </a:cubicBezTo>
                  <a:cubicBezTo>
                    <a:pt x="427983" y="883397"/>
                    <a:pt x="-17322" y="933950"/>
                    <a:pt x="520" y="925772"/>
                  </a:cubicBezTo>
                  <a:cubicBezTo>
                    <a:pt x="18362" y="917595"/>
                    <a:pt x="556594" y="826155"/>
                    <a:pt x="705277" y="796418"/>
                  </a:cubicBezTo>
                  <a:cubicBezTo>
                    <a:pt x="853960" y="766681"/>
                    <a:pt x="892617" y="755530"/>
                    <a:pt x="892617" y="747352"/>
                  </a:cubicBezTo>
                  <a:cubicBezTo>
                    <a:pt x="892617" y="739174"/>
                    <a:pt x="661415" y="823924"/>
                    <a:pt x="705277" y="747352"/>
                  </a:cubicBezTo>
                  <a:cubicBezTo>
                    <a:pt x="749139" y="670780"/>
                    <a:pt x="1137201" y="276771"/>
                    <a:pt x="1155786" y="287922"/>
                  </a:cubicBezTo>
                  <a:cubicBezTo>
                    <a:pt x="1174371" y="299073"/>
                    <a:pt x="841322" y="777089"/>
                    <a:pt x="816789" y="814260"/>
                  </a:cubicBezTo>
                  <a:cubicBezTo>
                    <a:pt x="792256" y="851431"/>
                    <a:pt x="1001156" y="516151"/>
                    <a:pt x="1008590" y="510947"/>
                  </a:cubicBezTo>
                  <a:cubicBezTo>
                    <a:pt x="1016024" y="505743"/>
                    <a:pt x="798947" y="861838"/>
                    <a:pt x="861394" y="783036"/>
                  </a:cubicBezTo>
                  <a:cubicBezTo>
                    <a:pt x="923841" y="704234"/>
                    <a:pt x="1346101" y="42595"/>
                    <a:pt x="1378811" y="24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4" name="フリーフォーム 1173">
              <a:extLst>
                <a:ext uri="{FF2B5EF4-FFF2-40B4-BE49-F238E27FC236}">
                  <a16:creationId xmlns:a16="http://schemas.microsoft.com/office/drawing/2014/main" id="{6D44CD40-D367-A196-B6C5-A827584255A0}"/>
                </a:ext>
              </a:extLst>
            </p:cNvPr>
            <p:cNvSpPr/>
            <p:nvPr/>
          </p:nvSpPr>
          <p:spPr>
            <a:xfrm>
              <a:off x="5807555" y="1021452"/>
              <a:ext cx="1195415" cy="1008070"/>
            </a:xfrm>
            <a:custGeom>
              <a:avLst/>
              <a:gdLst>
                <a:gd name="connsiteX0" fmla="*/ 0 w 1195415"/>
                <a:gd name="connsiteY0" fmla="*/ 1008070 h 1008070"/>
                <a:gd name="connsiteX1" fmla="*/ 936703 w 1195415"/>
                <a:gd name="connsiteY1" fmla="*/ 892097 h 1008070"/>
                <a:gd name="connsiteX2" fmla="*/ 753823 w 1195415"/>
                <a:gd name="connsiteY2" fmla="*/ 976847 h 1008070"/>
                <a:gd name="connsiteX3" fmla="*/ 1070517 w 1195415"/>
                <a:gd name="connsiteY3" fmla="*/ 744901 h 1008070"/>
                <a:gd name="connsiteX4" fmla="*/ 1195411 w 1195415"/>
                <a:gd name="connsiteY4" fmla="*/ 0 h 1008070"/>
                <a:gd name="connsiteX5" fmla="*/ 1074978 w 1195415"/>
                <a:gd name="connsiteY5" fmla="*/ 740441 h 1008070"/>
                <a:gd name="connsiteX6" fmla="*/ 963465 w 1195415"/>
                <a:gd name="connsiteY6" fmla="*/ 914400 h 1008070"/>
                <a:gd name="connsiteX7" fmla="*/ 1008070 w 1195415"/>
                <a:gd name="connsiteY7" fmla="*/ 704757 h 1008070"/>
                <a:gd name="connsiteX8" fmla="*/ 646771 w 1195415"/>
                <a:gd name="connsiteY8" fmla="*/ 909939 h 1008070"/>
                <a:gd name="connsiteX9" fmla="*/ 477272 w 1195415"/>
                <a:gd name="connsiteY9" fmla="*/ 999149 h 1008070"/>
                <a:gd name="connsiteX10" fmla="*/ 749362 w 1195415"/>
                <a:gd name="connsiteY10" fmla="*/ 994688 h 1008070"/>
                <a:gd name="connsiteX11" fmla="*/ 0 w 1195415"/>
                <a:gd name="connsiteY11" fmla="*/ 1008070 h 1008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5415" h="1008070">
                  <a:moveTo>
                    <a:pt x="0" y="1008070"/>
                  </a:moveTo>
                  <a:cubicBezTo>
                    <a:pt x="405533" y="952685"/>
                    <a:pt x="811066" y="897301"/>
                    <a:pt x="936703" y="892097"/>
                  </a:cubicBezTo>
                  <a:cubicBezTo>
                    <a:pt x="1062340" y="886893"/>
                    <a:pt x="731521" y="1001380"/>
                    <a:pt x="753823" y="976847"/>
                  </a:cubicBezTo>
                  <a:cubicBezTo>
                    <a:pt x="776125" y="952314"/>
                    <a:pt x="996919" y="907709"/>
                    <a:pt x="1070517" y="744901"/>
                  </a:cubicBezTo>
                  <a:cubicBezTo>
                    <a:pt x="1144115" y="582093"/>
                    <a:pt x="1194668" y="743"/>
                    <a:pt x="1195411" y="0"/>
                  </a:cubicBezTo>
                  <a:cubicBezTo>
                    <a:pt x="1196154" y="-743"/>
                    <a:pt x="1113636" y="588041"/>
                    <a:pt x="1074978" y="740441"/>
                  </a:cubicBezTo>
                  <a:cubicBezTo>
                    <a:pt x="1036320" y="892841"/>
                    <a:pt x="974616" y="920347"/>
                    <a:pt x="963465" y="914400"/>
                  </a:cubicBezTo>
                  <a:cubicBezTo>
                    <a:pt x="952314" y="908453"/>
                    <a:pt x="1060852" y="705500"/>
                    <a:pt x="1008070" y="704757"/>
                  </a:cubicBezTo>
                  <a:cubicBezTo>
                    <a:pt x="955288" y="704014"/>
                    <a:pt x="735237" y="860874"/>
                    <a:pt x="646771" y="909939"/>
                  </a:cubicBezTo>
                  <a:cubicBezTo>
                    <a:pt x="558305" y="959004"/>
                    <a:pt x="460174" y="985024"/>
                    <a:pt x="477272" y="999149"/>
                  </a:cubicBezTo>
                  <a:cubicBezTo>
                    <a:pt x="494371" y="1013274"/>
                    <a:pt x="749362" y="994688"/>
                    <a:pt x="749362" y="994688"/>
                  </a:cubicBezTo>
                  <a:lnTo>
                    <a:pt x="0" y="100807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5" name="フリーフォーム 1174">
              <a:extLst>
                <a:ext uri="{FF2B5EF4-FFF2-40B4-BE49-F238E27FC236}">
                  <a16:creationId xmlns:a16="http://schemas.microsoft.com/office/drawing/2014/main" id="{944F210D-F92A-9098-D108-1E10317261D7}"/>
                </a:ext>
              </a:extLst>
            </p:cNvPr>
            <p:cNvSpPr/>
            <p:nvPr/>
          </p:nvSpPr>
          <p:spPr>
            <a:xfrm>
              <a:off x="5652130" y="744879"/>
              <a:ext cx="1190263" cy="1165864"/>
            </a:xfrm>
            <a:custGeom>
              <a:avLst/>
              <a:gdLst>
                <a:gd name="connsiteX0" fmla="*/ 1190258 w 1190263"/>
                <a:gd name="connsiteY0" fmla="*/ 22 h 1165864"/>
                <a:gd name="connsiteX1" fmla="*/ 828959 w 1190263"/>
                <a:gd name="connsiteY1" fmla="*/ 780608 h 1165864"/>
                <a:gd name="connsiteX2" fmla="*/ 976155 w 1190263"/>
                <a:gd name="connsiteY2" fmla="*/ 686938 h 1165864"/>
                <a:gd name="connsiteX3" fmla="*/ 405212 w 1190263"/>
                <a:gd name="connsiteY3" fmla="*/ 1066079 h 1165864"/>
                <a:gd name="connsiteX4" fmla="*/ 3769 w 1190263"/>
                <a:gd name="connsiteY4" fmla="*/ 1159749 h 1165864"/>
                <a:gd name="connsiteX5" fmla="*/ 641618 w 1190263"/>
                <a:gd name="connsiteY5" fmla="*/ 936725 h 1165864"/>
                <a:gd name="connsiteX6" fmla="*/ 811117 w 1190263"/>
                <a:gd name="connsiteY6" fmla="*/ 807371 h 1165864"/>
                <a:gd name="connsiteX7" fmla="*/ 953852 w 1190263"/>
                <a:gd name="connsiteY7" fmla="*/ 575425 h 1165864"/>
                <a:gd name="connsiteX8" fmla="*/ 820038 w 1190263"/>
                <a:gd name="connsiteY8" fmla="*/ 753845 h 1165864"/>
                <a:gd name="connsiteX9" fmla="*/ 1190258 w 1190263"/>
                <a:gd name="connsiteY9" fmla="*/ 22 h 116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0263" h="1165864">
                  <a:moveTo>
                    <a:pt x="1190258" y="22"/>
                  </a:moveTo>
                  <a:cubicBezTo>
                    <a:pt x="1191745" y="4482"/>
                    <a:pt x="864643" y="666122"/>
                    <a:pt x="828959" y="780608"/>
                  </a:cubicBezTo>
                  <a:cubicBezTo>
                    <a:pt x="793275" y="895094"/>
                    <a:pt x="976155" y="686938"/>
                    <a:pt x="976155" y="686938"/>
                  </a:cubicBezTo>
                  <a:cubicBezTo>
                    <a:pt x="905530" y="734517"/>
                    <a:pt x="567276" y="987277"/>
                    <a:pt x="405212" y="1066079"/>
                  </a:cubicBezTo>
                  <a:cubicBezTo>
                    <a:pt x="243148" y="1144881"/>
                    <a:pt x="-35632" y="1181308"/>
                    <a:pt x="3769" y="1159749"/>
                  </a:cubicBezTo>
                  <a:cubicBezTo>
                    <a:pt x="43170" y="1138190"/>
                    <a:pt x="507060" y="995455"/>
                    <a:pt x="641618" y="936725"/>
                  </a:cubicBezTo>
                  <a:cubicBezTo>
                    <a:pt x="776176" y="877995"/>
                    <a:pt x="759078" y="867588"/>
                    <a:pt x="811117" y="807371"/>
                  </a:cubicBezTo>
                  <a:cubicBezTo>
                    <a:pt x="863156" y="747154"/>
                    <a:pt x="952365" y="584346"/>
                    <a:pt x="953852" y="575425"/>
                  </a:cubicBezTo>
                  <a:cubicBezTo>
                    <a:pt x="955339" y="566504"/>
                    <a:pt x="778407" y="846772"/>
                    <a:pt x="820038" y="753845"/>
                  </a:cubicBezTo>
                  <a:cubicBezTo>
                    <a:pt x="861669" y="660918"/>
                    <a:pt x="1188771" y="-4438"/>
                    <a:pt x="1190258" y="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6" name="フリーフォーム 1175">
              <a:extLst>
                <a:ext uri="{FF2B5EF4-FFF2-40B4-BE49-F238E27FC236}">
                  <a16:creationId xmlns:a16="http://schemas.microsoft.com/office/drawing/2014/main" id="{69FE9D0E-0655-1EBC-6EB3-E00796F56071}"/>
                </a:ext>
              </a:extLst>
            </p:cNvPr>
            <p:cNvSpPr/>
            <p:nvPr/>
          </p:nvSpPr>
          <p:spPr>
            <a:xfrm>
              <a:off x="5972426" y="874089"/>
              <a:ext cx="990689" cy="1115403"/>
            </a:xfrm>
            <a:custGeom>
              <a:avLst/>
              <a:gdLst>
                <a:gd name="connsiteX0" fmla="*/ 990395 w 990689"/>
                <a:gd name="connsiteY0" fmla="*/ 167 h 1115403"/>
                <a:gd name="connsiteX1" fmla="*/ 736148 w 990689"/>
                <a:gd name="connsiteY1" fmla="*/ 669240 h 1115403"/>
                <a:gd name="connsiteX2" fmla="*/ 794134 w 990689"/>
                <a:gd name="connsiteY2" fmla="*/ 629095 h 1115403"/>
                <a:gd name="connsiteX3" fmla="*/ 401611 w 990689"/>
                <a:gd name="connsiteY3" fmla="*/ 950251 h 1115403"/>
                <a:gd name="connsiteX4" fmla="*/ 167 w 990689"/>
                <a:gd name="connsiteY4" fmla="*/ 1115289 h 1115403"/>
                <a:gd name="connsiteX5" fmla="*/ 357006 w 990689"/>
                <a:gd name="connsiteY5" fmla="*/ 927948 h 1115403"/>
                <a:gd name="connsiteX6" fmla="*/ 731687 w 990689"/>
                <a:gd name="connsiteY6" fmla="*/ 713845 h 1115403"/>
                <a:gd name="connsiteX7" fmla="*/ 593412 w 990689"/>
                <a:gd name="connsiteY7" fmla="*/ 798594 h 1115403"/>
                <a:gd name="connsiteX8" fmla="*/ 820897 w 990689"/>
                <a:gd name="connsiteY8" fmla="*/ 102758 h 1115403"/>
                <a:gd name="connsiteX9" fmla="*/ 606794 w 990689"/>
                <a:gd name="connsiteY9" fmla="*/ 713845 h 1115403"/>
                <a:gd name="connsiteX10" fmla="*/ 798594 w 990689"/>
                <a:gd name="connsiteY10" fmla="*/ 379308 h 1115403"/>
                <a:gd name="connsiteX11" fmla="*/ 678161 w 990689"/>
                <a:gd name="connsiteY11" fmla="*/ 602332 h 1115403"/>
                <a:gd name="connsiteX12" fmla="*/ 990395 w 990689"/>
                <a:gd name="connsiteY12" fmla="*/ 167 h 1115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90689" h="1115403">
                  <a:moveTo>
                    <a:pt x="990395" y="167"/>
                  </a:moveTo>
                  <a:cubicBezTo>
                    <a:pt x="1000059" y="11318"/>
                    <a:pt x="768858" y="564419"/>
                    <a:pt x="736148" y="669240"/>
                  </a:cubicBezTo>
                  <a:cubicBezTo>
                    <a:pt x="703438" y="774061"/>
                    <a:pt x="849890" y="582260"/>
                    <a:pt x="794134" y="629095"/>
                  </a:cubicBezTo>
                  <a:cubicBezTo>
                    <a:pt x="738378" y="675930"/>
                    <a:pt x="533939" y="869219"/>
                    <a:pt x="401611" y="950251"/>
                  </a:cubicBezTo>
                  <a:cubicBezTo>
                    <a:pt x="269283" y="1031283"/>
                    <a:pt x="7601" y="1119006"/>
                    <a:pt x="167" y="1115289"/>
                  </a:cubicBezTo>
                  <a:cubicBezTo>
                    <a:pt x="-7267" y="1111572"/>
                    <a:pt x="235086" y="994855"/>
                    <a:pt x="357006" y="927948"/>
                  </a:cubicBezTo>
                  <a:cubicBezTo>
                    <a:pt x="478926" y="861041"/>
                    <a:pt x="692286" y="735404"/>
                    <a:pt x="731687" y="713845"/>
                  </a:cubicBezTo>
                  <a:cubicBezTo>
                    <a:pt x="771088" y="692286"/>
                    <a:pt x="578544" y="900442"/>
                    <a:pt x="593412" y="798594"/>
                  </a:cubicBezTo>
                  <a:cubicBezTo>
                    <a:pt x="608280" y="696746"/>
                    <a:pt x="818667" y="116883"/>
                    <a:pt x="820897" y="102758"/>
                  </a:cubicBezTo>
                  <a:cubicBezTo>
                    <a:pt x="823127" y="88633"/>
                    <a:pt x="610511" y="667753"/>
                    <a:pt x="606794" y="713845"/>
                  </a:cubicBezTo>
                  <a:cubicBezTo>
                    <a:pt x="603077" y="759937"/>
                    <a:pt x="786700" y="397893"/>
                    <a:pt x="798594" y="379308"/>
                  </a:cubicBezTo>
                  <a:cubicBezTo>
                    <a:pt x="810488" y="360723"/>
                    <a:pt x="641734" y="666266"/>
                    <a:pt x="678161" y="602332"/>
                  </a:cubicBezTo>
                  <a:cubicBezTo>
                    <a:pt x="714588" y="538398"/>
                    <a:pt x="980731" y="-10984"/>
                    <a:pt x="990395" y="1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7" name="フリーフォーム 1176">
              <a:extLst>
                <a:ext uri="{FF2B5EF4-FFF2-40B4-BE49-F238E27FC236}">
                  <a16:creationId xmlns:a16="http://schemas.microsoft.com/office/drawing/2014/main" id="{8A4F73A6-44DE-31A8-AB58-87E90BD27A97}"/>
                </a:ext>
              </a:extLst>
            </p:cNvPr>
            <p:cNvSpPr/>
            <p:nvPr/>
          </p:nvSpPr>
          <p:spPr>
            <a:xfrm>
              <a:off x="6288944" y="1317824"/>
              <a:ext cx="953902" cy="905417"/>
            </a:xfrm>
            <a:custGeom>
              <a:avLst/>
              <a:gdLst>
                <a:gd name="connsiteX0" fmla="*/ 344 w 953902"/>
                <a:gd name="connsiteY0" fmla="*/ 858894 h 905417"/>
                <a:gd name="connsiteX1" fmla="*/ 468695 w 953902"/>
                <a:gd name="connsiteY1" fmla="*/ 791987 h 905417"/>
                <a:gd name="connsiteX2" fmla="*/ 928125 w 953902"/>
                <a:gd name="connsiteY2" fmla="*/ 33704 h 905417"/>
                <a:gd name="connsiteX3" fmla="*/ 874599 w 953902"/>
                <a:gd name="connsiteY3" fmla="*/ 180900 h 905417"/>
                <a:gd name="connsiteX4" fmla="*/ 696180 w 953902"/>
                <a:gd name="connsiteY4" fmla="*/ 613567 h 905417"/>
                <a:gd name="connsiteX5" fmla="*/ 495458 w 953902"/>
                <a:gd name="connsiteY5" fmla="*/ 849973 h 905417"/>
                <a:gd name="connsiteX6" fmla="*/ 687259 w 953902"/>
                <a:gd name="connsiteY6" fmla="*/ 515436 h 905417"/>
                <a:gd name="connsiteX7" fmla="*/ 397327 w 953902"/>
                <a:gd name="connsiteY7" fmla="*/ 881196 h 905417"/>
                <a:gd name="connsiteX8" fmla="*/ 344 w 953902"/>
                <a:gd name="connsiteY8" fmla="*/ 858894 h 905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3902" h="905417">
                  <a:moveTo>
                    <a:pt x="344" y="858894"/>
                  </a:moveTo>
                  <a:cubicBezTo>
                    <a:pt x="12239" y="844026"/>
                    <a:pt x="314065" y="929519"/>
                    <a:pt x="468695" y="791987"/>
                  </a:cubicBezTo>
                  <a:cubicBezTo>
                    <a:pt x="623325" y="654455"/>
                    <a:pt x="860474" y="135552"/>
                    <a:pt x="928125" y="33704"/>
                  </a:cubicBezTo>
                  <a:cubicBezTo>
                    <a:pt x="995776" y="-68144"/>
                    <a:pt x="913256" y="84256"/>
                    <a:pt x="874599" y="180900"/>
                  </a:cubicBezTo>
                  <a:cubicBezTo>
                    <a:pt x="835942" y="277544"/>
                    <a:pt x="759370" y="502055"/>
                    <a:pt x="696180" y="613567"/>
                  </a:cubicBezTo>
                  <a:cubicBezTo>
                    <a:pt x="632990" y="725079"/>
                    <a:pt x="496945" y="866328"/>
                    <a:pt x="495458" y="849973"/>
                  </a:cubicBezTo>
                  <a:cubicBezTo>
                    <a:pt x="493971" y="833618"/>
                    <a:pt x="703614" y="510232"/>
                    <a:pt x="687259" y="515436"/>
                  </a:cubicBezTo>
                  <a:cubicBezTo>
                    <a:pt x="670904" y="520640"/>
                    <a:pt x="506609" y="821723"/>
                    <a:pt x="397327" y="881196"/>
                  </a:cubicBezTo>
                  <a:cubicBezTo>
                    <a:pt x="288045" y="940669"/>
                    <a:pt x="-11551" y="873762"/>
                    <a:pt x="344" y="8588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8" name="フリーフォーム 1177">
              <a:extLst>
                <a:ext uri="{FF2B5EF4-FFF2-40B4-BE49-F238E27FC236}">
                  <a16:creationId xmlns:a16="http://schemas.microsoft.com/office/drawing/2014/main" id="{27034DA0-FC24-B6F1-46A1-CAA2374E11AC}"/>
                </a:ext>
              </a:extLst>
            </p:cNvPr>
            <p:cNvSpPr/>
            <p:nvPr/>
          </p:nvSpPr>
          <p:spPr>
            <a:xfrm>
              <a:off x="6383688" y="2350327"/>
              <a:ext cx="872063" cy="1015534"/>
            </a:xfrm>
            <a:custGeom>
              <a:avLst/>
              <a:gdLst>
                <a:gd name="connsiteX0" fmla="*/ 8191 w 872063"/>
                <a:gd name="connsiteY0" fmla="*/ 18192 h 1015534"/>
                <a:gd name="connsiteX1" fmla="*/ 423016 w 872063"/>
                <a:gd name="connsiteY1" fmla="*/ 673884 h 1015534"/>
                <a:gd name="connsiteX2" fmla="*/ 333807 w 872063"/>
                <a:gd name="connsiteY2" fmla="*/ 557911 h 1015534"/>
                <a:gd name="connsiteX3" fmla="*/ 864605 w 872063"/>
                <a:gd name="connsiteY3" fmla="*/ 1008420 h 1015534"/>
                <a:gd name="connsiteX4" fmla="*/ 610357 w 872063"/>
                <a:gd name="connsiteY4" fmla="*/ 794317 h 1015534"/>
                <a:gd name="connsiteX5" fmla="*/ 128624 w 872063"/>
                <a:gd name="connsiteY5" fmla="*/ 276900 h 1015534"/>
                <a:gd name="connsiteX6" fmla="*/ 266899 w 872063"/>
                <a:gd name="connsiteY6" fmla="*/ 464241 h 1015534"/>
                <a:gd name="connsiteX7" fmla="*/ 155387 w 872063"/>
                <a:gd name="connsiteY7" fmla="*/ 205533 h 1015534"/>
                <a:gd name="connsiteX8" fmla="*/ 8191 w 872063"/>
                <a:gd name="connsiteY8" fmla="*/ 18192 h 1015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2063" h="1015534">
                  <a:moveTo>
                    <a:pt x="8191" y="18192"/>
                  </a:moveTo>
                  <a:cubicBezTo>
                    <a:pt x="52796" y="96250"/>
                    <a:pt x="368747" y="583931"/>
                    <a:pt x="423016" y="673884"/>
                  </a:cubicBezTo>
                  <a:cubicBezTo>
                    <a:pt x="477285" y="763837"/>
                    <a:pt x="260209" y="502155"/>
                    <a:pt x="333807" y="557911"/>
                  </a:cubicBezTo>
                  <a:cubicBezTo>
                    <a:pt x="407405" y="613667"/>
                    <a:pt x="818513" y="969019"/>
                    <a:pt x="864605" y="1008420"/>
                  </a:cubicBezTo>
                  <a:cubicBezTo>
                    <a:pt x="910697" y="1047821"/>
                    <a:pt x="733020" y="916237"/>
                    <a:pt x="610357" y="794317"/>
                  </a:cubicBezTo>
                  <a:cubicBezTo>
                    <a:pt x="487694" y="672397"/>
                    <a:pt x="185867" y="331913"/>
                    <a:pt x="128624" y="276900"/>
                  </a:cubicBezTo>
                  <a:cubicBezTo>
                    <a:pt x="71381" y="221887"/>
                    <a:pt x="262439" y="476136"/>
                    <a:pt x="266899" y="464241"/>
                  </a:cubicBezTo>
                  <a:cubicBezTo>
                    <a:pt x="271360" y="452347"/>
                    <a:pt x="197018" y="276901"/>
                    <a:pt x="155387" y="205533"/>
                  </a:cubicBezTo>
                  <a:cubicBezTo>
                    <a:pt x="113756" y="134165"/>
                    <a:pt x="-36414" y="-59866"/>
                    <a:pt x="8191" y="18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9" name="フリーフォーム 1178">
              <a:extLst>
                <a:ext uri="{FF2B5EF4-FFF2-40B4-BE49-F238E27FC236}">
                  <a16:creationId xmlns:a16="http://schemas.microsoft.com/office/drawing/2014/main" id="{1663BAB6-1EF7-B273-7F1D-F15483394840}"/>
                </a:ext>
              </a:extLst>
            </p:cNvPr>
            <p:cNvSpPr/>
            <p:nvPr/>
          </p:nvSpPr>
          <p:spPr>
            <a:xfrm>
              <a:off x="6570231" y="1833003"/>
              <a:ext cx="766076" cy="1209061"/>
            </a:xfrm>
            <a:custGeom>
              <a:avLst/>
              <a:gdLst>
                <a:gd name="connsiteX0" fmla="*/ 68 w 766076"/>
                <a:gd name="connsiteY0" fmla="*/ 718396 h 1209061"/>
                <a:gd name="connsiteX1" fmla="*/ 602233 w 766076"/>
                <a:gd name="connsiteY1" fmla="*/ 705015 h 1209061"/>
                <a:gd name="connsiteX2" fmla="*/ 727127 w 766076"/>
                <a:gd name="connsiteY2" fmla="*/ 794224 h 1209061"/>
                <a:gd name="connsiteX3" fmla="*/ 530866 w 766076"/>
                <a:gd name="connsiteY3" fmla="*/ 1209050 h 1209061"/>
                <a:gd name="connsiteX4" fmla="*/ 753890 w 766076"/>
                <a:gd name="connsiteY4" fmla="*/ 780843 h 1209061"/>
                <a:gd name="connsiteX5" fmla="*/ 718206 w 766076"/>
                <a:gd name="connsiteY5" fmla="*/ 629186 h 1209061"/>
                <a:gd name="connsiteX6" fmla="*/ 562089 w 766076"/>
                <a:gd name="connsiteY6" fmla="*/ 257 h 1209061"/>
                <a:gd name="connsiteX7" fmla="*/ 722667 w 766076"/>
                <a:gd name="connsiteY7" fmla="*/ 709475 h 1209061"/>
                <a:gd name="connsiteX8" fmla="*/ 642378 w 766076"/>
                <a:gd name="connsiteY8" fmla="*/ 678252 h 1209061"/>
                <a:gd name="connsiteX9" fmla="*/ 68 w 766076"/>
                <a:gd name="connsiteY9" fmla="*/ 718396 h 1209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6076" h="1209061">
                  <a:moveTo>
                    <a:pt x="68" y="718396"/>
                  </a:moveTo>
                  <a:cubicBezTo>
                    <a:pt x="-6623" y="722856"/>
                    <a:pt x="481057" y="692377"/>
                    <a:pt x="602233" y="705015"/>
                  </a:cubicBezTo>
                  <a:cubicBezTo>
                    <a:pt x="723410" y="717653"/>
                    <a:pt x="739022" y="710218"/>
                    <a:pt x="727127" y="794224"/>
                  </a:cubicBezTo>
                  <a:cubicBezTo>
                    <a:pt x="715232" y="878230"/>
                    <a:pt x="526406" y="1211280"/>
                    <a:pt x="530866" y="1209050"/>
                  </a:cubicBezTo>
                  <a:cubicBezTo>
                    <a:pt x="535326" y="1206820"/>
                    <a:pt x="722667" y="877487"/>
                    <a:pt x="753890" y="780843"/>
                  </a:cubicBezTo>
                  <a:cubicBezTo>
                    <a:pt x="785113" y="684199"/>
                    <a:pt x="750173" y="759284"/>
                    <a:pt x="718206" y="629186"/>
                  </a:cubicBezTo>
                  <a:cubicBezTo>
                    <a:pt x="686239" y="499088"/>
                    <a:pt x="561346" y="-13124"/>
                    <a:pt x="562089" y="257"/>
                  </a:cubicBezTo>
                  <a:cubicBezTo>
                    <a:pt x="562832" y="13638"/>
                    <a:pt x="709286" y="596476"/>
                    <a:pt x="722667" y="709475"/>
                  </a:cubicBezTo>
                  <a:cubicBezTo>
                    <a:pt x="736049" y="822474"/>
                    <a:pt x="761324" y="676765"/>
                    <a:pt x="642378" y="678252"/>
                  </a:cubicBezTo>
                  <a:cubicBezTo>
                    <a:pt x="523432" y="679739"/>
                    <a:pt x="6759" y="713936"/>
                    <a:pt x="68" y="7183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0" name="フリーフォーム 1179">
              <a:extLst>
                <a:ext uri="{FF2B5EF4-FFF2-40B4-BE49-F238E27FC236}">
                  <a16:creationId xmlns:a16="http://schemas.microsoft.com/office/drawing/2014/main" id="{9CCE0034-B3A5-52E4-5D20-F07D52EF1CB8}"/>
                </a:ext>
              </a:extLst>
            </p:cNvPr>
            <p:cNvSpPr/>
            <p:nvPr/>
          </p:nvSpPr>
          <p:spPr>
            <a:xfrm>
              <a:off x="6289247" y="1472266"/>
              <a:ext cx="932447" cy="957214"/>
            </a:xfrm>
            <a:custGeom>
              <a:avLst/>
              <a:gdLst>
                <a:gd name="connsiteX0" fmla="*/ 41 w 932447"/>
                <a:gd name="connsiteY0" fmla="*/ 771359 h 957214"/>
                <a:gd name="connsiteX1" fmla="*/ 508536 w 932447"/>
                <a:gd name="connsiteY1" fmla="*/ 931937 h 957214"/>
                <a:gd name="connsiteX2" fmla="*/ 660193 w 932447"/>
                <a:gd name="connsiteY2" fmla="*/ 882872 h 957214"/>
                <a:gd name="connsiteX3" fmla="*/ 829692 w 932447"/>
                <a:gd name="connsiteY3" fmla="*/ 753517 h 957214"/>
                <a:gd name="connsiteX4" fmla="*/ 932283 w 932447"/>
                <a:gd name="connsiteY4" fmla="*/ 8616 h 957214"/>
                <a:gd name="connsiteX5" fmla="*/ 851994 w 932447"/>
                <a:gd name="connsiteY5" fmla="*/ 383297 h 957214"/>
                <a:gd name="connsiteX6" fmla="*/ 789547 w 932447"/>
                <a:gd name="connsiteY6" fmla="*/ 918555 h 957214"/>
                <a:gd name="connsiteX7" fmla="*/ 481773 w 932447"/>
                <a:gd name="connsiteY7" fmla="*/ 900714 h 957214"/>
                <a:gd name="connsiteX8" fmla="*/ 41 w 932447"/>
                <a:gd name="connsiteY8" fmla="*/ 771359 h 957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2447" h="957214">
                  <a:moveTo>
                    <a:pt x="41" y="771359"/>
                  </a:moveTo>
                  <a:cubicBezTo>
                    <a:pt x="4501" y="776563"/>
                    <a:pt x="398511" y="913352"/>
                    <a:pt x="508536" y="931937"/>
                  </a:cubicBezTo>
                  <a:cubicBezTo>
                    <a:pt x="618561" y="950523"/>
                    <a:pt x="606667" y="912609"/>
                    <a:pt x="660193" y="882872"/>
                  </a:cubicBezTo>
                  <a:cubicBezTo>
                    <a:pt x="713719" y="853135"/>
                    <a:pt x="784344" y="899226"/>
                    <a:pt x="829692" y="753517"/>
                  </a:cubicBezTo>
                  <a:cubicBezTo>
                    <a:pt x="875040" y="607808"/>
                    <a:pt x="928566" y="70319"/>
                    <a:pt x="932283" y="8616"/>
                  </a:cubicBezTo>
                  <a:cubicBezTo>
                    <a:pt x="936000" y="-53087"/>
                    <a:pt x="875783" y="231641"/>
                    <a:pt x="851994" y="383297"/>
                  </a:cubicBezTo>
                  <a:cubicBezTo>
                    <a:pt x="828205" y="534953"/>
                    <a:pt x="851251" y="832319"/>
                    <a:pt x="789547" y="918555"/>
                  </a:cubicBezTo>
                  <a:cubicBezTo>
                    <a:pt x="727844" y="1004791"/>
                    <a:pt x="611870" y="923016"/>
                    <a:pt x="481773" y="900714"/>
                  </a:cubicBezTo>
                  <a:cubicBezTo>
                    <a:pt x="351676" y="878412"/>
                    <a:pt x="-4419" y="766155"/>
                    <a:pt x="41" y="7713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1" name="フリーフォーム 1180">
              <a:extLst>
                <a:ext uri="{FF2B5EF4-FFF2-40B4-BE49-F238E27FC236}">
                  <a16:creationId xmlns:a16="http://schemas.microsoft.com/office/drawing/2014/main" id="{976471AD-0277-2A59-F20E-CD9EE5D4F478}"/>
                </a:ext>
              </a:extLst>
            </p:cNvPr>
            <p:cNvSpPr/>
            <p:nvPr/>
          </p:nvSpPr>
          <p:spPr>
            <a:xfrm>
              <a:off x="5231903" y="1882109"/>
              <a:ext cx="509500" cy="149299"/>
            </a:xfrm>
            <a:custGeom>
              <a:avLst/>
              <a:gdLst>
                <a:gd name="connsiteX0" fmla="*/ 249 w 509500"/>
                <a:gd name="connsiteY0" fmla="*/ 67124 h 149299"/>
                <a:gd name="connsiteX1" fmla="*/ 227734 w 509500"/>
                <a:gd name="connsiteY1" fmla="*/ 35901 h 149299"/>
                <a:gd name="connsiteX2" fmla="*/ 499824 w 509500"/>
                <a:gd name="connsiteY2" fmla="*/ 147413 h 149299"/>
                <a:gd name="connsiteX3" fmla="*/ 423996 w 509500"/>
                <a:gd name="connsiteY3" fmla="*/ 98348 h 149299"/>
                <a:gd name="connsiteX4" fmla="*/ 187590 w 509500"/>
                <a:gd name="connsiteY4" fmla="*/ 217 h 149299"/>
                <a:gd name="connsiteX5" fmla="*/ 249 w 509500"/>
                <a:gd name="connsiteY5" fmla="*/ 67124 h 149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9500" h="149299">
                  <a:moveTo>
                    <a:pt x="249" y="67124"/>
                  </a:moveTo>
                  <a:cubicBezTo>
                    <a:pt x="6940" y="73071"/>
                    <a:pt x="144472" y="22520"/>
                    <a:pt x="227734" y="35901"/>
                  </a:cubicBezTo>
                  <a:cubicBezTo>
                    <a:pt x="310996" y="49282"/>
                    <a:pt x="467114" y="137005"/>
                    <a:pt x="499824" y="147413"/>
                  </a:cubicBezTo>
                  <a:cubicBezTo>
                    <a:pt x="532534" y="157821"/>
                    <a:pt x="476035" y="122881"/>
                    <a:pt x="423996" y="98348"/>
                  </a:cubicBezTo>
                  <a:cubicBezTo>
                    <a:pt x="371957" y="73815"/>
                    <a:pt x="252267" y="4677"/>
                    <a:pt x="187590" y="217"/>
                  </a:cubicBezTo>
                  <a:cubicBezTo>
                    <a:pt x="122913" y="-4243"/>
                    <a:pt x="-6442" y="61177"/>
                    <a:pt x="249" y="671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2" name="フリーフォーム 1181">
              <a:extLst>
                <a:ext uri="{FF2B5EF4-FFF2-40B4-BE49-F238E27FC236}">
                  <a16:creationId xmlns:a16="http://schemas.microsoft.com/office/drawing/2014/main" id="{CEE74421-3563-30DC-8415-B7F2A03DFB65}"/>
                </a:ext>
              </a:extLst>
            </p:cNvPr>
            <p:cNvSpPr/>
            <p:nvPr/>
          </p:nvSpPr>
          <p:spPr>
            <a:xfrm>
              <a:off x="4357113" y="1890970"/>
              <a:ext cx="536101" cy="210364"/>
            </a:xfrm>
            <a:custGeom>
              <a:avLst/>
              <a:gdLst>
                <a:gd name="connsiteX0" fmla="*/ 536042 w 536101"/>
                <a:gd name="connsiteY0" fmla="*/ 277 h 210364"/>
                <a:gd name="connsiteX1" fmla="*/ 9705 w 536101"/>
                <a:gd name="connsiteY1" fmla="*/ 205459 h 210364"/>
                <a:gd name="connsiteX2" fmla="*/ 183664 w 536101"/>
                <a:gd name="connsiteY2" fmla="*/ 147473 h 210364"/>
                <a:gd name="connsiteX3" fmla="*/ 45388 w 536101"/>
                <a:gd name="connsiteY3" fmla="*/ 160854 h 210364"/>
                <a:gd name="connsiteX4" fmla="*/ 536042 w 536101"/>
                <a:gd name="connsiteY4" fmla="*/ 277 h 210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01" h="210364">
                  <a:moveTo>
                    <a:pt x="536042" y="277"/>
                  </a:moveTo>
                  <a:cubicBezTo>
                    <a:pt x="530095" y="7711"/>
                    <a:pt x="68435" y="180926"/>
                    <a:pt x="9705" y="205459"/>
                  </a:cubicBezTo>
                  <a:cubicBezTo>
                    <a:pt x="-49025" y="229992"/>
                    <a:pt x="177717" y="154907"/>
                    <a:pt x="183664" y="147473"/>
                  </a:cubicBezTo>
                  <a:cubicBezTo>
                    <a:pt x="189611" y="140039"/>
                    <a:pt x="-5907" y="184643"/>
                    <a:pt x="45388" y="160854"/>
                  </a:cubicBezTo>
                  <a:cubicBezTo>
                    <a:pt x="96683" y="137065"/>
                    <a:pt x="541989" y="-7157"/>
                    <a:pt x="536042" y="2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3" name="フリーフォーム 1182">
              <a:extLst>
                <a:ext uri="{FF2B5EF4-FFF2-40B4-BE49-F238E27FC236}">
                  <a16:creationId xmlns:a16="http://schemas.microsoft.com/office/drawing/2014/main" id="{B0A4C99B-4E17-6D6B-BEBB-6E34820B9D33}"/>
                </a:ext>
              </a:extLst>
            </p:cNvPr>
            <p:cNvSpPr/>
            <p:nvPr/>
          </p:nvSpPr>
          <p:spPr>
            <a:xfrm>
              <a:off x="4397717" y="2256990"/>
              <a:ext cx="193934" cy="482137"/>
            </a:xfrm>
            <a:custGeom>
              <a:avLst/>
              <a:gdLst>
                <a:gd name="connsiteX0" fmla="*/ 324 w 193934"/>
                <a:gd name="connsiteY0" fmla="*/ 17 h 482137"/>
                <a:gd name="connsiteX1" fmla="*/ 143060 w 193934"/>
                <a:gd name="connsiteY1" fmla="*/ 263186 h 482137"/>
                <a:gd name="connsiteX2" fmla="*/ 165362 w 193934"/>
                <a:gd name="connsiteY2" fmla="*/ 481750 h 482137"/>
                <a:gd name="connsiteX3" fmla="*/ 156441 w 193934"/>
                <a:gd name="connsiteY3" fmla="*/ 209660 h 482137"/>
                <a:gd name="connsiteX4" fmla="*/ 187664 w 193934"/>
                <a:gd name="connsiteY4" fmla="*/ 249804 h 482137"/>
                <a:gd name="connsiteX5" fmla="*/ 324 w 193934"/>
                <a:gd name="connsiteY5" fmla="*/ 17 h 482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3934" h="482137">
                  <a:moveTo>
                    <a:pt x="324" y="17"/>
                  </a:moveTo>
                  <a:cubicBezTo>
                    <a:pt x="-7110" y="2247"/>
                    <a:pt x="115554" y="182897"/>
                    <a:pt x="143060" y="263186"/>
                  </a:cubicBezTo>
                  <a:cubicBezTo>
                    <a:pt x="170566" y="343475"/>
                    <a:pt x="163132" y="490671"/>
                    <a:pt x="165362" y="481750"/>
                  </a:cubicBezTo>
                  <a:cubicBezTo>
                    <a:pt x="167592" y="472829"/>
                    <a:pt x="152724" y="248318"/>
                    <a:pt x="156441" y="209660"/>
                  </a:cubicBezTo>
                  <a:cubicBezTo>
                    <a:pt x="160158" y="171002"/>
                    <a:pt x="211453" y="284001"/>
                    <a:pt x="187664" y="249804"/>
                  </a:cubicBezTo>
                  <a:cubicBezTo>
                    <a:pt x="163875" y="215607"/>
                    <a:pt x="7758" y="-2213"/>
                    <a:pt x="324" y="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4" name="フリーフォーム 1183">
              <a:extLst>
                <a:ext uri="{FF2B5EF4-FFF2-40B4-BE49-F238E27FC236}">
                  <a16:creationId xmlns:a16="http://schemas.microsoft.com/office/drawing/2014/main" id="{8AB5EDBF-9E76-F823-5DEB-5826255B5CB8}"/>
                </a:ext>
              </a:extLst>
            </p:cNvPr>
            <p:cNvSpPr/>
            <p:nvPr/>
          </p:nvSpPr>
          <p:spPr>
            <a:xfrm>
              <a:off x="4139262" y="2814547"/>
              <a:ext cx="448764" cy="330728"/>
            </a:xfrm>
            <a:custGeom>
              <a:avLst/>
              <a:gdLst>
                <a:gd name="connsiteX0" fmla="*/ 71 w 448764"/>
                <a:gd name="connsiteY0" fmla="*/ 21 h 330728"/>
                <a:gd name="connsiteX1" fmla="*/ 245398 w 448764"/>
                <a:gd name="connsiteY1" fmla="*/ 178440 h 330728"/>
                <a:gd name="connsiteX2" fmla="*/ 437198 w 448764"/>
                <a:gd name="connsiteY2" fmla="*/ 191822 h 330728"/>
                <a:gd name="connsiteX3" fmla="*/ 428278 w 448764"/>
                <a:gd name="connsiteY3" fmla="*/ 254269 h 330728"/>
                <a:gd name="connsiteX4" fmla="*/ 437198 w 448764"/>
                <a:gd name="connsiteY4" fmla="*/ 330097 h 330728"/>
                <a:gd name="connsiteX5" fmla="*/ 419357 w 448764"/>
                <a:gd name="connsiteY5" fmla="*/ 209664 h 330728"/>
                <a:gd name="connsiteX6" fmla="*/ 276621 w 448764"/>
                <a:gd name="connsiteY6" fmla="*/ 156138 h 330728"/>
                <a:gd name="connsiteX7" fmla="*/ 98201 w 448764"/>
                <a:gd name="connsiteY7" fmla="*/ 4481 h 330728"/>
                <a:gd name="connsiteX8" fmla="*/ 218635 w 448764"/>
                <a:gd name="connsiteY8" fmla="*/ 165059 h 330728"/>
                <a:gd name="connsiteX9" fmla="*/ 71 w 448764"/>
                <a:gd name="connsiteY9" fmla="*/ 21 h 330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8764" h="330728">
                  <a:moveTo>
                    <a:pt x="71" y="21"/>
                  </a:moveTo>
                  <a:cubicBezTo>
                    <a:pt x="4531" y="2251"/>
                    <a:pt x="172544" y="146473"/>
                    <a:pt x="245398" y="178440"/>
                  </a:cubicBezTo>
                  <a:cubicBezTo>
                    <a:pt x="318253" y="210407"/>
                    <a:pt x="406718" y="179184"/>
                    <a:pt x="437198" y="191822"/>
                  </a:cubicBezTo>
                  <a:cubicBezTo>
                    <a:pt x="467678" y="204460"/>
                    <a:pt x="428278" y="231223"/>
                    <a:pt x="428278" y="254269"/>
                  </a:cubicBezTo>
                  <a:cubicBezTo>
                    <a:pt x="428278" y="277315"/>
                    <a:pt x="438685" y="337531"/>
                    <a:pt x="437198" y="330097"/>
                  </a:cubicBezTo>
                  <a:cubicBezTo>
                    <a:pt x="435711" y="322663"/>
                    <a:pt x="446120" y="238657"/>
                    <a:pt x="419357" y="209664"/>
                  </a:cubicBezTo>
                  <a:cubicBezTo>
                    <a:pt x="392594" y="180671"/>
                    <a:pt x="330147" y="190335"/>
                    <a:pt x="276621" y="156138"/>
                  </a:cubicBezTo>
                  <a:cubicBezTo>
                    <a:pt x="223095" y="121941"/>
                    <a:pt x="107865" y="2994"/>
                    <a:pt x="98201" y="4481"/>
                  </a:cubicBezTo>
                  <a:cubicBezTo>
                    <a:pt x="88537" y="5968"/>
                    <a:pt x="237220" y="162829"/>
                    <a:pt x="218635" y="165059"/>
                  </a:cubicBezTo>
                  <a:cubicBezTo>
                    <a:pt x="200050" y="167289"/>
                    <a:pt x="-4389" y="-2209"/>
                    <a:pt x="71" y="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5" name="フリーフォーム 1184">
              <a:extLst>
                <a:ext uri="{FF2B5EF4-FFF2-40B4-BE49-F238E27FC236}">
                  <a16:creationId xmlns:a16="http://schemas.microsoft.com/office/drawing/2014/main" id="{7AED65E0-F037-23D4-7F9C-968C5D0E3230}"/>
                </a:ext>
              </a:extLst>
            </p:cNvPr>
            <p:cNvSpPr/>
            <p:nvPr/>
          </p:nvSpPr>
          <p:spPr>
            <a:xfrm>
              <a:off x="5269446" y="2921620"/>
              <a:ext cx="442854" cy="111746"/>
            </a:xfrm>
            <a:custGeom>
              <a:avLst/>
              <a:gdLst>
                <a:gd name="connsiteX0" fmla="*/ 2851 w 442854"/>
                <a:gd name="connsiteY0" fmla="*/ 0 h 111746"/>
                <a:gd name="connsiteX1" fmla="*/ 105442 w 442854"/>
                <a:gd name="connsiteY1" fmla="*/ 75828 h 111746"/>
                <a:gd name="connsiteX2" fmla="*/ 439978 w 442854"/>
                <a:gd name="connsiteY2" fmla="*/ 49065 h 111746"/>
                <a:gd name="connsiteX3" fmla="*/ 257098 w 442854"/>
                <a:gd name="connsiteY3" fmla="*/ 89209 h 111746"/>
                <a:gd name="connsiteX4" fmla="*/ 78679 w 442854"/>
                <a:gd name="connsiteY4" fmla="*/ 111512 h 111746"/>
                <a:gd name="connsiteX5" fmla="*/ 194652 w 442854"/>
                <a:gd name="connsiteY5" fmla="*/ 75828 h 111746"/>
                <a:gd name="connsiteX6" fmla="*/ 2851 w 442854"/>
                <a:gd name="connsiteY6" fmla="*/ 0 h 11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2854" h="111746">
                  <a:moveTo>
                    <a:pt x="2851" y="0"/>
                  </a:moveTo>
                  <a:cubicBezTo>
                    <a:pt x="-12017" y="0"/>
                    <a:pt x="32588" y="67651"/>
                    <a:pt x="105442" y="75828"/>
                  </a:cubicBezTo>
                  <a:cubicBezTo>
                    <a:pt x="178296" y="84005"/>
                    <a:pt x="414702" y="46835"/>
                    <a:pt x="439978" y="49065"/>
                  </a:cubicBezTo>
                  <a:cubicBezTo>
                    <a:pt x="465254" y="51295"/>
                    <a:pt x="317314" y="78801"/>
                    <a:pt x="257098" y="89209"/>
                  </a:cubicBezTo>
                  <a:cubicBezTo>
                    <a:pt x="196882" y="99617"/>
                    <a:pt x="89087" y="113742"/>
                    <a:pt x="78679" y="111512"/>
                  </a:cubicBezTo>
                  <a:cubicBezTo>
                    <a:pt x="68271" y="109282"/>
                    <a:pt x="206547" y="86236"/>
                    <a:pt x="194652" y="75828"/>
                  </a:cubicBezTo>
                  <a:cubicBezTo>
                    <a:pt x="182757" y="65420"/>
                    <a:pt x="17719" y="0"/>
                    <a:pt x="285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6" name="フリーフォーム 1185">
              <a:extLst>
                <a:ext uri="{FF2B5EF4-FFF2-40B4-BE49-F238E27FC236}">
                  <a16:creationId xmlns:a16="http://schemas.microsoft.com/office/drawing/2014/main" id="{B562A57B-4092-5D3A-B150-EC17A3C4FBF6}"/>
                </a:ext>
              </a:extLst>
            </p:cNvPr>
            <p:cNvSpPr/>
            <p:nvPr/>
          </p:nvSpPr>
          <p:spPr>
            <a:xfrm>
              <a:off x="4290989" y="2319292"/>
              <a:ext cx="94508" cy="361654"/>
            </a:xfrm>
            <a:custGeom>
              <a:avLst/>
              <a:gdLst>
                <a:gd name="connsiteX0" fmla="*/ 0 w 94508"/>
                <a:gd name="connsiteY0" fmla="*/ 162 h 361654"/>
                <a:gd name="connsiteX1" fmla="*/ 89210 w 94508"/>
                <a:gd name="connsiteY1" fmla="*/ 205344 h 361654"/>
                <a:gd name="connsiteX2" fmla="*/ 84750 w 94508"/>
                <a:gd name="connsiteY2" fmla="*/ 361461 h 361654"/>
                <a:gd name="connsiteX3" fmla="*/ 89210 w 94508"/>
                <a:gd name="connsiteY3" fmla="*/ 174121 h 361654"/>
                <a:gd name="connsiteX4" fmla="*/ 0 w 94508"/>
                <a:gd name="connsiteY4" fmla="*/ 162 h 3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508" h="361654">
                  <a:moveTo>
                    <a:pt x="0" y="162"/>
                  </a:moveTo>
                  <a:cubicBezTo>
                    <a:pt x="0" y="5366"/>
                    <a:pt x="75085" y="145127"/>
                    <a:pt x="89210" y="205344"/>
                  </a:cubicBezTo>
                  <a:cubicBezTo>
                    <a:pt x="103335" y="265561"/>
                    <a:pt x="84750" y="366665"/>
                    <a:pt x="84750" y="361461"/>
                  </a:cubicBezTo>
                  <a:cubicBezTo>
                    <a:pt x="84750" y="356257"/>
                    <a:pt x="98131" y="232107"/>
                    <a:pt x="89210" y="174121"/>
                  </a:cubicBezTo>
                  <a:cubicBezTo>
                    <a:pt x="80289" y="116135"/>
                    <a:pt x="0" y="-5042"/>
                    <a:pt x="0" y="1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7" name="フリーフォーム 1186">
              <a:extLst>
                <a:ext uri="{FF2B5EF4-FFF2-40B4-BE49-F238E27FC236}">
                  <a16:creationId xmlns:a16="http://schemas.microsoft.com/office/drawing/2014/main" id="{69B9A479-DCA4-DF1D-5D5F-EDA3E02B5B15}"/>
                </a:ext>
              </a:extLst>
            </p:cNvPr>
            <p:cNvSpPr/>
            <p:nvPr/>
          </p:nvSpPr>
          <p:spPr>
            <a:xfrm>
              <a:off x="5400622" y="2229103"/>
              <a:ext cx="109356" cy="628230"/>
            </a:xfrm>
            <a:custGeom>
              <a:avLst/>
              <a:gdLst>
                <a:gd name="connsiteX0" fmla="*/ 1029 w 109356"/>
                <a:gd name="connsiteY0" fmla="*/ 1141 h 628230"/>
                <a:gd name="connsiteX1" fmla="*/ 59015 w 109356"/>
                <a:gd name="connsiteY1" fmla="*/ 465032 h 628230"/>
                <a:gd name="connsiteX2" fmla="*/ 108080 w 109356"/>
                <a:gd name="connsiteY2" fmla="*/ 621149 h 628230"/>
                <a:gd name="connsiteX3" fmla="*/ 5489 w 109356"/>
                <a:gd name="connsiteY3" fmla="*/ 268770 h 628230"/>
                <a:gd name="connsiteX4" fmla="*/ 18871 w 109356"/>
                <a:gd name="connsiteY4" fmla="*/ 331217 h 628230"/>
                <a:gd name="connsiteX5" fmla="*/ 1029 w 109356"/>
                <a:gd name="connsiteY5" fmla="*/ 1141 h 62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356" h="628230">
                  <a:moveTo>
                    <a:pt x="1029" y="1141"/>
                  </a:moveTo>
                  <a:cubicBezTo>
                    <a:pt x="7720" y="23443"/>
                    <a:pt x="41173" y="361697"/>
                    <a:pt x="59015" y="465032"/>
                  </a:cubicBezTo>
                  <a:cubicBezTo>
                    <a:pt x="76857" y="568367"/>
                    <a:pt x="117001" y="653859"/>
                    <a:pt x="108080" y="621149"/>
                  </a:cubicBezTo>
                  <a:cubicBezTo>
                    <a:pt x="99159" y="588439"/>
                    <a:pt x="20357" y="317092"/>
                    <a:pt x="5489" y="268770"/>
                  </a:cubicBezTo>
                  <a:cubicBezTo>
                    <a:pt x="-9379" y="220448"/>
                    <a:pt x="15154" y="372105"/>
                    <a:pt x="18871" y="331217"/>
                  </a:cubicBezTo>
                  <a:cubicBezTo>
                    <a:pt x="22588" y="290329"/>
                    <a:pt x="-5662" y="-21161"/>
                    <a:pt x="1029" y="11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8" name="フリーフォーム 1187">
              <a:extLst>
                <a:ext uri="{FF2B5EF4-FFF2-40B4-BE49-F238E27FC236}">
                  <a16:creationId xmlns:a16="http://schemas.microsoft.com/office/drawing/2014/main" id="{A42A710E-69BE-7290-2A9B-F23ABBFAA0BE}"/>
                </a:ext>
              </a:extLst>
            </p:cNvPr>
            <p:cNvSpPr/>
            <p:nvPr/>
          </p:nvSpPr>
          <p:spPr>
            <a:xfrm>
              <a:off x="6407071" y="3880585"/>
              <a:ext cx="53392" cy="828324"/>
            </a:xfrm>
            <a:custGeom>
              <a:avLst/>
              <a:gdLst>
                <a:gd name="connsiteX0" fmla="*/ 29413 w 53392"/>
                <a:gd name="connsiteY0" fmla="*/ 39 h 828324"/>
                <a:gd name="connsiteX1" fmla="*/ 2650 w 53392"/>
                <a:gd name="connsiteY1" fmla="*/ 450549 h 828324"/>
                <a:gd name="connsiteX2" fmla="*/ 51715 w 53392"/>
                <a:gd name="connsiteY2" fmla="*/ 820769 h 828324"/>
                <a:gd name="connsiteX3" fmla="*/ 38334 w 53392"/>
                <a:gd name="connsiteY3" fmla="*/ 669113 h 828324"/>
                <a:gd name="connsiteX4" fmla="*/ 2650 w 53392"/>
                <a:gd name="connsiteY4" fmla="*/ 307813 h 828324"/>
                <a:gd name="connsiteX5" fmla="*/ 7110 w 53392"/>
                <a:gd name="connsiteY5" fmla="*/ 423786 h 828324"/>
                <a:gd name="connsiteX6" fmla="*/ 29413 w 53392"/>
                <a:gd name="connsiteY6" fmla="*/ 39 h 828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92" h="828324">
                  <a:moveTo>
                    <a:pt x="29413" y="39"/>
                  </a:moveTo>
                  <a:cubicBezTo>
                    <a:pt x="28670" y="4499"/>
                    <a:pt x="-1067" y="313761"/>
                    <a:pt x="2650" y="450549"/>
                  </a:cubicBezTo>
                  <a:cubicBezTo>
                    <a:pt x="6367" y="587337"/>
                    <a:pt x="45768" y="784342"/>
                    <a:pt x="51715" y="820769"/>
                  </a:cubicBezTo>
                  <a:cubicBezTo>
                    <a:pt x="57662" y="857196"/>
                    <a:pt x="46512" y="754606"/>
                    <a:pt x="38334" y="669113"/>
                  </a:cubicBezTo>
                  <a:cubicBezTo>
                    <a:pt x="30157" y="583620"/>
                    <a:pt x="7854" y="348701"/>
                    <a:pt x="2650" y="307813"/>
                  </a:cubicBezTo>
                  <a:cubicBezTo>
                    <a:pt x="-2554" y="266925"/>
                    <a:pt x="419" y="472851"/>
                    <a:pt x="7110" y="423786"/>
                  </a:cubicBezTo>
                  <a:cubicBezTo>
                    <a:pt x="13801" y="374721"/>
                    <a:pt x="30156" y="-4421"/>
                    <a:pt x="29413" y="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9" name="フリーフォーム 1188">
              <a:extLst>
                <a:ext uri="{FF2B5EF4-FFF2-40B4-BE49-F238E27FC236}">
                  <a16:creationId xmlns:a16="http://schemas.microsoft.com/office/drawing/2014/main" id="{6EBFC37B-37B2-D3DD-6672-1C407FD220F4}"/>
                </a:ext>
              </a:extLst>
            </p:cNvPr>
            <p:cNvSpPr/>
            <p:nvPr/>
          </p:nvSpPr>
          <p:spPr>
            <a:xfrm>
              <a:off x="3250891" y="4509229"/>
              <a:ext cx="201554" cy="1009333"/>
            </a:xfrm>
            <a:custGeom>
              <a:avLst/>
              <a:gdLst>
                <a:gd name="connsiteX0" fmla="*/ 201527 w 201554"/>
                <a:gd name="connsiteY0" fmla="*/ 324 h 1009333"/>
                <a:gd name="connsiteX1" fmla="*/ 49870 w 201554"/>
                <a:gd name="connsiteY1" fmla="*/ 325940 h 1009333"/>
                <a:gd name="connsiteX2" fmla="*/ 94475 w 201554"/>
                <a:gd name="connsiteY2" fmla="*/ 276874 h 1009333"/>
                <a:gd name="connsiteX3" fmla="*/ 23107 w 201554"/>
                <a:gd name="connsiteY3" fmla="*/ 562346 h 1009333"/>
                <a:gd name="connsiteX4" fmla="*/ 98935 w 201554"/>
                <a:gd name="connsiteY4" fmla="*/ 477596 h 1009333"/>
                <a:gd name="connsiteX5" fmla="*/ 805 w 201554"/>
                <a:gd name="connsiteY5" fmla="*/ 1003934 h 1009333"/>
                <a:gd name="connsiteX6" fmla="*/ 54330 w 201554"/>
                <a:gd name="connsiteY6" fmla="*/ 718463 h 1009333"/>
                <a:gd name="connsiteX7" fmla="*/ 90014 w 201554"/>
                <a:gd name="connsiteY7" fmla="*/ 205507 h 1009333"/>
                <a:gd name="connsiteX8" fmla="*/ 36489 w 201554"/>
                <a:gd name="connsiteY8" fmla="*/ 263493 h 1009333"/>
                <a:gd name="connsiteX9" fmla="*/ 201527 w 201554"/>
                <a:gd name="connsiteY9" fmla="*/ 324 h 1009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1554" h="1009333">
                  <a:moveTo>
                    <a:pt x="201527" y="324"/>
                  </a:moveTo>
                  <a:cubicBezTo>
                    <a:pt x="203757" y="10732"/>
                    <a:pt x="67712" y="279848"/>
                    <a:pt x="49870" y="325940"/>
                  </a:cubicBezTo>
                  <a:cubicBezTo>
                    <a:pt x="32028" y="372032"/>
                    <a:pt x="98935" y="237473"/>
                    <a:pt x="94475" y="276874"/>
                  </a:cubicBezTo>
                  <a:cubicBezTo>
                    <a:pt x="90015" y="316275"/>
                    <a:pt x="22364" y="528892"/>
                    <a:pt x="23107" y="562346"/>
                  </a:cubicBezTo>
                  <a:cubicBezTo>
                    <a:pt x="23850" y="595800"/>
                    <a:pt x="102652" y="403998"/>
                    <a:pt x="98935" y="477596"/>
                  </a:cubicBezTo>
                  <a:cubicBezTo>
                    <a:pt x="95218" y="551194"/>
                    <a:pt x="8239" y="963790"/>
                    <a:pt x="805" y="1003934"/>
                  </a:cubicBezTo>
                  <a:cubicBezTo>
                    <a:pt x="-6629" y="1044079"/>
                    <a:pt x="39462" y="851534"/>
                    <a:pt x="54330" y="718463"/>
                  </a:cubicBezTo>
                  <a:cubicBezTo>
                    <a:pt x="69198" y="585392"/>
                    <a:pt x="92987" y="281335"/>
                    <a:pt x="90014" y="205507"/>
                  </a:cubicBezTo>
                  <a:cubicBezTo>
                    <a:pt x="87041" y="129679"/>
                    <a:pt x="20877" y="293973"/>
                    <a:pt x="36489" y="263493"/>
                  </a:cubicBezTo>
                  <a:cubicBezTo>
                    <a:pt x="52101" y="233013"/>
                    <a:pt x="199297" y="-10084"/>
                    <a:pt x="201527" y="3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0" name="フリーフォーム 1189">
              <a:extLst>
                <a:ext uri="{FF2B5EF4-FFF2-40B4-BE49-F238E27FC236}">
                  <a16:creationId xmlns:a16="http://schemas.microsoft.com/office/drawing/2014/main" id="{79DE2551-9DE8-E36E-FA62-CD47204F0ECD}"/>
                </a:ext>
              </a:extLst>
            </p:cNvPr>
            <p:cNvSpPr/>
            <p:nvPr/>
          </p:nvSpPr>
          <p:spPr>
            <a:xfrm>
              <a:off x="3248691" y="4735888"/>
              <a:ext cx="656423" cy="864785"/>
            </a:xfrm>
            <a:custGeom>
              <a:avLst/>
              <a:gdLst>
                <a:gd name="connsiteX0" fmla="*/ 234950 w 656423"/>
                <a:gd name="connsiteY0" fmla="*/ 1150 h 864785"/>
                <a:gd name="connsiteX1" fmla="*/ 127898 w 656423"/>
                <a:gd name="connsiteY1" fmla="*/ 594395 h 864785"/>
                <a:gd name="connsiteX2" fmla="*/ 208187 w 656423"/>
                <a:gd name="connsiteY2" fmla="*/ 679144 h 864785"/>
                <a:gd name="connsiteX3" fmla="*/ 114517 w 656423"/>
                <a:gd name="connsiteY3" fmla="*/ 634539 h 864785"/>
                <a:gd name="connsiteX4" fmla="*/ 640854 w 656423"/>
                <a:gd name="connsiteY4" fmla="*/ 862024 h 864785"/>
                <a:gd name="connsiteX5" fmla="*/ 471356 w 656423"/>
                <a:gd name="connsiteY5" fmla="*/ 763893 h 864785"/>
                <a:gd name="connsiteX6" fmla="*/ 3005 w 656423"/>
                <a:gd name="connsiteY6" fmla="*/ 812959 h 864785"/>
                <a:gd name="connsiteX7" fmla="*/ 261713 w 656423"/>
                <a:gd name="connsiteY7" fmla="*/ 768354 h 864785"/>
                <a:gd name="connsiteX8" fmla="*/ 78833 w 656423"/>
                <a:gd name="connsiteY8" fmla="*/ 643460 h 864785"/>
                <a:gd name="connsiteX9" fmla="*/ 172503 w 656423"/>
                <a:gd name="connsiteY9" fmla="*/ 264319 h 864785"/>
                <a:gd name="connsiteX10" fmla="*/ 145740 w 656423"/>
                <a:gd name="connsiteY10" fmla="*/ 438278 h 864785"/>
                <a:gd name="connsiteX11" fmla="*/ 234950 w 656423"/>
                <a:gd name="connsiteY11" fmla="*/ 1150 h 864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56423" h="864785">
                  <a:moveTo>
                    <a:pt x="234950" y="1150"/>
                  </a:moveTo>
                  <a:cubicBezTo>
                    <a:pt x="231976" y="27170"/>
                    <a:pt x="132359" y="481396"/>
                    <a:pt x="127898" y="594395"/>
                  </a:cubicBezTo>
                  <a:cubicBezTo>
                    <a:pt x="123437" y="707394"/>
                    <a:pt x="210417" y="672453"/>
                    <a:pt x="208187" y="679144"/>
                  </a:cubicBezTo>
                  <a:cubicBezTo>
                    <a:pt x="205957" y="685835"/>
                    <a:pt x="114517" y="634539"/>
                    <a:pt x="114517" y="634539"/>
                  </a:cubicBezTo>
                  <a:lnTo>
                    <a:pt x="640854" y="862024"/>
                  </a:lnTo>
                  <a:cubicBezTo>
                    <a:pt x="700327" y="883583"/>
                    <a:pt x="577664" y="772070"/>
                    <a:pt x="471356" y="763893"/>
                  </a:cubicBezTo>
                  <a:cubicBezTo>
                    <a:pt x="365048" y="755716"/>
                    <a:pt x="37945" y="812216"/>
                    <a:pt x="3005" y="812959"/>
                  </a:cubicBezTo>
                  <a:cubicBezTo>
                    <a:pt x="-31935" y="813702"/>
                    <a:pt x="249075" y="796604"/>
                    <a:pt x="261713" y="768354"/>
                  </a:cubicBezTo>
                  <a:cubicBezTo>
                    <a:pt x="274351" y="740104"/>
                    <a:pt x="93701" y="727466"/>
                    <a:pt x="78833" y="643460"/>
                  </a:cubicBezTo>
                  <a:cubicBezTo>
                    <a:pt x="63965" y="559454"/>
                    <a:pt x="161352" y="298516"/>
                    <a:pt x="172503" y="264319"/>
                  </a:cubicBezTo>
                  <a:cubicBezTo>
                    <a:pt x="183654" y="230122"/>
                    <a:pt x="137562" y="477679"/>
                    <a:pt x="145740" y="438278"/>
                  </a:cubicBezTo>
                  <a:cubicBezTo>
                    <a:pt x="153918" y="398877"/>
                    <a:pt x="237924" y="-24870"/>
                    <a:pt x="234950" y="11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1" name="フリーフォーム 1190">
              <a:extLst>
                <a:ext uri="{FF2B5EF4-FFF2-40B4-BE49-F238E27FC236}">
                  <a16:creationId xmlns:a16="http://schemas.microsoft.com/office/drawing/2014/main" id="{6D7B429A-368F-8C27-8E44-FF43DD20D559}"/>
                </a:ext>
              </a:extLst>
            </p:cNvPr>
            <p:cNvSpPr/>
            <p:nvPr/>
          </p:nvSpPr>
          <p:spPr>
            <a:xfrm>
              <a:off x="6304409" y="4547317"/>
              <a:ext cx="426873" cy="1375120"/>
            </a:xfrm>
            <a:custGeom>
              <a:avLst/>
              <a:gdLst>
                <a:gd name="connsiteX0" fmla="*/ 422007 w 426873"/>
                <a:gd name="connsiteY0" fmla="*/ 2381 h 1375120"/>
                <a:gd name="connsiteX1" fmla="*/ 350639 w 426873"/>
                <a:gd name="connsiteY1" fmla="*/ 332457 h 1375120"/>
                <a:gd name="connsiteX2" fmla="*/ 243587 w 426873"/>
                <a:gd name="connsiteY2" fmla="*/ 698217 h 1375120"/>
                <a:gd name="connsiteX3" fmla="*/ 283731 w 426873"/>
                <a:gd name="connsiteY3" fmla="*/ 551021 h 1375120"/>
                <a:gd name="connsiteX4" fmla="*/ 87470 w 426873"/>
                <a:gd name="connsiteY4" fmla="*/ 836492 h 1375120"/>
                <a:gd name="connsiteX5" fmla="*/ 16102 w 426873"/>
                <a:gd name="connsiteY5" fmla="*/ 1072898 h 1375120"/>
                <a:gd name="connsiteX6" fmla="*/ 20563 w 426873"/>
                <a:gd name="connsiteY6" fmla="*/ 1059516 h 1375120"/>
                <a:gd name="connsiteX7" fmla="*/ 234666 w 426873"/>
                <a:gd name="connsiteY7" fmla="*/ 1371750 h 1375120"/>
                <a:gd name="connsiteX8" fmla="*/ 96391 w 426873"/>
                <a:gd name="connsiteY8" fmla="*/ 1215633 h 1375120"/>
                <a:gd name="connsiteX9" fmla="*/ 29484 w 426873"/>
                <a:gd name="connsiteY9" fmla="*/ 1068437 h 1375120"/>
                <a:gd name="connsiteX10" fmla="*/ 239127 w 426873"/>
                <a:gd name="connsiteY10" fmla="*/ 613467 h 1375120"/>
                <a:gd name="connsiteX11" fmla="*/ 176680 w 426873"/>
                <a:gd name="connsiteY11" fmla="*/ 666993 h 1375120"/>
                <a:gd name="connsiteX12" fmla="*/ 310494 w 426873"/>
                <a:gd name="connsiteY12" fmla="*/ 229865 h 1375120"/>
                <a:gd name="connsiteX13" fmla="*/ 212364 w 426873"/>
                <a:gd name="connsiteY13" fmla="*/ 506416 h 1375120"/>
                <a:gd name="connsiteX14" fmla="*/ 422007 w 426873"/>
                <a:gd name="connsiteY14" fmla="*/ 2381 h 137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6873" h="1375120">
                  <a:moveTo>
                    <a:pt x="422007" y="2381"/>
                  </a:moveTo>
                  <a:cubicBezTo>
                    <a:pt x="445053" y="-26612"/>
                    <a:pt x="380376" y="216484"/>
                    <a:pt x="350639" y="332457"/>
                  </a:cubicBezTo>
                  <a:cubicBezTo>
                    <a:pt x="320902" y="448430"/>
                    <a:pt x="254738" y="661790"/>
                    <a:pt x="243587" y="698217"/>
                  </a:cubicBezTo>
                  <a:cubicBezTo>
                    <a:pt x="232436" y="734644"/>
                    <a:pt x="309751" y="527975"/>
                    <a:pt x="283731" y="551021"/>
                  </a:cubicBezTo>
                  <a:cubicBezTo>
                    <a:pt x="257711" y="574067"/>
                    <a:pt x="132075" y="749513"/>
                    <a:pt x="87470" y="836492"/>
                  </a:cubicBezTo>
                  <a:cubicBezTo>
                    <a:pt x="42865" y="923472"/>
                    <a:pt x="27253" y="1035727"/>
                    <a:pt x="16102" y="1072898"/>
                  </a:cubicBezTo>
                  <a:cubicBezTo>
                    <a:pt x="4951" y="1110069"/>
                    <a:pt x="-15864" y="1009707"/>
                    <a:pt x="20563" y="1059516"/>
                  </a:cubicBezTo>
                  <a:cubicBezTo>
                    <a:pt x="56990" y="1109325"/>
                    <a:pt x="222028" y="1345731"/>
                    <a:pt x="234666" y="1371750"/>
                  </a:cubicBezTo>
                  <a:cubicBezTo>
                    <a:pt x="247304" y="1397769"/>
                    <a:pt x="130588" y="1266185"/>
                    <a:pt x="96391" y="1215633"/>
                  </a:cubicBezTo>
                  <a:cubicBezTo>
                    <a:pt x="62194" y="1165081"/>
                    <a:pt x="5695" y="1168798"/>
                    <a:pt x="29484" y="1068437"/>
                  </a:cubicBezTo>
                  <a:cubicBezTo>
                    <a:pt x="53273" y="968076"/>
                    <a:pt x="214594" y="680374"/>
                    <a:pt x="239127" y="613467"/>
                  </a:cubicBezTo>
                  <a:cubicBezTo>
                    <a:pt x="263660" y="546560"/>
                    <a:pt x="164785" y="730927"/>
                    <a:pt x="176680" y="666993"/>
                  </a:cubicBezTo>
                  <a:cubicBezTo>
                    <a:pt x="188575" y="603059"/>
                    <a:pt x="304547" y="256628"/>
                    <a:pt x="310494" y="229865"/>
                  </a:cubicBezTo>
                  <a:cubicBezTo>
                    <a:pt x="316441" y="203102"/>
                    <a:pt x="190805" y="543587"/>
                    <a:pt x="212364" y="506416"/>
                  </a:cubicBezTo>
                  <a:cubicBezTo>
                    <a:pt x="233923" y="469245"/>
                    <a:pt x="398961" y="31374"/>
                    <a:pt x="422007" y="23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2" name="フリーフォーム 1191">
              <a:extLst>
                <a:ext uri="{FF2B5EF4-FFF2-40B4-BE49-F238E27FC236}">
                  <a16:creationId xmlns:a16="http://schemas.microsoft.com/office/drawing/2014/main" id="{21070C8E-5A78-4E09-0339-A16DD867B156}"/>
                </a:ext>
              </a:extLst>
            </p:cNvPr>
            <p:cNvSpPr/>
            <p:nvPr/>
          </p:nvSpPr>
          <p:spPr>
            <a:xfrm>
              <a:off x="6393943" y="2645036"/>
              <a:ext cx="928498" cy="720074"/>
            </a:xfrm>
            <a:custGeom>
              <a:avLst/>
              <a:gdLst>
                <a:gd name="connsiteX0" fmla="*/ 55922 w 928498"/>
                <a:gd name="connsiteY0" fmla="*/ 4494 h 720074"/>
                <a:gd name="connsiteX1" fmla="*/ 87146 w 928498"/>
                <a:gd name="connsiteY1" fmla="*/ 44638 h 720074"/>
                <a:gd name="connsiteX2" fmla="*/ 573339 w 928498"/>
                <a:gd name="connsiteY2" fmla="*/ 133848 h 720074"/>
                <a:gd name="connsiteX3" fmla="*/ 876652 w 928498"/>
                <a:gd name="connsiteY3" fmla="*/ 441622 h 720074"/>
                <a:gd name="connsiteX4" fmla="*/ 684851 w 928498"/>
                <a:gd name="connsiteY4" fmla="*/ 263202 h 720074"/>
                <a:gd name="connsiteX5" fmla="*/ 925717 w 928498"/>
                <a:gd name="connsiteY5" fmla="*/ 713711 h 720074"/>
                <a:gd name="connsiteX6" fmla="*/ 796363 w 928498"/>
                <a:gd name="connsiteY6" fmla="*/ 499608 h 720074"/>
                <a:gd name="connsiteX7" fmla="*/ 506432 w 928498"/>
                <a:gd name="connsiteY7" fmla="*/ 107085 h 720074"/>
                <a:gd name="connsiteX8" fmla="*/ 671470 w 928498"/>
                <a:gd name="connsiteY8" fmla="*/ 147229 h 720074"/>
                <a:gd name="connsiteX9" fmla="*/ 55922 w 928498"/>
                <a:gd name="connsiteY9" fmla="*/ 4494 h 720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498" h="720074">
                  <a:moveTo>
                    <a:pt x="55922" y="4494"/>
                  </a:moveTo>
                  <a:cubicBezTo>
                    <a:pt x="-41465" y="-12605"/>
                    <a:pt x="910" y="23079"/>
                    <a:pt x="87146" y="44638"/>
                  </a:cubicBezTo>
                  <a:cubicBezTo>
                    <a:pt x="173382" y="66197"/>
                    <a:pt x="441755" y="67684"/>
                    <a:pt x="573339" y="133848"/>
                  </a:cubicBezTo>
                  <a:cubicBezTo>
                    <a:pt x="704923" y="200012"/>
                    <a:pt x="858067" y="420063"/>
                    <a:pt x="876652" y="441622"/>
                  </a:cubicBezTo>
                  <a:cubicBezTo>
                    <a:pt x="895237" y="463181"/>
                    <a:pt x="676674" y="217854"/>
                    <a:pt x="684851" y="263202"/>
                  </a:cubicBezTo>
                  <a:cubicBezTo>
                    <a:pt x="693029" y="308550"/>
                    <a:pt x="907132" y="674310"/>
                    <a:pt x="925717" y="713711"/>
                  </a:cubicBezTo>
                  <a:cubicBezTo>
                    <a:pt x="944302" y="753112"/>
                    <a:pt x="866244" y="600712"/>
                    <a:pt x="796363" y="499608"/>
                  </a:cubicBezTo>
                  <a:cubicBezTo>
                    <a:pt x="726482" y="398504"/>
                    <a:pt x="527248" y="165815"/>
                    <a:pt x="506432" y="107085"/>
                  </a:cubicBezTo>
                  <a:cubicBezTo>
                    <a:pt x="485617" y="48355"/>
                    <a:pt x="745068" y="159867"/>
                    <a:pt x="671470" y="147229"/>
                  </a:cubicBezTo>
                  <a:cubicBezTo>
                    <a:pt x="597872" y="134591"/>
                    <a:pt x="153309" y="21593"/>
                    <a:pt x="55922" y="44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3" name="フリーフォーム 1192">
              <a:extLst>
                <a:ext uri="{FF2B5EF4-FFF2-40B4-BE49-F238E27FC236}">
                  <a16:creationId xmlns:a16="http://schemas.microsoft.com/office/drawing/2014/main" id="{2AC17EBB-9A79-659D-C38F-58C58761177B}"/>
                </a:ext>
              </a:extLst>
            </p:cNvPr>
            <p:cNvSpPr/>
            <p:nvPr/>
          </p:nvSpPr>
          <p:spPr>
            <a:xfrm>
              <a:off x="5000204" y="1664192"/>
              <a:ext cx="1264314" cy="504645"/>
            </a:xfrm>
            <a:custGeom>
              <a:avLst/>
              <a:gdLst>
                <a:gd name="connsiteX0" fmla="*/ 3 w 1264314"/>
                <a:gd name="connsiteY0" fmla="*/ 173529 h 504645"/>
                <a:gd name="connsiteX1" fmla="*/ 562024 w 1264314"/>
                <a:gd name="connsiteY1" fmla="*/ 133385 h 504645"/>
                <a:gd name="connsiteX2" fmla="*/ 495117 w 1264314"/>
                <a:gd name="connsiteY2" fmla="*/ 79859 h 504645"/>
                <a:gd name="connsiteX3" fmla="*/ 1244479 w 1264314"/>
                <a:gd name="connsiteY3" fmla="*/ 490224 h 504645"/>
                <a:gd name="connsiteX4" fmla="*/ 1008073 w 1264314"/>
                <a:gd name="connsiteY4" fmla="*/ 374251 h 504645"/>
                <a:gd name="connsiteX5" fmla="*/ 584327 w 1264314"/>
                <a:gd name="connsiteY5" fmla="*/ 12951 h 504645"/>
                <a:gd name="connsiteX6" fmla="*/ 673536 w 1264314"/>
                <a:gd name="connsiteY6" fmla="*/ 84319 h 504645"/>
                <a:gd name="connsiteX7" fmla="*/ 441591 w 1264314"/>
                <a:gd name="connsiteY7" fmla="*/ 124464 h 504645"/>
                <a:gd name="connsiteX8" fmla="*/ 102594 w 1264314"/>
                <a:gd name="connsiteY8" fmla="*/ 137845 h 504645"/>
                <a:gd name="connsiteX9" fmla="*/ 553103 w 1264314"/>
                <a:gd name="connsiteY9" fmla="*/ 53096 h 504645"/>
                <a:gd name="connsiteX10" fmla="*/ 3 w 1264314"/>
                <a:gd name="connsiteY10" fmla="*/ 173529 h 50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4314" h="504645">
                  <a:moveTo>
                    <a:pt x="3" y="173529"/>
                  </a:moveTo>
                  <a:cubicBezTo>
                    <a:pt x="1490" y="186910"/>
                    <a:pt x="479505" y="148997"/>
                    <a:pt x="562024" y="133385"/>
                  </a:cubicBezTo>
                  <a:cubicBezTo>
                    <a:pt x="644543" y="117773"/>
                    <a:pt x="381375" y="20386"/>
                    <a:pt x="495117" y="79859"/>
                  </a:cubicBezTo>
                  <a:cubicBezTo>
                    <a:pt x="608859" y="139332"/>
                    <a:pt x="1158986" y="441159"/>
                    <a:pt x="1244479" y="490224"/>
                  </a:cubicBezTo>
                  <a:cubicBezTo>
                    <a:pt x="1329972" y="539289"/>
                    <a:pt x="1118098" y="453796"/>
                    <a:pt x="1008073" y="374251"/>
                  </a:cubicBezTo>
                  <a:cubicBezTo>
                    <a:pt x="898048" y="294706"/>
                    <a:pt x="640083" y="61273"/>
                    <a:pt x="584327" y="12951"/>
                  </a:cubicBezTo>
                  <a:cubicBezTo>
                    <a:pt x="528571" y="-35371"/>
                    <a:pt x="697325" y="65734"/>
                    <a:pt x="673536" y="84319"/>
                  </a:cubicBezTo>
                  <a:cubicBezTo>
                    <a:pt x="649747" y="102904"/>
                    <a:pt x="536748" y="115543"/>
                    <a:pt x="441591" y="124464"/>
                  </a:cubicBezTo>
                  <a:cubicBezTo>
                    <a:pt x="346434" y="133385"/>
                    <a:pt x="84009" y="149740"/>
                    <a:pt x="102594" y="137845"/>
                  </a:cubicBezTo>
                  <a:cubicBezTo>
                    <a:pt x="121179" y="125950"/>
                    <a:pt x="563511" y="50866"/>
                    <a:pt x="553103" y="53096"/>
                  </a:cubicBezTo>
                  <a:cubicBezTo>
                    <a:pt x="542695" y="55326"/>
                    <a:pt x="-1484" y="160148"/>
                    <a:pt x="3" y="1735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4" name="フリーフォーム 1193">
              <a:extLst>
                <a:ext uri="{FF2B5EF4-FFF2-40B4-BE49-F238E27FC236}">
                  <a16:creationId xmlns:a16="http://schemas.microsoft.com/office/drawing/2014/main" id="{6DD1C771-B815-B468-BF33-E843EA947DC2}"/>
                </a:ext>
              </a:extLst>
            </p:cNvPr>
            <p:cNvSpPr/>
            <p:nvPr/>
          </p:nvSpPr>
          <p:spPr>
            <a:xfrm>
              <a:off x="4982079" y="1971527"/>
              <a:ext cx="130461" cy="896657"/>
            </a:xfrm>
            <a:custGeom>
              <a:avLst/>
              <a:gdLst>
                <a:gd name="connsiteX0" fmla="*/ 40430 w 130461"/>
                <a:gd name="connsiteY0" fmla="*/ 9 h 896657"/>
                <a:gd name="connsiteX1" fmla="*/ 89496 w 130461"/>
                <a:gd name="connsiteY1" fmla="*/ 463899 h 896657"/>
                <a:gd name="connsiteX2" fmla="*/ 286 w 130461"/>
                <a:gd name="connsiteY2" fmla="*/ 896567 h 896657"/>
                <a:gd name="connsiteX3" fmla="*/ 125180 w 130461"/>
                <a:gd name="connsiteY3" fmla="*/ 428215 h 896657"/>
                <a:gd name="connsiteX4" fmla="*/ 102877 w 130461"/>
                <a:gd name="connsiteY4" fmla="*/ 450518 h 896657"/>
                <a:gd name="connsiteX5" fmla="*/ 40430 w 130461"/>
                <a:gd name="connsiteY5" fmla="*/ 9 h 896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461" h="896657">
                  <a:moveTo>
                    <a:pt x="40430" y="9"/>
                  </a:moveTo>
                  <a:cubicBezTo>
                    <a:pt x="38200" y="2239"/>
                    <a:pt x="96187" y="314473"/>
                    <a:pt x="89496" y="463899"/>
                  </a:cubicBezTo>
                  <a:cubicBezTo>
                    <a:pt x="82805" y="613325"/>
                    <a:pt x="-5661" y="902514"/>
                    <a:pt x="286" y="896567"/>
                  </a:cubicBezTo>
                  <a:cubicBezTo>
                    <a:pt x="6233" y="890620"/>
                    <a:pt x="108082" y="502557"/>
                    <a:pt x="125180" y="428215"/>
                  </a:cubicBezTo>
                  <a:cubicBezTo>
                    <a:pt x="142279" y="353874"/>
                    <a:pt x="113285" y="516682"/>
                    <a:pt x="102877" y="450518"/>
                  </a:cubicBezTo>
                  <a:cubicBezTo>
                    <a:pt x="92469" y="384354"/>
                    <a:pt x="42660" y="-2221"/>
                    <a:pt x="40430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5" name="フリーフォーム 1194">
              <a:extLst>
                <a:ext uri="{FF2B5EF4-FFF2-40B4-BE49-F238E27FC236}">
                  <a16:creationId xmlns:a16="http://schemas.microsoft.com/office/drawing/2014/main" id="{2AB077E5-CCD6-53A4-5F31-79DDF88630B7}"/>
                </a:ext>
              </a:extLst>
            </p:cNvPr>
            <p:cNvSpPr/>
            <p:nvPr/>
          </p:nvSpPr>
          <p:spPr>
            <a:xfrm>
              <a:off x="3371831" y="2595277"/>
              <a:ext cx="129724" cy="1004449"/>
            </a:xfrm>
            <a:custGeom>
              <a:avLst/>
              <a:gdLst>
                <a:gd name="connsiteX0" fmla="*/ 129652 w 129724"/>
                <a:gd name="connsiteY0" fmla="*/ 5187 h 1004449"/>
                <a:gd name="connsiteX1" fmla="*/ 58284 w 129724"/>
                <a:gd name="connsiteY1" fmla="*/ 674261 h 1004449"/>
                <a:gd name="connsiteX2" fmla="*/ 62745 w 129724"/>
                <a:gd name="connsiteY2" fmla="*/ 625195 h 1004449"/>
                <a:gd name="connsiteX3" fmla="*/ 298 w 129724"/>
                <a:gd name="connsiteY3" fmla="*/ 1004337 h 1004449"/>
                <a:gd name="connsiteX4" fmla="*/ 40442 w 129724"/>
                <a:gd name="connsiteY4" fmla="*/ 660879 h 1004449"/>
                <a:gd name="connsiteX5" fmla="*/ 71666 w 129724"/>
                <a:gd name="connsiteY5" fmla="*/ 295119 h 1004449"/>
                <a:gd name="connsiteX6" fmla="*/ 71666 w 129724"/>
                <a:gd name="connsiteY6" fmla="*/ 362026 h 1004449"/>
                <a:gd name="connsiteX7" fmla="*/ 129652 w 129724"/>
                <a:gd name="connsiteY7" fmla="*/ 5187 h 1004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724" h="1004449">
                  <a:moveTo>
                    <a:pt x="129652" y="5187"/>
                  </a:moveTo>
                  <a:cubicBezTo>
                    <a:pt x="127422" y="57226"/>
                    <a:pt x="69435" y="570926"/>
                    <a:pt x="58284" y="674261"/>
                  </a:cubicBezTo>
                  <a:cubicBezTo>
                    <a:pt x="47133" y="777596"/>
                    <a:pt x="72409" y="570182"/>
                    <a:pt x="62745" y="625195"/>
                  </a:cubicBezTo>
                  <a:cubicBezTo>
                    <a:pt x="53081" y="680208"/>
                    <a:pt x="4015" y="998390"/>
                    <a:pt x="298" y="1004337"/>
                  </a:cubicBezTo>
                  <a:cubicBezTo>
                    <a:pt x="-3419" y="1010284"/>
                    <a:pt x="28547" y="779082"/>
                    <a:pt x="40442" y="660879"/>
                  </a:cubicBezTo>
                  <a:cubicBezTo>
                    <a:pt x="52337" y="542676"/>
                    <a:pt x="66462" y="344928"/>
                    <a:pt x="71666" y="295119"/>
                  </a:cubicBezTo>
                  <a:cubicBezTo>
                    <a:pt x="76870" y="245310"/>
                    <a:pt x="61258" y="415552"/>
                    <a:pt x="71666" y="362026"/>
                  </a:cubicBezTo>
                  <a:cubicBezTo>
                    <a:pt x="82074" y="308500"/>
                    <a:pt x="131882" y="-46852"/>
                    <a:pt x="129652" y="51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6" name="フリーフォーム 1195">
              <a:extLst>
                <a:ext uri="{FF2B5EF4-FFF2-40B4-BE49-F238E27FC236}">
                  <a16:creationId xmlns:a16="http://schemas.microsoft.com/office/drawing/2014/main" id="{CCCBAE63-6372-E716-AD6D-D81FE4767CD4}"/>
                </a:ext>
              </a:extLst>
            </p:cNvPr>
            <p:cNvSpPr/>
            <p:nvPr/>
          </p:nvSpPr>
          <p:spPr>
            <a:xfrm>
              <a:off x="3795715" y="3826924"/>
              <a:ext cx="261792" cy="888392"/>
            </a:xfrm>
            <a:custGeom>
              <a:avLst/>
              <a:gdLst>
                <a:gd name="connsiteX0" fmla="*/ 160 w 261792"/>
                <a:gd name="connsiteY0" fmla="*/ 175 h 888392"/>
                <a:gd name="connsiteX1" fmla="*/ 160738 w 261792"/>
                <a:gd name="connsiteY1" fmla="*/ 370395 h 888392"/>
                <a:gd name="connsiteX2" fmla="*/ 258868 w 261792"/>
                <a:gd name="connsiteY2" fmla="*/ 883351 h 888392"/>
                <a:gd name="connsiteX3" fmla="*/ 232105 w 261792"/>
                <a:gd name="connsiteY3" fmla="*/ 615722 h 888392"/>
                <a:gd name="connsiteX4" fmla="*/ 191961 w 261792"/>
                <a:gd name="connsiteY4" fmla="*/ 343632 h 888392"/>
                <a:gd name="connsiteX5" fmla="*/ 191961 w 261792"/>
                <a:gd name="connsiteY5" fmla="*/ 415000 h 888392"/>
                <a:gd name="connsiteX6" fmla="*/ 160 w 261792"/>
                <a:gd name="connsiteY6" fmla="*/ 175 h 888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1792" h="888392">
                  <a:moveTo>
                    <a:pt x="160" y="175"/>
                  </a:moveTo>
                  <a:cubicBezTo>
                    <a:pt x="-5044" y="-7259"/>
                    <a:pt x="117620" y="223199"/>
                    <a:pt x="160738" y="370395"/>
                  </a:cubicBezTo>
                  <a:cubicBezTo>
                    <a:pt x="203856" y="517591"/>
                    <a:pt x="246974" y="842463"/>
                    <a:pt x="258868" y="883351"/>
                  </a:cubicBezTo>
                  <a:cubicBezTo>
                    <a:pt x="270762" y="924239"/>
                    <a:pt x="243256" y="705675"/>
                    <a:pt x="232105" y="615722"/>
                  </a:cubicBezTo>
                  <a:cubicBezTo>
                    <a:pt x="220954" y="525769"/>
                    <a:pt x="198652" y="377086"/>
                    <a:pt x="191961" y="343632"/>
                  </a:cubicBezTo>
                  <a:cubicBezTo>
                    <a:pt x="185270" y="310178"/>
                    <a:pt x="218724" y="474473"/>
                    <a:pt x="191961" y="415000"/>
                  </a:cubicBezTo>
                  <a:cubicBezTo>
                    <a:pt x="165198" y="355527"/>
                    <a:pt x="5364" y="7609"/>
                    <a:pt x="160" y="1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7" name="フリーフォーム 1196">
              <a:extLst>
                <a:ext uri="{FF2B5EF4-FFF2-40B4-BE49-F238E27FC236}">
                  <a16:creationId xmlns:a16="http://schemas.microsoft.com/office/drawing/2014/main" id="{FC7ED1D9-0454-7A1E-C89F-17657BD1D031}"/>
                </a:ext>
              </a:extLst>
            </p:cNvPr>
            <p:cNvSpPr/>
            <p:nvPr/>
          </p:nvSpPr>
          <p:spPr>
            <a:xfrm>
              <a:off x="3597966" y="3861953"/>
              <a:ext cx="177426" cy="781028"/>
            </a:xfrm>
            <a:custGeom>
              <a:avLst/>
              <a:gdLst>
                <a:gd name="connsiteX0" fmla="*/ 1648 w 177426"/>
                <a:gd name="connsiteY0" fmla="*/ 5290 h 781028"/>
                <a:gd name="connsiteX1" fmla="*/ 59634 w 177426"/>
                <a:gd name="connsiteY1" fmla="*/ 509325 h 781028"/>
                <a:gd name="connsiteX2" fmla="*/ 59634 w 177426"/>
                <a:gd name="connsiteY2" fmla="*/ 397813 h 781028"/>
                <a:gd name="connsiteX3" fmla="*/ 175607 w 177426"/>
                <a:gd name="connsiteY3" fmla="*/ 776954 h 781028"/>
                <a:gd name="connsiteX4" fmla="*/ 122081 w 177426"/>
                <a:gd name="connsiteY4" fmla="*/ 576232 h 781028"/>
                <a:gd name="connsiteX5" fmla="*/ 10569 w 177426"/>
                <a:gd name="connsiteY5" fmla="*/ 232775 h 781028"/>
                <a:gd name="connsiteX6" fmla="*/ 15029 w 177426"/>
                <a:gd name="connsiteY6" fmla="*/ 241696 h 781028"/>
                <a:gd name="connsiteX7" fmla="*/ 1648 w 177426"/>
                <a:gd name="connsiteY7" fmla="*/ 5290 h 78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7426" h="781028">
                  <a:moveTo>
                    <a:pt x="1648" y="5290"/>
                  </a:moveTo>
                  <a:cubicBezTo>
                    <a:pt x="9082" y="49895"/>
                    <a:pt x="49970" y="443905"/>
                    <a:pt x="59634" y="509325"/>
                  </a:cubicBezTo>
                  <a:cubicBezTo>
                    <a:pt x="69298" y="574745"/>
                    <a:pt x="40305" y="353208"/>
                    <a:pt x="59634" y="397813"/>
                  </a:cubicBezTo>
                  <a:cubicBezTo>
                    <a:pt x="78963" y="442418"/>
                    <a:pt x="165199" y="747218"/>
                    <a:pt x="175607" y="776954"/>
                  </a:cubicBezTo>
                  <a:cubicBezTo>
                    <a:pt x="186015" y="806690"/>
                    <a:pt x="149587" y="666929"/>
                    <a:pt x="122081" y="576232"/>
                  </a:cubicBezTo>
                  <a:cubicBezTo>
                    <a:pt x="94575" y="485536"/>
                    <a:pt x="28411" y="288531"/>
                    <a:pt x="10569" y="232775"/>
                  </a:cubicBezTo>
                  <a:cubicBezTo>
                    <a:pt x="-7273" y="177019"/>
                    <a:pt x="15773" y="271433"/>
                    <a:pt x="15029" y="241696"/>
                  </a:cubicBezTo>
                  <a:cubicBezTo>
                    <a:pt x="14285" y="211959"/>
                    <a:pt x="-5786" y="-39315"/>
                    <a:pt x="1648" y="52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8" name="フリーフォーム 1197">
              <a:extLst>
                <a:ext uri="{FF2B5EF4-FFF2-40B4-BE49-F238E27FC236}">
                  <a16:creationId xmlns:a16="http://schemas.microsoft.com/office/drawing/2014/main" id="{162922E5-F710-64AC-F6A7-C55E1EB3DB27}"/>
                </a:ext>
              </a:extLst>
            </p:cNvPr>
            <p:cNvSpPr/>
            <p:nvPr/>
          </p:nvSpPr>
          <p:spPr>
            <a:xfrm>
              <a:off x="5896363" y="4643350"/>
              <a:ext cx="509583" cy="545046"/>
            </a:xfrm>
            <a:custGeom>
              <a:avLst/>
              <a:gdLst>
                <a:gd name="connsiteX0" fmla="*/ 508897 w 509583"/>
                <a:gd name="connsiteY0" fmla="*/ 18 h 545046"/>
                <a:gd name="connsiteX1" fmla="*/ 268031 w 509583"/>
                <a:gd name="connsiteY1" fmla="*/ 281029 h 545046"/>
                <a:gd name="connsiteX2" fmla="*/ 98533 w 509583"/>
                <a:gd name="connsiteY2" fmla="*/ 486211 h 545046"/>
                <a:gd name="connsiteX3" fmla="*/ 174361 w 509583"/>
                <a:gd name="connsiteY3" fmla="*/ 414843 h 545046"/>
                <a:gd name="connsiteX4" fmla="*/ 402 w 509583"/>
                <a:gd name="connsiteY4" fmla="*/ 544197 h 545046"/>
                <a:gd name="connsiteX5" fmla="*/ 232347 w 509583"/>
                <a:gd name="connsiteY5" fmla="*/ 339015 h 545046"/>
                <a:gd name="connsiteX6" fmla="*/ 334938 w 509583"/>
                <a:gd name="connsiteY6" fmla="*/ 214121 h 545046"/>
                <a:gd name="connsiteX7" fmla="*/ 187742 w 509583"/>
                <a:gd name="connsiteY7" fmla="*/ 294410 h 545046"/>
                <a:gd name="connsiteX8" fmla="*/ 508897 w 509583"/>
                <a:gd name="connsiteY8" fmla="*/ 18 h 545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9583" h="545046">
                  <a:moveTo>
                    <a:pt x="508897" y="18"/>
                  </a:moveTo>
                  <a:cubicBezTo>
                    <a:pt x="522279" y="-2212"/>
                    <a:pt x="336425" y="199997"/>
                    <a:pt x="268031" y="281029"/>
                  </a:cubicBezTo>
                  <a:cubicBezTo>
                    <a:pt x="199637" y="362061"/>
                    <a:pt x="114145" y="463909"/>
                    <a:pt x="98533" y="486211"/>
                  </a:cubicBezTo>
                  <a:cubicBezTo>
                    <a:pt x="82921" y="508513"/>
                    <a:pt x="190716" y="405179"/>
                    <a:pt x="174361" y="414843"/>
                  </a:cubicBezTo>
                  <a:cubicBezTo>
                    <a:pt x="158006" y="424507"/>
                    <a:pt x="-9262" y="556835"/>
                    <a:pt x="402" y="544197"/>
                  </a:cubicBezTo>
                  <a:cubicBezTo>
                    <a:pt x="10066" y="531559"/>
                    <a:pt x="176591" y="394028"/>
                    <a:pt x="232347" y="339015"/>
                  </a:cubicBezTo>
                  <a:cubicBezTo>
                    <a:pt x="288103" y="284002"/>
                    <a:pt x="342372" y="221555"/>
                    <a:pt x="334938" y="214121"/>
                  </a:cubicBezTo>
                  <a:cubicBezTo>
                    <a:pt x="327504" y="206687"/>
                    <a:pt x="155032" y="324890"/>
                    <a:pt x="187742" y="294410"/>
                  </a:cubicBezTo>
                  <a:cubicBezTo>
                    <a:pt x="220452" y="263930"/>
                    <a:pt x="495515" y="2248"/>
                    <a:pt x="508897" y="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9" name="フリーフォーム 1198">
              <a:extLst>
                <a:ext uri="{FF2B5EF4-FFF2-40B4-BE49-F238E27FC236}">
                  <a16:creationId xmlns:a16="http://schemas.microsoft.com/office/drawing/2014/main" id="{F2ED5A00-98D1-0BA5-763F-BCFD8264BFA6}"/>
                </a:ext>
              </a:extLst>
            </p:cNvPr>
            <p:cNvSpPr/>
            <p:nvPr/>
          </p:nvSpPr>
          <p:spPr>
            <a:xfrm>
              <a:off x="5877566" y="4618244"/>
              <a:ext cx="596036" cy="795295"/>
            </a:xfrm>
            <a:custGeom>
              <a:avLst/>
              <a:gdLst>
                <a:gd name="connsiteX0" fmla="*/ 594602 w 596036"/>
                <a:gd name="connsiteY0" fmla="*/ 2821 h 795295"/>
                <a:gd name="connsiteX1" fmla="*/ 5817 w 596036"/>
                <a:gd name="connsiteY1" fmla="*/ 787867 h 795295"/>
                <a:gd name="connsiteX2" fmla="*/ 286828 w 596036"/>
                <a:gd name="connsiteY2" fmla="*/ 404265 h 795295"/>
                <a:gd name="connsiteX3" fmla="*/ 175316 w 596036"/>
                <a:gd name="connsiteY3" fmla="*/ 520238 h 795295"/>
                <a:gd name="connsiteX4" fmla="*/ 594602 w 596036"/>
                <a:gd name="connsiteY4" fmla="*/ 2821 h 795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6036" h="795295">
                  <a:moveTo>
                    <a:pt x="594602" y="2821"/>
                  </a:moveTo>
                  <a:cubicBezTo>
                    <a:pt x="566352" y="47426"/>
                    <a:pt x="57113" y="720960"/>
                    <a:pt x="5817" y="787867"/>
                  </a:cubicBezTo>
                  <a:cubicBezTo>
                    <a:pt x="-45479" y="854774"/>
                    <a:pt x="258578" y="448870"/>
                    <a:pt x="286828" y="404265"/>
                  </a:cubicBezTo>
                  <a:cubicBezTo>
                    <a:pt x="315078" y="359660"/>
                    <a:pt x="125507" y="584172"/>
                    <a:pt x="175316" y="520238"/>
                  </a:cubicBezTo>
                  <a:cubicBezTo>
                    <a:pt x="225125" y="456304"/>
                    <a:pt x="622852" y="-41784"/>
                    <a:pt x="594602" y="28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0" name="フリーフォーム 1199">
              <a:extLst>
                <a:ext uri="{FF2B5EF4-FFF2-40B4-BE49-F238E27FC236}">
                  <a16:creationId xmlns:a16="http://schemas.microsoft.com/office/drawing/2014/main" id="{03733256-C2B8-9D41-50E1-13DB08F6EA69}"/>
                </a:ext>
              </a:extLst>
            </p:cNvPr>
            <p:cNvSpPr/>
            <p:nvPr/>
          </p:nvSpPr>
          <p:spPr>
            <a:xfrm>
              <a:off x="3715017" y="3526207"/>
              <a:ext cx="372715" cy="273765"/>
            </a:xfrm>
            <a:custGeom>
              <a:avLst/>
              <a:gdLst>
                <a:gd name="connsiteX0" fmla="*/ 13951 w 372715"/>
                <a:gd name="connsiteY0" fmla="*/ 15420 h 273765"/>
                <a:gd name="connsiteX1" fmla="*/ 357408 w 372715"/>
                <a:gd name="connsiteY1" fmla="*/ 265208 h 273765"/>
                <a:gd name="connsiteX2" fmla="*/ 299422 w 372715"/>
                <a:gd name="connsiteY2" fmla="*/ 207221 h 273765"/>
                <a:gd name="connsiteX3" fmla="*/ 178989 w 372715"/>
                <a:gd name="connsiteY3" fmla="*/ 122472 h 273765"/>
                <a:gd name="connsiteX4" fmla="*/ 76398 w 372715"/>
                <a:gd name="connsiteY4" fmla="*/ 37723 h 273765"/>
                <a:gd name="connsiteX5" fmla="*/ 13951 w 372715"/>
                <a:gd name="connsiteY5" fmla="*/ 15420 h 273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715" h="273765">
                  <a:moveTo>
                    <a:pt x="13951" y="15420"/>
                  </a:moveTo>
                  <a:cubicBezTo>
                    <a:pt x="60786" y="53334"/>
                    <a:pt x="309830" y="233241"/>
                    <a:pt x="357408" y="265208"/>
                  </a:cubicBezTo>
                  <a:cubicBezTo>
                    <a:pt x="404986" y="297175"/>
                    <a:pt x="329159" y="231010"/>
                    <a:pt x="299422" y="207221"/>
                  </a:cubicBezTo>
                  <a:cubicBezTo>
                    <a:pt x="269685" y="183432"/>
                    <a:pt x="216160" y="150722"/>
                    <a:pt x="178989" y="122472"/>
                  </a:cubicBezTo>
                  <a:cubicBezTo>
                    <a:pt x="141818" y="94222"/>
                    <a:pt x="101674" y="56308"/>
                    <a:pt x="76398" y="37723"/>
                  </a:cubicBezTo>
                  <a:cubicBezTo>
                    <a:pt x="51122" y="19138"/>
                    <a:pt x="-32884" y="-22494"/>
                    <a:pt x="13951" y="154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1" name="フリーフォーム 1200">
              <a:extLst>
                <a:ext uri="{FF2B5EF4-FFF2-40B4-BE49-F238E27FC236}">
                  <a16:creationId xmlns:a16="http://schemas.microsoft.com/office/drawing/2014/main" id="{52A9FD3F-5B4C-994C-4C30-64EFBA2A3661}"/>
                </a:ext>
              </a:extLst>
            </p:cNvPr>
            <p:cNvSpPr/>
            <p:nvPr/>
          </p:nvSpPr>
          <p:spPr>
            <a:xfrm>
              <a:off x="4207841" y="3751071"/>
              <a:ext cx="369100" cy="308041"/>
            </a:xfrm>
            <a:custGeom>
              <a:avLst/>
              <a:gdLst>
                <a:gd name="connsiteX0" fmla="*/ 368619 w 369100"/>
                <a:gd name="connsiteY0" fmla="*/ 199 h 308041"/>
                <a:gd name="connsiteX1" fmla="*/ 87609 w 369100"/>
                <a:gd name="connsiteY1" fmla="*/ 174158 h 308041"/>
                <a:gd name="connsiteX2" fmla="*/ 47464 w 369100"/>
                <a:gd name="connsiteY2" fmla="*/ 307973 h 308041"/>
                <a:gd name="connsiteX3" fmla="*/ 60846 w 369100"/>
                <a:gd name="connsiteY3" fmla="*/ 192000 h 308041"/>
                <a:gd name="connsiteX4" fmla="*/ 74227 w 369100"/>
                <a:gd name="connsiteY4" fmla="*/ 165237 h 308041"/>
                <a:gd name="connsiteX5" fmla="*/ 11780 w 369100"/>
                <a:gd name="connsiteY5" fmla="*/ 209842 h 308041"/>
                <a:gd name="connsiteX6" fmla="*/ 368619 w 369100"/>
                <a:gd name="connsiteY6" fmla="*/ 199 h 308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100" h="308041">
                  <a:moveTo>
                    <a:pt x="368619" y="199"/>
                  </a:moveTo>
                  <a:cubicBezTo>
                    <a:pt x="381257" y="-5748"/>
                    <a:pt x="141135" y="122862"/>
                    <a:pt x="87609" y="174158"/>
                  </a:cubicBezTo>
                  <a:cubicBezTo>
                    <a:pt x="34083" y="225454"/>
                    <a:pt x="51924" y="304999"/>
                    <a:pt x="47464" y="307973"/>
                  </a:cubicBezTo>
                  <a:cubicBezTo>
                    <a:pt x="43004" y="310947"/>
                    <a:pt x="56386" y="215789"/>
                    <a:pt x="60846" y="192000"/>
                  </a:cubicBezTo>
                  <a:cubicBezTo>
                    <a:pt x="65306" y="168211"/>
                    <a:pt x="82405" y="162263"/>
                    <a:pt x="74227" y="165237"/>
                  </a:cubicBezTo>
                  <a:cubicBezTo>
                    <a:pt x="66049" y="168211"/>
                    <a:pt x="-33568" y="238835"/>
                    <a:pt x="11780" y="209842"/>
                  </a:cubicBezTo>
                  <a:cubicBezTo>
                    <a:pt x="57128" y="180849"/>
                    <a:pt x="355981" y="6146"/>
                    <a:pt x="368619" y="1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2" name="フリーフォーム 1201">
              <a:extLst>
                <a:ext uri="{FF2B5EF4-FFF2-40B4-BE49-F238E27FC236}">
                  <a16:creationId xmlns:a16="http://schemas.microsoft.com/office/drawing/2014/main" id="{871D9060-4488-C49A-C9A8-C76046CE211F}"/>
                </a:ext>
              </a:extLst>
            </p:cNvPr>
            <p:cNvSpPr/>
            <p:nvPr/>
          </p:nvSpPr>
          <p:spPr>
            <a:xfrm>
              <a:off x="5364009" y="3690251"/>
              <a:ext cx="131697" cy="756245"/>
            </a:xfrm>
            <a:custGeom>
              <a:avLst/>
              <a:gdLst>
                <a:gd name="connsiteX0" fmla="*/ 1958 w 131697"/>
                <a:gd name="connsiteY0" fmla="*/ 7493 h 756245"/>
                <a:gd name="connsiteX1" fmla="*/ 131312 w 131697"/>
                <a:gd name="connsiteY1" fmla="*/ 752395 h 756245"/>
                <a:gd name="connsiteX2" fmla="*/ 42102 w 131697"/>
                <a:gd name="connsiteY2" fmla="*/ 301886 h 756245"/>
                <a:gd name="connsiteX3" fmla="*/ 51023 w 131697"/>
                <a:gd name="connsiteY3" fmla="*/ 364332 h 756245"/>
                <a:gd name="connsiteX4" fmla="*/ 1958 w 131697"/>
                <a:gd name="connsiteY4" fmla="*/ 7493 h 756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697" h="756245">
                  <a:moveTo>
                    <a:pt x="1958" y="7493"/>
                  </a:moveTo>
                  <a:cubicBezTo>
                    <a:pt x="15340" y="72170"/>
                    <a:pt x="124621" y="703330"/>
                    <a:pt x="131312" y="752395"/>
                  </a:cubicBezTo>
                  <a:cubicBezTo>
                    <a:pt x="138003" y="801461"/>
                    <a:pt x="55484" y="366563"/>
                    <a:pt x="42102" y="301886"/>
                  </a:cubicBezTo>
                  <a:cubicBezTo>
                    <a:pt x="28721" y="237209"/>
                    <a:pt x="53997" y="411911"/>
                    <a:pt x="51023" y="364332"/>
                  </a:cubicBezTo>
                  <a:cubicBezTo>
                    <a:pt x="48049" y="316753"/>
                    <a:pt x="-11424" y="-57184"/>
                    <a:pt x="1958" y="74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3" name="フリーフォーム 1202">
              <a:extLst>
                <a:ext uri="{FF2B5EF4-FFF2-40B4-BE49-F238E27FC236}">
                  <a16:creationId xmlns:a16="http://schemas.microsoft.com/office/drawing/2014/main" id="{5FE65023-77C6-49CF-E99E-30CB03180728}"/>
                </a:ext>
              </a:extLst>
            </p:cNvPr>
            <p:cNvSpPr/>
            <p:nvPr/>
          </p:nvSpPr>
          <p:spPr>
            <a:xfrm>
              <a:off x="4527395" y="3612934"/>
              <a:ext cx="160638" cy="652060"/>
            </a:xfrm>
            <a:custGeom>
              <a:avLst/>
              <a:gdLst>
                <a:gd name="connsiteX0" fmla="*/ 160578 w 160638"/>
                <a:gd name="connsiteY0" fmla="*/ 61 h 652060"/>
                <a:gd name="connsiteX1" fmla="*/ 75828 w 160638"/>
                <a:gd name="connsiteY1" fmla="*/ 227546 h 652060"/>
                <a:gd name="connsiteX2" fmla="*/ 0 w 160638"/>
                <a:gd name="connsiteY2" fmla="*/ 397045 h 652060"/>
                <a:gd name="connsiteX3" fmla="*/ 75828 w 160638"/>
                <a:gd name="connsiteY3" fmla="*/ 191862 h 652060"/>
                <a:gd name="connsiteX4" fmla="*/ 44605 w 160638"/>
                <a:gd name="connsiteY4" fmla="*/ 651292 h 652060"/>
                <a:gd name="connsiteX5" fmla="*/ 84749 w 160638"/>
                <a:gd name="connsiteY5" fmla="*/ 62508 h 652060"/>
                <a:gd name="connsiteX6" fmla="*/ 62447 w 160638"/>
                <a:gd name="connsiteY6" fmla="*/ 249848 h 652060"/>
                <a:gd name="connsiteX7" fmla="*/ 160578 w 160638"/>
                <a:gd name="connsiteY7" fmla="*/ 61 h 65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0638" h="652060">
                  <a:moveTo>
                    <a:pt x="160578" y="61"/>
                  </a:moveTo>
                  <a:cubicBezTo>
                    <a:pt x="162808" y="-3656"/>
                    <a:pt x="102591" y="161382"/>
                    <a:pt x="75828" y="227546"/>
                  </a:cubicBezTo>
                  <a:cubicBezTo>
                    <a:pt x="49065" y="293710"/>
                    <a:pt x="0" y="402992"/>
                    <a:pt x="0" y="397045"/>
                  </a:cubicBezTo>
                  <a:cubicBezTo>
                    <a:pt x="0" y="391098"/>
                    <a:pt x="68394" y="149488"/>
                    <a:pt x="75828" y="191862"/>
                  </a:cubicBezTo>
                  <a:cubicBezTo>
                    <a:pt x="83262" y="234236"/>
                    <a:pt x="43118" y="672851"/>
                    <a:pt x="44605" y="651292"/>
                  </a:cubicBezTo>
                  <a:cubicBezTo>
                    <a:pt x="46092" y="629733"/>
                    <a:pt x="81775" y="129415"/>
                    <a:pt x="84749" y="62508"/>
                  </a:cubicBezTo>
                  <a:cubicBezTo>
                    <a:pt x="87723" y="-4399"/>
                    <a:pt x="53526" y="256539"/>
                    <a:pt x="62447" y="249848"/>
                  </a:cubicBezTo>
                  <a:cubicBezTo>
                    <a:pt x="71368" y="243157"/>
                    <a:pt x="158348" y="3778"/>
                    <a:pt x="160578" y="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4" name="フリーフォーム 1203">
              <a:extLst>
                <a:ext uri="{FF2B5EF4-FFF2-40B4-BE49-F238E27FC236}">
                  <a16:creationId xmlns:a16="http://schemas.microsoft.com/office/drawing/2014/main" id="{20E46BCA-E814-EAA8-A3C6-4687FE72527A}"/>
                </a:ext>
              </a:extLst>
            </p:cNvPr>
            <p:cNvSpPr/>
            <p:nvPr/>
          </p:nvSpPr>
          <p:spPr>
            <a:xfrm>
              <a:off x="4473803" y="2648495"/>
              <a:ext cx="37371" cy="270840"/>
            </a:xfrm>
            <a:custGeom>
              <a:avLst/>
              <a:gdLst>
                <a:gd name="connsiteX0" fmla="*/ 31290 w 37371"/>
                <a:gd name="connsiteY0" fmla="*/ 1035 h 270840"/>
                <a:gd name="connsiteX1" fmla="*/ 31290 w 37371"/>
                <a:gd name="connsiteY1" fmla="*/ 179454 h 270840"/>
                <a:gd name="connsiteX2" fmla="*/ 35750 w 37371"/>
                <a:gd name="connsiteY2" fmla="*/ 264204 h 270840"/>
                <a:gd name="connsiteX3" fmla="*/ 66 w 37371"/>
                <a:gd name="connsiteY3" fmla="*/ 143770 h 270840"/>
                <a:gd name="connsiteX4" fmla="*/ 26829 w 37371"/>
                <a:gd name="connsiteY4" fmla="*/ 268664 h 270840"/>
                <a:gd name="connsiteX5" fmla="*/ 31290 w 37371"/>
                <a:gd name="connsiteY5" fmla="*/ 1035 h 270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371" h="270840">
                  <a:moveTo>
                    <a:pt x="31290" y="1035"/>
                  </a:moveTo>
                  <a:cubicBezTo>
                    <a:pt x="32033" y="-13833"/>
                    <a:pt x="30547" y="135593"/>
                    <a:pt x="31290" y="179454"/>
                  </a:cubicBezTo>
                  <a:cubicBezTo>
                    <a:pt x="32033" y="223316"/>
                    <a:pt x="40954" y="270151"/>
                    <a:pt x="35750" y="264204"/>
                  </a:cubicBezTo>
                  <a:cubicBezTo>
                    <a:pt x="30546" y="258257"/>
                    <a:pt x="1553" y="143027"/>
                    <a:pt x="66" y="143770"/>
                  </a:cubicBezTo>
                  <a:cubicBezTo>
                    <a:pt x="-1421" y="144513"/>
                    <a:pt x="22368" y="290223"/>
                    <a:pt x="26829" y="268664"/>
                  </a:cubicBezTo>
                  <a:cubicBezTo>
                    <a:pt x="31289" y="247105"/>
                    <a:pt x="30547" y="15903"/>
                    <a:pt x="31290" y="10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5" name="フリーフォーム 1204">
              <a:extLst>
                <a:ext uri="{FF2B5EF4-FFF2-40B4-BE49-F238E27FC236}">
                  <a16:creationId xmlns:a16="http://schemas.microsoft.com/office/drawing/2014/main" id="{ED5B87F5-6A5E-DC1C-0135-693F8570B693}"/>
                </a:ext>
              </a:extLst>
            </p:cNvPr>
            <p:cNvSpPr/>
            <p:nvPr/>
          </p:nvSpPr>
          <p:spPr>
            <a:xfrm>
              <a:off x="5861078" y="2149523"/>
              <a:ext cx="384525" cy="735086"/>
            </a:xfrm>
            <a:custGeom>
              <a:avLst/>
              <a:gdLst>
                <a:gd name="connsiteX0" fmla="*/ 3 w 384525"/>
                <a:gd name="connsiteY0" fmla="*/ 432 h 735086"/>
                <a:gd name="connsiteX1" fmla="*/ 156120 w 384525"/>
                <a:gd name="connsiteY1" fmla="*/ 384034 h 735086"/>
                <a:gd name="connsiteX2" fmla="*/ 124897 w 384525"/>
                <a:gd name="connsiteY2" fmla="*/ 370653 h 735086"/>
                <a:gd name="connsiteX3" fmla="*/ 227488 w 384525"/>
                <a:gd name="connsiteY3" fmla="*/ 682887 h 735086"/>
                <a:gd name="connsiteX4" fmla="*/ 205185 w 384525"/>
                <a:gd name="connsiteY4" fmla="*/ 566914 h 735086"/>
                <a:gd name="connsiteX5" fmla="*/ 379144 w 384525"/>
                <a:gd name="connsiteY5" fmla="*/ 731952 h 735086"/>
                <a:gd name="connsiteX6" fmla="*/ 325619 w 384525"/>
                <a:gd name="connsiteY6" fmla="*/ 656124 h 735086"/>
                <a:gd name="connsiteX7" fmla="*/ 178422 w 384525"/>
                <a:gd name="connsiteY7" fmla="*/ 428639 h 735086"/>
                <a:gd name="connsiteX8" fmla="*/ 160581 w 384525"/>
                <a:gd name="connsiteY8" fmla="*/ 468783 h 735086"/>
                <a:gd name="connsiteX9" fmla="*/ 3 w 384525"/>
                <a:gd name="connsiteY9" fmla="*/ 432 h 73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4525" h="735086">
                  <a:moveTo>
                    <a:pt x="3" y="432"/>
                  </a:moveTo>
                  <a:cubicBezTo>
                    <a:pt x="-740" y="-13693"/>
                    <a:pt x="135304" y="322330"/>
                    <a:pt x="156120" y="384034"/>
                  </a:cubicBezTo>
                  <a:cubicBezTo>
                    <a:pt x="176936" y="445738"/>
                    <a:pt x="113002" y="320844"/>
                    <a:pt x="124897" y="370653"/>
                  </a:cubicBezTo>
                  <a:cubicBezTo>
                    <a:pt x="136792" y="420462"/>
                    <a:pt x="214107" y="650177"/>
                    <a:pt x="227488" y="682887"/>
                  </a:cubicBezTo>
                  <a:cubicBezTo>
                    <a:pt x="240869" y="715597"/>
                    <a:pt x="179909" y="558737"/>
                    <a:pt x="205185" y="566914"/>
                  </a:cubicBezTo>
                  <a:cubicBezTo>
                    <a:pt x="230461" y="575092"/>
                    <a:pt x="359072" y="717084"/>
                    <a:pt x="379144" y="731952"/>
                  </a:cubicBezTo>
                  <a:cubicBezTo>
                    <a:pt x="399216" y="746820"/>
                    <a:pt x="359073" y="706676"/>
                    <a:pt x="325619" y="656124"/>
                  </a:cubicBezTo>
                  <a:cubicBezTo>
                    <a:pt x="292165" y="605572"/>
                    <a:pt x="205928" y="459862"/>
                    <a:pt x="178422" y="428639"/>
                  </a:cubicBezTo>
                  <a:cubicBezTo>
                    <a:pt x="150916" y="397416"/>
                    <a:pt x="187344" y="542381"/>
                    <a:pt x="160581" y="468783"/>
                  </a:cubicBezTo>
                  <a:cubicBezTo>
                    <a:pt x="133818" y="395185"/>
                    <a:pt x="746" y="14557"/>
                    <a:pt x="3" y="4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6" name="フリーフォーム 1205">
              <a:extLst>
                <a:ext uri="{FF2B5EF4-FFF2-40B4-BE49-F238E27FC236}">
                  <a16:creationId xmlns:a16="http://schemas.microsoft.com/office/drawing/2014/main" id="{34630B86-76D1-2418-69FA-1382398BF30D}"/>
                </a:ext>
              </a:extLst>
            </p:cNvPr>
            <p:cNvSpPr/>
            <p:nvPr/>
          </p:nvSpPr>
          <p:spPr>
            <a:xfrm>
              <a:off x="4820018" y="1864408"/>
              <a:ext cx="131276" cy="989875"/>
            </a:xfrm>
            <a:custGeom>
              <a:avLst/>
              <a:gdLst>
                <a:gd name="connsiteX0" fmla="*/ 131123 w 131276"/>
                <a:gd name="connsiteY0" fmla="*/ 76 h 989875"/>
                <a:gd name="connsiteX1" fmla="*/ 1769 w 131276"/>
                <a:gd name="connsiteY1" fmla="*/ 388138 h 989875"/>
                <a:gd name="connsiteX2" fmla="*/ 59756 w 131276"/>
                <a:gd name="connsiteY2" fmla="*/ 365836 h 989875"/>
                <a:gd name="connsiteX3" fmla="*/ 113282 w 131276"/>
                <a:gd name="connsiteY3" fmla="*/ 985844 h 989875"/>
                <a:gd name="connsiteX4" fmla="*/ 55295 w 131276"/>
                <a:gd name="connsiteY4" fmla="*/ 620084 h 989875"/>
                <a:gd name="connsiteX5" fmla="*/ 28532 w 131276"/>
                <a:gd name="connsiteY5" fmla="*/ 356915 h 989875"/>
                <a:gd name="connsiteX6" fmla="*/ 131123 w 131276"/>
                <a:gd name="connsiteY6" fmla="*/ 76 h 989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276" h="989875">
                  <a:moveTo>
                    <a:pt x="131123" y="76"/>
                  </a:moveTo>
                  <a:cubicBezTo>
                    <a:pt x="126663" y="5280"/>
                    <a:pt x="13663" y="327178"/>
                    <a:pt x="1769" y="388138"/>
                  </a:cubicBezTo>
                  <a:cubicBezTo>
                    <a:pt x="-10126" y="449098"/>
                    <a:pt x="41170" y="266218"/>
                    <a:pt x="59756" y="365836"/>
                  </a:cubicBezTo>
                  <a:cubicBezTo>
                    <a:pt x="78341" y="465454"/>
                    <a:pt x="114025" y="943469"/>
                    <a:pt x="113282" y="985844"/>
                  </a:cubicBezTo>
                  <a:cubicBezTo>
                    <a:pt x="112539" y="1028219"/>
                    <a:pt x="69420" y="724906"/>
                    <a:pt x="55295" y="620084"/>
                  </a:cubicBezTo>
                  <a:cubicBezTo>
                    <a:pt x="41170" y="515263"/>
                    <a:pt x="15894" y="455789"/>
                    <a:pt x="28532" y="356915"/>
                  </a:cubicBezTo>
                  <a:cubicBezTo>
                    <a:pt x="41170" y="258041"/>
                    <a:pt x="135583" y="-5128"/>
                    <a:pt x="131123" y="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7" name="フリーフォーム 1206">
              <a:extLst>
                <a:ext uri="{FF2B5EF4-FFF2-40B4-BE49-F238E27FC236}">
                  <a16:creationId xmlns:a16="http://schemas.microsoft.com/office/drawing/2014/main" id="{464B3AAE-5269-98D9-DD95-333F768BD7A3}"/>
                </a:ext>
              </a:extLst>
            </p:cNvPr>
            <p:cNvSpPr/>
            <p:nvPr/>
          </p:nvSpPr>
          <p:spPr>
            <a:xfrm>
              <a:off x="4748081" y="2872543"/>
              <a:ext cx="109600" cy="571127"/>
            </a:xfrm>
            <a:custGeom>
              <a:avLst/>
              <a:gdLst>
                <a:gd name="connsiteX0" fmla="*/ 109390 w 109600"/>
                <a:gd name="connsiteY0" fmla="*/ 11 h 571127"/>
                <a:gd name="connsiteX1" fmla="*/ 38022 w 109600"/>
                <a:gd name="connsiteY1" fmla="*/ 205194 h 571127"/>
                <a:gd name="connsiteX2" fmla="*/ 60325 w 109600"/>
                <a:gd name="connsiteY2" fmla="*/ 414837 h 571127"/>
                <a:gd name="connsiteX3" fmla="*/ 60325 w 109600"/>
                <a:gd name="connsiteY3" fmla="*/ 281022 h 571127"/>
                <a:gd name="connsiteX4" fmla="*/ 60325 w 109600"/>
                <a:gd name="connsiteY4" fmla="*/ 570954 h 571127"/>
                <a:gd name="connsiteX5" fmla="*/ 33562 w 109600"/>
                <a:gd name="connsiteY5" fmla="*/ 321166 h 571127"/>
                <a:gd name="connsiteX6" fmla="*/ 2339 w 109600"/>
                <a:gd name="connsiteY6" fmla="*/ 165049 h 571127"/>
                <a:gd name="connsiteX7" fmla="*/ 11259 w 109600"/>
                <a:gd name="connsiteY7" fmla="*/ 214115 h 571127"/>
                <a:gd name="connsiteX8" fmla="*/ 109390 w 109600"/>
                <a:gd name="connsiteY8" fmla="*/ 11 h 571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600" h="571127">
                  <a:moveTo>
                    <a:pt x="109390" y="11"/>
                  </a:moveTo>
                  <a:cubicBezTo>
                    <a:pt x="113850" y="-1476"/>
                    <a:pt x="46199" y="136056"/>
                    <a:pt x="38022" y="205194"/>
                  </a:cubicBezTo>
                  <a:cubicBezTo>
                    <a:pt x="29845" y="274332"/>
                    <a:pt x="56608" y="402199"/>
                    <a:pt x="60325" y="414837"/>
                  </a:cubicBezTo>
                  <a:cubicBezTo>
                    <a:pt x="64042" y="427475"/>
                    <a:pt x="60325" y="281022"/>
                    <a:pt x="60325" y="281022"/>
                  </a:cubicBezTo>
                  <a:cubicBezTo>
                    <a:pt x="60325" y="307041"/>
                    <a:pt x="64785" y="564263"/>
                    <a:pt x="60325" y="570954"/>
                  </a:cubicBezTo>
                  <a:cubicBezTo>
                    <a:pt x="55865" y="577645"/>
                    <a:pt x="43226" y="388817"/>
                    <a:pt x="33562" y="321166"/>
                  </a:cubicBezTo>
                  <a:cubicBezTo>
                    <a:pt x="23898" y="253515"/>
                    <a:pt x="6056" y="182891"/>
                    <a:pt x="2339" y="165049"/>
                  </a:cubicBezTo>
                  <a:cubicBezTo>
                    <a:pt x="-1378" y="147207"/>
                    <a:pt x="-2122" y="238648"/>
                    <a:pt x="11259" y="214115"/>
                  </a:cubicBezTo>
                  <a:cubicBezTo>
                    <a:pt x="24640" y="189582"/>
                    <a:pt x="104930" y="1498"/>
                    <a:pt x="109390" y="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8" name="フリーフォーム 1207">
              <a:extLst>
                <a:ext uri="{FF2B5EF4-FFF2-40B4-BE49-F238E27FC236}">
                  <a16:creationId xmlns:a16="http://schemas.microsoft.com/office/drawing/2014/main" id="{60A2B57B-18E2-0FC2-5536-3CD03413E7A2}"/>
                </a:ext>
              </a:extLst>
            </p:cNvPr>
            <p:cNvSpPr/>
            <p:nvPr/>
          </p:nvSpPr>
          <p:spPr>
            <a:xfrm>
              <a:off x="3652825" y="2426407"/>
              <a:ext cx="154771" cy="432013"/>
            </a:xfrm>
            <a:custGeom>
              <a:avLst/>
              <a:gdLst>
                <a:gd name="connsiteX0" fmla="*/ 93985 w 154771"/>
                <a:gd name="connsiteY0" fmla="*/ 98 h 432013"/>
                <a:gd name="connsiteX1" fmla="*/ 98445 w 154771"/>
                <a:gd name="connsiteY1" fmla="*/ 267728 h 432013"/>
                <a:gd name="connsiteX2" fmla="*/ 151971 w 154771"/>
                <a:gd name="connsiteY2" fmla="*/ 419384 h 432013"/>
                <a:gd name="connsiteX3" fmla="*/ 315 w 154771"/>
                <a:gd name="connsiteY3" fmla="*/ 388161 h 432013"/>
                <a:gd name="connsiteX4" fmla="*/ 111827 w 154771"/>
                <a:gd name="connsiteY4" fmla="*/ 428305 h 432013"/>
                <a:gd name="connsiteX5" fmla="*/ 98445 w 154771"/>
                <a:gd name="connsiteY5" fmla="*/ 276649 h 432013"/>
                <a:gd name="connsiteX6" fmla="*/ 93985 w 154771"/>
                <a:gd name="connsiteY6" fmla="*/ 298951 h 432013"/>
                <a:gd name="connsiteX7" fmla="*/ 93985 w 154771"/>
                <a:gd name="connsiteY7" fmla="*/ 98 h 43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771" h="432013">
                  <a:moveTo>
                    <a:pt x="93985" y="98"/>
                  </a:moveTo>
                  <a:cubicBezTo>
                    <a:pt x="94728" y="-5106"/>
                    <a:pt x="88781" y="197847"/>
                    <a:pt x="98445" y="267728"/>
                  </a:cubicBezTo>
                  <a:cubicBezTo>
                    <a:pt x="108109" y="337609"/>
                    <a:pt x="168326" y="399312"/>
                    <a:pt x="151971" y="419384"/>
                  </a:cubicBezTo>
                  <a:cubicBezTo>
                    <a:pt x="135616" y="439456"/>
                    <a:pt x="7006" y="386674"/>
                    <a:pt x="315" y="388161"/>
                  </a:cubicBezTo>
                  <a:cubicBezTo>
                    <a:pt x="-6376" y="389648"/>
                    <a:pt x="95472" y="446890"/>
                    <a:pt x="111827" y="428305"/>
                  </a:cubicBezTo>
                  <a:cubicBezTo>
                    <a:pt x="128182" y="409720"/>
                    <a:pt x="101419" y="298208"/>
                    <a:pt x="98445" y="276649"/>
                  </a:cubicBezTo>
                  <a:cubicBezTo>
                    <a:pt x="95471" y="255090"/>
                    <a:pt x="97702" y="338352"/>
                    <a:pt x="93985" y="298951"/>
                  </a:cubicBezTo>
                  <a:cubicBezTo>
                    <a:pt x="90268" y="259550"/>
                    <a:pt x="93242" y="5302"/>
                    <a:pt x="93985" y="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9" name="フリーフォーム 1208">
              <a:extLst>
                <a:ext uri="{FF2B5EF4-FFF2-40B4-BE49-F238E27FC236}">
                  <a16:creationId xmlns:a16="http://schemas.microsoft.com/office/drawing/2014/main" id="{6895DDD2-D3B8-7CBB-B260-297BF1CD5259}"/>
                </a:ext>
              </a:extLst>
            </p:cNvPr>
            <p:cNvSpPr/>
            <p:nvPr/>
          </p:nvSpPr>
          <p:spPr>
            <a:xfrm>
              <a:off x="5092186" y="2145483"/>
              <a:ext cx="512448" cy="758361"/>
            </a:xfrm>
            <a:custGeom>
              <a:avLst/>
              <a:gdLst>
                <a:gd name="connsiteX0" fmla="*/ 193492 w 512448"/>
                <a:gd name="connsiteY0" fmla="*/ 12 h 758361"/>
                <a:gd name="connsiteX1" fmla="*/ 269320 w 512448"/>
                <a:gd name="connsiteY1" fmla="*/ 633401 h 758361"/>
                <a:gd name="connsiteX2" fmla="*/ 233636 w 512448"/>
                <a:gd name="connsiteY2" fmla="*/ 669085 h 758361"/>
                <a:gd name="connsiteX3" fmla="*/ 1691 w 512448"/>
                <a:gd name="connsiteY3" fmla="*/ 700308 h 758361"/>
                <a:gd name="connsiteX4" fmla="*/ 148887 w 512448"/>
                <a:gd name="connsiteY4" fmla="*/ 709229 h 758361"/>
                <a:gd name="connsiteX5" fmla="*/ 510187 w 512448"/>
                <a:gd name="connsiteY5" fmla="*/ 758295 h 758361"/>
                <a:gd name="connsiteX6" fmla="*/ 300544 w 512448"/>
                <a:gd name="connsiteY6" fmla="*/ 718150 h 758361"/>
                <a:gd name="connsiteX7" fmla="*/ 264860 w 512448"/>
                <a:gd name="connsiteY7" fmla="*/ 651243 h 758361"/>
                <a:gd name="connsiteX8" fmla="*/ 269320 w 512448"/>
                <a:gd name="connsiteY8" fmla="*/ 651243 h 758361"/>
                <a:gd name="connsiteX9" fmla="*/ 193492 w 512448"/>
                <a:gd name="connsiteY9" fmla="*/ 12 h 758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2448" h="758361">
                  <a:moveTo>
                    <a:pt x="193492" y="12"/>
                  </a:moveTo>
                  <a:cubicBezTo>
                    <a:pt x="193492" y="-2962"/>
                    <a:pt x="262629" y="521889"/>
                    <a:pt x="269320" y="633401"/>
                  </a:cubicBezTo>
                  <a:cubicBezTo>
                    <a:pt x="276011" y="744913"/>
                    <a:pt x="278241" y="657934"/>
                    <a:pt x="233636" y="669085"/>
                  </a:cubicBezTo>
                  <a:cubicBezTo>
                    <a:pt x="189031" y="680236"/>
                    <a:pt x="15816" y="693617"/>
                    <a:pt x="1691" y="700308"/>
                  </a:cubicBezTo>
                  <a:cubicBezTo>
                    <a:pt x="-12434" y="706999"/>
                    <a:pt x="64138" y="699565"/>
                    <a:pt x="148887" y="709229"/>
                  </a:cubicBezTo>
                  <a:cubicBezTo>
                    <a:pt x="233636" y="718893"/>
                    <a:pt x="484911" y="756808"/>
                    <a:pt x="510187" y="758295"/>
                  </a:cubicBezTo>
                  <a:cubicBezTo>
                    <a:pt x="535463" y="759782"/>
                    <a:pt x="341432" y="735992"/>
                    <a:pt x="300544" y="718150"/>
                  </a:cubicBezTo>
                  <a:cubicBezTo>
                    <a:pt x="259656" y="700308"/>
                    <a:pt x="270064" y="662394"/>
                    <a:pt x="264860" y="651243"/>
                  </a:cubicBezTo>
                  <a:cubicBezTo>
                    <a:pt x="259656" y="640092"/>
                    <a:pt x="276011" y="759781"/>
                    <a:pt x="269320" y="651243"/>
                  </a:cubicBezTo>
                  <a:cubicBezTo>
                    <a:pt x="262629" y="542705"/>
                    <a:pt x="193492" y="2986"/>
                    <a:pt x="193492" y="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0" name="フリーフォーム 1209">
              <a:extLst>
                <a:ext uri="{FF2B5EF4-FFF2-40B4-BE49-F238E27FC236}">
                  <a16:creationId xmlns:a16="http://schemas.microsoft.com/office/drawing/2014/main" id="{6805EF4D-1907-C350-0162-ADA14B2828FB}"/>
                </a:ext>
              </a:extLst>
            </p:cNvPr>
            <p:cNvSpPr/>
            <p:nvPr/>
          </p:nvSpPr>
          <p:spPr>
            <a:xfrm>
              <a:off x="5147001" y="3008359"/>
              <a:ext cx="259173" cy="314972"/>
            </a:xfrm>
            <a:custGeom>
              <a:avLst/>
              <a:gdLst>
                <a:gd name="connsiteX0" fmla="*/ 402 w 259173"/>
                <a:gd name="connsiteY0" fmla="*/ 2470 h 314972"/>
                <a:gd name="connsiteX1" fmla="*/ 40546 w 259173"/>
                <a:gd name="connsiteY1" fmla="*/ 122903 h 314972"/>
                <a:gd name="connsiteX2" fmla="*/ 36086 w 259173"/>
                <a:gd name="connsiteY2" fmla="*/ 305783 h 314972"/>
                <a:gd name="connsiteX3" fmla="*/ 40546 w 259173"/>
                <a:gd name="connsiteY3" fmla="*/ 261179 h 314972"/>
                <a:gd name="connsiteX4" fmla="*/ 259110 w 259173"/>
                <a:gd name="connsiteY4" fmla="*/ 33694 h 314972"/>
                <a:gd name="connsiteX5" fmla="*/ 62849 w 259173"/>
                <a:gd name="connsiteY5" fmla="*/ 198732 h 314972"/>
                <a:gd name="connsiteX6" fmla="*/ 22704 w 259173"/>
                <a:gd name="connsiteY6" fmla="*/ 51536 h 314972"/>
                <a:gd name="connsiteX7" fmla="*/ 402 w 259173"/>
                <a:gd name="connsiteY7" fmla="*/ 2470 h 314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9173" h="314972">
                  <a:moveTo>
                    <a:pt x="402" y="2470"/>
                  </a:moveTo>
                  <a:cubicBezTo>
                    <a:pt x="3376" y="14365"/>
                    <a:pt x="34599" y="72351"/>
                    <a:pt x="40546" y="122903"/>
                  </a:cubicBezTo>
                  <a:cubicBezTo>
                    <a:pt x="46493" y="173455"/>
                    <a:pt x="36086" y="282737"/>
                    <a:pt x="36086" y="305783"/>
                  </a:cubicBezTo>
                  <a:cubicBezTo>
                    <a:pt x="36086" y="328829"/>
                    <a:pt x="3375" y="306527"/>
                    <a:pt x="40546" y="261179"/>
                  </a:cubicBezTo>
                  <a:cubicBezTo>
                    <a:pt x="77717" y="215831"/>
                    <a:pt x="255393" y="44102"/>
                    <a:pt x="259110" y="33694"/>
                  </a:cubicBezTo>
                  <a:cubicBezTo>
                    <a:pt x="262827" y="23286"/>
                    <a:pt x="102250" y="195758"/>
                    <a:pt x="62849" y="198732"/>
                  </a:cubicBezTo>
                  <a:cubicBezTo>
                    <a:pt x="23448" y="201706"/>
                    <a:pt x="33855" y="79042"/>
                    <a:pt x="22704" y="51536"/>
                  </a:cubicBezTo>
                  <a:cubicBezTo>
                    <a:pt x="11553" y="24030"/>
                    <a:pt x="-2572" y="-9425"/>
                    <a:pt x="402" y="24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1" name="フリーフォーム 1210">
              <a:extLst>
                <a:ext uri="{FF2B5EF4-FFF2-40B4-BE49-F238E27FC236}">
                  <a16:creationId xmlns:a16="http://schemas.microsoft.com/office/drawing/2014/main" id="{96920E34-BC7C-53C6-2D3A-0445533E5B9D}"/>
                </a:ext>
              </a:extLst>
            </p:cNvPr>
            <p:cNvSpPr/>
            <p:nvPr/>
          </p:nvSpPr>
          <p:spPr>
            <a:xfrm>
              <a:off x="4258401" y="5073200"/>
              <a:ext cx="394346" cy="707598"/>
            </a:xfrm>
            <a:custGeom>
              <a:avLst/>
              <a:gdLst>
                <a:gd name="connsiteX0" fmla="*/ 5825 w 394346"/>
                <a:gd name="connsiteY0" fmla="*/ 7296 h 707598"/>
                <a:gd name="connsiteX1" fmla="*/ 313599 w 394346"/>
                <a:gd name="connsiteY1" fmla="*/ 622843 h 707598"/>
                <a:gd name="connsiteX2" fmla="*/ 291297 w 394346"/>
                <a:gd name="connsiteY2" fmla="*/ 555936 h 707598"/>
                <a:gd name="connsiteX3" fmla="*/ 393888 w 394346"/>
                <a:gd name="connsiteY3" fmla="*/ 707592 h 707598"/>
                <a:gd name="connsiteX4" fmla="*/ 318059 w 394346"/>
                <a:gd name="connsiteY4" fmla="*/ 560396 h 707598"/>
                <a:gd name="connsiteX5" fmla="*/ 81654 w 394346"/>
                <a:gd name="connsiteY5" fmla="*/ 221399 h 707598"/>
                <a:gd name="connsiteX6" fmla="*/ 108417 w 394346"/>
                <a:gd name="connsiteY6" fmla="*/ 279385 h 707598"/>
                <a:gd name="connsiteX7" fmla="*/ 5825 w 394346"/>
                <a:gd name="connsiteY7" fmla="*/ 7296 h 707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4346" h="707598">
                  <a:moveTo>
                    <a:pt x="5825" y="7296"/>
                  </a:moveTo>
                  <a:cubicBezTo>
                    <a:pt x="40022" y="64539"/>
                    <a:pt x="266020" y="531403"/>
                    <a:pt x="313599" y="622843"/>
                  </a:cubicBezTo>
                  <a:cubicBezTo>
                    <a:pt x="361178" y="714283"/>
                    <a:pt x="277916" y="541811"/>
                    <a:pt x="291297" y="555936"/>
                  </a:cubicBezTo>
                  <a:cubicBezTo>
                    <a:pt x="304678" y="570061"/>
                    <a:pt x="389428" y="706849"/>
                    <a:pt x="393888" y="707592"/>
                  </a:cubicBezTo>
                  <a:cubicBezTo>
                    <a:pt x="398348" y="708335"/>
                    <a:pt x="370098" y="641428"/>
                    <a:pt x="318059" y="560396"/>
                  </a:cubicBezTo>
                  <a:cubicBezTo>
                    <a:pt x="266020" y="479364"/>
                    <a:pt x="116594" y="268234"/>
                    <a:pt x="81654" y="221399"/>
                  </a:cubicBezTo>
                  <a:cubicBezTo>
                    <a:pt x="46714" y="174564"/>
                    <a:pt x="118081" y="311352"/>
                    <a:pt x="108417" y="279385"/>
                  </a:cubicBezTo>
                  <a:cubicBezTo>
                    <a:pt x="98753" y="247418"/>
                    <a:pt x="-28372" y="-49947"/>
                    <a:pt x="5825" y="72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2" name="フリーフォーム 1211">
              <a:extLst>
                <a:ext uri="{FF2B5EF4-FFF2-40B4-BE49-F238E27FC236}">
                  <a16:creationId xmlns:a16="http://schemas.microsoft.com/office/drawing/2014/main" id="{71508FA1-CBA2-AA24-00E8-C98CF95D6660}"/>
                </a:ext>
              </a:extLst>
            </p:cNvPr>
            <p:cNvSpPr/>
            <p:nvPr/>
          </p:nvSpPr>
          <p:spPr>
            <a:xfrm>
              <a:off x="5374882" y="2051698"/>
              <a:ext cx="477725" cy="138410"/>
            </a:xfrm>
            <a:custGeom>
              <a:avLst/>
              <a:gdLst>
                <a:gd name="connsiteX0" fmla="*/ 6 w 477725"/>
                <a:gd name="connsiteY0" fmla="*/ 126 h 138410"/>
                <a:gd name="connsiteX1" fmla="*/ 272096 w 477725"/>
                <a:gd name="connsiteY1" fmla="*/ 102718 h 138410"/>
                <a:gd name="connsiteX2" fmla="*/ 200728 w 477725"/>
                <a:gd name="connsiteY2" fmla="*/ 71494 h 138410"/>
                <a:gd name="connsiteX3" fmla="*/ 477278 w 477725"/>
                <a:gd name="connsiteY3" fmla="*/ 138402 h 138410"/>
                <a:gd name="connsiteX4" fmla="*/ 263175 w 477725"/>
                <a:gd name="connsiteY4" fmla="*/ 75955 h 138410"/>
                <a:gd name="connsiteX5" fmla="*/ 173965 w 477725"/>
                <a:gd name="connsiteY5" fmla="*/ 35810 h 138410"/>
                <a:gd name="connsiteX6" fmla="*/ 281017 w 477725"/>
                <a:gd name="connsiteY6" fmla="*/ 80415 h 138410"/>
                <a:gd name="connsiteX7" fmla="*/ 6 w 477725"/>
                <a:gd name="connsiteY7" fmla="*/ 126 h 138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725" h="138410">
                  <a:moveTo>
                    <a:pt x="6" y="126"/>
                  </a:moveTo>
                  <a:cubicBezTo>
                    <a:pt x="-1481" y="3843"/>
                    <a:pt x="238643" y="90823"/>
                    <a:pt x="272096" y="102718"/>
                  </a:cubicBezTo>
                  <a:cubicBezTo>
                    <a:pt x="305549" y="114613"/>
                    <a:pt x="166531" y="65547"/>
                    <a:pt x="200728" y="71494"/>
                  </a:cubicBezTo>
                  <a:cubicBezTo>
                    <a:pt x="234925" y="77441"/>
                    <a:pt x="466870" y="137659"/>
                    <a:pt x="477278" y="138402"/>
                  </a:cubicBezTo>
                  <a:cubicBezTo>
                    <a:pt x="487686" y="139145"/>
                    <a:pt x="313727" y="93054"/>
                    <a:pt x="263175" y="75955"/>
                  </a:cubicBezTo>
                  <a:cubicBezTo>
                    <a:pt x="212623" y="58856"/>
                    <a:pt x="170991" y="35067"/>
                    <a:pt x="173965" y="35810"/>
                  </a:cubicBezTo>
                  <a:cubicBezTo>
                    <a:pt x="176939" y="36553"/>
                    <a:pt x="306293" y="84875"/>
                    <a:pt x="281017" y="80415"/>
                  </a:cubicBezTo>
                  <a:cubicBezTo>
                    <a:pt x="255741" y="75955"/>
                    <a:pt x="1493" y="-3591"/>
                    <a:pt x="6" y="1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3" name="フリーフォーム 1212">
              <a:extLst>
                <a:ext uri="{FF2B5EF4-FFF2-40B4-BE49-F238E27FC236}">
                  <a16:creationId xmlns:a16="http://schemas.microsoft.com/office/drawing/2014/main" id="{AC9B4B96-9F03-B5BB-FB72-E55154812B1D}"/>
                </a:ext>
              </a:extLst>
            </p:cNvPr>
            <p:cNvSpPr/>
            <p:nvPr/>
          </p:nvSpPr>
          <p:spPr>
            <a:xfrm>
              <a:off x="3885054" y="2190098"/>
              <a:ext cx="227675" cy="566630"/>
            </a:xfrm>
            <a:custGeom>
              <a:avLst/>
              <a:gdLst>
                <a:gd name="connsiteX0" fmla="*/ 227516 w 227675"/>
                <a:gd name="connsiteY0" fmla="*/ 2 h 566630"/>
                <a:gd name="connsiteX1" fmla="*/ 93701 w 227675"/>
                <a:gd name="connsiteY1" fmla="*/ 209644 h 566630"/>
                <a:gd name="connsiteX2" fmla="*/ 138306 w 227675"/>
                <a:gd name="connsiteY2" fmla="*/ 347920 h 566630"/>
                <a:gd name="connsiteX3" fmla="*/ 31 w 227675"/>
                <a:gd name="connsiteY3" fmla="*/ 566483 h 566630"/>
                <a:gd name="connsiteX4" fmla="*/ 124925 w 227675"/>
                <a:gd name="connsiteY4" fmla="*/ 379143 h 566630"/>
                <a:gd name="connsiteX5" fmla="*/ 62478 w 227675"/>
                <a:gd name="connsiteY5" fmla="*/ 214105 h 566630"/>
                <a:gd name="connsiteX6" fmla="*/ 227516 w 227675"/>
                <a:gd name="connsiteY6" fmla="*/ 2 h 56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675" h="566630">
                  <a:moveTo>
                    <a:pt x="227516" y="2"/>
                  </a:moveTo>
                  <a:cubicBezTo>
                    <a:pt x="232720" y="-741"/>
                    <a:pt x="108569" y="151658"/>
                    <a:pt x="93701" y="209644"/>
                  </a:cubicBezTo>
                  <a:cubicBezTo>
                    <a:pt x="78833" y="267630"/>
                    <a:pt x="153918" y="288447"/>
                    <a:pt x="138306" y="347920"/>
                  </a:cubicBezTo>
                  <a:cubicBezTo>
                    <a:pt x="122694" y="407393"/>
                    <a:pt x="2261" y="561279"/>
                    <a:pt x="31" y="566483"/>
                  </a:cubicBezTo>
                  <a:cubicBezTo>
                    <a:pt x="-2199" y="571687"/>
                    <a:pt x="114517" y="437873"/>
                    <a:pt x="124925" y="379143"/>
                  </a:cubicBezTo>
                  <a:cubicBezTo>
                    <a:pt x="135333" y="320413"/>
                    <a:pt x="47610" y="271348"/>
                    <a:pt x="62478" y="214105"/>
                  </a:cubicBezTo>
                  <a:cubicBezTo>
                    <a:pt x="77346" y="156862"/>
                    <a:pt x="222312" y="745"/>
                    <a:pt x="227516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4" name="フリーフォーム 1213">
              <a:extLst>
                <a:ext uri="{FF2B5EF4-FFF2-40B4-BE49-F238E27FC236}">
                  <a16:creationId xmlns:a16="http://schemas.microsoft.com/office/drawing/2014/main" id="{07458920-D972-0E65-5221-67EB0DB57F61}"/>
                </a:ext>
              </a:extLst>
            </p:cNvPr>
            <p:cNvSpPr/>
            <p:nvPr/>
          </p:nvSpPr>
          <p:spPr>
            <a:xfrm>
              <a:off x="3434202" y="4741059"/>
              <a:ext cx="165888" cy="758684"/>
            </a:xfrm>
            <a:custGeom>
              <a:avLst/>
              <a:gdLst>
                <a:gd name="connsiteX0" fmla="*/ 165412 w 165888"/>
                <a:gd name="connsiteY0" fmla="*/ 440 h 758684"/>
                <a:gd name="connsiteX1" fmla="*/ 58360 w 165888"/>
                <a:gd name="connsiteY1" fmla="*/ 268069 h 758684"/>
                <a:gd name="connsiteX2" fmla="*/ 71741 w 165888"/>
                <a:gd name="connsiteY2" fmla="*/ 450949 h 758684"/>
                <a:gd name="connsiteX3" fmla="*/ 107425 w 165888"/>
                <a:gd name="connsiteY3" fmla="*/ 343897 h 758684"/>
                <a:gd name="connsiteX4" fmla="*/ 102965 w 165888"/>
                <a:gd name="connsiteY4" fmla="*/ 749801 h 758684"/>
                <a:gd name="connsiteX5" fmla="*/ 94044 w 165888"/>
                <a:gd name="connsiteY5" fmla="*/ 598145 h 758684"/>
                <a:gd name="connsiteX6" fmla="*/ 22676 w 165888"/>
                <a:gd name="connsiteY6" fmla="*/ 299292 h 758684"/>
                <a:gd name="connsiteX7" fmla="*/ 9295 w 165888"/>
                <a:gd name="connsiteY7" fmla="*/ 334976 h 758684"/>
                <a:gd name="connsiteX8" fmla="*/ 165412 w 165888"/>
                <a:gd name="connsiteY8" fmla="*/ 440 h 758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888" h="758684">
                  <a:moveTo>
                    <a:pt x="165412" y="440"/>
                  </a:moveTo>
                  <a:cubicBezTo>
                    <a:pt x="173590" y="-10711"/>
                    <a:pt x="73972" y="192984"/>
                    <a:pt x="58360" y="268069"/>
                  </a:cubicBezTo>
                  <a:cubicBezTo>
                    <a:pt x="42748" y="343154"/>
                    <a:pt x="63563" y="438311"/>
                    <a:pt x="71741" y="450949"/>
                  </a:cubicBezTo>
                  <a:cubicBezTo>
                    <a:pt x="79918" y="463587"/>
                    <a:pt x="102221" y="294088"/>
                    <a:pt x="107425" y="343897"/>
                  </a:cubicBezTo>
                  <a:cubicBezTo>
                    <a:pt x="112629" y="393706"/>
                    <a:pt x="105195" y="707426"/>
                    <a:pt x="102965" y="749801"/>
                  </a:cubicBezTo>
                  <a:cubicBezTo>
                    <a:pt x="100735" y="792176"/>
                    <a:pt x="107425" y="673230"/>
                    <a:pt x="94044" y="598145"/>
                  </a:cubicBezTo>
                  <a:cubicBezTo>
                    <a:pt x="80662" y="523060"/>
                    <a:pt x="36801" y="343154"/>
                    <a:pt x="22676" y="299292"/>
                  </a:cubicBezTo>
                  <a:cubicBezTo>
                    <a:pt x="8551" y="255431"/>
                    <a:pt x="-12264" y="384785"/>
                    <a:pt x="9295" y="334976"/>
                  </a:cubicBezTo>
                  <a:cubicBezTo>
                    <a:pt x="30854" y="285167"/>
                    <a:pt x="157234" y="11591"/>
                    <a:pt x="165412" y="4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5" name="フリーフォーム 1214">
              <a:extLst>
                <a:ext uri="{FF2B5EF4-FFF2-40B4-BE49-F238E27FC236}">
                  <a16:creationId xmlns:a16="http://schemas.microsoft.com/office/drawing/2014/main" id="{EEE69141-3422-ECEF-3EE1-AA66A4ED1D47}"/>
                </a:ext>
              </a:extLst>
            </p:cNvPr>
            <p:cNvSpPr/>
            <p:nvPr/>
          </p:nvSpPr>
          <p:spPr>
            <a:xfrm>
              <a:off x="5516930" y="3472217"/>
              <a:ext cx="856599" cy="405232"/>
            </a:xfrm>
            <a:custGeom>
              <a:avLst/>
              <a:gdLst>
                <a:gd name="connsiteX0" fmla="*/ 693 w 856599"/>
                <a:gd name="connsiteY0" fmla="*/ 279053 h 405232"/>
                <a:gd name="connsiteX1" fmla="*/ 353072 w 856599"/>
                <a:gd name="connsiteY1" fmla="*/ 305816 h 405232"/>
                <a:gd name="connsiteX2" fmla="*/ 549333 w 856599"/>
                <a:gd name="connsiteY2" fmla="*/ 310277 h 405232"/>
                <a:gd name="connsiteX3" fmla="*/ 852647 w 856599"/>
                <a:gd name="connsiteY3" fmla="*/ 2503 h 405232"/>
                <a:gd name="connsiteX4" fmla="*/ 705450 w 856599"/>
                <a:gd name="connsiteY4" fmla="*/ 176462 h 405232"/>
                <a:gd name="connsiteX5" fmla="*/ 464584 w 856599"/>
                <a:gd name="connsiteY5" fmla="*/ 386105 h 405232"/>
                <a:gd name="connsiteX6" fmla="*/ 513650 w 856599"/>
                <a:gd name="connsiteY6" fmla="*/ 390565 h 405232"/>
                <a:gd name="connsiteX7" fmla="*/ 228178 w 856599"/>
                <a:gd name="connsiteY7" fmla="*/ 341500 h 405232"/>
                <a:gd name="connsiteX8" fmla="*/ 196955 w 856599"/>
                <a:gd name="connsiteY8" fmla="*/ 341500 h 405232"/>
                <a:gd name="connsiteX9" fmla="*/ 451203 w 856599"/>
                <a:gd name="connsiteY9" fmla="*/ 337040 h 405232"/>
                <a:gd name="connsiteX10" fmla="*/ 693 w 856599"/>
                <a:gd name="connsiteY10" fmla="*/ 279053 h 405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6599" h="405232">
                  <a:moveTo>
                    <a:pt x="693" y="279053"/>
                  </a:moveTo>
                  <a:cubicBezTo>
                    <a:pt x="-15662" y="273849"/>
                    <a:pt x="261632" y="300612"/>
                    <a:pt x="353072" y="305816"/>
                  </a:cubicBezTo>
                  <a:cubicBezTo>
                    <a:pt x="444512" y="311020"/>
                    <a:pt x="466071" y="360829"/>
                    <a:pt x="549333" y="310277"/>
                  </a:cubicBezTo>
                  <a:cubicBezTo>
                    <a:pt x="632595" y="259725"/>
                    <a:pt x="826628" y="24805"/>
                    <a:pt x="852647" y="2503"/>
                  </a:cubicBezTo>
                  <a:cubicBezTo>
                    <a:pt x="878666" y="-19799"/>
                    <a:pt x="770127" y="112528"/>
                    <a:pt x="705450" y="176462"/>
                  </a:cubicBezTo>
                  <a:cubicBezTo>
                    <a:pt x="640773" y="240396"/>
                    <a:pt x="496551" y="350421"/>
                    <a:pt x="464584" y="386105"/>
                  </a:cubicBezTo>
                  <a:cubicBezTo>
                    <a:pt x="432617" y="421789"/>
                    <a:pt x="553051" y="397999"/>
                    <a:pt x="513650" y="390565"/>
                  </a:cubicBezTo>
                  <a:cubicBezTo>
                    <a:pt x="474249" y="383131"/>
                    <a:pt x="280960" y="349677"/>
                    <a:pt x="228178" y="341500"/>
                  </a:cubicBezTo>
                  <a:cubicBezTo>
                    <a:pt x="175396" y="333323"/>
                    <a:pt x="196955" y="341500"/>
                    <a:pt x="196955" y="341500"/>
                  </a:cubicBezTo>
                  <a:lnTo>
                    <a:pt x="451203" y="337040"/>
                  </a:lnTo>
                  <a:cubicBezTo>
                    <a:pt x="425184" y="327376"/>
                    <a:pt x="17048" y="284257"/>
                    <a:pt x="693" y="2790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E34E634B-73E6-6BEE-FBB6-3D71AE6CA537}"/>
              </a:ext>
            </a:extLst>
          </p:cNvPr>
          <p:cNvSpPr/>
          <p:nvPr/>
        </p:nvSpPr>
        <p:spPr>
          <a:xfrm>
            <a:off x="3117552" y="1656966"/>
            <a:ext cx="1098508" cy="147716"/>
          </a:xfrm>
          <a:custGeom>
            <a:avLst/>
            <a:gdLst>
              <a:gd name="connsiteX0" fmla="*/ 0 w 1098508"/>
              <a:gd name="connsiteY0" fmla="*/ 18411 h 147716"/>
              <a:gd name="connsiteX1" fmla="*/ 742566 w 1098508"/>
              <a:gd name="connsiteY1" fmla="*/ 0 h 147716"/>
              <a:gd name="connsiteX2" fmla="*/ 527774 w 1098508"/>
              <a:gd name="connsiteY2" fmla="*/ 6137 h 147716"/>
              <a:gd name="connsiteX3" fmla="*/ 889852 w 1098508"/>
              <a:gd name="connsiteY3" fmla="*/ 73643 h 147716"/>
              <a:gd name="connsiteX4" fmla="*/ 619828 w 1098508"/>
              <a:gd name="connsiteY4" fmla="*/ 141149 h 147716"/>
              <a:gd name="connsiteX5" fmla="*/ 1098507 w 1098508"/>
              <a:gd name="connsiteY5" fmla="*/ 135013 h 147716"/>
              <a:gd name="connsiteX6" fmla="*/ 613691 w 1098508"/>
              <a:gd name="connsiteY6" fmla="*/ 147286 h 147716"/>
              <a:gd name="connsiteX7" fmla="*/ 122738 w 1098508"/>
              <a:gd name="connsiteY7" fmla="*/ 116602 h 147716"/>
              <a:gd name="connsiteX8" fmla="*/ 834620 w 1098508"/>
              <a:gd name="connsiteY8" fmla="*/ 79780 h 147716"/>
              <a:gd name="connsiteX9" fmla="*/ 460268 w 1098508"/>
              <a:gd name="connsiteY9" fmla="*/ 73643 h 147716"/>
              <a:gd name="connsiteX10" fmla="*/ 0 w 1098508"/>
              <a:gd name="connsiteY10" fmla="*/ 18411 h 147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98508" h="147716">
                <a:moveTo>
                  <a:pt x="0" y="18411"/>
                </a:moveTo>
                <a:lnTo>
                  <a:pt x="742566" y="0"/>
                </a:lnTo>
                <a:lnTo>
                  <a:pt x="527774" y="6137"/>
                </a:lnTo>
                <a:cubicBezTo>
                  <a:pt x="552322" y="18411"/>
                  <a:pt x="874510" y="51141"/>
                  <a:pt x="889852" y="73643"/>
                </a:cubicBezTo>
                <a:cubicBezTo>
                  <a:pt x="905194" y="96145"/>
                  <a:pt x="585052" y="130921"/>
                  <a:pt x="619828" y="141149"/>
                </a:cubicBezTo>
                <a:cubicBezTo>
                  <a:pt x="654604" y="151377"/>
                  <a:pt x="1099530" y="133990"/>
                  <a:pt x="1098507" y="135013"/>
                </a:cubicBezTo>
                <a:cubicBezTo>
                  <a:pt x="1097484" y="136036"/>
                  <a:pt x="776319" y="150354"/>
                  <a:pt x="613691" y="147286"/>
                </a:cubicBezTo>
                <a:cubicBezTo>
                  <a:pt x="451063" y="144218"/>
                  <a:pt x="85917" y="127853"/>
                  <a:pt x="122738" y="116602"/>
                </a:cubicBezTo>
                <a:cubicBezTo>
                  <a:pt x="159559" y="105351"/>
                  <a:pt x="778365" y="86940"/>
                  <a:pt x="834620" y="79780"/>
                </a:cubicBezTo>
                <a:cubicBezTo>
                  <a:pt x="890875" y="72620"/>
                  <a:pt x="602440" y="85917"/>
                  <a:pt x="460268" y="73643"/>
                </a:cubicBezTo>
                <a:cubicBezTo>
                  <a:pt x="318096" y="61369"/>
                  <a:pt x="149842" y="33753"/>
                  <a:pt x="0" y="1841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8CF0F379-30CD-CB15-11BB-F5620404FF21}"/>
              </a:ext>
            </a:extLst>
          </p:cNvPr>
          <p:cNvSpPr/>
          <p:nvPr/>
        </p:nvSpPr>
        <p:spPr>
          <a:xfrm>
            <a:off x="3017301" y="2362693"/>
            <a:ext cx="339616" cy="1007397"/>
          </a:xfrm>
          <a:custGeom>
            <a:avLst/>
            <a:gdLst>
              <a:gd name="connsiteX0" fmla="*/ 339590 w 339616"/>
              <a:gd name="connsiteY0" fmla="*/ 18 h 1007397"/>
              <a:gd name="connsiteX1" fmla="*/ 38882 w 339616"/>
              <a:gd name="connsiteY1" fmla="*/ 484835 h 1007397"/>
              <a:gd name="connsiteX2" fmla="*/ 87977 w 339616"/>
              <a:gd name="connsiteY2" fmla="*/ 607573 h 1007397"/>
              <a:gd name="connsiteX3" fmla="*/ 63429 w 339616"/>
              <a:gd name="connsiteY3" fmla="*/ 558477 h 1007397"/>
              <a:gd name="connsiteX4" fmla="*/ 186167 w 339616"/>
              <a:gd name="connsiteY4" fmla="*/ 994198 h 1007397"/>
              <a:gd name="connsiteX5" fmla="*/ 149346 w 339616"/>
              <a:gd name="connsiteY5" fmla="*/ 846912 h 1007397"/>
              <a:gd name="connsiteX6" fmla="*/ 38882 w 339616"/>
              <a:gd name="connsiteY6" fmla="*/ 368233 h 1007397"/>
              <a:gd name="connsiteX7" fmla="*/ 20471 w 339616"/>
              <a:gd name="connsiteY7" fmla="*/ 503245 h 1007397"/>
              <a:gd name="connsiteX8" fmla="*/ 339590 w 339616"/>
              <a:gd name="connsiteY8" fmla="*/ 18 h 1007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9616" h="1007397">
                <a:moveTo>
                  <a:pt x="339590" y="18"/>
                </a:moveTo>
                <a:cubicBezTo>
                  <a:pt x="342659" y="-3050"/>
                  <a:pt x="80817" y="383576"/>
                  <a:pt x="38882" y="484835"/>
                </a:cubicBezTo>
                <a:cubicBezTo>
                  <a:pt x="-3053" y="586094"/>
                  <a:pt x="83886" y="595299"/>
                  <a:pt x="87977" y="607573"/>
                </a:cubicBezTo>
                <a:cubicBezTo>
                  <a:pt x="92068" y="619847"/>
                  <a:pt x="47064" y="494040"/>
                  <a:pt x="63429" y="558477"/>
                </a:cubicBezTo>
                <a:cubicBezTo>
                  <a:pt x="79794" y="622914"/>
                  <a:pt x="171848" y="946126"/>
                  <a:pt x="186167" y="994198"/>
                </a:cubicBezTo>
                <a:cubicBezTo>
                  <a:pt x="200486" y="1042270"/>
                  <a:pt x="173894" y="951240"/>
                  <a:pt x="149346" y="846912"/>
                </a:cubicBezTo>
                <a:cubicBezTo>
                  <a:pt x="124798" y="742584"/>
                  <a:pt x="60361" y="425511"/>
                  <a:pt x="38882" y="368233"/>
                </a:cubicBezTo>
                <a:cubicBezTo>
                  <a:pt x="17403" y="310955"/>
                  <a:pt x="-25556" y="561545"/>
                  <a:pt x="20471" y="503245"/>
                </a:cubicBezTo>
                <a:cubicBezTo>
                  <a:pt x="66498" y="444945"/>
                  <a:pt x="336521" y="3086"/>
                  <a:pt x="339590" y="1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53F44112-6FE2-9C23-2870-97F521941799}"/>
              </a:ext>
            </a:extLst>
          </p:cNvPr>
          <p:cNvSpPr/>
          <p:nvPr/>
        </p:nvSpPr>
        <p:spPr>
          <a:xfrm>
            <a:off x="4403537" y="109984"/>
            <a:ext cx="1402564" cy="190732"/>
          </a:xfrm>
          <a:custGeom>
            <a:avLst/>
            <a:gdLst>
              <a:gd name="connsiteX0" fmla="*/ 2766 w 1402564"/>
              <a:gd name="connsiteY0" fmla="*/ 190725 h 190732"/>
              <a:gd name="connsiteX1" fmla="*/ 929440 w 1402564"/>
              <a:gd name="connsiteY1" fmla="*/ 55713 h 190732"/>
              <a:gd name="connsiteX2" fmla="*/ 831250 w 1402564"/>
              <a:gd name="connsiteY2" fmla="*/ 18891 h 190732"/>
              <a:gd name="connsiteX3" fmla="*/ 1401982 w 1402564"/>
              <a:gd name="connsiteY3" fmla="*/ 480 h 190732"/>
              <a:gd name="connsiteX4" fmla="*/ 947851 w 1402564"/>
              <a:gd name="connsiteY4" fmla="*/ 37302 h 190732"/>
              <a:gd name="connsiteX5" fmla="*/ 383255 w 1402564"/>
              <a:gd name="connsiteY5" fmla="*/ 80260 h 190732"/>
              <a:gd name="connsiteX6" fmla="*/ 634868 w 1402564"/>
              <a:gd name="connsiteY6" fmla="*/ 61850 h 190732"/>
              <a:gd name="connsiteX7" fmla="*/ 2766 w 1402564"/>
              <a:gd name="connsiteY7" fmla="*/ 190725 h 19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2564" h="190732">
                <a:moveTo>
                  <a:pt x="2766" y="190725"/>
                </a:moveTo>
                <a:cubicBezTo>
                  <a:pt x="51861" y="189702"/>
                  <a:pt x="791359" y="84352"/>
                  <a:pt x="929440" y="55713"/>
                </a:cubicBezTo>
                <a:cubicBezTo>
                  <a:pt x="1067521" y="27074"/>
                  <a:pt x="752493" y="28096"/>
                  <a:pt x="831250" y="18891"/>
                </a:cubicBezTo>
                <a:cubicBezTo>
                  <a:pt x="910007" y="9685"/>
                  <a:pt x="1382549" y="-2588"/>
                  <a:pt x="1401982" y="480"/>
                </a:cubicBezTo>
                <a:cubicBezTo>
                  <a:pt x="1421415" y="3548"/>
                  <a:pt x="947851" y="37302"/>
                  <a:pt x="947851" y="37302"/>
                </a:cubicBezTo>
                <a:lnTo>
                  <a:pt x="383255" y="80260"/>
                </a:lnTo>
                <a:cubicBezTo>
                  <a:pt x="331091" y="84351"/>
                  <a:pt x="696237" y="42416"/>
                  <a:pt x="634868" y="61850"/>
                </a:cubicBezTo>
                <a:cubicBezTo>
                  <a:pt x="573499" y="81284"/>
                  <a:pt x="-46329" y="191748"/>
                  <a:pt x="2766" y="19072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B12A64EC-440E-1BF2-4EEE-B37FFA49E9AA}"/>
              </a:ext>
            </a:extLst>
          </p:cNvPr>
          <p:cNvSpPr/>
          <p:nvPr/>
        </p:nvSpPr>
        <p:spPr>
          <a:xfrm>
            <a:off x="6443299" y="2607986"/>
            <a:ext cx="637192" cy="724157"/>
          </a:xfrm>
          <a:custGeom>
            <a:avLst/>
            <a:gdLst>
              <a:gd name="connsiteX0" fmla="*/ 459 w 637192"/>
              <a:gd name="connsiteY0" fmla="*/ 30886 h 724157"/>
              <a:gd name="connsiteX1" fmla="*/ 270484 w 637192"/>
              <a:gd name="connsiteY1" fmla="*/ 540250 h 724157"/>
              <a:gd name="connsiteX2" fmla="*/ 270484 w 637192"/>
              <a:gd name="connsiteY2" fmla="*/ 491155 h 724157"/>
              <a:gd name="connsiteX3" fmla="*/ 632561 w 637192"/>
              <a:gd name="connsiteY3" fmla="*/ 712084 h 724157"/>
              <a:gd name="connsiteX4" fmla="*/ 454591 w 637192"/>
              <a:gd name="connsiteY4" fmla="*/ 620030 h 724157"/>
              <a:gd name="connsiteX5" fmla="*/ 153882 w 637192"/>
              <a:gd name="connsiteY5" fmla="*/ 202 h 724157"/>
              <a:gd name="connsiteX6" fmla="*/ 344127 w 637192"/>
              <a:gd name="connsiteY6" fmla="*/ 546387 h 724157"/>
              <a:gd name="connsiteX7" fmla="*/ 459 w 637192"/>
              <a:gd name="connsiteY7" fmla="*/ 30886 h 724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7192" h="724157">
                <a:moveTo>
                  <a:pt x="459" y="30886"/>
                </a:moveTo>
                <a:cubicBezTo>
                  <a:pt x="-11815" y="29863"/>
                  <a:pt x="225480" y="463539"/>
                  <a:pt x="270484" y="540250"/>
                </a:cubicBezTo>
                <a:cubicBezTo>
                  <a:pt x="315488" y="616961"/>
                  <a:pt x="210138" y="462516"/>
                  <a:pt x="270484" y="491155"/>
                </a:cubicBezTo>
                <a:cubicBezTo>
                  <a:pt x="330830" y="519794"/>
                  <a:pt x="601877" y="690605"/>
                  <a:pt x="632561" y="712084"/>
                </a:cubicBezTo>
                <a:cubicBezTo>
                  <a:pt x="663246" y="733563"/>
                  <a:pt x="534371" y="738677"/>
                  <a:pt x="454591" y="620030"/>
                </a:cubicBezTo>
                <a:cubicBezTo>
                  <a:pt x="374811" y="501383"/>
                  <a:pt x="172293" y="12476"/>
                  <a:pt x="153882" y="202"/>
                </a:cubicBezTo>
                <a:cubicBezTo>
                  <a:pt x="135471" y="-12072"/>
                  <a:pt x="364583" y="538205"/>
                  <a:pt x="344127" y="546387"/>
                </a:cubicBezTo>
                <a:cubicBezTo>
                  <a:pt x="323671" y="554569"/>
                  <a:pt x="12733" y="31909"/>
                  <a:pt x="459" y="3088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AC9E5B6F-A845-4875-14BE-8F65520742F1}"/>
              </a:ext>
            </a:extLst>
          </p:cNvPr>
          <p:cNvSpPr/>
          <p:nvPr/>
        </p:nvSpPr>
        <p:spPr>
          <a:xfrm>
            <a:off x="3970255" y="2824945"/>
            <a:ext cx="792094" cy="595029"/>
          </a:xfrm>
          <a:custGeom>
            <a:avLst/>
            <a:gdLst>
              <a:gd name="connsiteX0" fmla="*/ 166 w 792094"/>
              <a:gd name="connsiteY0" fmla="*/ 70 h 595029"/>
              <a:gd name="connsiteX1" fmla="*/ 346676 w 792094"/>
              <a:gd name="connsiteY1" fmla="*/ 293640 h 595029"/>
              <a:gd name="connsiteX2" fmla="*/ 308174 w 792094"/>
              <a:gd name="connsiteY2" fmla="*/ 226263 h 595029"/>
              <a:gd name="connsiteX3" fmla="*/ 543993 w 792094"/>
              <a:gd name="connsiteY3" fmla="*/ 442832 h 595029"/>
              <a:gd name="connsiteX4" fmla="*/ 519930 w 792094"/>
              <a:gd name="connsiteY4" fmla="*/ 336954 h 595029"/>
              <a:gd name="connsiteX5" fmla="*/ 784625 w 792094"/>
              <a:gd name="connsiteY5" fmla="*/ 592023 h 595029"/>
              <a:gd name="connsiteX6" fmla="*/ 669122 w 792094"/>
              <a:gd name="connsiteY6" fmla="*/ 457270 h 595029"/>
              <a:gd name="connsiteX7" fmla="*/ 163796 w 792094"/>
              <a:gd name="connsiteY7" fmla="*/ 168512 h 595029"/>
              <a:gd name="connsiteX8" fmla="*/ 298549 w 792094"/>
              <a:gd name="connsiteY8" fmla="*/ 264764 h 595029"/>
              <a:gd name="connsiteX9" fmla="*/ 166 w 792094"/>
              <a:gd name="connsiteY9" fmla="*/ 70 h 59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2094" h="595029">
                <a:moveTo>
                  <a:pt x="166" y="70"/>
                </a:moveTo>
                <a:cubicBezTo>
                  <a:pt x="8187" y="4883"/>
                  <a:pt x="295341" y="255941"/>
                  <a:pt x="346676" y="293640"/>
                </a:cubicBezTo>
                <a:cubicBezTo>
                  <a:pt x="398011" y="331339"/>
                  <a:pt x="275288" y="201398"/>
                  <a:pt x="308174" y="226263"/>
                </a:cubicBezTo>
                <a:cubicBezTo>
                  <a:pt x="341060" y="251128"/>
                  <a:pt x="508700" y="424384"/>
                  <a:pt x="543993" y="442832"/>
                </a:cubicBezTo>
                <a:cubicBezTo>
                  <a:pt x="579286" y="461280"/>
                  <a:pt x="479825" y="312089"/>
                  <a:pt x="519930" y="336954"/>
                </a:cubicBezTo>
                <a:cubicBezTo>
                  <a:pt x="560035" y="361819"/>
                  <a:pt x="759760" y="571970"/>
                  <a:pt x="784625" y="592023"/>
                </a:cubicBezTo>
                <a:cubicBezTo>
                  <a:pt x="809490" y="612076"/>
                  <a:pt x="772593" y="527855"/>
                  <a:pt x="669122" y="457270"/>
                </a:cubicBezTo>
                <a:cubicBezTo>
                  <a:pt x="565651" y="386685"/>
                  <a:pt x="225558" y="200596"/>
                  <a:pt x="163796" y="168512"/>
                </a:cubicBezTo>
                <a:cubicBezTo>
                  <a:pt x="102034" y="136428"/>
                  <a:pt x="321008" y="291234"/>
                  <a:pt x="298549" y="264764"/>
                </a:cubicBezTo>
                <a:cubicBezTo>
                  <a:pt x="276090" y="238295"/>
                  <a:pt x="-7855" y="-4743"/>
                  <a:pt x="166" y="7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332A81CF-2228-0FA3-3787-58BE5CAFF303}"/>
              </a:ext>
            </a:extLst>
          </p:cNvPr>
          <p:cNvSpPr/>
          <p:nvPr/>
        </p:nvSpPr>
        <p:spPr>
          <a:xfrm>
            <a:off x="3675815" y="3148310"/>
            <a:ext cx="853195" cy="278380"/>
          </a:xfrm>
          <a:custGeom>
            <a:avLst/>
            <a:gdLst>
              <a:gd name="connsiteX0" fmla="*/ 1036 w 853195"/>
              <a:gd name="connsiteY0" fmla="*/ 95404 h 278380"/>
              <a:gd name="connsiteX1" fmla="*/ 371608 w 853195"/>
              <a:gd name="connsiteY1" fmla="*/ 85778 h 278380"/>
              <a:gd name="connsiteX2" fmla="*/ 424547 w 853195"/>
              <a:gd name="connsiteY2" fmla="*/ 109842 h 278380"/>
              <a:gd name="connsiteX3" fmla="*/ 323482 w 853195"/>
              <a:gd name="connsiteY3" fmla="*/ 61715 h 278380"/>
              <a:gd name="connsiteX4" fmla="*/ 621865 w 853195"/>
              <a:gd name="connsiteY4" fmla="*/ 167593 h 278380"/>
              <a:gd name="connsiteX5" fmla="*/ 607427 w 853195"/>
              <a:gd name="connsiteY5" fmla="*/ 138717 h 278380"/>
              <a:gd name="connsiteX6" fmla="*/ 852871 w 853195"/>
              <a:gd name="connsiteY6" fmla="*/ 278284 h 278380"/>
              <a:gd name="connsiteX7" fmla="*/ 650741 w 853195"/>
              <a:gd name="connsiteY7" fmla="*/ 157968 h 278380"/>
              <a:gd name="connsiteX8" fmla="*/ 284981 w 853195"/>
              <a:gd name="connsiteY8" fmla="*/ 3964 h 278380"/>
              <a:gd name="connsiteX9" fmla="*/ 381233 w 853195"/>
              <a:gd name="connsiteY9" fmla="*/ 47277 h 278380"/>
              <a:gd name="connsiteX10" fmla="*/ 130977 w 853195"/>
              <a:gd name="connsiteY10" fmla="*/ 66528 h 278380"/>
              <a:gd name="connsiteX11" fmla="*/ 256105 w 853195"/>
              <a:gd name="connsiteY11" fmla="*/ 90591 h 278380"/>
              <a:gd name="connsiteX12" fmla="*/ 1036 w 853195"/>
              <a:gd name="connsiteY12" fmla="*/ 95404 h 278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3195" h="278380">
                <a:moveTo>
                  <a:pt x="1036" y="95404"/>
                </a:moveTo>
                <a:cubicBezTo>
                  <a:pt x="20286" y="94602"/>
                  <a:pt x="301023" y="83372"/>
                  <a:pt x="371608" y="85778"/>
                </a:cubicBezTo>
                <a:cubicBezTo>
                  <a:pt x="442193" y="88184"/>
                  <a:pt x="432568" y="113853"/>
                  <a:pt x="424547" y="109842"/>
                </a:cubicBezTo>
                <a:cubicBezTo>
                  <a:pt x="416526" y="105832"/>
                  <a:pt x="290596" y="52090"/>
                  <a:pt x="323482" y="61715"/>
                </a:cubicBezTo>
                <a:cubicBezTo>
                  <a:pt x="356368" y="71340"/>
                  <a:pt x="574541" y="154759"/>
                  <a:pt x="621865" y="167593"/>
                </a:cubicBezTo>
                <a:cubicBezTo>
                  <a:pt x="669189" y="180427"/>
                  <a:pt x="568926" y="120269"/>
                  <a:pt x="607427" y="138717"/>
                </a:cubicBezTo>
                <a:cubicBezTo>
                  <a:pt x="645928" y="157166"/>
                  <a:pt x="845652" y="275076"/>
                  <a:pt x="852871" y="278284"/>
                </a:cubicBezTo>
                <a:cubicBezTo>
                  <a:pt x="860090" y="281492"/>
                  <a:pt x="745389" y="203688"/>
                  <a:pt x="650741" y="157968"/>
                </a:cubicBezTo>
                <a:cubicBezTo>
                  <a:pt x="556093" y="112248"/>
                  <a:pt x="329899" y="22412"/>
                  <a:pt x="284981" y="3964"/>
                </a:cubicBezTo>
                <a:cubicBezTo>
                  <a:pt x="240063" y="-14484"/>
                  <a:pt x="406900" y="36850"/>
                  <a:pt x="381233" y="47277"/>
                </a:cubicBezTo>
                <a:cubicBezTo>
                  <a:pt x="355566" y="57704"/>
                  <a:pt x="151832" y="59309"/>
                  <a:pt x="130977" y="66528"/>
                </a:cubicBezTo>
                <a:cubicBezTo>
                  <a:pt x="110122" y="73747"/>
                  <a:pt x="275356" y="84976"/>
                  <a:pt x="256105" y="90591"/>
                </a:cubicBezTo>
                <a:cubicBezTo>
                  <a:pt x="236854" y="96206"/>
                  <a:pt x="-18214" y="96206"/>
                  <a:pt x="1036" y="9540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99F1B757-B15B-3A48-7B89-AEAF3E3F8EBC}"/>
              </a:ext>
            </a:extLst>
          </p:cNvPr>
          <p:cNvSpPr/>
          <p:nvPr/>
        </p:nvSpPr>
        <p:spPr>
          <a:xfrm>
            <a:off x="5278823" y="2990405"/>
            <a:ext cx="833744" cy="325592"/>
          </a:xfrm>
          <a:custGeom>
            <a:avLst/>
            <a:gdLst>
              <a:gd name="connsiteX0" fmla="*/ 634 w 833744"/>
              <a:gd name="connsiteY0" fmla="*/ 325498 h 325592"/>
              <a:gd name="connsiteX1" fmla="*/ 534836 w 833744"/>
              <a:gd name="connsiteY1" fmla="*/ 17490 h 325592"/>
              <a:gd name="connsiteX2" fmla="*/ 409708 w 833744"/>
              <a:gd name="connsiteY2" fmla="*/ 84867 h 325592"/>
              <a:gd name="connsiteX3" fmla="*/ 703278 w 833744"/>
              <a:gd name="connsiteY3" fmla="*/ 17490 h 325592"/>
              <a:gd name="connsiteX4" fmla="*/ 828406 w 833744"/>
              <a:gd name="connsiteY4" fmla="*/ 3052 h 325592"/>
              <a:gd name="connsiteX5" fmla="*/ 539649 w 833744"/>
              <a:gd name="connsiteY5" fmla="*/ 65616 h 325592"/>
              <a:gd name="connsiteX6" fmla="*/ 318268 w 833744"/>
              <a:gd name="connsiteY6" fmla="*/ 123368 h 325592"/>
              <a:gd name="connsiteX7" fmla="*/ 424145 w 833744"/>
              <a:gd name="connsiteY7" fmla="*/ 51178 h 325592"/>
              <a:gd name="connsiteX8" fmla="*/ 634 w 833744"/>
              <a:gd name="connsiteY8" fmla="*/ 325498 h 32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3744" h="325592">
                <a:moveTo>
                  <a:pt x="634" y="325498"/>
                </a:moveTo>
                <a:cubicBezTo>
                  <a:pt x="19082" y="319883"/>
                  <a:pt x="466657" y="57595"/>
                  <a:pt x="534836" y="17490"/>
                </a:cubicBezTo>
                <a:cubicBezTo>
                  <a:pt x="603015" y="-22615"/>
                  <a:pt x="381634" y="84867"/>
                  <a:pt x="409708" y="84867"/>
                </a:cubicBezTo>
                <a:cubicBezTo>
                  <a:pt x="437782" y="84867"/>
                  <a:pt x="633495" y="31126"/>
                  <a:pt x="703278" y="17490"/>
                </a:cubicBezTo>
                <a:cubicBezTo>
                  <a:pt x="773061" y="3854"/>
                  <a:pt x="855677" y="-4969"/>
                  <a:pt x="828406" y="3052"/>
                </a:cubicBezTo>
                <a:cubicBezTo>
                  <a:pt x="801135" y="11073"/>
                  <a:pt x="624672" y="45563"/>
                  <a:pt x="539649" y="65616"/>
                </a:cubicBezTo>
                <a:cubicBezTo>
                  <a:pt x="454626" y="85669"/>
                  <a:pt x="337519" y="125774"/>
                  <a:pt x="318268" y="123368"/>
                </a:cubicBezTo>
                <a:cubicBezTo>
                  <a:pt x="299017" y="120962"/>
                  <a:pt x="476282" y="18292"/>
                  <a:pt x="424145" y="51178"/>
                </a:cubicBezTo>
                <a:cubicBezTo>
                  <a:pt x="372008" y="84064"/>
                  <a:pt x="-17814" y="331113"/>
                  <a:pt x="634" y="32549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E4702FE7-BDB2-5B22-4BD4-D334BA71257D}"/>
              </a:ext>
            </a:extLst>
          </p:cNvPr>
          <p:cNvSpPr/>
          <p:nvPr/>
        </p:nvSpPr>
        <p:spPr>
          <a:xfrm>
            <a:off x="5514530" y="3229220"/>
            <a:ext cx="722675" cy="188031"/>
          </a:xfrm>
          <a:custGeom>
            <a:avLst/>
            <a:gdLst>
              <a:gd name="connsiteX0" fmla="*/ 746 w 722675"/>
              <a:gd name="connsiteY0" fmla="*/ 187748 h 188031"/>
              <a:gd name="connsiteX1" fmla="*/ 231752 w 722675"/>
              <a:gd name="connsiteY1" fmla="*/ 62620 h 188031"/>
              <a:gd name="connsiteX2" fmla="*/ 530135 w 722675"/>
              <a:gd name="connsiteY2" fmla="*/ 24119 h 188031"/>
              <a:gd name="connsiteX3" fmla="*/ 472384 w 722675"/>
              <a:gd name="connsiteY3" fmla="*/ 19306 h 188031"/>
              <a:gd name="connsiteX4" fmla="*/ 722641 w 722675"/>
              <a:gd name="connsiteY4" fmla="*/ 24119 h 188031"/>
              <a:gd name="connsiteX5" fmla="*/ 453133 w 722675"/>
              <a:gd name="connsiteY5" fmla="*/ 24119 h 188031"/>
              <a:gd name="connsiteX6" fmla="*/ 226939 w 722675"/>
              <a:gd name="connsiteY6" fmla="*/ 56 h 188031"/>
              <a:gd name="connsiteX7" fmla="*/ 308754 w 722675"/>
              <a:gd name="connsiteY7" fmla="*/ 24119 h 188031"/>
              <a:gd name="connsiteX8" fmla="*/ 746 w 722675"/>
              <a:gd name="connsiteY8" fmla="*/ 187748 h 188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2675" h="188031">
                <a:moveTo>
                  <a:pt x="746" y="187748"/>
                </a:moveTo>
                <a:cubicBezTo>
                  <a:pt x="-12088" y="194165"/>
                  <a:pt x="143521" y="89891"/>
                  <a:pt x="231752" y="62620"/>
                </a:cubicBezTo>
                <a:cubicBezTo>
                  <a:pt x="319983" y="35349"/>
                  <a:pt x="490030" y="31338"/>
                  <a:pt x="530135" y="24119"/>
                </a:cubicBezTo>
                <a:cubicBezTo>
                  <a:pt x="570240" y="16900"/>
                  <a:pt x="440300" y="19306"/>
                  <a:pt x="472384" y="19306"/>
                </a:cubicBezTo>
                <a:cubicBezTo>
                  <a:pt x="504468" y="19306"/>
                  <a:pt x="725849" y="23317"/>
                  <a:pt x="722641" y="24119"/>
                </a:cubicBezTo>
                <a:cubicBezTo>
                  <a:pt x="719433" y="24921"/>
                  <a:pt x="535750" y="28129"/>
                  <a:pt x="453133" y="24119"/>
                </a:cubicBezTo>
                <a:cubicBezTo>
                  <a:pt x="370516" y="20108"/>
                  <a:pt x="251002" y="56"/>
                  <a:pt x="226939" y="56"/>
                </a:cubicBezTo>
                <a:cubicBezTo>
                  <a:pt x="202876" y="56"/>
                  <a:pt x="343245" y="-2351"/>
                  <a:pt x="308754" y="24119"/>
                </a:cubicBezTo>
                <a:cubicBezTo>
                  <a:pt x="274264" y="50588"/>
                  <a:pt x="13580" y="181331"/>
                  <a:pt x="746" y="187748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40D43127-F478-7E35-0141-241F93599224}"/>
              </a:ext>
            </a:extLst>
          </p:cNvPr>
          <p:cNvSpPr/>
          <p:nvPr/>
        </p:nvSpPr>
        <p:spPr>
          <a:xfrm>
            <a:off x="3761901" y="3636539"/>
            <a:ext cx="688962" cy="72044"/>
          </a:xfrm>
          <a:custGeom>
            <a:avLst/>
            <a:gdLst>
              <a:gd name="connsiteX0" fmla="*/ 97830 w 688962"/>
              <a:gd name="connsiteY0" fmla="*/ 1810 h 72044"/>
              <a:gd name="connsiteX1" fmla="*/ 670533 w 688962"/>
              <a:gd name="connsiteY1" fmla="*/ 69187 h 72044"/>
              <a:gd name="connsiteX2" fmla="*/ 530966 w 688962"/>
              <a:gd name="connsiteY2" fmla="*/ 59562 h 72044"/>
              <a:gd name="connsiteX3" fmla="*/ 357712 w 688962"/>
              <a:gd name="connsiteY3" fmla="*/ 59562 h 72044"/>
              <a:gd name="connsiteX4" fmla="*/ 468402 w 688962"/>
              <a:gd name="connsiteY4" fmla="*/ 59562 h 72044"/>
              <a:gd name="connsiteX5" fmla="*/ 35265 w 688962"/>
              <a:gd name="connsiteY5" fmla="*/ 21061 h 72044"/>
              <a:gd name="connsiteX6" fmla="*/ 97830 w 688962"/>
              <a:gd name="connsiteY6" fmla="*/ 1810 h 72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8962" h="72044">
                <a:moveTo>
                  <a:pt x="97830" y="1810"/>
                </a:moveTo>
                <a:cubicBezTo>
                  <a:pt x="203708" y="9831"/>
                  <a:pt x="598344" y="59562"/>
                  <a:pt x="670533" y="69187"/>
                </a:cubicBezTo>
                <a:cubicBezTo>
                  <a:pt x="742722" y="78812"/>
                  <a:pt x="583103" y="61166"/>
                  <a:pt x="530966" y="59562"/>
                </a:cubicBezTo>
                <a:cubicBezTo>
                  <a:pt x="478829" y="57958"/>
                  <a:pt x="357712" y="59562"/>
                  <a:pt x="357712" y="59562"/>
                </a:cubicBezTo>
                <a:cubicBezTo>
                  <a:pt x="347285" y="59562"/>
                  <a:pt x="522143" y="65979"/>
                  <a:pt x="468402" y="59562"/>
                </a:cubicBezTo>
                <a:cubicBezTo>
                  <a:pt x="414661" y="53145"/>
                  <a:pt x="97027" y="27478"/>
                  <a:pt x="35265" y="21061"/>
                </a:cubicBezTo>
                <a:cubicBezTo>
                  <a:pt x="-26497" y="14644"/>
                  <a:pt x="-8048" y="-6211"/>
                  <a:pt x="97830" y="181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76BB27A4-D420-115B-E591-B1456F7700F9}"/>
              </a:ext>
            </a:extLst>
          </p:cNvPr>
          <p:cNvSpPr/>
          <p:nvPr/>
        </p:nvSpPr>
        <p:spPr>
          <a:xfrm>
            <a:off x="5743925" y="3407166"/>
            <a:ext cx="641034" cy="269779"/>
          </a:xfrm>
          <a:custGeom>
            <a:avLst/>
            <a:gdLst>
              <a:gd name="connsiteX0" fmla="*/ 637624 w 641034"/>
              <a:gd name="connsiteY0" fmla="*/ 177 h 269779"/>
              <a:gd name="connsiteX1" fmla="*/ 411431 w 641034"/>
              <a:gd name="connsiteY1" fmla="*/ 163807 h 269779"/>
              <a:gd name="connsiteX2" fmla="*/ 247801 w 641034"/>
              <a:gd name="connsiteY2" fmla="*/ 240809 h 269779"/>
              <a:gd name="connsiteX3" fmla="*/ 2357 w 641034"/>
              <a:gd name="connsiteY3" fmla="*/ 269685 h 269779"/>
              <a:gd name="connsiteX4" fmla="*/ 406618 w 641034"/>
              <a:gd name="connsiteY4" fmla="*/ 250434 h 269779"/>
              <a:gd name="connsiteX5" fmla="*/ 151549 w 641034"/>
              <a:gd name="connsiteY5" fmla="*/ 260059 h 269779"/>
              <a:gd name="connsiteX6" fmla="*/ 339241 w 641034"/>
              <a:gd name="connsiteY6" fmla="*/ 183057 h 269779"/>
              <a:gd name="connsiteX7" fmla="*/ 223738 w 641034"/>
              <a:gd name="connsiteY7" fmla="*/ 197495 h 269779"/>
              <a:gd name="connsiteX8" fmla="*/ 637624 w 641034"/>
              <a:gd name="connsiteY8" fmla="*/ 177 h 269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1034" h="269779">
                <a:moveTo>
                  <a:pt x="637624" y="177"/>
                </a:moveTo>
                <a:cubicBezTo>
                  <a:pt x="668906" y="-5438"/>
                  <a:pt x="476401" y="123702"/>
                  <a:pt x="411431" y="163807"/>
                </a:cubicBezTo>
                <a:cubicBezTo>
                  <a:pt x="346461" y="203912"/>
                  <a:pt x="315980" y="223163"/>
                  <a:pt x="247801" y="240809"/>
                </a:cubicBezTo>
                <a:cubicBezTo>
                  <a:pt x="179622" y="258455"/>
                  <a:pt x="-24113" y="268081"/>
                  <a:pt x="2357" y="269685"/>
                </a:cubicBezTo>
                <a:cubicBezTo>
                  <a:pt x="28826" y="271289"/>
                  <a:pt x="381753" y="252038"/>
                  <a:pt x="406618" y="250434"/>
                </a:cubicBezTo>
                <a:cubicBezTo>
                  <a:pt x="431483" y="248830"/>
                  <a:pt x="162778" y="271288"/>
                  <a:pt x="151549" y="260059"/>
                </a:cubicBezTo>
                <a:cubicBezTo>
                  <a:pt x="140320" y="248830"/>
                  <a:pt x="327210" y="193484"/>
                  <a:pt x="339241" y="183057"/>
                </a:cubicBezTo>
                <a:cubicBezTo>
                  <a:pt x="351272" y="172630"/>
                  <a:pt x="175612" y="223965"/>
                  <a:pt x="223738" y="197495"/>
                </a:cubicBezTo>
                <a:cubicBezTo>
                  <a:pt x="271864" y="171025"/>
                  <a:pt x="606342" y="5792"/>
                  <a:pt x="637624" y="177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C93CBCDE-5D72-E08C-7702-D857A02065B1}"/>
              </a:ext>
            </a:extLst>
          </p:cNvPr>
          <p:cNvSpPr/>
          <p:nvPr/>
        </p:nvSpPr>
        <p:spPr>
          <a:xfrm>
            <a:off x="4244007" y="4910702"/>
            <a:ext cx="1507035" cy="259135"/>
          </a:xfrm>
          <a:custGeom>
            <a:avLst/>
            <a:gdLst>
              <a:gd name="connsiteX0" fmla="*/ 2 w 1507035"/>
              <a:gd name="connsiteY0" fmla="*/ 101933 h 259135"/>
              <a:gd name="connsiteX1" fmla="*/ 374376 w 1507035"/>
              <a:gd name="connsiteY1" fmla="*/ 88681 h 259135"/>
              <a:gd name="connsiteX2" fmla="*/ 318054 w 1507035"/>
              <a:gd name="connsiteY2" fmla="*/ 88681 h 259135"/>
              <a:gd name="connsiteX3" fmla="*/ 540028 w 1507035"/>
              <a:gd name="connsiteY3" fmla="*/ 15794 h 259135"/>
              <a:gd name="connsiteX4" fmla="*/ 609602 w 1507035"/>
              <a:gd name="connsiteY4" fmla="*/ 2541 h 259135"/>
              <a:gd name="connsiteX5" fmla="*/ 732184 w 1507035"/>
              <a:gd name="connsiteY5" fmla="*/ 52237 h 259135"/>
              <a:gd name="connsiteX6" fmla="*/ 699054 w 1507035"/>
              <a:gd name="connsiteY6" fmla="*/ 12481 h 259135"/>
              <a:gd name="connsiteX7" fmla="*/ 818323 w 1507035"/>
              <a:gd name="connsiteY7" fmla="*/ 15794 h 259135"/>
              <a:gd name="connsiteX8" fmla="*/ 940906 w 1507035"/>
              <a:gd name="connsiteY8" fmla="*/ 55550 h 259135"/>
              <a:gd name="connsiteX9" fmla="*/ 1063489 w 1507035"/>
              <a:gd name="connsiteY9" fmla="*/ 55550 h 259135"/>
              <a:gd name="connsiteX10" fmla="*/ 1003854 w 1507035"/>
              <a:gd name="connsiteY10" fmla="*/ 58863 h 259135"/>
              <a:gd name="connsiteX11" fmla="*/ 1504123 w 1507035"/>
              <a:gd name="connsiteY11" fmla="*/ 101933 h 259135"/>
              <a:gd name="connsiteX12" fmla="*/ 1199323 w 1507035"/>
              <a:gd name="connsiteY12" fmla="*/ 111872 h 259135"/>
              <a:gd name="connsiteX13" fmla="*/ 977350 w 1507035"/>
              <a:gd name="connsiteY13" fmla="*/ 178133 h 259135"/>
              <a:gd name="connsiteX14" fmla="*/ 1189384 w 1507035"/>
              <a:gd name="connsiteY14" fmla="*/ 181446 h 259135"/>
              <a:gd name="connsiteX15" fmla="*/ 496958 w 1507035"/>
              <a:gd name="connsiteY15" fmla="*/ 254333 h 259135"/>
              <a:gd name="connsiteX16" fmla="*/ 533402 w 1507035"/>
              <a:gd name="connsiteY16" fmla="*/ 247707 h 259135"/>
              <a:gd name="connsiteX17" fmla="*/ 182219 w 1507035"/>
              <a:gd name="connsiteY17" fmla="*/ 211263 h 259135"/>
              <a:gd name="connsiteX18" fmla="*/ 381002 w 1507035"/>
              <a:gd name="connsiteY18" fmla="*/ 198011 h 259135"/>
              <a:gd name="connsiteX19" fmla="*/ 2 w 1507035"/>
              <a:gd name="connsiteY19" fmla="*/ 101933 h 259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507035" h="259135">
                <a:moveTo>
                  <a:pt x="2" y="101933"/>
                </a:moveTo>
                <a:cubicBezTo>
                  <a:pt x="-1102" y="83712"/>
                  <a:pt x="321367" y="90890"/>
                  <a:pt x="374376" y="88681"/>
                </a:cubicBezTo>
                <a:cubicBezTo>
                  <a:pt x="427385" y="86472"/>
                  <a:pt x="290445" y="100829"/>
                  <a:pt x="318054" y="88681"/>
                </a:cubicBezTo>
                <a:cubicBezTo>
                  <a:pt x="345663" y="76533"/>
                  <a:pt x="491437" y="30151"/>
                  <a:pt x="540028" y="15794"/>
                </a:cubicBezTo>
                <a:cubicBezTo>
                  <a:pt x="588619" y="1437"/>
                  <a:pt x="577576" y="-3533"/>
                  <a:pt x="609602" y="2541"/>
                </a:cubicBezTo>
                <a:cubicBezTo>
                  <a:pt x="641628" y="8615"/>
                  <a:pt x="717275" y="50580"/>
                  <a:pt x="732184" y="52237"/>
                </a:cubicBezTo>
                <a:cubicBezTo>
                  <a:pt x="747093" y="53894"/>
                  <a:pt x="684698" y="18555"/>
                  <a:pt x="699054" y="12481"/>
                </a:cubicBezTo>
                <a:cubicBezTo>
                  <a:pt x="713411" y="6407"/>
                  <a:pt x="778014" y="8616"/>
                  <a:pt x="818323" y="15794"/>
                </a:cubicBezTo>
                <a:cubicBezTo>
                  <a:pt x="858632" y="22972"/>
                  <a:pt x="900045" y="48924"/>
                  <a:pt x="940906" y="55550"/>
                </a:cubicBezTo>
                <a:cubicBezTo>
                  <a:pt x="981767" y="62176"/>
                  <a:pt x="1052998" y="54998"/>
                  <a:pt x="1063489" y="55550"/>
                </a:cubicBezTo>
                <a:cubicBezTo>
                  <a:pt x="1073980" y="56102"/>
                  <a:pt x="930415" y="51132"/>
                  <a:pt x="1003854" y="58863"/>
                </a:cubicBezTo>
                <a:cubicBezTo>
                  <a:pt x="1077293" y="66593"/>
                  <a:pt x="1471545" y="93098"/>
                  <a:pt x="1504123" y="101933"/>
                </a:cubicBezTo>
                <a:cubicBezTo>
                  <a:pt x="1536701" y="110768"/>
                  <a:pt x="1287118" y="99172"/>
                  <a:pt x="1199323" y="111872"/>
                </a:cubicBezTo>
                <a:cubicBezTo>
                  <a:pt x="1111528" y="124572"/>
                  <a:pt x="979006" y="166537"/>
                  <a:pt x="977350" y="178133"/>
                </a:cubicBezTo>
                <a:cubicBezTo>
                  <a:pt x="975694" y="189729"/>
                  <a:pt x="1269449" y="168746"/>
                  <a:pt x="1189384" y="181446"/>
                </a:cubicBezTo>
                <a:cubicBezTo>
                  <a:pt x="1109319" y="194146"/>
                  <a:pt x="606288" y="243290"/>
                  <a:pt x="496958" y="254333"/>
                </a:cubicBezTo>
                <a:cubicBezTo>
                  <a:pt x="387628" y="265376"/>
                  <a:pt x="585858" y="254885"/>
                  <a:pt x="533402" y="247707"/>
                </a:cubicBezTo>
                <a:cubicBezTo>
                  <a:pt x="480946" y="240529"/>
                  <a:pt x="207619" y="219546"/>
                  <a:pt x="182219" y="211263"/>
                </a:cubicBezTo>
                <a:cubicBezTo>
                  <a:pt x="156819" y="202980"/>
                  <a:pt x="408058" y="215680"/>
                  <a:pt x="381002" y="198011"/>
                </a:cubicBezTo>
                <a:cubicBezTo>
                  <a:pt x="353946" y="180342"/>
                  <a:pt x="1106" y="120154"/>
                  <a:pt x="2" y="101933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AC145DB6-4CD9-BD46-D73C-3735E0E48249}"/>
              </a:ext>
            </a:extLst>
          </p:cNvPr>
          <p:cNvSpPr/>
          <p:nvPr/>
        </p:nvSpPr>
        <p:spPr>
          <a:xfrm>
            <a:off x="4340328" y="4965705"/>
            <a:ext cx="1434524" cy="478075"/>
          </a:xfrm>
          <a:custGeom>
            <a:avLst/>
            <a:gdLst>
              <a:gd name="connsiteX0" fmla="*/ 16324 w 1434524"/>
              <a:gd name="connsiteY0" fmla="*/ 7173 h 478075"/>
              <a:gd name="connsiteX1" fmla="*/ 89211 w 1434524"/>
              <a:gd name="connsiteY1" fmla="*/ 30365 h 478075"/>
              <a:gd name="connsiteX2" fmla="*/ 784950 w 1434524"/>
              <a:gd name="connsiteY2" fmla="*/ 89999 h 478075"/>
              <a:gd name="connsiteX3" fmla="*/ 718689 w 1434524"/>
              <a:gd name="connsiteY3" fmla="*/ 83373 h 478075"/>
              <a:gd name="connsiteX4" fmla="*/ 1162637 w 1434524"/>
              <a:gd name="connsiteY4" fmla="*/ 43617 h 478075"/>
              <a:gd name="connsiteX5" fmla="*/ 957229 w 1434524"/>
              <a:gd name="connsiteY5" fmla="*/ 46930 h 478075"/>
              <a:gd name="connsiteX6" fmla="*/ 1430994 w 1434524"/>
              <a:gd name="connsiteY6" fmla="*/ 3860 h 478075"/>
              <a:gd name="connsiteX7" fmla="*/ 1172576 w 1434524"/>
              <a:gd name="connsiteY7" fmla="*/ 99938 h 478075"/>
              <a:gd name="connsiteX8" fmla="*/ 1156011 w 1434524"/>
              <a:gd name="connsiteY8" fmla="*/ 215895 h 478075"/>
              <a:gd name="connsiteX9" fmla="*/ 824707 w 1434524"/>
              <a:gd name="connsiteY9" fmla="*/ 424617 h 478075"/>
              <a:gd name="connsiteX10" fmla="*/ 887655 w 1434524"/>
              <a:gd name="connsiteY10" fmla="*/ 467686 h 478075"/>
              <a:gd name="connsiteX11" fmla="*/ 397324 w 1434524"/>
              <a:gd name="connsiteY11" fmla="*/ 474312 h 478075"/>
              <a:gd name="connsiteX12" fmla="*/ 569602 w 1434524"/>
              <a:gd name="connsiteY12" fmla="*/ 461060 h 478075"/>
              <a:gd name="connsiteX13" fmla="*/ 225046 w 1434524"/>
              <a:gd name="connsiteY13" fmla="*/ 302034 h 478075"/>
              <a:gd name="connsiteX14" fmla="*/ 347629 w 1434524"/>
              <a:gd name="connsiteY14" fmla="*/ 355043 h 478075"/>
              <a:gd name="connsiteX15" fmla="*/ 56081 w 1434524"/>
              <a:gd name="connsiteY15" fmla="*/ 103252 h 478075"/>
              <a:gd name="connsiteX16" fmla="*/ 155472 w 1434524"/>
              <a:gd name="connsiteY16" fmla="*/ 156260 h 478075"/>
              <a:gd name="connsiteX17" fmla="*/ 16324 w 1434524"/>
              <a:gd name="connsiteY17" fmla="*/ 7173 h 47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34524" h="478075">
                <a:moveTo>
                  <a:pt x="16324" y="7173"/>
                </a:moveTo>
                <a:cubicBezTo>
                  <a:pt x="5281" y="-13809"/>
                  <a:pt x="-38893" y="16561"/>
                  <a:pt x="89211" y="30365"/>
                </a:cubicBezTo>
                <a:cubicBezTo>
                  <a:pt x="217315" y="44169"/>
                  <a:pt x="680037" y="81164"/>
                  <a:pt x="784950" y="89999"/>
                </a:cubicBezTo>
                <a:cubicBezTo>
                  <a:pt x="889863" y="98834"/>
                  <a:pt x="655741" y="91103"/>
                  <a:pt x="718689" y="83373"/>
                </a:cubicBezTo>
                <a:cubicBezTo>
                  <a:pt x="781637" y="75643"/>
                  <a:pt x="1122880" y="49691"/>
                  <a:pt x="1162637" y="43617"/>
                </a:cubicBezTo>
                <a:cubicBezTo>
                  <a:pt x="1202394" y="37543"/>
                  <a:pt x="912503" y="53556"/>
                  <a:pt x="957229" y="46930"/>
                </a:cubicBezTo>
                <a:cubicBezTo>
                  <a:pt x="1001955" y="40304"/>
                  <a:pt x="1395103" y="-4975"/>
                  <a:pt x="1430994" y="3860"/>
                </a:cubicBezTo>
                <a:cubicBezTo>
                  <a:pt x="1466885" y="12695"/>
                  <a:pt x="1218406" y="64599"/>
                  <a:pt x="1172576" y="99938"/>
                </a:cubicBezTo>
                <a:cubicBezTo>
                  <a:pt x="1126746" y="135277"/>
                  <a:pt x="1213989" y="161782"/>
                  <a:pt x="1156011" y="215895"/>
                </a:cubicBezTo>
                <a:cubicBezTo>
                  <a:pt x="1098033" y="270008"/>
                  <a:pt x="869433" y="382652"/>
                  <a:pt x="824707" y="424617"/>
                </a:cubicBezTo>
                <a:cubicBezTo>
                  <a:pt x="779981" y="466582"/>
                  <a:pt x="958886" y="459404"/>
                  <a:pt x="887655" y="467686"/>
                </a:cubicBezTo>
                <a:cubicBezTo>
                  <a:pt x="816425" y="475969"/>
                  <a:pt x="450333" y="475416"/>
                  <a:pt x="397324" y="474312"/>
                </a:cubicBezTo>
                <a:cubicBezTo>
                  <a:pt x="344315" y="473208"/>
                  <a:pt x="598315" y="489773"/>
                  <a:pt x="569602" y="461060"/>
                </a:cubicBezTo>
                <a:cubicBezTo>
                  <a:pt x="540889" y="432347"/>
                  <a:pt x="262041" y="319703"/>
                  <a:pt x="225046" y="302034"/>
                </a:cubicBezTo>
                <a:cubicBezTo>
                  <a:pt x="188051" y="284365"/>
                  <a:pt x="375790" y="388173"/>
                  <a:pt x="347629" y="355043"/>
                </a:cubicBezTo>
                <a:cubicBezTo>
                  <a:pt x="319468" y="321913"/>
                  <a:pt x="88107" y="136382"/>
                  <a:pt x="56081" y="103252"/>
                </a:cubicBezTo>
                <a:cubicBezTo>
                  <a:pt x="24055" y="70122"/>
                  <a:pt x="159889" y="167303"/>
                  <a:pt x="155472" y="156260"/>
                </a:cubicBezTo>
                <a:cubicBezTo>
                  <a:pt x="151055" y="145217"/>
                  <a:pt x="27367" y="28155"/>
                  <a:pt x="16324" y="7173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9729874A-2F3D-4AEB-B084-1359EA431E9D}"/>
              </a:ext>
            </a:extLst>
          </p:cNvPr>
          <p:cNvSpPr/>
          <p:nvPr/>
        </p:nvSpPr>
        <p:spPr>
          <a:xfrm>
            <a:off x="4754217" y="5174858"/>
            <a:ext cx="588489" cy="130450"/>
          </a:xfrm>
          <a:custGeom>
            <a:avLst/>
            <a:gdLst>
              <a:gd name="connsiteX0" fmla="*/ 0 w 588489"/>
              <a:gd name="connsiteY0" fmla="*/ 39872 h 130450"/>
              <a:gd name="connsiteX1" fmla="*/ 374374 w 588489"/>
              <a:gd name="connsiteY1" fmla="*/ 46499 h 130450"/>
              <a:gd name="connsiteX2" fmla="*/ 208722 w 588489"/>
              <a:gd name="connsiteY2" fmla="*/ 79629 h 130450"/>
              <a:gd name="connsiteX3" fmla="*/ 583096 w 588489"/>
              <a:gd name="connsiteY3" fmla="*/ 116 h 130450"/>
              <a:gd name="connsiteX4" fmla="*/ 430696 w 588489"/>
              <a:gd name="connsiteY4" fmla="*/ 63064 h 130450"/>
              <a:gd name="connsiteX5" fmla="*/ 434009 w 588489"/>
              <a:gd name="connsiteY5" fmla="*/ 112759 h 130450"/>
              <a:gd name="connsiteX6" fmla="*/ 215348 w 588489"/>
              <a:gd name="connsiteY6" fmla="*/ 129325 h 130450"/>
              <a:gd name="connsiteX7" fmla="*/ 351183 w 588489"/>
              <a:gd name="connsiteY7" fmla="*/ 119385 h 130450"/>
              <a:gd name="connsiteX8" fmla="*/ 0 w 588489"/>
              <a:gd name="connsiteY8" fmla="*/ 39872 h 13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8489" h="130450">
                <a:moveTo>
                  <a:pt x="0" y="39872"/>
                </a:moveTo>
                <a:cubicBezTo>
                  <a:pt x="169793" y="39872"/>
                  <a:pt x="339587" y="39873"/>
                  <a:pt x="374374" y="46499"/>
                </a:cubicBezTo>
                <a:lnTo>
                  <a:pt x="208722" y="79629"/>
                </a:lnTo>
                <a:cubicBezTo>
                  <a:pt x="243509" y="71899"/>
                  <a:pt x="546100" y="2877"/>
                  <a:pt x="583096" y="116"/>
                </a:cubicBezTo>
                <a:cubicBezTo>
                  <a:pt x="620092" y="-2645"/>
                  <a:pt x="455544" y="44290"/>
                  <a:pt x="430696" y="63064"/>
                </a:cubicBezTo>
                <a:cubicBezTo>
                  <a:pt x="405848" y="81838"/>
                  <a:pt x="469900" y="101716"/>
                  <a:pt x="434009" y="112759"/>
                </a:cubicBezTo>
                <a:cubicBezTo>
                  <a:pt x="398118" y="123803"/>
                  <a:pt x="215348" y="129325"/>
                  <a:pt x="215348" y="129325"/>
                </a:cubicBezTo>
                <a:cubicBezTo>
                  <a:pt x="201544" y="130429"/>
                  <a:pt x="380448" y="133742"/>
                  <a:pt x="351183" y="119385"/>
                </a:cubicBezTo>
                <a:cubicBezTo>
                  <a:pt x="321918" y="105028"/>
                  <a:pt x="180837" y="74106"/>
                  <a:pt x="0" y="398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76DB3423-A564-E06D-BC6B-D7E3095751FA}"/>
              </a:ext>
            </a:extLst>
          </p:cNvPr>
          <p:cNvSpPr/>
          <p:nvPr/>
        </p:nvSpPr>
        <p:spPr>
          <a:xfrm>
            <a:off x="6507025" y="4524947"/>
            <a:ext cx="308990" cy="761009"/>
          </a:xfrm>
          <a:custGeom>
            <a:avLst/>
            <a:gdLst>
              <a:gd name="connsiteX0" fmla="*/ 307063 w 308990"/>
              <a:gd name="connsiteY0" fmla="*/ 558 h 761009"/>
              <a:gd name="connsiteX1" fmla="*/ 198575 w 308990"/>
              <a:gd name="connsiteY1" fmla="*/ 269195 h 761009"/>
              <a:gd name="connsiteX2" fmla="*/ 53924 w 308990"/>
              <a:gd name="connsiteY2" fmla="*/ 723812 h 761009"/>
              <a:gd name="connsiteX3" fmla="*/ 48758 w 308990"/>
              <a:gd name="connsiteY3" fmla="*/ 517168 h 761009"/>
              <a:gd name="connsiteX4" fmla="*/ 2263 w 308990"/>
              <a:gd name="connsiteY4" fmla="*/ 759975 h 761009"/>
              <a:gd name="connsiteX5" fmla="*/ 12595 w 308990"/>
              <a:gd name="connsiteY5" fmla="*/ 439677 h 761009"/>
              <a:gd name="connsiteX6" fmla="*/ 59090 w 308990"/>
              <a:gd name="connsiteY6" fmla="*/ 129711 h 761009"/>
              <a:gd name="connsiteX7" fmla="*/ 22928 w 308990"/>
              <a:gd name="connsiteY7" fmla="*/ 759975 h 761009"/>
              <a:gd name="connsiteX8" fmla="*/ 141748 w 308990"/>
              <a:gd name="connsiteY8" fmla="*/ 279528 h 761009"/>
              <a:gd name="connsiteX9" fmla="*/ 105585 w 308990"/>
              <a:gd name="connsiteY9" fmla="*/ 336355 h 761009"/>
              <a:gd name="connsiteX10" fmla="*/ 307063 w 308990"/>
              <a:gd name="connsiteY10" fmla="*/ 558 h 76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8990" h="761009">
                <a:moveTo>
                  <a:pt x="307063" y="558"/>
                </a:moveTo>
                <a:cubicBezTo>
                  <a:pt x="322561" y="-10635"/>
                  <a:pt x="240765" y="148653"/>
                  <a:pt x="198575" y="269195"/>
                </a:cubicBezTo>
                <a:cubicBezTo>
                  <a:pt x="156385" y="389737"/>
                  <a:pt x="78893" y="682483"/>
                  <a:pt x="53924" y="723812"/>
                </a:cubicBezTo>
                <a:cubicBezTo>
                  <a:pt x="28955" y="765141"/>
                  <a:pt x="57368" y="511141"/>
                  <a:pt x="48758" y="517168"/>
                </a:cubicBezTo>
                <a:cubicBezTo>
                  <a:pt x="40148" y="523195"/>
                  <a:pt x="8290" y="772890"/>
                  <a:pt x="2263" y="759975"/>
                </a:cubicBezTo>
                <a:cubicBezTo>
                  <a:pt x="-3764" y="747060"/>
                  <a:pt x="3124" y="544721"/>
                  <a:pt x="12595" y="439677"/>
                </a:cubicBezTo>
                <a:cubicBezTo>
                  <a:pt x="22066" y="334633"/>
                  <a:pt x="57368" y="76328"/>
                  <a:pt x="59090" y="129711"/>
                </a:cubicBezTo>
                <a:cubicBezTo>
                  <a:pt x="60812" y="183094"/>
                  <a:pt x="9152" y="735006"/>
                  <a:pt x="22928" y="759975"/>
                </a:cubicBezTo>
                <a:cubicBezTo>
                  <a:pt x="36704" y="784945"/>
                  <a:pt x="127972" y="350131"/>
                  <a:pt x="141748" y="279528"/>
                </a:cubicBezTo>
                <a:cubicBezTo>
                  <a:pt x="155524" y="208925"/>
                  <a:pt x="82338" y="377684"/>
                  <a:pt x="105585" y="336355"/>
                </a:cubicBezTo>
                <a:cubicBezTo>
                  <a:pt x="128832" y="295026"/>
                  <a:pt x="291565" y="11751"/>
                  <a:pt x="307063" y="55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3710604A-12C3-B3A5-B249-E3A2C1372B92}"/>
              </a:ext>
            </a:extLst>
          </p:cNvPr>
          <p:cNvSpPr/>
          <p:nvPr/>
        </p:nvSpPr>
        <p:spPr>
          <a:xfrm>
            <a:off x="6183437" y="4935947"/>
            <a:ext cx="291029" cy="969469"/>
          </a:xfrm>
          <a:custGeom>
            <a:avLst/>
            <a:gdLst>
              <a:gd name="connsiteX0" fmla="*/ 279356 w 291029"/>
              <a:gd name="connsiteY0" fmla="*/ 23511 h 969469"/>
              <a:gd name="connsiteX1" fmla="*/ 103709 w 291029"/>
              <a:gd name="connsiteY1" fmla="*/ 416134 h 969469"/>
              <a:gd name="connsiteX2" fmla="*/ 124373 w 291029"/>
              <a:gd name="connsiteY2" fmla="*/ 307646 h 969469"/>
              <a:gd name="connsiteX3" fmla="*/ 21051 w 291029"/>
              <a:gd name="connsiteY3" fmla="*/ 658941 h 969469"/>
              <a:gd name="connsiteX4" fmla="*/ 10719 w 291029"/>
              <a:gd name="connsiteY4" fmla="*/ 509124 h 969469"/>
              <a:gd name="connsiteX5" fmla="*/ 5553 w 291029"/>
              <a:gd name="connsiteY5" fmla="*/ 968907 h 969469"/>
              <a:gd name="connsiteX6" fmla="*/ 5553 w 291029"/>
              <a:gd name="connsiteY6" fmla="*/ 596948 h 969469"/>
              <a:gd name="connsiteX7" fmla="*/ 77878 w 291029"/>
              <a:gd name="connsiteY7" fmla="*/ 297314 h 969469"/>
              <a:gd name="connsiteX8" fmla="*/ 26217 w 291029"/>
              <a:gd name="connsiteY8" fmla="*/ 343809 h 969469"/>
              <a:gd name="connsiteX9" fmla="*/ 248360 w 291029"/>
              <a:gd name="connsiteY9" fmla="*/ 75172 h 969469"/>
              <a:gd name="connsiteX10" fmla="*/ 279356 w 291029"/>
              <a:gd name="connsiteY10" fmla="*/ 23511 h 969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1029" h="969469">
                <a:moveTo>
                  <a:pt x="279356" y="23511"/>
                </a:moveTo>
                <a:cubicBezTo>
                  <a:pt x="255248" y="80338"/>
                  <a:pt x="129539" y="368778"/>
                  <a:pt x="103709" y="416134"/>
                </a:cubicBezTo>
                <a:cubicBezTo>
                  <a:pt x="77879" y="463490"/>
                  <a:pt x="138149" y="267178"/>
                  <a:pt x="124373" y="307646"/>
                </a:cubicBezTo>
                <a:cubicBezTo>
                  <a:pt x="110597" y="348114"/>
                  <a:pt x="39993" y="625361"/>
                  <a:pt x="21051" y="658941"/>
                </a:cubicBezTo>
                <a:cubicBezTo>
                  <a:pt x="2109" y="692521"/>
                  <a:pt x="13302" y="457463"/>
                  <a:pt x="10719" y="509124"/>
                </a:cubicBezTo>
                <a:cubicBezTo>
                  <a:pt x="8136" y="560785"/>
                  <a:pt x="6414" y="954270"/>
                  <a:pt x="5553" y="968907"/>
                </a:cubicBezTo>
                <a:cubicBezTo>
                  <a:pt x="4692" y="983544"/>
                  <a:pt x="-6501" y="708880"/>
                  <a:pt x="5553" y="596948"/>
                </a:cubicBezTo>
                <a:cubicBezTo>
                  <a:pt x="17607" y="485016"/>
                  <a:pt x="74434" y="339504"/>
                  <a:pt x="77878" y="297314"/>
                </a:cubicBezTo>
                <a:cubicBezTo>
                  <a:pt x="81322" y="255124"/>
                  <a:pt x="-2197" y="380833"/>
                  <a:pt x="26217" y="343809"/>
                </a:cubicBezTo>
                <a:cubicBezTo>
                  <a:pt x="54631" y="306785"/>
                  <a:pt x="207892" y="125972"/>
                  <a:pt x="248360" y="75172"/>
                </a:cubicBezTo>
                <a:cubicBezTo>
                  <a:pt x="288828" y="24372"/>
                  <a:pt x="303464" y="-33316"/>
                  <a:pt x="279356" y="2351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9F09AFBF-B901-1AEA-33FF-C505BFF92A6A}"/>
              </a:ext>
            </a:extLst>
          </p:cNvPr>
          <p:cNvSpPr/>
          <p:nvPr/>
        </p:nvSpPr>
        <p:spPr>
          <a:xfrm>
            <a:off x="3407244" y="4540685"/>
            <a:ext cx="487244" cy="1124197"/>
          </a:xfrm>
          <a:custGeom>
            <a:avLst/>
            <a:gdLst>
              <a:gd name="connsiteX0" fmla="*/ 2383 w 487244"/>
              <a:gd name="connsiteY0" fmla="*/ 318 h 1124197"/>
              <a:gd name="connsiteX1" fmla="*/ 364010 w 487244"/>
              <a:gd name="connsiteY1" fmla="*/ 697742 h 1124197"/>
              <a:gd name="connsiteX2" fmla="*/ 271020 w 487244"/>
              <a:gd name="connsiteY2" fmla="*/ 532427 h 1124197"/>
              <a:gd name="connsiteX3" fmla="*/ 482831 w 487244"/>
              <a:gd name="connsiteY3" fmla="*/ 1121362 h 1124197"/>
              <a:gd name="connsiteX4" fmla="*/ 400173 w 487244"/>
              <a:gd name="connsiteY4" fmla="*/ 770068 h 1124197"/>
              <a:gd name="connsiteX5" fmla="*/ 229692 w 487244"/>
              <a:gd name="connsiteY5" fmla="*/ 1105864 h 1124197"/>
              <a:gd name="connsiteX6" fmla="*/ 307183 w 487244"/>
              <a:gd name="connsiteY6" fmla="*/ 888888 h 1124197"/>
              <a:gd name="connsiteX7" fmla="*/ 157366 w 487244"/>
              <a:gd name="connsiteY7" fmla="*/ 429105 h 1124197"/>
              <a:gd name="connsiteX8" fmla="*/ 203861 w 487244"/>
              <a:gd name="connsiteY8" fmla="*/ 604752 h 1124197"/>
              <a:gd name="connsiteX9" fmla="*/ 2383 w 487244"/>
              <a:gd name="connsiteY9" fmla="*/ 318 h 1124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7244" h="1124197">
                <a:moveTo>
                  <a:pt x="2383" y="318"/>
                </a:moveTo>
                <a:cubicBezTo>
                  <a:pt x="29074" y="15816"/>
                  <a:pt x="319237" y="609057"/>
                  <a:pt x="364010" y="697742"/>
                </a:cubicBezTo>
                <a:cubicBezTo>
                  <a:pt x="408783" y="786427"/>
                  <a:pt x="251217" y="461824"/>
                  <a:pt x="271020" y="532427"/>
                </a:cubicBezTo>
                <a:cubicBezTo>
                  <a:pt x="290824" y="603030"/>
                  <a:pt x="461305" y="1081755"/>
                  <a:pt x="482831" y="1121362"/>
                </a:cubicBezTo>
                <a:cubicBezTo>
                  <a:pt x="504357" y="1160969"/>
                  <a:pt x="442363" y="772651"/>
                  <a:pt x="400173" y="770068"/>
                </a:cubicBezTo>
                <a:cubicBezTo>
                  <a:pt x="357983" y="767485"/>
                  <a:pt x="245190" y="1086061"/>
                  <a:pt x="229692" y="1105864"/>
                </a:cubicBezTo>
                <a:cubicBezTo>
                  <a:pt x="214194" y="1125667"/>
                  <a:pt x="319237" y="1001681"/>
                  <a:pt x="307183" y="888888"/>
                </a:cubicBezTo>
                <a:cubicBezTo>
                  <a:pt x="295129" y="776095"/>
                  <a:pt x="174586" y="476461"/>
                  <a:pt x="157366" y="429105"/>
                </a:cubicBezTo>
                <a:cubicBezTo>
                  <a:pt x="140146" y="381749"/>
                  <a:pt x="226247" y="670189"/>
                  <a:pt x="203861" y="604752"/>
                </a:cubicBezTo>
                <a:cubicBezTo>
                  <a:pt x="181475" y="539315"/>
                  <a:pt x="-24308" y="-15180"/>
                  <a:pt x="2383" y="31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C33D3432-C375-8437-3CE3-19F5BD321BCA}"/>
              </a:ext>
            </a:extLst>
          </p:cNvPr>
          <p:cNvSpPr/>
          <p:nvPr/>
        </p:nvSpPr>
        <p:spPr>
          <a:xfrm>
            <a:off x="3010591" y="4556393"/>
            <a:ext cx="308878" cy="1273658"/>
          </a:xfrm>
          <a:custGeom>
            <a:avLst/>
            <a:gdLst>
              <a:gd name="connsiteX0" fmla="*/ 218223 w 308878"/>
              <a:gd name="connsiteY0" fmla="*/ 109 h 1273658"/>
              <a:gd name="connsiteX1" fmla="*/ 300880 w 308878"/>
              <a:gd name="connsiteY1" fmla="*/ 558048 h 1273658"/>
              <a:gd name="connsiteX2" fmla="*/ 295714 w 308878"/>
              <a:gd name="connsiteY2" fmla="*/ 428895 h 1273658"/>
              <a:gd name="connsiteX3" fmla="*/ 213056 w 308878"/>
              <a:gd name="connsiteY3" fmla="*/ 754360 h 1273658"/>
              <a:gd name="connsiteX4" fmla="*/ 73572 w 308878"/>
              <a:gd name="connsiteY4" fmla="*/ 1084990 h 1273658"/>
              <a:gd name="connsiteX5" fmla="*/ 1246 w 308878"/>
              <a:gd name="connsiteY5" fmla="*/ 1270970 h 1273658"/>
              <a:gd name="connsiteX6" fmla="*/ 130399 w 308878"/>
              <a:gd name="connsiteY6" fmla="*/ 950671 h 1273658"/>
              <a:gd name="connsiteX7" fmla="*/ 285382 w 308878"/>
              <a:gd name="connsiteY7" fmla="*/ 645871 h 1273658"/>
              <a:gd name="connsiteX8" fmla="*/ 295714 w 308878"/>
              <a:gd name="connsiteY8" fmla="*/ 511553 h 1273658"/>
              <a:gd name="connsiteX9" fmla="*/ 218223 w 308878"/>
              <a:gd name="connsiteY9" fmla="*/ 109 h 127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8878" h="1273658">
                <a:moveTo>
                  <a:pt x="218223" y="109"/>
                </a:moveTo>
                <a:cubicBezTo>
                  <a:pt x="219084" y="7858"/>
                  <a:pt x="287965" y="486584"/>
                  <a:pt x="300880" y="558048"/>
                </a:cubicBezTo>
                <a:cubicBezTo>
                  <a:pt x="313795" y="629512"/>
                  <a:pt x="310351" y="396176"/>
                  <a:pt x="295714" y="428895"/>
                </a:cubicBezTo>
                <a:cubicBezTo>
                  <a:pt x="281077" y="461614"/>
                  <a:pt x="250080" y="645011"/>
                  <a:pt x="213056" y="754360"/>
                </a:cubicBezTo>
                <a:cubicBezTo>
                  <a:pt x="176032" y="863709"/>
                  <a:pt x="108874" y="998888"/>
                  <a:pt x="73572" y="1084990"/>
                </a:cubicBezTo>
                <a:cubicBezTo>
                  <a:pt x="38270" y="1171092"/>
                  <a:pt x="-8225" y="1293356"/>
                  <a:pt x="1246" y="1270970"/>
                </a:cubicBezTo>
                <a:cubicBezTo>
                  <a:pt x="10717" y="1248584"/>
                  <a:pt x="83043" y="1054854"/>
                  <a:pt x="130399" y="950671"/>
                </a:cubicBezTo>
                <a:cubicBezTo>
                  <a:pt x="177755" y="846488"/>
                  <a:pt x="257830" y="719057"/>
                  <a:pt x="285382" y="645871"/>
                </a:cubicBezTo>
                <a:cubicBezTo>
                  <a:pt x="312935" y="572685"/>
                  <a:pt x="306046" y="625207"/>
                  <a:pt x="295714" y="511553"/>
                </a:cubicBezTo>
                <a:cubicBezTo>
                  <a:pt x="285382" y="397899"/>
                  <a:pt x="217362" y="-7640"/>
                  <a:pt x="218223" y="10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0716103F-2FC8-E8E8-6B9C-87F134397274}"/>
              </a:ext>
            </a:extLst>
          </p:cNvPr>
          <p:cNvSpPr/>
          <p:nvPr/>
        </p:nvSpPr>
        <p:spPr>
          <a:xfrm>
            <a:off x="2853772" y="4710560"/>
            <a:ext cx="437070" cy="1181369"/>
          </a:xfrm>
          <a:custGeom>
            <a:avLst/>
            <a:gdLst>
              <a:gd name="connsiteX0" fmla="*/ 437035 w 437070"/>
              <a:gd name="connsiteY0" fmla="*/ 925 h 1181369"/>
              <a:gd name="connsiteX1" fmla="*/ 152899 w 437070"/>
              <a:gd name="connsiteY1" fmla="*/ 305725 h 1181369"/>
              <a:gd name="connsiteX2" fmla="*/ 183896 w 437070"/>
              <a:gd name="connsiteY2" fmla="*/ 264396 h 1181369"/>
              <a:gd name="connsiteX3" fmla="*/ 3082 w 437070"/>
              <a:gd name="connsiteY3" fmla="*/ 734511 h 1181369"/>
              <a:gd name="connsiteX4" fmla="*/ 70242 w 437070"/>
              <a:gd name="connsiteY4" fmla="*/ 615691 h 1181369"/>
              <a:gd name="connsiteX5" fmla="*/ 75408 w 437070"/>
              <a:gd name="connsiteY5" fmla="*/ 925657 h 1181369"/>
              <a:gd name="connsiteX6" fmla="*/ 152899 w 437070"/>
              <a:gd name="connsiteY6" fmla="*/ 1178796 h 1181369"/>
              <a:gd name="connsiteX7" fmla="*/ 90906 w 437070"/>
              <a:gd name="connsiteY7" fmla="*/ 1039311 h 1181369"/>
              <a:gd name="connsiteX8" fmla="*/ 44411 w 437070"/>
              <a:gd name="connsiteY8" fmla="*/ 765508 h 1181369"/>
              <a:gd name="connsiteX9" fmla="*/ 225225 w 437070"/>
              <a:gd name="connsiteY9" fmla="*/ 124911 h 1181369"/>
              <a:gd name="connsiteX10" fmla="*/ 132235 w 437070"/>
              <a:gd name="connsiteY10" fmla="*/ 207569 h 1181369"/>
              <a:gd name="connsiteX11" fmla="*/ 437035 w 437070"/>
              <a:gd name="connsiteY11" fmla="*/ 925 h 118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7070" h="1181369">
                <a:moveTo>
                  <a:pt x="437035" y="925"/>
                </a:moveTo>
                <a:cubicBezTo>
                  <a:pt x="440479" y="17284"/>
                  <a:pt x="195089" y="261813"/>
                  <a:pt x="152899" y="305725"/>
                </a:cubicBezTo>
                <a:cubicBezTo>
                  <a:pt x="110709" y="349637"/>
                  <a:pt x="208865" y="192932"/>
                  <a:pt x="183896" y="264396"/>
                </a:cubicBezTo>
                <a:cubicBezTo>
                  <a:pt x="158927" y="335860"/>
                  <a:pt x="22024" y="675962"/>
                  <a:pt x="3082" y="734511"/>
                </a:cubicBezTo>
                <a:cubicBezTo>
                  <a:pt x="-15860" y="793060"/>
                  <a:pt x="58188" y="583833"/>
                  <a:pt x="70242" y="615691"/>
                </a:cubicBezTo>
                <a:cubicBezTo>
                  <a:pt x="82296" y="647549"/>
                  <a:pt x="61632" y="831806"/>
                  <a:pt x="75408" y="925657"/>
                </a:cubicBezTo>
                <a:cubicBezTo>
                  <a:pt x="89184" y="1019508"/>
                  <a:pt x="150316" y="1159854"/>
                  <a:pt x="152899" y="1178796"/>
                </a:cubicBezTo>
                <a:cubicBezTo>
                  <a:pt x="155482" y="1197738"/>
                  <a:pt x="108987" y="1108192"/>
                  <a:pt x="90906" y="1039311"/>
                </a:cubicBezTo>
                <a:cubicBezTo>
                  <a:pt x="72825" y="970430"/>
                  <a:pt x="22025" y="917908"/>
                  <a:pt x="44411" y="765508"/>
                </a:cubicBezTo>
                <a:cubicBezTo>
                  <a:pt x="66797" y="613108"/>
                  <a:pt x="210588" y="217901"/>
                  <a:pt x="225225" y="124911"/>
                </a:cubicBezTo>
                <a:cubicBezTo>
                  <a:pt x="239862" y="31921"/>
                  <a:pt x="97794" y="224789"/>
                  <a:pt x="132235" y="207569"/>
                </a:cubicBezTo>
                <a:cubicBezTo>
                  <a:pt x="166676" y="190349"/>
                  <a:pt x="433591" y="-15434"/>
                  <a:pt x="437035" y="92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7FE491D9-4433-7CAC-D7B6-C304D986623C}"/>
              </a:ext>
            </a:extLst>
          </p:cNvPr>
          <p:cNvSpPr/>
          <p:nvPr/>
        </p:nvSpPr>
        <p:spPr>
          <a:xfrm>
            <a:off x="6678650" y="4583411"/>
            <a:ext cx="200910" cy="1288774"/>
          </a:xfrm>
          <a:custGeom>
            <a:avLst/>
            <a:gdLst>
              <a:gd name="connsiteX0" fmla="*/ 63113 w 200910"/>
              <a:gd name="connsiteY0" fmla="*/ 4087 h 1288774"/>
              <a:gd name="connsiteX1" fmla="*/ 140604 w 200910"/>
              <a:gd name="connsiteY1" fmla="*/ 892657 h 1288774"/>
              <a:gd name="connsiteX2" fmla="*/ 181933 w 200910"/>
              <a:gd name="connsiteY2" fmla="*/ 639518 h 1288774"/>
              <a:gd name="connsiteX3" fmla="*/ 176767 w 200910"/>
              <a:gd name="connsiteY3" fmla="*/ 908155 h 1288774"/>
              <a:gd name="connsiteX4" fmla="*/ 1119 w 200910"/>
              <a:gd name="connsiteY4" fmla="*/ 1280114 h 1288774"/>
              <a:gd name="connsiteX5" fmla="*/ 104442 w 200910"/>
              <a:gd name="connsiteY5" fmla="*/ 1099301 h 1288774"/>
              <a:gd name="connsiteX6" fmla="*/ 161269 w 200910"/>
              <a:gd name="connsiteY6" fmla="*/ 334718 h 1288774"/>
              <a:gd name="connsiteX7" fmla="*/ 197431 w 200910"/>
              <a:gd name="connsiteY7" fmla="*/ 551694 h 1288774"/>
              <a:gd name="connsiteX8" fmla="*/ 63113 w 200910"/>
              <a:gd name="connsiteY8" fmla="*/ 4087 h 128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910" h="1288774">
                <a:moveTo>
                  <a:pt x="63113" y="4087"/>
                </a:moveTo>
                <a:cubicBezTo>
                  <a:pt x="53642" y="60914"/>
                  <a:pt x="120801" y="786752"/>
                  <a:pt x="140604" y="892657"/>
                </a:cubicBezTo>
                <a:cubicBezTo>
                  <a:pt x="160407" y="998562"/>
                  <a:pt x="175906" y="636935"/>
                  <a:pt x="181933" y="639518"/>
                </a:cubicBezTo>
                <a:cubicBezTo>
                  <a:pt x="187960" y="642101"/>
                  <a:pt x="206903" y="801389"/>
                  <a:pt x="176767" y="908155"/>
                </a:cubicBezTo>
                <a:cubicBezTo>
                  <a:pt x="146631" y="1014921"/>
                  <a:pt x="13173" y="1248256"/>
                  <a:pt x="1119" y="1280114"/>
                </a:cubicBezTo>
                <a:cubicBezTo>
                  <a:pt x="-10935" y="1311972"/>
                  <a:pt x="77750" y="1256867"/>
                  <a:pt x="104442" y="1099301"/>
                </a:cubicBezTo>
                <a:cubicBezTo>
                  <a:pt x="131134" y="941735"/>
                  <a:pt x="145771" y="425986"/>
                  <a:pt x="161269" y="334718"/>
                </a:cubicBezTo>
                <a:cubicBezTo>
                  <a:pt x="176767" y="243450"/>
                  <a:pt x="212068" y="602494"/>
                  <a:pt x="197431" y="551694"/>
                </a:cubicBezTo>
                <a:cubicBezTo>
                  <a:pt x="182794" y="500894"/>
                  <a:pt x="72584" y="-52740"/>
                  <a:pt x="63113" y="408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40FA82F6-6008-20CB-8CFB-955B576C923D}"/>
              </a:ext>
            </a:extLst>
          </p:cNvPr>
          <p:cNvSpPr/>
          <p:nvPr/>
        </p:nvSpPr>
        <p:spPr>
          <a:xfrm>
            <a:off x="6710427" y="4765584"/>
            <a:ext cx="68521" cy="600580"/>
          </a:xfrm>
          <a:custGeom>
            <a:avLst/>
            <a:gdLst>
              <a:gd name="connsiteX0" fmla="*/ 339 w 68521"/>
              <a:gd name="connsiteY0" fmla="*/ 2728 h 600580"/>
              <a:gd name="connsiteX1" fmla="*/ 41668 w 68521"/>
              <a:gd name="connsiteY1" fmla="*/ 596830 h 600580"/>
              <a:gd name="connsiteX2" fmla="*/ 46834 w 68521"/>
              <a:gd name="connsiteY2" fmla="*/ 261033 h 600580"/>
              <a:gd name="connsiteX3" fmla="*/ 67498 w 68521"/>
              <a:gd name="connsiteY3" fmla="*/ 369521 h 600580"/>
              <a:gd name="connsiteX4" fmla="*/ 339 w 68521"/>
              <a:gd name="connsiteY4" fmla="*/ 2728 h 600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21" h="600580">
                <a:moveTo>
                  <a:pt x="339" y="2728"/>
                </a:moveTo>
                <a:cubicBezTo>
                  <a:pt x="-3966" y="40613"/>
                  <a:pt x="33919" y="553779"/>
                  <a:pt x="41668" y="596830"/>
                </a:cubicBezTo>
                <a:cubicBezTo>
                  <a:pt x="49417" y="639881"/>
                  <a:pt x="42529" y="298918"/>
                  <a:pt x="46834" y="261033"/>
                </a:cubicBezTo>
                <a:cubicBezTo>
                  <a:pt x="51139" y="223148"/>
                  <a:pt x="73525" y="405684"/>
                  <a:pt x="67498" y="369521"/>
                </a:cubicBezTo>
                <a:cubicBezTo>
                  <a:pt x="61471" y="333358"/>
                  <a:pt x="4644" y="-35157"/>
                  <a:pt x="339" y="272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D6C9A822-9943-4ACC-A323-7D257AE6434F}"/>
              </a:ext>
            </a:extLst>
          </p:cNvPr>
          <p:cNvSpPr/>
          <p:nvPr/>
        </p:nvSpPr>
        <p:spPr>
          <a:xfrm>
            <a:off x="6565735" y="4544559"/>
            <a:ext cx="190205" cy="1387496"/>
          </a:xfrm>
          <a:custGeom>
            <a:avLst/>
            <a:gdLst>
              <a:gd name="connsiteX0" fmla="*/ 181194 w 190205"/>
              <a:gd name="connsiteY0" fmla="*/ 58438 h 1387496"/>
              <a:gd name="connsiteX1" fmla="*/ 77872 w 190205"/>
              <a:gd name="connsiteY1" fmla="*/ 786858 h 1387496"/>
              <a:gd name="connsiteX2" fmla="*/ 88204 w 190205"/>
              <a:gd name="connsiteY2" fmla="*/ 626709 h 1387496"/>
              <a:gd name="connsiteX3" fmla="*/ 88204 w 190205"/>
              <a:gd name="connsiteY3" fmla="*/ 1003834 h 1387496"/>
              <a:gd name="connsiteX4" fmla="*/ 57207 w 190205"/>
              <a:gd name="connsiteY4" fmla="*/ 864349 h 1387496"/>
              <a:gd name="connsiteX5" fmla="*/ 170862 w 190205"/>
              <a:gd name="connsiteY5" fmla="*/ 1375794 h 1387496"/>
              <a:gd name="connsiteX6" fmla="*/ 83038 w 190205"/>
              <a:gd name="connsiteY6" fmla="*/ 1205312 h 1387496"/>
              <a:gd name="connsiteX7" fmla="*/ 380 w 190205"/>
              <a:gd name="connsiteY7" fmla="*/ 1003834 h 1387496"/>
              <a:gd name="connsiteX8" fmla="*/ 52041 w 190205"/>
              <a:gd name="connsiteY8" fmla="*/ 647373 h 1387496"/>
              <a:gd name="connsiteX9" fmla="*/ 46875 w 190205"/>
              <a:gd name="connsiteY9" fmla="*/ 621543 h 1387496"/>
              <a:gd name="connsiteX10" fmla="*/ 170862 w 190205"/>
              <a:gd name="connsiteY10" fmla="*/ 110099 h 1387496"/>
              <a:gd name="connsiteX11" fmla="*/ 181194 w 190205"/>
              <a:gd name="connsiteY11" fmla="*/ 58438 h 1387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0205" h="1387496">
                <a:moveTo>
                  <a:pt x="181194" y="58438"/>
                </a:moveTo>
                <a:cubicBezTo>
                  <a:pt x="165696" y="171231"/>
                  <a:pt x="93370" y="692146"/>
                  <a:pt x="77872" y="786858"/>
                </a:cubicBezTo>
                <a:cubicBezTo>
                  <a:pt x="62374" y="881570"/>
                  <a:pt x="86482" y="590546"/>
                  <a:pt x="88204" y="626709"/>
                </a:cubicBezTo>
                <a:cubicBezTo>
                  <a:pt x="89926" y="662872"/>
                  <a:pt x="93370" y="964227"/>
                  <a:pt x="88204" y="1003834"/>
                </a:cubicBezTo>
                <a:cubicBezTo>
                  <a:pt x="83038" y="1043441"/>
                  <a:pt x="57207" y="864349"/>
                  <a:pt x="57207" y="864349"/>
                </a:cubicBezTo>
                <a:cubicBezTo>
                  <a:pt x="70983" y="926342"/>
                  <a:pt x="166557" y="1318967"/>
                  <a:pt x="170862" y="1375794"/>
                </a:cubicBezTo>
                <a:cubicBezTo>
                  <a:pt x="175167" y="1432621"/>
                  <a:pt x="111452" y="1267305"/>
                  <a:pt x="83038" y="1205312"/>
                </a:cubicBezTo>
                <a:cubicBezTo>
                  <a:pt x="54624" y="1143319"/>
                  <a:pt x="5546" y="1096824"/>
                  <a:pt x="380" y="1003834"/>
                </a:cubicBezTo>
                <a:cubicBezTo>
                  <a:pt x="-4786" y="910844"/>
                  <a:pt x="44292" y="711088"/>
                  <a:pt x="52041" y="647373"/>
                </a:cubicBezTo>
                <a:cubicBezTo>
                  <a:pt x="59790" y="583658"/>
                  <a:pt x="27072" y="711089"/>
                  <a:pt x="46875" y="621543"/>
                </a:cubicBezTo>
                <a:cubicBezTo>
                  <a:pt x="66678" y="531997"/>
                  <a:pt x="150197" y="205672"/>
                  <a:pt x="170862" y="110099"/>
                </a:cubicBezTo>
                <a:cubicBezTo>
                  <a:pt x="191527" y="14526"/>
                  <a:pt x="196692" y="-54355"/>
                  <a:pt x="181194" y="5843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C2B1F146-4D50-BFA3-FDC6-A84C03D4F125}"/>
              </a:ext>
            </a:extLst>
          </p:cNvPr>
          <p:cNvSpPr/>
          <p:nvPr/>
        </p:nvSpPr>
        <p:spPr>
          <a:xfrm>
            <a:off x="3487089" y="1606658"/>
            <a:ext cx="1968314" cy="1482970"/>
          </a:xfrm>
          <a:custGeom>
            <a:avLst/>
            <a:gdLst>
              <a:gd name="connsiteX0" fmla="*/ 1968314 w 1968314"/>
              <a:gd name="connsiteY0" fmla="*/ 0 h 1482970"/>
              <a:gd name="connsiteX1" fmla="*/ 490809 w 1968314"/>
              <a:gd name="connsiteY1" fmla="*/ 635430 h 1482970"/>
              <a:gd name="connsiteX2" fmla="*/ 780111 w 1968314"/>
              <a:gd name="connsiteY2" fmla="*/ 557939 h 1482970"/>
              <a:gd name="connsiteX3" fmla="*/ 41358 w 1968314"/>
              <a:gd name="connsiteY3" fmla="*/ 1033220 h 1482970"/>
              <a:gd name="connsiteX4" fmla="*/ 87853 w 1968314"/>
              <a:gd name="connsiteY4" fmla="*/ 1012556 h 1482970"/>
              <a:gd name="connsiteX5" fmla="*/ 36192 w 1968314"/>
              <a:gd name="connsiteY5" fmla="*/ 1482671 h 1482970"/>
              <a:gd name="connsiteX6" fmla="*/ 294497 w 1968314"/>
              <a:gd name="connsiteY6" fmla="*/ 935064 h 1482970"/>
              <a:gd name="connsiteX7" fmla="*/ 666457 w 1968314"/>
              <a:gd name="connsiteY7" fmla="*/ 485613 h 1482970"/>
              <a:gd name="connsiteX8" fmla="*/ 563135 w 1968314"/>
              <a:gd name="connsiteY8" fmla="*/ 516610 h 1482970"/>
              <a:gd name="connsiteX9" fmla="*/ 1968314 w 1968314"/>
              <a:gd name="connsiteY9" fmla="*/ 0 h 1482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68314" h="1482970">
                <a:moveTo>
                  <a:pt x="1968314" y="0"/>
                </a:moveTo>
                <a:lnTo>
                  <a:pt x="490809" y="635430"/>
                </a:lnTo>
                <a:cubicBezTo>
                  <a:pt x="292775" y="728420"/>
                  <a:pt x="855019" y="491641"/>
                  <a:pt x="780111" y="557939"/>
                </a:cubicBezTo>
                <a:cubicBezTo>
                  <a:pt x="705202" y="624237"/>
                  <a:pt x="156734" y="957451"/>
                  <a:pt x="41358" y="1033220"/>
                </a:cubicBezTo>
                <a:cubicBezTo>
                  <a:pt x="-74018" y="1108989"/>
                  <a:pt x="88714" y="937648"/>
                  <a:pt x="87853" y="1012556"/>
                </a:cubicBezTo>
                <a:cubicBezTo>
                  <a:pt x="86992" y="1087464"/>
                  <a:pt x="1751" y="1495586"/>
                  <a:pt x="36192" y="1482671"/>
                </a:cubicBezTo>
                <a:cubicBezTo>
                  <a:pt x="70633" y="1469756"/>
                  <a:pt x="189453" y="1101240"/>
                  <a:pt x="294497" y="935064"/>
                </a:cubicBezTo>
                <a:cubicBezTo>
                  <a:pt x="399541" y="768888"/>
                  <a:pt x="621684" y="555355"/>
                  <a:pt x="666457" y="485613"/>
                </a:cubicBezTo>
                <a:cubicBezTo>
                  <a:pt x="711230" y="415871"/>
                  <a:pt x="563135" y="516610"/>
                  <a:pt x="563135" y="516610"/>
                </a:cubicBezTo>
                <a:lnTo>
                  <a:pt x="1968314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0E814510-FA5B-FC66-1D46-F534B244CC55}"/>
              </a:ext>
            </a:extLst>
          </p:cNvPr>
          <p:cNvSpPr/>
          <p:nvPr/>
        </p:nvSpPr>
        <p:spPr>
          <a:xfrm>
            <a:off x="5532244" y="1904458"/>
            <a:ext cx="1044396" cy="1237517"/>
          </a:xfrm>
          <a:custGeom>
            <a:avLst/>
            <a:gdLst>
              <a:gd name="connsiteX0" fmla="*/ 651 w 1044396"/>
              <a:gd name="connsiteY0" fmla="*/ 1834 h 1237517"/>
              <a:gd name="connsiteX1" fmla="*/ 641248 w 1044396"/>
              <a:gd name="connsiteY1" fmla="*/ 487447 h 1237517"/>
              <a:gd name="connsiteX2" fmla="*/ 599919 w 1044396"/>
              <a:gd name="connsiteY2" fmla="*/ 389291 h 1237517"/>
              <a:gd name="connsiteX3" fmla="*/ 1033871 w 1044396"/>
              <a:gd name="connsiteY3" fmla="*/ 1215867 h 1237517"/>
              <a:gd name="connsiteX4" fmla="*/ 920217 w 1044396"/>
              <a:gd name="connsiteY4" fmla="*/ 1014389 h 1237517"/>
              <a:gd name="connsiteX5" fmla="*/ 372610 w 1044396"/>
              <a:gd name="connsiteY5" fmla="*/ 53495 h 1237517"/>
              <a:gd name="connsiteX6" fmla="*/ 517261 w 1044396"/>
              <a:gd name="connsiteY6" fmla="*/ 311800 h 1237517"/>
              <a:gd name="connsiteX7" fmla="*/ 651 w 1044396"/>
              <a:gd name="connsiteY7" fmla="*/ 1834 h 1237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4396" h="1237517">
                <a:moveTo>
                  <a:pt x="651" y="1834"/>
                </a:moveTo>
                <a:cubicBezTo>
                  <a:pt x="21315" y="31108"/>
                  <a:pt x="541370" y="422871"/>
                  <a:pt x="641248" y="487447"/>
                </a:cubicBezTo>
                <a:cubicBezTo>
                  <a:pt x="741126" y="552023"/>
                  <a:pt x="534482" y="267888"/>
                  <a:pt x="599919" y="389291"/>
                </a:cubicBezTo>
                <a:cubicBezTo>
                  <a:pt x="665356" y="510694"/>
                  <a:pt x="980488" y="1111684"/>
                  <a:pt x="1033871" y="1215867"/>
                </a:cubicBezTo>
                <a:cubicBezTo>
                  <a:pt x="1087254" y="1320050"/>
                  <a:pt x="920217" y="1014389"/>
                  <a:pt x="920217" y="1014389"/>
                </a:cubicBezTo>
                <a:lnTo>
                  <a:pt x="372610" y="53495"/>
                </a:lnTo>
                <a:cubicBezTo>
                  <a:pt x="305451" y="-63603"/>
                  <a:pt x="577532" y="320410"/>
                  <a:pt x="517261" y="311800"/>
                </a:cubicBezTo>
                <a:cubicBezTo>
                  <a:pt x="456990" y="303190"/>
                  <a:pt x="-20013" y="-27440"/>
                  <a:pt x="651" y="1834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7" name="フリーフォーム 1236">
            <a:extLst>
              <a:ext uri="{FF2B5EF4-FFF2-40B4-BE49-F238E27FC236}">
                <a16:creationId xmlns:a16="http://schemas.microsoft.com/office/drawing/2014/main" id="{3A1AC489-DCDC-91F7-3158-B4556CF8D80C}"/>
              </a:ext>
            </a:extLst>
          </p:cNvPr>
          <p:cNvSpPr/>
          <p:nvPr/>
        </p:nvSpPr>
        <p:spPr>
          <a:xfrm>
            <a:off x="6025607" y="2003239"/>
            <a:ext cx="833292" cy="1415867"/>
          </a:xfrm>
          <a:custGeom>
            <a:avLst/>
            <a:gdLst>
              <a:gd name="connsiteX0" fmla="*/ 62155 w 833292"/>
              <a:gd name="connsiteY0" fmla="*/ 80934 h 1415867"/>
              <a:gd name="connsiteX1" fmla="*/ 78631 w 833292"/>
              <a:gd name="connsiteY1" fmla="*/ 138599 h 1415867"/>
              <a:gd name="connsiteX2" fmla="*/ 803561 w 833292"/>
              <a:gd name="connsiteY2" fmla="*/ 1357799 h 1415867"/>
              <a:gd name="connsiteX3" fmla="*/ 663517 w 833292"/>
              <a:gd name="connsiteY3" fmla="*/ 1143615 h 1415867"/>
              <a:gd name="connsiteX4" fmla="*/ 383431 w 833292"/>
              <a:gd name="connsiteY4" fmla="*/ 468112 h 1415867"/>
              <a:gd name="connsiteX5" fmla="*/ 457571 w 833292"/>
              <a:gd name="connsiteY5" fmla="*/ 616393 h 1415867"/>
              <a:gd name="connsiteX6" fmla="*/ 62155 w 833292"/>
              <a:gd name="connsiteY6" fmla="*/ 80934 h 1415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3292" h="1415867">
                <a:moveTo>
                  <a:pt x="62155" y="80934"/>
                </a:moveTo>
                <a:cubicBezTo>
                  <a:pt x="-1002" y="1302"/>
                  <a:pt x="-44937" y="-74212"/>
                  <a:pt x="78631" y="138599"/>
                </a:cubicBezTo>
                <a:cubicBezTo>
                  <a:pt x="202199" y="351410"/>
                  <a:pt x="706080" y="1190296"/>
                  <a:pt x="803561" y="1357799"/>
                </a:cubicBezTo>
                <a:cubicBezTo>
                  <a:pt x="901042" y="1525302"/>
                  <a:pt x="733539" y="1291896"/>
                  <a:pt x="663517" y="1143615"/>
                </a:cubicBezTo>
                <a:cubicBezTo>
                  <a:pt x="593495" y="995334"/>
                  <a:pt x="417755" y="555982"/>
                  <a:pt x="383431" y="468112"/>
                </a:cubicBezTo>
                <a:cubicBezTo>
                  <a:pt x="349107" y="380242"/>
                  <a:pt x="513863" y="679550"/>
                  <a:pt x="457571" y="616393"/>
                </a:cubicBezTo>
                <a:cubicBezTo>
                  <a:pt x="401279" y="553236"/>
                  <a:pt x="125312" y="160566"/>
                  <a:pt x="62155" y="80934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0" name="フリーフォーム 1239">
            <a:extLst>
              <a:ext uri="{FF2B5EF4-FFF2-40B4-BE49-F238E27FC236}">
                <a16:creationId xmlns:a16="http://schemas.microsoft.com/office/drawing/2014/main" id="{81C4BAA5-AE90-E33E-2A84-567C97E5B5C8}"/>
              </a:ext>
            </a:extLst>
          </p:cNvPr>
          <p:cNvSpPr/>
          <p:nvPr/>
        </p:nvSpPr>
        <p:spPr>
          <a:xfrm>
            <a:off x="3791680" y="3250998"/>
            <a:ext cx="458889" cy="321233"/>
          </a:xfrm>
          <a:custGeom>
            <a:avLst/>
            <a:gdLst>
              <a:gd name="connsiteX0" fmla="*/ 458003 w 458889"/>
              <a:gd name="connsiteY0" fmla="*/ 49250 h 321233"/>
              <a:gd name="connsiteX1" fmla="*/ 251299 w 458889"/>
              <a:gd name="connsiteY1" fmla="*/ 45747 h 321233"/>
              <a:gd name="connsiteX2" fmla="*/ 69120 w 458889"/>
              <a:gd name="connsiteY2" fmla="*/ 63264 h 321233"/>
              <a:gd name="connsiteX3" fmla="*/ 104154 w 458889"/>
              <a:gd name="connsiteY3" fmla="*/ 77278 h 321233"/>
              <a:gd name="connsiteX4" fmla="*/ 51603 w 458889"/>
              <a:gd name="connsiteY4" fmla="*/ 112312 h 321233"/>
              <a:gd name="connsiteX5" fmla="*/ 20072 w 458889"/>
              <a:gd name="connsiteY5" fmla="*/ 178878 h 321233"/>
              <a:gd name="connsiteX6" fmla="*/ 2554 w 458889"/>
              <a:gd name="connsiteY6" fmla="*/ 164864 h 321233"/>
              <a:gd name="connsiteX7" fmla="*/ 76127 w 458889"/>
              <a:gd name="connsiteY7" fmla="*/ 266464 h 321233"/>
              <a:gd name="connsiteX8" fmla="*/ 30582 w 458889"/>
              <a:gd name="connsiteY8" fmla="*/ 262961 h 321233"/>
              <a:gd name="connsiteX9" fmla="*/ 261810 w 458889"/>
              <a:gd name="connsiteY9" fmla="*/ 319016 h 321233"/>
              <a:gd name="connsiteX10" fmla="*/ 58610 w 458889"/>
              <a:gd name="connsiteY10" fmla="*/ 297995 h 321233"/>
              <a:gd name="connsiteX11" fmla="*/ 23575 w 458889"/>
              <a:gd name="connsiteY11" fmla="*/ 189388 h 321233"/>
              <a:gd name="connsiteX12" fmla="*/ 9561 w 458889"/>
              <a:gd name="connsiteY12" fmla="*/ 42243 h 321233"/>
              <a:gd name="connsiteX13" fmla="*/ 65617 w 458889"/>
              <a:gd name="connsiteY13" fmla="*/ 73774 h 321233"/>
              <a:gd name="connsiteX14" fmla="*/ 132182 w 458889"/>
              <a:gd name="connsiteY14" fmla="*/ 14216 h 321233"/>
              <a:gd name="connsiteX15" fmla="*/ 111161 w 458889"/>
              <a:gd name="connsiteY15" fmla="*/ 202 h 321233"/>
              <a:gd name="connsiteX16" fmla="*/ 275823 w 458889"/>
              <a:gd name="connsiteY16" fmla="*/ 7209 h 321233"/>
              <a:gd name="connsiteX17" fmla="*/ 167217 w 458889"/>
              <a:gd name="connsiteY17" fmla="*/ 24726 h 321233"/>
              <a:gd name="connsiteX18" fmla="*/ 458003 w 458889"/>
              <a:gd name="connsiteY18" fmla="*/ 49250 h 321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8889" h="321233">
                <a:moveTo>
                  <a:pt x="458003" y="49250"/>
                </a:moveTo>
                <a:cubicBezTo>
                  <a:pt x="472017" y="52753"/>
                  <a:pt x="316113" y="43411"/>
                  <a:pt x="251299" y="45747"/>
                </a:cubicBezTo>
                <a:cubicBezTo>
                  <a:pt x="186485" y="48083"/>
                  <a:pt x="93644" y="58009"/>
                  <a:pt x="69120" y="63264"/>
                </a:cubicBezTo>
                <a:cubicBezTo>
                  <a:pt x="44596" y="68519"/>
                  <a:pt x="107073" y="69103"/>
                  <a:pt x="104154" y="77278"/>
                </a:cubicBezTo>
                <a:cubicBezTo>
                  <a:pt x="101234" y="85453"/>
                  <a:pt x="65617" y="95379"/>
                  <a:pt x="51603" y="112312"/>
                </a:cubicBezTo>
                <a:cubicBezTo>
                  <a:pt x="37589" y="129245"/>
                  <a:pt x="20072" y="178878"/>
                  <a:pt x="20072" y="178878"/>
                </a:cubicBezTo>
                <a:cubicBezTo>
                  <a:pt x="11897" y="187637"/>
                  <a:pt x="-6788" y="150266"/>
                  <a:pt x="2554" y="164864"/>
                </a:cubicBezTo>
                <a:cubicBezTo>
                  <a:pt x="11896" y="179462"/>
                  <a:pt x="71456" y="250115"/>
                  <a:pt x="76127" y="266464"/>
                </a:cubicBezTo>
                <a:cubicBezTo>
                  <a:pt x="80798" y="282813"/>
                  <a:pt x="-365" y="254202"/>
                  <a:pt x="30582" y="262961"/>
                </a:cubicBezTo>
                <a:cubicBezTo>
                  <a:pt x="61529" y="271720"/>
                  <a:pt x="257139" y="313177"/>
                  <a:pt x="261810" y="319016"/>
                </a:cubicBezTo>
                <a:cubicBezTo>
                  <a:pt x="266481" y="324855"/>
                  <a:pt x="98316" y="319600"/>
                  <a:pt x="58610" y="297995"/>
                </a:cubicBezTo>
                <a:cubicBezTo>
                  <a:pt x="18904" y="276390"/>
                  <a:pt x="31750" y="232013"/>
                  <a:pt x="23575" y="189388"/>
                </a:cubicBezTo>
                <a:cubicBezTo>
                  <a:pt x="15400" y="146763"/>
                  <a:pt x="2554" y="61512"/>
                  <a:pt x="9561" y="42243"/>
                </a:cubicBezTo>
                <a:cubicBezTo>
                  <a:pt x="16568" y="22974"/>
                  <a:pt x="45180" y="78445"/>
                  <a:pt x="65617" y="73774"/>
                </a:cubicBezTo>
                <a:cubicBezTo>
                  <a:pt x="86054" y="69103"/>
                  <a:pt x="124591" y="26478"/>
                  <a:pt x="132182" y="14216"/>
                </a:cubicBezTo>
                <a:cubicBezTo>
                  <a:pt x="139773" y="1954"/>
                  <a:pt x="87221" y="1370"/>
                  <a:pt x="111161" y="202"/>
                </a:cubicBezTo>
                <a:cubicBezTo>
                  <a:pt x="135101" y="-966"/>
                  <a:pt x="266480" y="3122"/>
                  <a:pt x="275823" y="7209"/>
                </a:cubicBezTo>
                <a:cubicBezTo>
                  <a:pt x="285166" y="11296"/>
                  <a:pt x="143277" y="21222"/>
                  <a:pt x="167217" y="24726"/>
                </a:cubicBezTo>
                <a:cubicBezTo>
                  <a:pt x="191157" y="28230"/>
                  <a:pt x="443989" y="45747"/>
                  <a:pt x="458003" y="4925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1" name="フリーフォーム 1240">
            <a:extLst>
              <a:ext uri="{FF2B5EF4-FFF2-40B4-BE49-F238E27FC236}">
                <a16:creationId xmlns:a16="http://schemas.microsoft.com/office/drawing/2014/main" id="{6EBE0023-BFF5-0B96-31EC-8201953D745F}"/>
              </a:ext>
            </a:extLst>
          </p:cNvPr>
          <p:cNvSpPr/>
          <p:nvPr/>
        </p:nvSpPr>
        <p:spPr>
          <a:xfrm>
            <a:off x="5263945" y="3141896"/>
            <a:ext cx="1019572" cy="312613"/>
          </a:xfrm>
          <a:custGeom>
            <a:avLst/>
            <a:gdLst>
              <a:gd name="connsiteX0" fmla="*/ 590317 w 1019572"/>
              <a:gd name="connsiteY0" fmla="*/ 697 h 312613"/>
              <a:gd name="connsiteX1" fmla="*/ 19255 w 1019572"/>
              <a:gd name="connsiteY1" fmla="*/ 294987 h 312613"/>
              <a:gd name="connsiteX2" fmla="*/ 190924 w 1019572"/>
              <a:gd name="connsiteY2" fmla="*/ 207401 h 312613"/>
              <a:gd name="connsiteX3" fmla="*/ 740965 w 1019572"/>
              <a:gd name="connsiteY3" fmla="*/ 63759 h 312613"/>
              <a:gd name="connsiteX4" fmla="*/ 670896 w 1019572"/>
              <a:gd name="connsiteY4" fmla="*/ 95290 h 312613"/>
              <a:gd name="connsiteX5" fmla="*/ 835558 w 1019572"/>
              <a:gd name="connsiteY5" fmla="*/ 116311 h 312613"/>
              <a:gd name="connsiteX6" fmla="*/ 961683 w 1019572"/>
              <a:gd name="connsiteY6" fmla="*/ 228421 h 312613"/>
              <a:gd name="connsiteX7" fmla="*/ 944165 w 1019572"/>
              <a:gd name="connsiteY7" fmla="*/ 182876 h 312613"/>
              <a:gd name="connsiteX8" fmla="*/ 1010731 w 1019572"/>
              <a:gd name="connsiteY8" fmla="*/ 312504 h 312613"/>
              <a:gd name="connsiteX9" fmla="*/ 986207 w 1019572"/>
              <a:gd name="connsiteY9" fmla="*/ 203897 h 312613"/>
              <a:gd name="connsiteX10" fmla="*/ 986207 w 1019572"/>
              <a:gd name="connsiteY10" fmla="*/ 130325 h 312613"/>
              <a:gd name="connsiteX11" fmla="*/ 523752 w 1019572"/>
              <a:gd name="connsiteY11" fmla="*/ 137332 h 312613"/>
              <a:gd name="connsiteX12" fmla="*/ 92827 w 1019572"/>
              <a:gd name="connsiteY12" fmla="*/ 249442 h 312613"/>
              <a:gd name="connsiteX13" fmla="*/ 243476 w 1019572"/>
              <a:gd name="connsiteY13" fmla="*/ 196890 h 312613"/>
              <a:gd name="connsiteX14" fmla="*/ 166400 w 1019572"/>
              <a:gd name="connsiteY14" fmla="*/ 280973 h 312613"/>
              <a:gd name="connsiteX15" fmla="*/ 296027 w 1019572"/>
              <a:gd name="connsiteY15" fmla="*/ 140835 h 312613"/>
              <a:gd name="connsiteX16" fmla="*/ 141876 w 1019572"/>
              <a:gd name="connsiteY16" fmla="*/ 210904 h 312613"/>
              <a:gd name="connsiteX17" fmla="*/ 590317 w 1019572"/>
              <a:gd name="connsiteY17" fmla="*/ 697 h 312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19572" h="312613">
                <a:moveTo>
                  <a:pt x="590317" y="697"/>
                </a:moveTo>
                <a:cubicBezTo>
                  <a:pt x="569880" y="14711"/>
                  <a:pt x="19255" y="294987"/>
                  <a:pt x="19255" y="294987"/>
                </a:cubicBezTo>
                <a:cubicBezTo>
                  <a:pt x="-47311" y="329438"/>
                  <a:pt x="70639" y="245939"/>
                  <a:pt x="190924" y="207401"/>
                </a:cubicBezTo>
                <a:cubicBezTo>
                  <a:pt x="311209" y="168863"/>
                  <a:pt x="660970" y="82444"/>
                  <a:pt x="740965" y="63759"/>
                </a:cubicBezTo>
                <a:cubicBezTo>
                  <a:pt x="820960" y="45074"/>
                  <a:pt x="655131" y="86531"/>
                  <a:pt x="670896" y="95290"/>
                </a:cubicBezTo>
                <a:cubicBezTo>
                  <a:pt x="686661" y="104049"/>
                  <a:pt x="787093" y="94122"/>
                  <a:pt x="835558" y="116311"/>
                </a:cubicBezTo>
                <a:cubicBezTo>
                  <a:pt x="884023" y="138500"/>
                  <a:pt x="943582" y="217327"/>
                  <a:pt x="961683" y="228421"/>
                </a:cubicBezTo>
                <a:cubicBezTo>
                  <a:pt x="979784" y="239515"/>
                  <a:pt x="935990" y="168862"/>
                  <a:pt x="944165" y="182876"/>
                </a:cubicBezTo>
                <a:cubicBezTo>
                  <a:pt x="952340" y="196890"/>
                  <a:pt x="1003724" y="309001"/>
                  <a:pt x="1010731" y="312504"/>
                </a:cubicBezTo>
                <a:cubicBezTo>
                  <a:pt x="1017738" y="316007"/>
                  <a:pt x="990294" y="234260"/>
                  <a:pt x="986207" y="203897"/>
                </a:cubicBezTo>
                <a:cubicBezTo>
                  <a:pt x="982120" y="173534"/>
                  <a:pt x="1063283" y="141419"/>
                  <a:pt x="986207" y="130325"/>
                </a:cubicBezTo>
                <a:cubicBezTo>
                  <a:pt x="909131" y="119231"/>
                  <a:pt x="672649" y="117479"/>
                  <a:pt x="523752" y="137332"/>
                </a:cubicBezTo>
                <a:cubicBezTo>
                  <a:pt x="374855" y="157185"/>
                  <a:pt x="139540" y="239516"/>
                  <a:pt x="92827" y="249442"/>
                </a:cubicBezTo>
                <a:cubicBezTo>
                  <a:pt x="46114" y="259368"/>
                  <a:pt x="231214" y="191635"/>
                  <a:pt x="243476" y="196890"/>
                </a:cubicBezTo>
                <a:cubicBezTo>
                  <a:pt x="255738" y="202145"/>
                  <a:pt x="157642" y="290315"/>
                  <a:pt x="166400" y="280973"/>
                </a:cubicBezTo>
                <a:cubicBezTo>
                  <a:pt x="175158" y="271631"/>
                  <a:pt x="300114" y="152513"/>
                  <a:pt x="296027" y="140835"/>
                </a:cubicBezTo>
                <a:cubicBezTo>
                  <a:pt x="291940" y="129157"/>
                  <a:pt x="95163" y="233676"/>
                  <a:pt x="141876" y="210904"/>
                </a:cubicBezTo>
                <a:cubicBezTo>
                  <a:pt x="188589" y="188132"/>
                  <a:pt x="610754" y="-13317"/>
                  <a:pt x="590317" y="69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2" name="フリーフォーム 1241">
            <a:extLst>
              <a:ext uri="{FF2B5EF4-FFF2-40B4-BE49-F238E27FC236}">
                <a16:creationId xmlns:a16="http://schemas.microsoft.com/office/drawing/2014/main" id="{971BB178-44F5-19B6-9C6E-1822B32D423D}"/>
              </a:ext>
            </a:extLst>
          </p:cNvPr>
          <p:cNvSpPr/>
          <p:nvPr/>
        </p:nvSpPr>
        <p:spPr>
          <a:xfrm>
            <a:off x="3845830" y="3728545"/>
            <a:ext cx="516373" cy="1261279"/>
          </a:xfrm>
          <a:custGeom>
            <a:avLst/>
            <a:gdLst>
              <a:gd name="connsiteX0" fmla="*/ 956 w 516373"/>
              <a:gd name="connsiteY0" fmla="*/ 0 h 1261279"/>
              <a:gd name="connsiteX1" fmla="*/ 213791 w 516373"/>
              <a:gd name="connsiteY1" fmla="*/ 701565 h 1261279"/>
              <a:gd name="connsiteX2" fmla="*/ 261087 w 516373"/>
              <a:gd name="connsiteY2" fmla="*/ 425669 h 1261279"/>
              <a:gd name="connsiteX3" fmla="*/ 268970 w 516373"/>
              <a:gd name="connsiteY3" fmla="*/ 993227 h 1261279"/>
              <a:gd name="connsiteX4" fmla="*/ 513336 w 516373"/>
              <a:gd name="connsiteY4" fmla="*/ 1261241 h 1261279"/>
              <a:gd name="connsiteX5" fmla="*/ 387211 w 516373"/>
              <a:gd name="connsiteY5" fmla="*/ 1008993 h 1261279"/>
              <a:gd name="connsiteX6" fmla="*/ 119198 w 516373"/>
              <a:gd name="connsiteY6" fmla="*/ 536027 h 1261279"/>
              <a:gd name="connsiteX7" fmla="*/ 134963 w 516373"/>
              <a:gd name="connsiteY7" fmla="*/ 701565 h 1261279"/>
              <a:gd name="connsiteX8" fmla="*/ 956 w 516373"/>
              <a:gd name="connsiteY8" fmla="*/ 0 h 1261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6373" h="1261279">
                <a:moveTo>
                  <a:pt x="956" y="0"/>
                </a:moveTo>
                <a:cubicBezTo>
                  <a:pt x="14094" y="0"/>
                  <a:pt x="170436" y="630620"/>
                  <a:pt x="213791" y="701565"/>
                </a:cubicBezTo>
                <a:cubicBezTo>
                  <a:pt x="257146" y="772510"/>
                  <a:pt x="251891" y="377059"/>
                  <a:pt x="261087" y="425669"/>
                </a:cubicBezTo>
                <a:cubicBezTo>
                  <a:pt x="270284" y="474279"/>
                  <a:pt x="226929" y="853965"/>
                  <a:pt x="268970" y="993227"/>
                </a:cubicBezTo>
                <a:cubicBezTo>
                  <a:pt x="311011" y="1132489"/>
                  <a:pt x="493629" y="1258613"/>
                  <a:pt x="513336" y="1261241"/>
                </a:cubicBezTo>
                <a:cubicBezTo>
                  <a:pt x="533043" y="1263869"/>
                  <a:pt x="452901" y="1129862"/>
                  <a:pt x="387211" y="1008993"/>
                </a:cubicBezTo>
                <a:cubicBezTo>
                  <a:pt x="321521" y="888124"/>
                  <a:pt x="161239" y="587265"/>
                  <a:pt x="119198" y="536027"/>
                </a:cubicBezTo>
                <a:cubicBezTo>
                  <a:pt x="77157" y="484789"/>
                  <a:pt x="155984" y="784334"/>
                  <a:pt x="134963" y="701565"/>
                </a:cubicBezTo>
                <a:cubicBezTo>
                  <a:pt x="113942" y="618796"/>
                  <a:pt x="-12182" y="0"/>
                  <a:pt x="95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3" name="フリーフォーム 1242">
            <a:extLst>
              <a:ext uri="{FF2B5EF4-FFF2-40B4-BE49-F238E27FC236}">
                <a16:creationId xmlns:a16="http://schemas.microsoft.com/office/drawing/2014/main" id="{078FAF07-31E0-F953-35E2-4E2FC01B67B7}"/>
              </a:ext>
            </a:extLst>
          </p:cNvPr>
          <p:cNvSpPr/>
          <p:nvPr/>
        </p:nvSpPr>
        <p:spPr>
          <a:xfrm>
            <a:off x="5785755" y="3720375"/>
            <a:ext cx="339275" cy="1199708"/>
          </a:xfrm>
          <a:custGeom>
            <a:avLst/>
            <a:gdLst>
              <a:gd name="connsiteX0" fmla="*/ 339148 w 339275"/>
              <a:gd name="connsiteY0" fmla="*/ 287 h 1199708"/>
              <a:gd name="connsiteX1" fmla="*/ 71135 w 339275"/>
              <a:gd name="connsiteY1" fmla="*/ 670322 h 1199708"/>
              <a:gd name="connsiteX2" fmla="*/ 189376 w 339275"/>
              <a:gd name="connsiteY2" fmla="*/ 985632 h 1199708"/>
              <a:gd name="connsiteX3" fmla="*/ 15955 w 339275"/>
              <a:gd name="connsiteY3" fmla="*/ 749149 h 1199708"/>
              <a:gd name="connsiteX4" fmla="*/ 102666 w 339275"/>
              <a:gd name="connsiteY4" fmla="*/ 1198466 h 1199708"/>
              <a:gd name="connsiteX5" fmla="*/ 190 w 339275"/>
              <a:gd name="connsiteY5" fmla="*/ 867391 h 1199708"/>
              <a:gd name="connsiteX6" fmla="*/ 134197 w 339275"/>
              <a:gd name="connsiteY6" fmla="*/ 410191 h 1199708"/>
              <a:gd name="connsiteX7" fmla="*/ 31721 w 339275"/>
              <a:gd name="connsiteY7" fmla="*/ 583611 h 1199708"/>
              <a:gd name="connsiteX8" fmla="*/ 339148 w 339275"/>
              <a:gd name="connsiteY8" fmla="*/ 287 h 1199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9275" h="1199708">
                <a:moveTo>
                  <a:pt x="339148" y="287"/>
                </a:moveTo>
                <a:cubicBezTo>
                  <a:pt x="345717" y="14739"/>
                  <a:pt x="96097" y="506098"/>
                  <a:pt x="71135" y="670322"/>
                </a:cubicBezTo>
                <a:cubicBezTo>
                  <a:pt x="46173" y="834546"/>
                  <a:pt x="198573" y="972494"/>
                  <a:pt x="189376" y="985632"/>
                </a:cubicBezTo>
                <a:cubicBezTo>
                  <a:pt x="180179" y="998770"/>
                  <a:pt x="30407" y="713677"/>
                  <a:pt x="15955" y="749149"/>
                </a:cubicBezTo>
                <a:cubicBezTo>
                  <a:pt x="1503" y="784621"/>
                  <a:pt x="105293" y="1178759"/>
                  <a:pt x="102666" y="1198466"/>
                </a:cubicBezTo>
                <a:cubicBezTo>
                  <a:pt x="100039" y="1218173"/>
                  <a:pt x="-5065" y="998770"/>
                  <a:pt x="190" y="867391"/>
                </a:cubicBezTo>
                <a:cubicBezTo>
                  <a:pt x="5445" y="736012"/>
                  <a:pt x="128942" y="457488"/>
                  <a:pt x="134197" y="410191"/>
                </a:cubicBezTo>
                <a:cubicBezTo>
                  <a:pt x="139452" y="362894"/>
                  <a:pt x="-2437" y="646673"/>
                  <a:pt x="31721" y="583611"/>
                </a:cubicBezTo>
                <a:cubicBezTo>
                  <a:pt x="65879" y="520549"/>
                  <a:pt x="332579" y="-14165"/>
                  <a:pt x="339148" y="28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4" name="フリーフォーム 1243">
            <a:extLst>
              <a:ext uri="{FF2B5EF4-FFF2-40B4-BE49-F238E27FC236}">
                <a16:creationId xmlns:a16="http://schemas.microsoft.com/office/drawing/2014/main" id="{F9DFD968-F0BE-997F-C6B4-B4D663AFF83C}"/>
              </a:ext>
            </a:extLst>
          </p:cNvPr>
          <p:cNvSpPr/>
          <p:nvPr/>
        </p:nvSpPr>
        <p:spPr>
          <a:xfrm>
            <a:off x="3129395" y="3974233"/>
            <a:ext cx="171712" cy="796572"/>
          </a:xfrm>
          <a:custGeom>
            <a:avLst/>
            <a:gdLst>
              <a:gd name="connsiteX0" fmla="*/ 134067 w 171712"/>
              <a:gd name="connsiteY0" fmla="*/ 22326 h 796572"/>
              <a:gd name="connsiteX1" fmla="*/ 141950 w 171712"/>
              <a:gd name="connsiteY1" fmla="*/ 85388 h 796572"/>
              <a:gd name="connsiteX2" fmla="*/ 39474 w 171712"/>
              <a:gd name="connsiteY2" fmla="*/ 369167 h 796572"/>
              <a:gd name="connsiteX3" fmla="*/ 110419 w 171712"/>
              <a:gd name="connsiteY3" fmla="*/ 716008 h 796572"/>
              <a:gd name="connsiteX4" fmla="*/ 149833 w 171712"/>
              <a:gd name="connsiteY4" fmla="*/ 716008 h 796572"/>
              <a:gd name="connsiteX5" fmla="*/ 165598 w 171712"/>
              <a:gd name="connsiteY5" fmla="*/ 794836 h 796572"/>
              <a:gd name="connsiteX6" fmla="*/ 157715 w 171712"/>
              <a:gd name="connsiteY6" fmla="*/ 629298 h 796572"/>
              <a:gd name="connsiteX7" fmla="*/ 15826 w 171712"/>
              <a:gd name="connsiteY7" fmla="*/ 377050 h 796572"/>
              <a:gd name="connsiteX8" fmla="*/ 15826 w 171712"/>
              <a:gd name="connsiteY8" fmla="*/ 424346 h 796572"/>
              <a:gd name="connsiteX9" fmla="*/ 134067 w 171712"/>
              <a:gd name="connsiteY9" fmla="*/ 22326 h 79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1712" h="796572">
                <a:moveTo>
                  <a:pt x="134067" y="22326"/>
                </a:moveTo>
                <a:cubicBezTo>
                  <a:pt x="155088" y="-34167"/>
                  <a:pt x="157715" y="27581"/>
                  <a:pt x="141950" y="85388"/>
                </a:cubicBezTo>
                <a:cubicBezTo>
                  <a:pt x="126185" y="143195"/>
                  <a:pt x="44729" y="264064"/>
                  <a:pt x="39474" y="369167"/>
                </a:cubicBezTo>
                <a:cubicBezTo>
                  <a:pt x="34219" y="474270"/>
                  <a:pt x="92026" y="658201"/>
                  <a:pt x="110419" y="716008"/>
                </a:cubicBezTo>
                <a:cubicBezTo>
                  <a:pt x="128812" y="773815"/>
                  <a:pt x="140637" y="702870"/>
                  <a:pt x="149833" y="716008"/>
                </a:cubicBezTo>
                <a:cubicBezTo>
                  <a:pt x="159030" y="729146"/>
                  <a:pt x="164284" y="809288"/>
                  <a:pt x="165598" y="794836"/>
                </a:cubicBezTo>
                <a:cubicBezTo>
                  <a:pt x="166912" y="780384"/>
                  <a:pt x="182677" y="698929"/>
                  <a:pt x="157715" y="629298"/>
                </a:cubicBezTo>
                <a:cubicBezTo>
                  <a:pt x="132753" y="559667"/>
                  <a:pt x="39474" y="411209"/>
                  <a:pt x="15826" y="377050"/>
                </a:cubicBezTo>
                <a:cubicBezTo>
                  <a:pt x="-7822" y="342891"/>
                  <a:pt x="-2567" y="482153"/>
                  <a:pt x="15826" y="424346"/>
                </a:cubicBezTo>
                <a:cubicBezTo>
                  <a:pt x="34219" y="366539"/>
                  <a:pt x="113046" y="78819"/>
                  <a:pt x="134067" y="22326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5" name="フリーフォーム 1244">
            <a:extLst>
              <a:ext uri="{FF2B5EF4-FFF2-40B4-BE49-F238E27FC236}">
                <a16:creationId xmlns:a16="http://schemas.microsoft.com/office/drawing/2014/main" id="{001F5D4A-6807-2F96-5A36-4DCEBF352DF2}"/>
              </a:ext>
            </a:extLst>
          </p:cNvPr>
          <p:cNvSpPr/>
          <p:nvPr/>
        </p:nvSpPr>
        <p:spPr>
          <a:xfrm>
            <a:off x="3239101" y="4067476"/>
            <a:ext cx="166251" cy="559731"/>
          </a:xfrm>
          <a:custGeom>
            <a:avLst/>
            <a:gdLst>
              <a:gd name="connsiteX0" fmla="*/ 713 w 166251"/>
              <a:gd name="connsiteY0" fmla="*/ 27 h 559731"/>
              <a:gd name="connsiteX1" fmla="*/ 103189 w 166251"/>
              <a:gd name="connsiteY1" fmla="*/ 275924 h 559731"/>
              <a:gd name="connsiteX2" fmla="*/ 24361 w 166251"/>
              <a:gd name="connsiteY2" fmla="*/ 559703 h 559731"/>
              <a:gd name="connsiteX3" fmla="*/ 166251 w 166251"/>
              <a:gd name="connsiteY3" fmla="*/ 291690 h 559731"/>
              <a:gd name="connsiteX4" fmla="*/ 713 w 166251"/>
              <a:gd name="connsiteY4" fmla="*/ 27 h 55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251" h="559731">
                <a:moveTo>
                  <a:pt x="713" y="27"/>
                </a:moveTo>
                <a:cubicBezTo>
                  <a:pt x="-9797" y="-2601"/>
                  <a:pt x="99248" y="182645"/>
                  <a:pt x="103189" y="275924"/>
                </a:cubicBezTo>
                <a:cubicBezTo>
                  <a:pt x="107130" y="369203"/>
                  <a:pt x="13851" y="557075"/>
                  <a:pt x="24361" y="559703"/>
                </a:cubicBezTo>
                <a:cubicBezTo>
                  <a:pt x="34871" y="562331"/>
                  <a:pt x="166251" y="381028"/>
                  <a:pt x="166251" y="291690"/>
                </a:cubicBezTo>
                <a:cubicBezTo>
                  <a:pt x="166251" y="202352"/>
                  <a:pt x="11223" y="2655"/>
                  <a:pt x="713" y="27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6" name="フリーフォーム 1245">
            <a:extLst>
              <a:ext uri="{FF2B5EF4-FFF2-40B4-BE49-F238E27FC236}">
                <a16:creationId xmlns:a16="http://schemas.microsoft.com/office/drawing/2014/main" id="{2F85647D-FB05-AA03-5CDA-C1355A28F8EE}"/>
              </a:ext>
            </a:extLst>
          </p:cNvPr>
          <p:cNvSpPr/>
          <p:nvPr/>
        </p:nvSpPr>
        <p:spPr>
          <a:xfrm>
            <a:off x="6611064" y="3934061"/>
            <a:ext cx="420404" cy="666367"/>
          </a:xfrm>
          <a:custGeom>
            <a:avLst/>
            <a:gdLst>
              <a:gd name="connsiteX0" fmla="*/ 2570 w 420404"/>
              <a:gd name="connsiteY0" fmla="*/ 535463 h 666367"/>
              <a:gd name="connsiteX1" fmla="*/ 231170 w 420404"/>
              <a:gd name="connsiteY1" fmla="*/ 314746 h 666367"/>
              <a:gd name="connsiteX2" fmla="*/ 152343 w 420404"/>
              <a:gd name="connsiteY2" fmla="*/ 661587 h 666367"/>
              <a:gd name="connsiteX3" fmla="*/ 420357 w 420404"/>
              <a:gd name="connsiteY3" fmla="*/ 7318 h 666367"/>
              <a:gd name="connsiteX4" fmla="*/ 128695 w 420404"/>
              <a:gd name="connsiteY4" fmla="*/ 322629 h 666367"/>
              <a:gd name="connsiteX5" fmla="*/ 2570 w 420404"/>
              <a:gd name="connsiteY5" fmla="*/ 535463 h 666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0404" h="666367">
                <a:moveTo>
                  <a:pt x="2570" y="535463"/>
                </a:moveTo>
                <a:cubicBezTo>
                  <a:pt x="19649" y="534149"/>
                  <a:pt x="206208" y="293725"/>
                  <a:pt x="231170" y="314746"/>
                </a:cubicBezTo>
                <a:cubicBezTo>
                  <a:pt x="256132" y="335767"/>
                  <a:pt x="120812" y="712825"/>
                  <a:pt x="152343" y="661587"/>
                </a:cubicBezTo>
                <a:cubicBezTo>
                  <a:pt x="183874" y="610349"/>
                  <a:pt x="424298" y="63811"/>
                  <a:pt x="420357" y="7318"/>
                </a:cubicBezTo>
                <a:cubicBezTo>
                  <a:pt x="416416" y="-49175"/>
                  <a:pt x="200954" y="237232"/>
                  <a:pt x="128695" y="322629"/>
                </a:cubicBezTo>
                <a:cubicBezTo>
                  <a:pt x="56436" y="408026"/>
                  <a:pt x="-14509" y="536777"/>
                  <a:pt x="2570" y="53546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7" name="フリーフォーム 1246">
            <a:extLst>
              <a:ext uri="{FF2B5EF4-FFF2-40B4-BE49-F238E27FC236}">
                <a16:creationId xmlns:a16="http://schemas.microsoft.com/office/drawing/2014/main" id="{2FF46F5B-64FB-C183-06E2-256FDEE1F8DC}"/>
              </a:ext>
            </a:extLst>
          </p:cNvPr>
          <p:cNvSpPr/>
          <p:nvPr/>
        </p:nvSpPr>
        <p:spPr>
          <a:xfrm>
            <a:off x="6620223" y="4220085"/>
            <a:ext cx="261437" cy="344421"/>
          </a:xfrm>
          <a:custGeom>
            <a:avLst/>
            <a:gdLst>
              <a:gd name="connsiteX0" fmla="*/ 1294 w 261437"/>
              <a:gd name="connsiteY0" fmla="*/ 280970 h 344421"/>
              <a:gd name="connsiteX1" fmla="*/ 229894 w 261437"/>
              <a:gd name="connsiteY1" fmla="*/ 83901 h 344421"/>
              <a:gd name="connsiteX2" fmla="*/ 151067 w 261437"/>
              <a:gd name="connsiteY2" fmla="*/ 344032 h 344421"/>
              <a:gd name="connsiteX3" fmla="*/ 261425 w 261437"/>
              <a:gd name="connsiteY3" fmla="*/ 12956 h 344421"/>
              <a:gd name="connsiteX4" fmla="*/ 143184 w 261437"/>
              <a:gd name="connsiteY4" fmla="*/ 83901 h 344421"/>
              <a:gd name="connsiteX5" fmla="*/ 1294 w 261437"/>
              <a:gd name="connsiteY5" fmla="*/ 280970 h 34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437" h="344421">
                <a:moveTo>
                  <a:pt x="1294" y="280970"/>
                </a:moveTo>
                <a:cubicBezTo>
                  <a:pt x="15746" y="280970"/>
                  <a:pt x="204932" y="73391"/>
                  <a:pt x="229894" y="83901"/>
                </a:cubicBezTo>
                <a:cubicBezTo>
                  <a:pt x="254856" y="94411"/>
                  <a:pt x="145812" y="355856"/>
                  <a:pt x="151067" y="344032"/>
                </a:cubicBezTo>
                <a:cubicBezTo>
                  <a:pt x="156322" y="332208"/>
                  <a:pt x="262739" y="56311"/>
                  <a:pt x="261425" y="12956"/>
                </a:cubicBezTo>
                <a:cubicBezTo>
                  <a:pt x="260111" y="-30399"/>
                  <a:pt x="189167" y="45801"/>
                  <a:pt x="143184" y="83901"/>
                </a:cubicBezTo>
                <a:cubicBezTo>
                  <a:pt x="97201" y="122001"/>
                  <a:pt x="-13158" y="280970"/>
                  <a:pt x="1294" y="28097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8" name="フリーフォーム 1247">
            <a:extLst>
              <a:ext uri="{FF2B5EF4-FFF2-40B4-BE49-F238E27FC236}">
                <a16:creationId xmlns:a16="http://schemas.microsoft.com/office/drawing/2014/main" id="{3E85BE9A-5A7D-4B80-748E-591F640205BE}"/>
              </a:ext>
            </a:extLst>
          </p:cNvPr>
          <p:cNvSpPr/>
          <p:nvPr/>
        </p:nvSpPr>
        <p:spPr>
          <a:xfrm>
            <a:off x="3578273" y="1488064"/>
            <a:ext cx="1278223" cy="486738"/>
          </a:xfrm>
          <a:custGeom>
            <a:avLst/>
            <a:gdLst>
              <a:gd name="connsiteX0" fmla="*/ 1277506 w 1278223"/>
              <a:gd name="connsiteY0" fmla="*/ 1777 h 486738"/>
              <a:gd name="connsiteX1" fmla="*/ 8382 w 1278223"/>
              <a:gd name="connsiteY1" fmla="*/ 482626 h 486738"/>
              <a:gd name="connsiteX2" fmla="*/ 702065 w 1278223"/>
              <a:gd name="connsiteY2" fmla="*/ 238260 h 486738"/>
              <a:gd name="connsiteX3" fmla="*/ 197568 w 1278223"/>
              <a:gd name="connsiteY3" fmla="*/ 317088 h 486738"/>
              <a:gd name="connsiteX4" fmla="*/ 1277506 w 1278223"/>
              <a:gd name="connsiteY4" fmla="*/ 1777 h 48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8223" h="486738">
                <a:moveTo>
                  <a:pt x="1277506" y="1777"/>
                </a:moveTo>
                <a:cubicBezTo>
                  <a:pt x="1245975" y="29367"/>
                  <a:pt x="104289" y="443212"/>
                  <a:pt x="8382" y="482626"/>
                </a:cubicBezTo>
                <a:cubicBezTo>
                  <a:pt x="-87525" y="522040"/>
                  <a:pt x="670534" y="265850"/>
                  <a:pt x="702065" y="238260"/>
                </a:cubicBezTo>
                <a:cubicBezTo>
                  <a:pt x="733596" y="210670"/>
                  <a:pt x="104289" y="357815"/>
                  <a:pt x="197568" y="317088"/>
                </a:cubicBezTo>
                <a:cubicBezTo>
                  <a:pt x="290847" y="276361"/>
                  <a:pt x="1309037" y="-25813"/>
                  <a:pt x="1277506" y="1777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9" name="フリーフォーム 1248">
            <a:extLst>
              <a:ext uri="{FF2B5EF4-FFF2-40B4-BE49-F238E27FC236}">
                <a16:creationId xmlns:a16="http://schemas.microsoft.com/office/drawing/2014/main" id="{F14F67FE-8788-DB7F-38DC-99CA3AEABB08}"/>
              </a:ext>
            </a:extLst>
          </p:cNvPr>
          <p:cNvSpPr/>
          <p:nvPr/>
        </p:nvSpPr>
        <p:spPr>
          <a:xfrm>
            <a:off x="6195848" y="1497697"/>
            <a:ext cx="1160819" cy="1916128"/>
          </a:xfrm>
          <a:custGeom>
            <a:avLst/>
            <a:gdLst>
              <a:gd name="connsiteX0" fmla="*/ 0 w 1160819"/>
              <a:gd name="connsiteY0" fmla="*/ 977489 h 1916128"/>
              <a:gd name="connsiteX1" fmla="*/ 788276 w 1160819"/>
              <a:gd name="connsiteY1" fmla="*/ 1001137 h 1916128"/>
              <a:gd name="connsiteX2" fmla="*/ 1135118 w 1160819"/>
              <a:gd name="connsiteY2" fmla="*/ 1261269 h 1916128"/>
              <a:gd name="connsiteX3" fmla="*/ 1119352 w 1160819"/>
              <a:gd name="connsiteY3" fmla="*/ 1245503 h 1916128"/>
              <a:gd name="connsiteX4" fmla="*/ 993228 w 1160819"/>
              <a:gd name="connsiteY4" fmla="*/ 1915537 h 1916128"/>
              <a:gd name="connsiteX5" fmla="*/ 1079938 w 1160819"/>
              <a:gd name="connsiteY5" fmla="*/ 1355862 h 1916128"/>
              <a:gd name="connsiteX6" fmla="*/ 1040524 w 1160819"/>
              <a:gd name="connsiteY6" fmla="*/ 938075 h 1916128"/>
              <a:gd name="connsiteX7" fmla="*/ 945931 w 1160819"/>
              <a:gd name="connsiteY7" fmla="*/ 27 h 1916128"/>
              <a:gd name="connsiteX8" fmla="*/ 953814 w 1160819"/>
              <a:gd name="connsiteY8" fmla="*/ 906544 h 1916128"/>
              <a:gd name="connsiteX9" fmla="*/ 606973 w 1160819"/>
              <a:gd name="connsiteY9" fmla="*/ 938075 h 1916128"/>
              <a:gd name="connsiteX10" fmla="*/ 0 w 1160819"/>
              <a:gd name="connsiteY10" fmla="*/ 977489 h 191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0819" h="1916128">
                <a:moveTo>
                  <a:pt x="0" y="977489"/>
                </a:moveTo>
                <a:lnTo>
                  <a:pt x="788276" y="1001137"/>
                </a:lnTo>
                <a:cubicBezTo>
                  <a:pt x="977462" y="1048434"/>
                  <a:pt x="1079939" y="1220541"/>
                  <a:pt x="1135118" y="1261269"/>
                </a:cubicBezTo>
                <a:cubicBezTo>
                  <a:pt x="1190297" y="1301997"/>
                  <a:pt x="1143000" y="1136458"/>
                  <a:pt x="1119352" y="1245503"/>
                </a:cubicBezTo>
                <a:cubicBezTo>
                  <a:pt x="1095704" y="1354548"/>
                  <a:pt x="999797" y="1897144"/>
                  <a:pt x="993228" y="1915537"/>
                </a:cubicBezTo>
                <a:cubicBezTo>
                  <a:pt x="986659" y="1933930"/>
                  <a:pt x="1072055" y="1518772"/>
                  <a:pt x="1079938" y="1355862"/>
                </a:cubicBezTo>
                <a:cubicBezTo>
                  <a:pt x="1087821" y="1192952"/>
                  <a:pt x="1062859" y="1164048"/>
                  <a:pt x="1040524" y="938075"/>
                </a:cubicBezTo>
                <a:cubicBezTo>
                  <a:pt x="1018189" y="712102"/>
                  <a:pt x="960383" y="5282"/>
                  <a:pt x="945931" y="27"/>
                </a:cubicBezTo>
                <a:cubicBezTo>
                  <a:pt x="931479" y="-5228"/>
                  <a:pt x="1010307" y="750203"/>
                  <a:pt x="953814" y="906544"/>
                </a:cubicBezTo>
                <a:cubicBezTo>
                  <a:pt x="897321" y="1062885"/>
                  <a:pt x="606973" y="938075"/>
                  <a:pt x="606973" y="938075"/>
                </a:cubicBezTo>
                <a:lnTo>
                  <a:pt x="0" y="977489"/>
                </a:ln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0" name="フリーフォーム 1249">
            <a:extLst>
              <a:ext uri="{FF2B5EF4-FFF2-40B4-BE49-F238E27FC236}">
                <a16:creationId xmlns:a16="http://schemas.microsoft.com/office/drawing/2014/main" id="{A7B985E9-4BA2-4D47-A79A-BE6CFC3A60C4}"/>
              </a:ext>
            </a:extLst>
          </p:cNvPr>
          <p:cNvSpPr/>
          <p:nvPr/>
        </p:nvSpPr>
        <p:spPr>
          <a:xfrm>
            <a:off x="3345298" y="94440"/>
            <a:ext cx="1591857" cy="490680"/>
          </a:xfrm>
          <a:custGeom>
            <a:avLst/>
            <a:gdLst>
              <a:gd name="connsiteX0" fmla="*/ 1573543 w 1591857"/>
              <a:gd name="connsiteY0" fmla="*/ 228753 h 490680"/>
              <a:gd name="connsiteX1" fmla="*/ 824681 w 1591857"/>
              <a:gd name="connsiteY1" fmla="*/ 102629 h 490680"/>
              <a:gd name="connsiteX2" fmla="*/ 4874 w 1591857"/>
              <a:gd name="connsiteY2" fmla="*/ 488884 h 490680"/>
              <a:gd name="connsiteX3" fmla="*/ 477840 w 1591857"/>
              <a:gd name="connsiteY3" fmla="*/ 244519 h 490680"/>
              <a:gd name="connsiteX4" fmla="*/ 343833 w 1591857"/>
              <a:gd name="connsiteY4" fmla="*/ 181457 h 490680"/>
              <a:gd name="connsiteX5" fmla="*/ 737971 w 1591857"/>
              <a:gd name="connsiteY5" fmla="*/ 78981 h 490680"/>
              <a:gd name="connsiteX6" fmla="*/ 777385 w 1591857"/>
              <a:gd name="connsiteY6" fmla="*/ 153 h 490680"/>
              <a:gd name="connsiteX7" fmla="*/ 1313412 w 1591857"/>
              <a:gd name="connsiteY7" fmla="*/ 63215 h 490680"/>
              <a:gd name="connsiteX8" fmla="*/ 1573543 w 1591857"/>
              <a:gd name="connsiteY8" fmla="*/ 228753 h 490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1857" h="490680">
                <a:moveTo>
                  <a:pt x="1573543" y="228753"/>
                </a:moveTo>
                <a:cubicBezTo>
                  <a:pt x="1492088" y="235322"/>
                  <a:pt x="1086126" y="59274"/>
                  <a:pt x="824681" y="102629"/>
                </a:cubicBezTo>
                <a:cubicBezTo>
                  <a:pt x="563236" y="145984"/>
                  <a:pt x="62681" y="465236"/>
                  <a:pt x="4874" y="488884"/>
                </a:cubicBezTo>
                <a:cubicBezTo>
                  <a:pt x="-52933" y="512532"/>
                  <a:pt x="421347" y="295757"/>
                  <a:pt x="477840" y="244519"/>
                </a:cubicBezTo>
                <a:cubicBezTo>
                  <a:pt x="534333" y="193281"/>
                  <a:pt x="300478" y="209047"/>
                  <a:pt x="343833" y="181457"/>
                </a:cubicBezTo>
                <a:cubicBezTo>
                  <a:pt x="387188" y="153867"/>
                  <a:pt x="665712" y="109198"/>
                  <a:pt x="737971" y="78981"/>
                </a:cubicBezTo>
                <a:cubicBezTo>
                  <a:pt x="810230" y="48764"/>
                  <a:pt x="681478" y="2781"/>
                  <a:pt x="777385" y="153"/>
                </a:cubicBezTo>
                <a:cubicBezTo>
                  <a:pt x="873292" y="-2475"/>
                  <a:pt x="1180719" y="29056"/>
                  <a:pt x="1313412" y="63215"/>
                </a:cubicBezTo>
                <a:cubicBezTo>
                  <a:pt x="1446105" y="97374"/>
                  <a:pt x="1654998" y="222184"/>
                  <a:pt x="1573543" y="22875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52" name="フリーフォーム 1251">
            <a:extLst>
              <a:ext uri="{FF2B5EF4-FFF2-40B4-BE49-F238E27FC236}">
                <a16:creationId xmlns:a16="http://schemas.microsoft.com/office/drawing/2014/main" id="{87A22596-D3AD-270D-8AD9-01119436639E}"/>
              </a:ext>
            </a:extLst>
          </p:cNvPr>
          <p:cNvSpPr/>
          <p:nvPr/>
        </p:nvSpPr>
        <p:spPr>
          <a:xfrm>
            <a:off x="3783719" y="2853062"/>
            <a:ext cx="452473" cy="254097"/>
          </a:xfrm>
          <a:custGeom>
            <a:avLst/>
            <a:gdLst>
              <a:gd name="connsiteX0" fmla="*/ 5 w 452473"/>
              <a:gd name="connsiteY0" fmla="*/ 497 h 254097"/>
              <a:gd name="connsiteX1" fmla="*/ 299550 w 452473"/>
              <a:gd name="connsiteY1" fmla="*/ 197566 h 254097"/>
              <a:gd name="connsiteX2" fmla="*/ 449322 w 452473"/>
              <a:gd name="connsiteY2" fmla="*/ 252745 h 254097"/>
              <a:gd name="connsiteX3" fmla="*/ 394143 w 452473"/>
              <a:gd name="connsiteY3" fmla="*/ 229097 h 254097"/>
              <a:gd name="connsiteX4" fmla="*/ 307433 w 452473"/>
              <a:gd name="connsiteY4" fmla="*/ 142386 h 254097"/>
              <a:gd name="connsiteX5" fmla="*/ 5 w 452473"/>
              <a:gd name="connsiteY5" fmla="*/ 497 h 25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2473" h="254097">
                <a:moveTo>
                  <a:pt x="5" y="497"/>
                </a:moveTo>
                <a:cubicBezTo>
                  <a:pt x="-1309" y="9694"/>
                  <a:pt x="224664" y="155525"/>
                  <a:pt x="299550" y="197566"/>
                </a:cubicBezTo>
                <a:cubicBezTo>
                  <a:pt x="374436" y="239607"/>
                  <a:pt x="433557" y="247490"/>
                  <a:pt x="449322" y="252745"/>
                </a:cubicBezTo>
                <a:cubicBezTo>
                  <a:pt x="465087" y="258000"/>
                  <a:pt x="417791" y="247490"/>
                  <a:pt x="394143" y="229097"/>
                </a:cubicBezTo>
                <a:cubicBezTo>
                  <a:pt x="370495" y="210704"/>
                  <a:pt x="371809" y="172603"/>
                  <a:pt x="307433" y="142386"/>
                </a:cubicBezTo>
                <a:cubicBezTo>
                  <a:pt x="243057" y="112169"/>
                  <a:pt x="1319" y="-8700"/>
                  <a:pt x="5" y="497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0752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テイラー・スウィフト、今度は豊胸疑惑が浮上！｜最新の映画ニュースならMOVIE WALKER PRESS" hidden="1">
            <a:extLst>
              <a:ext uri="{FF2B5EF4-FFF2-40B4-BE49-F238E27FC236}">
                <a16:creationId xmlns:a16="http://schemas.microsoft.com/office/drawing/2014/main" id="{FAC99F2F-7D16-2257-BFB1-C4340E5EA8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601200" cy="128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44CC2A3-1A3F-8F18-A399-38A1E8CF2128}"/>
              </a:ext>
            </a:extLst>
          </p:cNvPr>
          <p:cNvGrpSpPr/>
          <p:nvPr/>
        </p:nvGrpSpPr>
        <p:grpSpPr>
          <a:xfrm>
            <a:off x="2781264" y="59296"/>
            <a:ext cx="4555043" cy="5952490"/>
            <a:chOff x="2781264" y="59296"/>
            <a:chExt cx="4555043" cy="5952490"/>
          </a:xfrm>
        </p:grpSpPr>
        <p:sp>
          <p:nvSpPr>
            <p:cNvPr id="34" name="フリーフォーム 33">
              <a:extLst>
                <a:ext uri="{FF2B5EF4-FFF2-40B4-BE49-F238E27FC236}">
                  <a16:creationId xmlns:a16="http://schemas.microsoft.com/office/drawing/2014/main" id="{3DC8CB65-AB78-7893-F8DA-90EE29403D31}"/>
                </a:ext>
              </a:extLst>
            </p:cNvPr>
            <p:cNvSpPr/>
            <p:nvPr/>
          </p:nvSpPr>
          <p:spPr>
            <a:xfrm>
              <a:off x="5600708" y="3295588"/>
              <a:ext cx="412419" cy="247718"/>
            </a:xfrm>
            <a:custGeom>
              <a:avLst/>
              <a:gdLst>
                <a:gd name="connsiteX0" fmla="*/ 409567 w 412419"/>
                <a:gd name="connsiteY0" fmla="*/ 34987 h 247718"/>
                <a:gd name="connsiteX1" fmla="*/ 358767 w 412419"/>
                <a:gd name="connsiteY1" fmla="*/ 130237 h 247718"/>
                <a:gd name="connsiteX2" fmla="*/ 339717 w 412419"/>
                <a:gd name="connsiteY2" fmla="*/ 187387 h 247718"/>
                <a:gd name="connsiteX3" fmla="*/ 253992 w 412419"/>
                <a:gd name="connsiteY3" fmla="*/ 241362 h 247718"/>
                <a:gd name="connsiteX4" fmla="*/ 104767 w 412419"/>
                <a:gd name="connsiteY4" fmla="*/ 241362 h 247718"/>
                <a:gd name="connsiteX5" fmla="*/ 69842 w 412419"/>
                <a:gd name="connsiteY5" fmla="*/ 193737 h 247718"/>
                <a:gd name="connsiteX6" fmla="*/ 60317 w 412419"/>
                <a:gd name="connsiteY6" fmla="*/ 136587 h 247718"/>
                <a:gd name="connsiteX7" fmla="*/ 3167 w 412419"/>
                <a:gd name="connsiteY7" fmla="*/ 104837 h 247718"/>
                <a:gd name="connsiteX8" fmla="*/ 168267 w 412419"/>
                <a:gd name="connsiteY8" fmla="*/ 6412 h 247718"/>
                <a:gd name="connsiteX9" fmla="*/ 107942 w 412419"/>
                <a:gd name="connsiteY9" fmla="*/ 28637 h 247718"/>
                <a:gd name="connsiteX10" fmla="*/ 263517 w 412419"/>
                <a:gd name="connsiteY10" fmla="*/ 62 h 247718"/>
                <a:gd name="connsiteX11" fmla="*/ 409567 w 412419"/>
                <a:gd name="connsiteY11" fmla="*/ 34987 h 247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2419" h="247718">
                  <a:moveTo>
                    <a:pt x="409567" y="34987"/>
                  </a:moveTo>
                  <a:cubicBezTo>
                    <a:pt x="425442" y="56683"/>
                    <a:pt x="370409" y="104837"/>
                    <a:pt x="358767" y="130237"/>
                  </a:cubicBezTo>
                  <a:cubicBezTo>
                    <a:pt x="347125" y="155637"/>
                    <a:pt x="357179" y="168866"/>
                    <a:pt x="339717" y="187387"/>
                  </a:cubicBezTo>
                  <a:cubicBezTo>
                    <a:pt x="322254" y="205908"/>
                    <a:pt x="293150" y="232366"/>
                    <a:pt x="253992" y="241362"/>
                  </a:cubicBezTo>
                  <a:cubicBezTo>
                    <a:pt x="214834" y="250358"/>
                    <a:pt x="135459" y="249299"/>
                    <a:pt x="104767" y="241362"/>
                  </a:cubicBezTo>
                  <a:cubicBezTo>
                    <a:pt x="74075" y="233425"/>
                    <a:pt x="77250" y="211199"/>
                    <a:pt x="69842" y="193737"/>
                  </a:cubicBezTo>
                  <a:cubicBezTo>
                    <a:pt x="62434" y="176275"/>
                    <a:pt x="71429" y="151403"/>
                    <a:pt x="60317" y="136587"/>
                  </a:cubicBezTo>
                  <a:cubicBezTo>
                    <a:pt x="49205" y="121771"/>
                    <a:pt x="-14825" y="126533"/>
                    <a:pt x="3167" y="104837"/>
                  </a:cubicBezTo>
                  <a:cubicBezTo>
                    <a:pt x="21159" y="83141"/>
                    <a:pt x="150804" y="19112"/>
                    <a:pt x="168267" y="6412"/>
                  </a:cubicBezTo>
                  <a:cubicBezTo>
                    <a:pt x="185729" y="-6288"/>
                    <a:pt x="92067" y="29695"/>
                    <a:pt x="107942" y="28637"/>
                  </a:cubicBezTo>
                  <a:cubicBezTo>
                    <a:pt x="123817" y="27579"/>
                    <a:pt x="215363" y="-1525"/>
                    <a:pt x="263517" y="62"/>
                  </a:cubicBezTo>
                  <a:cubicBezTo>
                    <a:pt x="311671" y="1649"/>
                    <a:pt x="393692" y="13291"/>
                    <a:pt x="409567" y="34987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フリーフォーム 14">
              <a:extLst>
                <a:ext uri="{FF2B5EF4-FFF2-40B4-BE49-F238E27FC236}">
                  <a16:creationId xmlns:a16="http://schemas.microsoft.com/office/drawing/2014/main" id="{6D1F3B82-AC58-9A3F-7BB8-C31D135A21CD}"/>
                </a:ext>
              </a:extLst>
            </p:cNvPr>
            <p:cNvSpPr/>
            <p:nvPr/>
          </p:nvSpPr>
          <p:spPr>
            <a:xfrm>
              <a:off x="4003656" y="3362270"/>
              <a:ext cx="400717" cy="175207"/>
            </a:xfrm>
            <a:custGeom>
              <a:avLst/>
              <a:gdLst>
                <a:gd name="connsiteX0" fmla="*/ 396894 w 400717"/>
                <a:gd name="connsiteY0" fmla="*/ 28630 h 175207"/>
                <a:gd name="connsiteX1" fmla="*/ 371494 w 400717"/>
                <a:gd name="connsiteY1" fmla="*/ 92130 h 175207"/>
                <a:gd name="connsiteX2" fmla="*/ 336569 w 400717"/>
                <a:gd name="connsiteY2" fmla="*/ 142930 h 175207"/>
                <a:gd name="connsiteX3" fmla="*/ 180994 w 400717"/>
                <a:gd name="connsiteY3" fmla="*/ 174680 h 175207"/>
                <a:gd name="connsiteX4" fmla="*/ 136544 w 400717"/>
                <a:gd name="connsiteY4" fmla="*/ 117530 h 175207"/>
                <a:gd name="connsiteX5" fmla="*/ 117494 w 400717"/>
                <a:gd name="connsiteY5" fmla="*/ 76255 h 175207"/>
                <a:gd name="connsiteX6" fmla="*/ 19 w 400717"/>
                <a:gd name="connsiteY6" fmla="*/ 47680 h 175207"/>
                <a:gd name="connsiteX7" fmla="*/ 127019 w 400717"/>
                <a:gd name="connsiteY7" fmla="*/ 28630 h 175207"/>
                <a:gd name="connsiteX8" fmla="*/ 47644 w 400717"/>
                <a:gd name="connsiteY8" fmla="*/ 3230 h 175207"/>
                <a:gd name="connsiteX9" fmla="*/ 323869 w 400717"/>
                <a:gd name="connsiteY9" fmla="*/ 28630 h 175207"/>
                <a:gd name="connsiteX10" fmla="*/ 285769 w 400717"/>
                <a:gd name="connsiteY10" fmla="*/ 55 h 175207"/>
                <a:gd name="connsiteX11" fmla="*/ 396894 w 400717"/>
                <a:gd name="connsiteY11" fmla="*/ 28630 h 175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0717" h="175207">
                  <a:moveTo>
                    <a:pt x="396894" y="28630"/>
                  </a:moveTo>
                  <a:cubicBezTo>
                    <a:pt x="411182" y="43976"/>
                    <a:pt x="381548" y="73080"/>
                    <a:pt x="371494" y="92130"/>
                  </a:cubicBezTo>
                  <a:cubicBezTo>
                    <a:pt x="361440" y="111180"/>
                    <a:pt x="368319" y="129172"/>
                    <a:pt x="336569" y="142930"/>
                  </a:cubicBezTo>
                  <a:cubicBezTo>
                    <a:pt x="304819" y="156688"/>
                    <a:pt x="214332" y="178913"/>
                    <a:pt x="180994" y="174680"/>
                  </a:cubicBezTo>
                  <a:cubicBezTo>
                    <a:pt x="147656" y="170447"/>
                    <a:pt x="147127" y="133934"/>
                    <a:pt x="136544" y="117530"/>
                  </a:cubicBezTo>
                  <a:cubicBezTo>
                    <a:pt x="125961" y="101126"/>
                    <a:pt x="140248" y="87897"/>
                    <a:pt x="117494" y="76255"/>
                  </a:cubicBezTo>
                  <a:cubicBezTo>
                    <a:pt x="94740" y="64613"/>
                    <a:pt x="-1569" y="55618"/>
                    <a:pt x="19" y="47680"/>
                  </a:cubicBezTo>
                  <a:cubicBezTo>
                    <a:pt x="1607" y="39742"/>
                    <a:pt x="119081" y="36038"/>
                    <a:pt x="127019" y="28630"/>
                  </a:cubicBezTo>
                  <a:cubicBezTo>
                    <a:pt x="134956" y="21222"/>
                    <a:pt x="14836" y="3230"/>
                    <a:pt x="47644" y="3230"/>
                  </a:cubicBezTo>
                  <a:cubicBezTo>
                    <a:pt x="80452" y="3230"/>
                    <a:pt x="284182" y="29159"/>
                    <a:pt x="323869" y="28630"/>
                  </a:cubicBezTo>
                  <a:cubicBezTo>
                    <a:pt x="363556" y="28101"/>
                    <a:pt x="278890" y="1113"/>
                    <a:pt x="285769" y="55"/>
                  </a:cubicBezTo>
                  <a:cubicBezTo>
                    <a:pt x="292648" y="-1003"/>
                    <a:pt x="382606" y="13284"/>
                    <a:pt x="396894" y="2863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フリーフォーム 4">
              <a:extLst>
                <a:ext uri="{FF2B5EF4-FFF2-40B4-BE49-F238E27FC236}">
                  <a16:creationId xmlns:a16="http://schemas.microsoft.com/office/drawing/2014/main" id="{1FD79A82-1EC5-36AE-226C-81C369A2F571}"/>
                </a:ext>
              </a:extLst>
            </p:cNvPr>
            <p:cNvSpPr/>
            <p:nvPr/>
          </p:nvSpPr>
          <p:spPr>
            <a:xfrm>
              <a:off x="3723003" y="3260157"/>
              <a:ext cx="816751" cy="318899"/>
            </a:xfrm>
            <a:custGeom>
              <a:avLst/>
              <a:gdLst>
                <a:gd name="connsiteX0" fmla="*/ 814072 w 816751"/>
                <a:gd name="connsiteY0" fmla="*/ 245043 h 318899"/>
                <a:gd name="connsiteX1" fmla="*/ 674372 w 816751"/>
                <a:gd name="connsiteY1" fmla="*/ 146618 h 318899"/>
                <a:gd name="connsiteX2" fmla="*/ 518797 w 816751"/>
                <a:gd name="connsiteY2" fmla="*/ 152968 h 318899"/>
                <a:gd name="connsiteX3" fmla="*/ 544197 w 816751"/>
                <a:gd name="connsiteY3" fmla="*/ 130743 h 318899"/>
                <a:gd name="connsiteX4" fmla="*/ 331472 w 816751"/>
                <a:gd name="connsiteY4" fmla="*/ 143443 h 318899"/>
                <a:gd name="connsiteX5" fmla="*/ 375922 w 816751"/>
                <a:gd name="connsiteY5" fmla="*/ 114868 h 318899"/>
                <a:gd name="connsiteX6" fmla="*/ 258447 w 816751"/>
                <a:gd name="connsiteY6" fmla="*/ 219643 h 318899"/>
                <a:gd name="connsiteX7" fmla="*/ 328297 w 816751"/>
                <a:gd name="connsiteY7" fmla="*/ 248218 h 318899"/>
                <a:gd name="connsiteX8" fmla="*/ 264797 w 816751"/>
                <a:gd name="connsiteY8" fmla="*/ 238693 h 318899"/>
                <a:gd name="connsiteX9" fmla="*/ 410847 w 816751"/>
                <a:gd name="connsiteY9" fmla="*/ 257743 h 318899"/>
                <a:gd name="connsiteX10" fmla="*/ 417197 w 816751"/>
                <a:gd name="connsiteY10" fmla="*/ 241868 h 318899"/>
                <a:gd name="connsiteX11" fmla="*/ 490222 w 816751"/>
                <a:gd name="connsiteY11" fmla="*/ 292668 h 318899"/>
                <a:gd name="connsiteX12" fmla="*/ 471172 w 816751"/>
                <a:gd name="connsiteY12" fmla="*/ 264093 h 318899"/>
                <a:gd name="connsiteX13" fmla="*/ 534672 w 816751"/>
                <a:gd name="connsiteY13" fmla="*/ 314893 h 318899"/>
                <a:gd name="connsiteX14" fmla="*/ 515622 w 816751"/>
                <a:gd name="connsiteY14" fmla="*/ 276793 h 318899"/>
                <a:gd name="connsiteX15" fmla="*/ 661672 w 816751"/>
                <a:gd name="connsiteY15" fmla="*/ 314893 h 318899"/>
                <a:gd name="connsiteX16" fmla="*/ 509272 w 816751"/>
                <a:gd name="connsiteY16" fmla="*/ 279968 h 318899"/>
                <a:gd name="connsiteX17" fmla="*/ 477522 w 816751"/>
                <a:gd name="connsiteY17" fmla="*/ 318068 h 318899"/>
                <a:gd name="connsiteX18" fmla="*/ 347347 w 816751"/>
                <a:gd name="connsiteY18" fmla="*/ 299018 h 318899"/>
                <a:gd name="connsiteX19" fmla="*/ 7622 w 816751"/>
                <a:gd name="connsiteY19" fmla="*/ 219643 h 318899"/>
                <a:gd name="connsiteX20" fmla="*/ 109222 w 816751"/>
                <a:gd name="connsiteY20" fmla="*/ 216468 h 318899"/>
                <a:gd name="connsiteX21" fmla="*/ 90172 w 816751"/>
                <a:gd name="connsiteY21" fmla="*/ 159318 h 318899"/>
                <a:gd name="connsiteX22" fmla="*/ 115572 w 816751"/>
                <a:gd name="connsiteY22" fmla="*/ 181543 h 318899"/>
                <a:gd name="connsiteX23" fmla="*/ 134622 w 816751"/>
                <a:gd name="connsiteY23" fmla="*/ 79943 h 318899"/>
                <a:gd name="connsiteX24" fmla="*/ 242572 w 816751"/>
                <a:gd name="connsiteY24" fmla="*/ 70418 h 318899"/>
                <a:gd name="connsiteX25" fmla="*/ 445772 w 816751"/>
                <a:gd name="connsiteY25" fmla="*/ 64068 h 318899"/>
                <a:gd name="connsiteX26" fmla="*/ 407672 w 816751"/>
                <a:gd name="connsiteY26" fmla="*/ 64068 h 318899"/>
                <a:gd name="connsiteX27" fmla="*/ 556897 w 816751"/>
                <a:gd name="connsiteY27" fmla="*/ 121218 h 318899"/>
                <a:gd name="connsiteX28" fmla="*/ 633097 w 816751"/>
                <a:gd name="connsiteY28" fmla="*/ 568 h 318899"/>
                <a:gd name="connsiteX29" fmla="*/ 604522 w 816751"/>
                <a:gd name="connsiteY29" fmla="*/ 76768 h 318899"/>
                <a:gd name="connsiteX30" fmla="*/ 645797 w 816751"/>
                <a:gd name="connsiteY30" fmla="*/ 98993 h 318899"/>
                <a:gd name="connsiteX31" fmla="*/ 693422 w 816751"/>
                <a:gd name="connsiteY31" fmla="*/ 124393 h 318899"/>
                <a:gd name="connsiteX32" fmla="*/ 763272 w 816751"/>
                <a:gd name="connsiteY32" fmla="*/ 156143 h 318899"/>
                <a:gd name="connsiteX33" fmla="*/ 814072 w 816751"/>
                <a:gd name="connsiteY33" fmla="*/ 245043 h 31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16751" h="318899">
                  <a:moveTo>
                    <a:pt x="814072" y="245043"/>
                  </a:moveTo>
                  <a:cubicBezTo>
                    <a:pt x="799255" y="243456"/>
                    <a:pt x="723585" y="161964"/>
                    <a:pt x="674372" y="146618"/>
                  </a:cubicBezTo>
                  <a:cubicBezTo>
                    <a:pt x="625159" y="131272"/>
                    <a:pt x="540493" y="155614"/>
                    <a:pt x="518797" y="152968"/>
                  </a:cubicBezTo>
                  <a:cubicBezTo>
                    <a:pt x="497101" y="150322"/>
                    <a:pt x="575418" y="132330"/>
                    <a:pt x="544197" y="130743"/>
                  </a:cubicBezTo>
                  <a:cubicBezTo>
                    <a:pt x="512976" y="129156"/>
                    <a:pt x="359518" y="146089"/>
                    <a:pt x="331472" y="143443"/>
                  </a:cubicBezTo>
                  <a:cubicBezTo>
                    <a:pt x="303426" y="140797"/>
                    <a:pt x="388093" y="102168"/>
                    <a:pt x="375922" y="114868"/>
                  </a:cubicBezTo>
                  <a:cubicBezTo>
                    <a:pt x="363751" y="127568"/>
                    <a:pt x="266384" y="197418"/>
                    <a:pt x="258447" y="219643"/>
                  </a:cubicBezTo>
                  <a:cubicBezTo>
                    <a:pt x="250509" y="241868"/>
                    <a:pt x="327239" y="245043"/>
                    <a:pt x="328297" y="248218"/>
                  </a:cubicBezTo>
                  <a:cubicBezTo>
                    <a:pt x="329355" y="251393"/>
                    <a:pt x="251039" y="237106"/>
                    <a:pt x="264797" y="238693"/>
                  </a:cubicBezTo>
                  <a:cubicBezTo>
                    <a:pt x="278555" y="240280"/>
                    <a:pt x="410847" y="257743"/>
                    <a:pt x="410847" y="257743"/>
                  </a:cubicBezTo>
                  <a:cubicBezTo>
                    <a:pt x="436247" y="258272"/>
                    <a:pt x="403968" y="236047"/>
                    <a:pt x="417197" y="241868"/>
                  </a:cubicBezTo>
                  <a:cubicBezTo>
                    <a:pt x="430426" y="247689"/>
                    <a:pt x="481226" y="288964"/>
                    <a:pt x="490222" y="292668"/>
                  </a:cubicBezTo>
                  <a:cubicBezTo>
                    <a:pt x="499218" y="296372"/>
                    <a:pt x="463764" y="260389"/>
                    <a:pt x="471172" y="264093"/>
                  </a:cubicBezTo>
                  <a:cubicBezTo>
                    <a:pt x="478580" y="267797"/>
                    <a:pt x="527264" y="312776"/>
                    <a:pt x="534672" y="314893"/>
                  </a:cubicBezTo>
                  <a:cubicBezTo>
                    <a:pt x="542080" y="317010"/>
                    <a:pt x="494455" y="276793"/>
                    <a:pt x="515622" y="276793"/>
                  </a:cubicBezTo>
                  <a:cubicBezTo>
                    <a:pt x="536789" y="276793"/>
                    <a:pt x="662730" y="314364"/>
                    <a:pt x="661672" y="314893"/>
                  </a:cubicBezTo>
                  <a:cubicBezTo>
                    <a:pt x="660614" y="315422"/>
                    <a:pt x="539964" y="279439"/>
                    <a:pt x="509272" y="279968"/>
                  </a:cubicBezTo>
                  <a:cubicBezTo>
                    <a:pt x="478580" y="280497"/>
                    <a:pt x="504510" y="314893"/>
                    <a:pt x="477522" y="318068"/>
                  </a:cubicBezTo>
                  <a:cubicBezTo>
                    <a:pt x="450534" y="321243"/>
                    <a:pt x="425664" y="315422"/>
                    <a:pt x="347347" y="299018"/>
                  </a:cubicBezTo>
                  <a:cubicBezTo>
                    <a:pt x="269030" y="282614"/>
                    <a:pt x="47309" y="233401"/>
                    <a:pt x="7622" y="219643"/>
                  </a:cubicBezTo>
                  <a:cubicBezTo>
                    <a:pt x="-32065" y="205885"/>
                    <a:pt x="95464" y="226522"/>
                    <a:pt x="109222" y="216468"/>
                  </a:cubicBezTo>
                  <a:cubicBezTo>
                    <a:pt x="122980" y="206414"/>
                    <a:pt x="89114" y="165139"/>
                    <a:pt x="90172" y="159318"/>
                  </a:cubicBezTo>
                  <a:cubicBezTo>
                    <a:pt x="91230" y="153497"/>
                    <a:pt x="108164" y="194772"/>
                    <a:pt x="115572" y="181543"/>
                  </a:cubicBezTo>
                  <a:cubicBezTo>
                    <a:pt x="122980" y="168314"/>
                    <a:pt x="113455" y="98464"/>
                    <a:pt x="134622" y="79943"/>
                  </a:cubicBezTo>
                  <a:cubicBezTo>
                    <a:pt x="155789" y="61422"/>
                    <a:pt x="190714" y="73064"/>
                    <a:pt x="242572" y="70418"/>
                  </a:cubicBezTo>
                  <a:cubicBezTo>
                    <a:pt x="294430" y="67772"/>
                    <a:pt x="418255" y="65126"/>
                    <a:pt x="445772" y="64068"/>
                  </a:cubicBezTo>
                  <a:cubicBezTo>
                    <a:pt x="473289" y="63010"/>
                    <a:pt x="389151" y="54543"/>
                    <a:pt x="407672" y="64068"/>
                  </a:cubicBezTo>
                  <a:cubicBezTo>
                    <a:pt x="426193" y="73593"/>
                    <a:pt x="519326" y="131801"/>
                    <a:pt x="556897" y="121218"/>
                  </a:cubicBezTo>
                  <a:cubicBezTo>
                    <a:pt x="594468" y="110635"/>
                    <a:pt x="625159" y="7976"/>
                    <a:pt x="633097" y="568"/>
                  </a:cubicBezTo>
                  <a:cubicBezTo>
                    <a:pt x="641034" y="-6840"/>
                    <a:pt x="602405" y="60364"/>
                    <a:pt x="604522" y="76768"/>
                  </a:cubicBezTo>
                  <a:cubicBezTo>
                    <a:pt x="606639" y="93172"/>
                    <a:pt x="645797" y="98993"/>
                    <a:pt x="645797" y="98993"/>
                  </a:cubicBezTo>
                  <a:cubicBezTo>
                    <a:pt x="660614" y="106930"/>
                    <a:pt x="673843" y="114868"/>
                    <a:pt x="693422" y="124393"/>
                  </a:cubicBezTo>
                  <a:cubicBezTo>
                    <a:pt x="713001" y="133918"/>
                    <a:pt x="748455" y="139739"/>
                    <a:pt x="763272" y="156143"/>
                  </a:cubicBezTo>
                  <a:cubicBezTo>
                    <a:pt x="778089" y="172547"/>
                    <a:pt x="828889" y="246630"/>
                    <a:pt x="814072" y="2450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 5">
              <a:extLst>
                <a:ext uri="{FF2B5EF4-FFF2-40B4-BE49-F238E27FC236}">
                  <a16:creationId xmlns:a16="http://schemas.microsoft.com/office/drawing/2014/main" id="{D2DBB74E-89AD-1900-E6D1-E2542916588B}"/>
                </a:ext>
              </a:extLst>
            </p:cNvPr>
            <p:cNvSpPr/>
            <p:nvPr/>
          </p:nvSpPr>
          <p:spPr>
            <a:xfrm>
              <a:off x="4104002" y="3174573"/>
              <a:ext cx="572789" cy="333887"/>
            </a:xfrm>
            <a:custGeom>
              <a:avLst/>
              <a:gdLst>
                <a:gd name="connsiteX0" fmla="*/ 4448 w 572789"/>
                <a:gd name="connsiteY0" fmla="*/ 63927 h 333887"/>
                <a:gd name="connsiteX1" fmla="*/ 347348 w 572789"/>
                <a:gd name="connsiteY1" fmla="*/ 203627 h 333887"/>
                <a:gd name="connsiteX2" fmla="*/ 287023 w 572789"/>
                <a:gd name="connsiteY2" fmla="*/ 168702 h 333887"/>
                <a:gd name="connsiteX3" fmla="*/ 471173 w 572789"/>
                <a:gd name="connsiteY3" fmla="*/ 270302 h 333887"/>
                <a:gd name="connsiteX4" fmla="*/ 401323 w 572789"/>
                <a:gd name="connsiteY4" fmla="*/ 244902 h 333887"/>
                <a:gd name="connsiteX5" fmla="*/ 572773 w 572789"/>
                <a:gd name="connsiteY5" fmla="*/ 333802 h 333887"/>
                <a:gd name="connsiteX6" fmla="*/ 410848 w 572789"/>
                <a:gd name="connsiteY6" fmla="*/ 257602 h 333887"/>
                <a:gd name="connsiteX7" fmla="*/ 261623 w 572789"/>
                <a:gd name="connsiteY7" fmla="*/ 89327 h 333887"/>
                <a:gd name="connsiteX8" fmla="*/ 252098 w 572789"/>
                <a:gd name="connsiteY8" fmla="*/ 175052 h 333887"/>
                <a:gd name="connsiteX9" fmla="*/ 217173 w 572789"/>
                <a:gd name="connsiteY9" fmla="*/ 427 h 333887"/>
                <a:gd name="connsiteX10" fmla="*/ 210823 w 572789"/>
                <a:gd name="connsiteY10" fmla="*/ 171877 h 333887"/>
                <a:gd name="connsiteX11" fmla="*/ 144148 w 572789"/>
                <a:gd name="connsiteY11" fmla="*/ 427 h 333887"/>
                <a:gd name="connsiteX12" fmla="*/ 150498 w 572789"/>
                <a:gd name="connsiteY12" fmla="*/ 121077 h 333887"/>
                <a:gd name="connsiteX13" fmla="*/ 4448 w 572789"/>
                <a:gd name="connsiteY13" fmla="*/ 63927 h 33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72789" h="333887">
                  <a:moveTo>
                    <a:pt x="4448" y="63927"/>
                  </a:moveTo>
                  <a:cubicBezTo>
                    <a:pt x="37256" y="77685"/>
                    <a:pt x="300252" y="186165"/>
                    <a:pt x="347348" y="203627"/>
                  </a:cubicBezTo>
                  <a:cubicBezTo>
                    <a:pt x="394444" y="221089"/>
                    <a:pt x="266386" y="157590"/>
                    <a:pt x="287023" y="168702"/>
                  </a:cubicBezTo>
                  <a:cubicBezTo>
                    <a:pt x="307660" y="179814"/>
                    <a:pt x="452123" y="257602"/>
                    <a:pt x="471173" y="270302"/>
                  </a:cubicBezTo>
                  <a:cubicBezTo>
                    <a:pt x="490223" y="283002"/>
                    <a:pt x="384390" y="234319"/>
                    <a:pt x="401323" y="244902"/>
                  </a:cubicBezTo>
                  <a:cubicBezTo>
                    <a:pt x="418256" y="255485"/>
                    <a:pt x="571185" y="331685"/>
                    <a:pt x="572773" y="333802"/>
                  </a:cubicBezTo>
                  <a:cubicBezTo>
                    <a:pt x="574361" y="335919"/>
                    <a:pt x="462706" y="298348"/>
                    <a:pt x="410848" y="257602"/>
                  </a:cubicBezTo>
                  <a:cubicBezTo>
                    <a:pt x="358990" y="216856"/>
                    <a:pt x="288081" y="103085"/>
                    <a:pt x="261623" y="89327"/>
                  </a:cubicBezTo>
                  <a:cubicBezTo>
                    <a:pt x="235165" y="75569"/>
                    <a:pt x="259506" y="189869"/>
                    <a:pt x="252098" y="175052"/>
                  </a:cubicBezTo>
                  <a:cubicBezTo>
                    <a:pt x="244690" y="160235"/>
                    <a:pt x="224052" y="956"/>
                    <a:pt x="217173" y="427"/>
                  </a:cubicBezTo>
                  <a:cubicBezTo>
                    <a:pt x="210294" y="-102"/>
                    <a:pt x="222994" y="171877"/>
                    <a:pt x="210823" y="171877"/>
                  </a:cubicBezTo>
                  <a:cubicBezTo>
                    <a:pt x="198652" y="171877"/>
                    <a:pt x="154202" y="8894"/>
                    <a:pt x="144148" y="427"/>
                  </a:cubicBezTo>
                  <a:cubicBezTo>
                    <a:pt x="134094" y="-8040"/>
                    <a:pt x="170606" y="112081"/>
                    <a:pt x="150498" y="121077"/>
                  </a:cubicBezTo>
                  <a:cubicBezTo>
                    <a:pt x="130390" y="130073"/>
                    <a:pt x="-28360" y="50169"/>
                    <a:pt x="4448" y="639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55FF9373-0680-36E0-81C0-5CDEE2B050B8}"/>
                </a:ext>
              </a:extLst>
            </p:cNvPr>
            <p:cNvSpPr/>
            <p:nvPr/>
          </p:nvSpPr>
          <p:spPr>
            <a:xfrm>
              <a:off x="3702017" y="3218086"/>
              <a:ext cx="463811" cy="397837"/>
            </a:xfrm>
            <a:custGeom>
              <a:avLst/>
              <a:gdLst>
                <a:gd name="connsiteX0" fmla="*/ 463583 w 463811"/>
                <a:gd name="connsiteY0" fmla="*/ 1364 h 397837"/>
                <a:gd name="connsiteX1" fmla="*/ 158783 w 463811"/>
                <a:gd name="connsiteY1" fmla="*/ 74389 h 397837"/>
                <a:gd name="connsiteX2" fmla="*/ 127033 w 463811"/>
                <a:gd name="connsiteY2" fmla="*/ 10889 h 397837"/>
                <a:gd name="connsiteX3" fmla="*/ 152433 w 463811"/>
                <a:gd name="connsiteY3" fmla="*/ 96614 h 397837"/>
                <a:gd name="connsiteX4" fmla="*/ 85758 w 463811"/>
                <a:gd name="connsiteY4" fmla="*/ 239489 h 397837"/>
                <a:gd name="connsiteX5" fmla="*/ 104808 w 463811"/>
                <a:gd name="connsiteY5" fmla="*/ 74389 h 397837"/>
                <a:gd name="connsiteX6" fmla="*/ 95283 w 463811"/>
                <a:gd name="connsiteY6" fmla="*/ 236314 h 397837"/>
                <a:gd name="connsiteX7" fmla="*/ 200058 w 463811"/>
                <a:gd name="connsiteY7" fmla="*/ 395064 h 397837"/>
                <a:gd name="connsiteX8" fmla="*/ 133383 w 463811"/>
                <a:gd name="connsiteY8" fmla="*/ 325214 h 397837"/>
                <a:gd name="connsiteX9" fmla="*/ 33 w 463811"/>
                <a:gd name="connsiteY9" fmla="*/ 172814 h 397837"/>
                <a:gd name="connsiteX10" fmla="*/ 120683 w 463811"/>
                <a:gd name="connsiteY10" fmla="*/ 274414 h 397837"/>
                <a:gd name="connsiteX11" fmla="*/ 152433 w 463811"/>
                <a:gd name="connsiteY11" fmla="*/ 90264 h 397837"/>
                <a:gd name="connsiteX12" fmla="*/ 231808 w 463811"/>
                <a:gd name="connsiteY12" fmla="*/ 52164 h 397837"/>
                <a:gd name="connsiteX13" fmla="*/ 209583 w 463811"/>
                <a:gd name="connsiteY13" fmla="*/ 26764 h 397837"/>
                <a:gd name="connsiteX14" fmla="*/ 463583 w 463811"/>
                <a:gd name="connsiteY14" fmla="*/ 1364 h 397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3811" h="397837">
                  <a:moveTo>
                    <a:pt x="463583" y="1364"/>
                  </a:moveTo>
                  <a:cubicBezTo>
                    <a:pt x="455116" y="9302"/>
                    <a:pt x="214875" y="72802"/>
                    <a:pt x="158783" y="74389"/>
                  </a:cubicBezTo>
                  <a:cubicBezTo>
                    <a:pt x="102691" y="75976"/>
                    <a:pt x="128091" y="7185"/>
                    <a:pt x="127033" y="10889"/>
                  </a:cubicBezTo>
                  <a:cubicBezTo>
                    <a:pt x="125975" y="14593"/>
                    <a:pt x="159312" y="58514"/>
                    <a:pt x="152433" y="96614"/>
                  </a:cubicBezTo>
                  <a:cubicBezTo>
                    <a:pt x="145554" y="134714"/>
                    <a:pt x="93695" y="243193"/>
                    <a:pt x="85758" y="239489"/>
                  </a:cubicBezTo>
                  <a:cubicBezTo>
                    <a:pt x="77821" y="235785"/>
                    <a:pt x="103221" y="74918"/>
                    <a:pt x="104808" y="74389"/>
                  </a:cubicBezTo>
                  <a:cubicBezTo>
                    <a:pt x="106395" y="73860"/>
                    <a:pt x="79408" y="182868"/>
                    <a:pt x="95283" y="236314"/>
                  </a:cubicBezTo>
                  <a:cubicBezTo>
                    <a:pt x="111158" y="289760"/>
                    <a:pt x="193708" y="380247"/>
                    <a:pt x="200058" y="395064"/>
                  </a:cubicBezTo>
                  <a:cubicBezTo>
                    <a:pt x="206408" y="409881"/>
                    <a:pt x="166720" y="362256"/>
                    <a:pt x="133383" y="325214"/>
                  </a:cubicBezTo>
                  <a:cubicBezTo>
                    <a:pt x="100046" y="288172"/>
                    <a:pt x="2150" y="181281"/>
                    <a:pt x="33" y="172814"/>
                  </a:cubicBezTo>
                  <a:cubicBezTo>
                    <a:pt x="-2084" y="164347"/>
                    <a:pt x="95283" y="288172"/>
                    <a:pt x="120683" y="274414"/>
                  </a:cubicBezTo>
                  <a:cubicBezTo>
                    <a:pt x="146083" y="260656"/>
                    <a:pt x="133912" y="127306"/>
                    <a:pt x="152433" y="90264"/>
                  </a:cubicBezTo>
                  <a:cubicBezTo>
                    <a:pt x="170954" y="53222"/>
                    <a:pt x="222283" y="62747"/>
                    <a:pt x="231808" y="52164"/>
                  </a:cubicBezTo>
                  <a:cubicBezTo>
                    <a:pt x="241333" y="41581"/>
                    <a:pt x="176245" y="30997"/>
                    <a:pt x="209583" y="26764"/>
                  </a:cubicBezTo>
                  <a:cubicBezTo>
                    <a:pt x="242921" y="22531"/>
                    <a:pt x="472050" y="-6574"/>
                    <a:pt x="463583" y="13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>
              <a:extLst>
                <a:ext uri="{FF2B5EF4-FFF2-40B4-BE49-F238E27FC236}">
                  <a16:creationId xmlns:a16="http://schemas.microsoft.com/office/drawing/2014/main" id="{21ABEA2B-E336-F577-8A10-17002602D23C}"/>
                </a:ext>
              </a:extLst>
            </p:cNvPr>
            <p:cNvSpPr/>
            <p:nvPr/>
          </p:nvSpPr>
          <p:spPr>
            <a:xfrm>
              <a:off x="4400547" y="3279539"/>
              <a:ext cx="273885" cy="328091"/>
            </a:xfrm>
            <a:custGeom>
              <a:avLst/>
              <a:gdLst>
                <a:gd name="connsiteX0" fmla="*/ 3 w 273885"/>
                <a:gd name="connsiteY0" fmla="*/ 236 h 328091"/>
                <a:gd name="connsiteX1" fmla="*/ 88903 w 273885"/>
                <a:gd name="connsiteY1" fmla="*/ 79611 h 328091"/>
                <a:gd name="connsiteX2" fmla="*/ 120653 w 273885"/>
                <a:gd name="connsiteY2" fmla="*/ 114536 h 328091"/>
                <a:gd name="connsiteX3" fmla="*/ 82553 w 273885"/>
                <a:gd name="connsiteY3" fmla="*/ 66911 h 328091"/>
                <a:gd name="connsiteX4" fmla="*/ 155578 w 273885"/>
                <a:gd name="connsiteY4" fmla="*/ 168511 h 328091"/>
                <a:gd name="connsiteX5" fmla="*/ 111128 w 273885"/>
                <a:gd name="connsiteY5" fmla="*/ 146286 h 328091"/>
                <a:gd name="connsiteX6" fmla="*/ 168278 w 273885"/>
                <a:gd name="connsiteY6" fmla="*/ 235186 h 328091"/>
                <a:gd name="connsiteX7" fmla="*/ 273053 w 273885"/>
                <a:gd name="connsiteY7" fmla="*/ 327261 h 328091"/>
                <a:gd name="connsiteX8" fmla="*/ 209553 w 273885"/>
                <a:gd name="connsiteY8" fmla="*/ 270111 h 328091"/>
                <a:gd name="connsiteX9" fmla="*/ 73028 w 273885"/>
                <a:gd name="connsiteY9" fmla="*/ 101836 h 328091"/>
                <a:gd name="connsiteX10" fmla="*/ 130178 w 273885"/>
                <a:gd name="connsiteY10" fmla="*/ 139936 h 328091"/>
                <a:gd name="connsiteX11" fmla="*/ 92078 w 273885"/>
                <a:gd name="connsiteY11" fmla="*/ 57386 h 328091"/>
                <a:gd name="connsiteX12" fmla="*/ 3 w 273885"/>
                <a:gd name="connsiteY12" fmla="*/ 236 h 328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3885" h="328091">
                  <a:moveTo>
                    <a:pt x="3" y="236"/>
                  </a:moveTo>
                  <a:cubicBezTo>
                    <a:pt x="-526" y="3940"/>
                    <a:pt x="68795" y="60561"/>
                    <a:pt x="88903" y="79611"/>
                  </a:cubicBezTo>
                  <a:cubicBezTo>
                    <a:pt x="109011" y="98661"/>
                    <a:pt x="121711" y="116653"/>
                    <a:pt x="120653" y="114536"/>
                  </a:cubicBezTo>
                  <a:cubicBezTo>
                    <a:pt x="119595" y="112419"/>
                    <a:pt x="76732" y="57915"/>
                    <a:pt x="82553" y="66911"/>
                  </a:cubicBezTo>
                  <a:cubicBezTo>
                    <a:pt x="88374" y="75907"/>
                    <a:pt x="150816" y="155282"/>
                    <a:pt x="155578" y="168511"/>
                  </a:cubicBezTo>
                  <a:cubicBezTo>
                    <a:pt x="160340" y="181740"/>
                    <a:pt x="109011" y="135174"/>
                    <a:pt x="111128" y="146286"/>
                  </a:cubicBezTo>
                  <a:cubicBezTo>
                    <a:pt x="113245" y="157398"/>
                    <a:pt x="141291" y="205024"/>
                    <a:pt x="168278" y="235186"/>
                  </a:cubicBezTo>
                  <a:cubicBezTo>
                    <a:pt x="195266" y="265349"/>
                    <a:pt x="266174" y="321440"/>
                    <a:pt x="273053" y="327261"/>
                  </a:cubicBezTo>
                  <a:cubicBezTo>
                    <a:pt x="279932" y="333082"/>
                    <a:pt x="242890" y="307682"/>
                    <a:pt x="209553" y="270111"/>
                  </a:cubicBezTo>
                  <a:cubicBezTo>
                    <a:pt x="176216" y="232540"/>
                    <a:pt x="86257" y="123532"/>
                    <a:pt x="73028" y="101836"/>
                  </a:cubicBezTo>
                  <a:cubicBezTo>
                    <a:pt x="59799" y="80140"/>
                    <a:pt x="127003" y="147344"/>
                    <a:pt x="130178" y="139936"/>
                  </a:cubicBezTo>
                  <a:cubicBezTo>
                    <a:pt x="133353" y="132528"/>
                    <a:pt x="111128" y="77494"/>
                    <a:pt x="92078" y="57386"/>
                  </a:cubicBezTo>
                  <a:cubicBezTo>
                    <a:pt x="73028" y="37278"/>
                    <a:pt x="532" y="-3468"/>
                    <a:pt x="3" y="2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フリーフォーム 8">
              <a:extLst>
                <a:ext uri="{FF2B5EF4-FFF2-40B4-BE49-F238E27FC236}">
                  <a16:creationId xmlns:a16="http://schemas.microsoft.com/office/drawing/2014/main" id="{84D9212B-4396-71FE-8B01-61675C795F5B}"/>
                </a:ext>
              </a:extLst>
            </p:cNvPr>
            <p:cNvSpPr/>
            <p:nvPr/>
          </p:nvSpPr>
          <p:spPr>
            <a:xfrm>
              <a:off x="4076700" y="3470206"/>
              <a:ext cx="492270" cy="108195"/>
            </a:xfrm>
            <a:custGeom>
              <a:avLst/>
              <a:gdLst>
                <a:gd name="connsiteX0" fmla="*/ 0 w 492270"/>
                <a:gd name="connsiteY0" fmla="*/ 73094 h 108195"/>
                <a:gd name="connsiteX1" fmla="*/ 352425 w 492270"/>
                <a:gd name="connsiteY1" fmla="*/ 60394 h 108195"/>
                <a:gd name="connsiteX2" fmla="*/ 231775 w 492270"/>
                <a:gd name="connsiteY2" fmla="*/ 85794 h 108195"/>
                <a:gd name="connsiteX3" fmla="*/ 425450 w 492270"/>
                <a:gd name="connsiteY3" fmla="*/ 57219 h 108195"/>
                <a:gd name="connsiteX4" fmla="*/ 460375 w 492270"/>
                <a:gd name="connsiteY4" fmla="*/ 54044 h 108195"/>
                <a:gd name="connsiteX5" fmla="*/ 422275 w 492270"/>
                <a:gd name="connsiteY5" fmla="*/ 69 h 108195"/>
                <a:gd name="connsiteX6" fmla="*/ 492125 w 492270"/>
                <a:gd name="connsiteY6" fmla="*/ 66744 h 108195"/>
                <a:gd name="connsiteX7" fmla="*/ 400050 w 492270"/>
                <a:gd name="connsiteY7" fmla="*/ 85794 h 108195"/>
                <a:gd name="connsiteX8" fmla="*/ 292100 w 492270"/>
                <a:gd name="connsiteY8" fmla="*/ 108019 h 108195"/>
                <a:gd name="connsiteX9" fmla="*/ 346075 w 492270"/>
                <a:gd name="connsiteY9" fmla="*/ 73094 h 108195"/>
                <a:gd name="connsiteX10" fmla="*/ 266700 w 492270"/>
                <a:gd name="connsiteY10" fmla="*/ 79444 h 108195"/>
                <a:gd name="connsiteX11" fmla="*/ 0 w 492270"/>
                <a:gd name="connsiteY11" fmla="*/ 73094 h 108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2270" h="108195">
                  <a:moveTo>
                    <a:pt x="0" y="73094"/>
                  </a:moveTo>
                  <a:cubicBezTo>
                    <a:pt x="156898" y="65685"/>
                    <a:pt x="313796" y="58277"/>
                    <a:pt x="352425" y="60394"/>
                  </a:cubicBezTo>
                  <a:cubicBezTo>
                    <a:pt x="391054" y="62511"/>
                    <a:pt x="219604" y="86323"/>
                    <a:pt x="231775" y="85794"/>
                  </a:cubicBezTo>
                  <a:cubicBezTo>
                    <a:pt x="243946" y="85265"/>
                    <a:pt x="387350" y="62511"/>
                    <a:pt x="425450" y="57219"/>
                  </a:cubicBezTo>
                  <a:cubicBezTo>
                    <a:pt x="463550" y="51927"/>
                    <a:pt x="460904" y="63569"/>
                    <a:pt x="460375" y="54044"/>
                  </a:cubicBezTo>
                  <a:cubicBezTo>
                    <a:pt x="459846" y="44519"/>
                    <a:pt x="416983" y="-2048"/>
                    <a:pt x="422275" y="69"/>
                  </a:cubicBezTo>
                  <a:cubicBezTo>
                    <a:pt x="427567" y="2186"/>
                    <a:pt x="495829" y="52457"/>
                    <a:pt x="492125" y="66744"/>
                  </a:cubicBezTo>
                  <a:cubicBezTo>
                    <a:pt x="488421" y="81031"/>
                    <a:pt x="400050" y="85794"/>
                    <a:pt x="400050" y="85794"/>
                  </a:cubicBezTo>
                  <a:cubicBezTo>
                    <a:pt x="366712" y="92673"/>
                    <a:pt x="301096" y="110136"/>
                    <a:pt x="292100" y="108019"/>
                  </a:cubicBezTo>
                  <a:cubicBezTo>
                    <a:pt x="283104" y="105902"/>
                    <a:pt x="350308" y="77856"/>
                    <a:pt x="346075" y="73094"/>
                  </a:cubicBezTo>
                  <a:cubicBezTo>
                    <a:pt x="341842" y="68332"/>
                    <a:pt x="266700" y="79444"/>
                    <a:pt x="266700" y="79444"/>
                  </a:cubicBezTo>
                  <a:lnTo>
                    <a:pt x="0" y="7309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3867F3F5-ADF2-9136-47B9-DEBC9F73AC34}"/>
                </a:ext>
              </a:extLst>
            </p:cNvPr>
            <p:cNvSpPr/>
            <p:nvPr/>
          </p:nvSpPr>
          <p:spPr>
            <a:xfrm>
              <a:off x="4241788" y="3367725"/>
              <a:ext cx="288196" cy="144162"/>
            </a:xfrm>
            <a:custGeom>
              <a:avLst/>
              <a:gdLst>
                <a:gd name="connsiteX0" fmla="*/ 12 w 288196"/>
                <a:gd name="connsiteY0" fmla="*/ 7300 h 144162"/>
                <a:gd name="connsiteX1" fmla="*/ 174637 w 288196"/>
                <a:gd name="connsiteY1" fmla="*/ 73975 h 144162"/>
                <a:gd name="connsiteX2" fmla="*/ 117487 w 288196"/>
                <a:gd name="connsiteY2" fmla="*/ 51750 h 144162"/>
                <a:gd name="connsiteX3" fmla="*/ 241312 w 288196"/>
                <a:gd name="connsiteY3" fmla="*/ 96200 h 144162"/>
                <a:gd name="connsiteX4" fmla="*/ 174637 w 288196"/>
                <a:gd name="connsiteY4" fmla="*/ 73975 h 144162"/>
                <a:gd name="connsiteX5" fmla="*/ 285762 w 288196"/>
                <a:gd name="connsiteY5" fmla="*/ 143825 h 144162"/>
                <a:gd name="connsiteX6" fmla="*/ 238137 w 288196"/>
                <a:gd name="connsiteY6" fmla="*/ 96200 h 144162"/>
                <a:gd name="connsiteX7" fmla="*/ 88912 w 288196"/>
                <a:gd name="connsiteY7" fmla="*/ 950 h 144162"/>
                <a:gd name="connsiteX8" fmla="*/ 165112 w 288196"/>
                <a:gd name="connsiteY8" fmla="*/ 45400 h 144162"/>
                <a:gd name="connsiteX9" fmla="*/ 12 w 288196"/>
                <a:gd name="connsiteY9" fmla="*/ 7300 h 144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8196" h="144162">
                  <a:moveTo>
                    <a:pt x="12" y="7300"/>
                  </a:moveTo>
                  <a:cubicBezTo>
                    <a:pt x="1599" y="12062"/>
                    <a:pt x="155058" y="66567"/>
                    <a:pt x="174637" y="73975"/>
                  </a:cubicBezTo>
                  <a:cubicBezTo>
                    <a:pt x="194216" y="81383"/>
                    <a:pt x="106375" y="48046"/>
                    <a:pt x="117487" y="51750"/>
                  </a:cubicBezTo>
                  <a:cubicBezTo>
                    <a:pt x="128599" y="55454"/>
                    <a:pt x="231787" y="92496"/>
                    <a:pt x="241312" y="96200"/>
                  </a:cubicBezTo>
                  <a:cubicBezTo>
                    <a:pt x="250837" y="99904"/>
                    <a:pt x="167229" y="66038"/>
                    <a:pt x="174637" y="73975"/>
                  </a:cubicBezTo>
                  <a:cubicBezTo>
                    <a:pt x="182045" y="81913"/>
                    <a:pt x="275179" y="140121"/>
                    <a:pt x="285762" y="143825"/>
                  </a:cubicBezTo>
                  <a:cubicBezTo>
                    <a:pt x="296345" y="147529"/>
                    <a:pt x="270945" y="120013"/>
                    <a:pt x="238137" y="96200"/>
                  </a:cubicBezTo>
                  <a:cubicBezTo>
                    <a:pt x="205329" y="72387"/>
                    <a:pt x="101083" y="9417"/>
                    <a:pt x="88912" y="950"/>
                  </a:cubicBezTo>
                  <a:cubicBezTo>
                    <a:pt x="76741" y="-7517"/>
                    <a:pt x="182045" y="43283"/>
                    <a:pt x="165112" y="45400"/>
                  </a:cubicBezTo>
                  <a:cubicBezTo>
                    <a:pt x="148179" y="47517"/>
                    <a:pt x="-1575" y="2538"/>
                    <a:pt x="12" y="73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 10">
              <a:extLst>
                <a:ext uri="{FF2B5EF4-FFF2-40B4-BE49-F238E27FC236}">
                  <a16:creationId xmlns:a16="http://schemas.microsoft.com/office/drawing/2014/main" id="{332092D6-7094-251A-D14C-A673B445DFEF}"/>
                </a:ext>
              </a:extLst>
            </p:cNvPr>
            <p:cNvSpPr/>
            <p:nvPr/>
          </p:nvSpPr>
          <p:spPr>
            <a:xfrm>
              <a:off x="4038598" y="3330500"/>
              <a:ext cx="317502" cy="222524"/>
            </a:xfrm>
            <a:custGeom>
              <a:avLst/>
              <a:gdLst>
                <a:gd name="connsiteX0" fmla="*/ 2 w 317502"/>
                <a:gd name="connsiteY0" fmla="*/ 75 h 222524"/>
                <a:gd name="connsiteX1" fmla="*/ 95252 w 317502"/>
                <a:gd name="connsiteY1" fmla="*/ 117550 h 222524"/>
                <a:gd name="connsiteX2" fmla="*/ 79377 w 317502"/>
                <a:gd name="connsiteY2" fmla="*/ 136600 h 222524"/>
                <a:gd name="connsiteX3" fmla="*/ 114302 w 317502"/>
                <a:gd name="connsiteY3" fmla="*/ 193750 h 222524"/>
                <a:gd name="connsiteX4" fmla="*/ 107952 w 317502"/>
                <a:gd name="connsiteY4" fmla="*/ 193750 h 222524"/>
                <a:gd name="connsiteX5" fmla="*/ 234952 w 317502"/>
                <a:gd name="connsiteY5" fmla="*/ 222325 h 222524"/>
                <a:gd name="connsiteX6" fmla="*/ 317502 w 317502"/>
                <a:gd name="connsiteY6" fmla="*/ 206450 h 222524"/>
                <a:gd name="connsiteX7" fmla="*/ 234952 w 317502"/>
                <a:gd name="connsiteY7" fmla="*/ 206450 h 222524"/>
                <a:gd name="connsiteX8" fmla="*/ 133352 w 317502"/>
                <a:gd name="connsiteY8" fmla="*/ 190575 h 222524"/>
                <a:gd name="connsiteX9" fmla="*/ 101602 w 317502"/>
                <a:gd name="connsiteY9" fmla="*/ 165175 h 222524"/>
                <a:gd name="connsiteX10" fmla="*/ 69852 w 317502"/>
                <a:gd name="connsiteY10" fmla="*/ 82625 h 222524"/>
                <a:gd name="connsiteX11" fmla="*/ 92077 w 317502"/>
                <a:gd name="connsiteY11" fmla="*/ 136600 h 222524"/>
                <a:gd name="connsiteX12" fmla="*/ 2 w 317502"/>
                <a:gd name="connsiteY12" fmla="*/ 75 h 222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7502" h="222524">
                  <a:moveTo>
                    <a:pt x="2" y="75"/>
                  </a:moveTo>
                  <a:cubicBezTo>
                    <a:pt x="531" y="-3100"/>
                    <a:pt x="82023" y="94796"/>
                    <a:pt x="95252" y="117550"/>
                  </a:cubicBezTo>
                  <a:cubicBezTo>
                    <a:pt x="108481" y="140304"/>
                    <a:pt x="76202" y="123900"/>
                    <a:pt x="79377" y="136600"/>
                  </a:cubicBezTo>
                  <a:cubicBezTo>
                    <a:pt x="82552" y="149300"/>
                    <a:pt x="114302" y="193750"/>
                    <a:pt x="114302" y="193750"/>
                  </a:cubicBezTo>
                  <a:cubicBezTo>
                    <a:pt x="119065" y="203275"/>
                    <a:pt x="87844" y="188988"/>
                    <a:pt x="107952" y="193750"/>
                  </a:cubicBezTo>
                  <a:cubicBezTo>
                    <a:pt x="128060" y="198512"/>
                    <a:pt x="200027" y="220208"/>
                    <a:pt x="234952" y="222325"/>
                  </a:cubicBezTo>
                  <a:cubicBezTo>
                    <a:pt x="269877" y="224442"/>
                    <a:pt x="317502" y="209096"/>
                    <a:pt x="317502" y="206450"/>
                  </a:cubicBezTo>
                  <a:cubicBezTo>
                    <a:pt x="317502" y="203804"/>
                    <a:pt x="265644" y="209096"/>
                    <a:pt x="234952" y="206450"/>
                  </a:cubicBezTo>
                  <a:cubicBezTo>
                    <a:pt x="204260" y="203804"/>
                    <a:pt x="155577" y="197454"/>
                    <a:pt x="133352" y="190575"/>
                  </a:cubicBezTo>
                  <a:cubicBezTo>
                    <a:pt x="111127" y="183696"/>
                    <a:pt x="112185" y="183167"/>
                    <a:pt x="101602" y="165175"/>
                  </a:cubicBezTo>
                  <a:cubicBezTo>
                    <a:pt x="91019" y="147183"/>
                    <a:pt x="71439" y="87387"/>
                    <a:pt x="69852" y="82625"/>
                  </a:cubicBezTo>
                  <a:cubicBezTo>
                    <a:pt x="68265" y="77863"/>
                    <a:pt x="104777" y="147183"/>
                    <a:pt x="92077" y="136600"/>
                  </a:cubicBezTo>
                  <a:cubicBezTo>
                    <a:pt x="79377" y="126017"/>
                    <a:pt x="-527" y="3250"/>
                    <a:pt x="2" y="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フリーフォーム 11">
              <a:extLst>
                <a:ext uri="{FF2B5EF4-FFF2-40B4-BE49-F238E27FC236}">
                  <a16:creationId xmlns:a16="http://schemas.microsoft.com/office/drawing/2014/main" id="{9E6FD7C1-2EE4-7AB8-C4E5-3E1510974D75}"/>
                </a:ext>
              </a:extLst>
            </p:cNvPr>
            <p:cNvSpPr/>
            <p:nvPr/>
          </p:nvSpPr>
          <p:spPr>
            <a:xfrm>
              <a:off x="4270008" y="3393759"/>
              <a:ext cx="159249" cy="152751"/>
            </a:xfrm>
            <a:custGeom>
              <a:avLst/>
              <a:gdLst>
                <a:gd name="connsiteX0" fmla="*/ 155942 w 159249"/>
                <a:gd name="connsiteY0" fmla="*/ 316 h 152751"/>
                <a:gd name="connsiteX1" fmla="*/ 136892 w 159249"/>
                <a:gd name="connsiteY1" fmla="*/ 60641 h 152751"/>
                <a:gd name="connsiteX2" fmla="*/ 92442 w 159249"/>
                <a:gd name="connsiteY2" fmla="*/ 89216 h 152751"/>
                <a:gd name="connsiteX3" fmla="*/ 108317 w 159249"/>
                <a:gd name="connsiteY3" fmla="*/ 111441 h 152751"/>
                <a:gd name="connsiteX4" fmla="*/ 367 w 159249"/>
                <a:gd name="connsiteY4" fmla="*/ 152716 h 152751"/>
                <a:gd name="connsiteX5" fmla="*/ 73392 w 159249"/>
                <a:gd name="connsiteY5" fmla="*/ 117791 h 152751"/>
                <a:gd name="connsiteX6" fmla="*/ 82917 w 159249"/>
                <a:gd name="connsiteY6" fmla="*/ 73341 h 152751"/>
                <a:gd name="connsiteX7" fmla="*/ 70217 w 159249"/>
                <a:gd name="connsiteY7" fmla="*/ 89216 h 152751"/>
                <a:gd name="connsiteX8" fmla="*/ 155942 w 159249"/>
                <a:gd name="connsiteY8" fmla="*/ 316 h 15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249" h="152751">
                  <a:moveTo>
                    <a:pt x="155942" y="316"/>
                  </a:moveTo>
                  <a:cubicBezTo>
                    <a:pt x="167054" y="-4446"/>
                    <a:pt x="147475" y="45824"/>
                    <a:pt x="136892" y="60641"/>
                  </a:cubicBezTo>
                  <a:cubicBezTo>
                    <a:pt x="126309" y="75458"/>
                    <a:pt x="97205" y="80749"/>
                    <a:pt x="92442" y="89216"/>
                  </a:cubicBezTo>
                  <a:cubicBezTo>
                    <a:pt x="87679" y="97683"/>
                    <a:pt x="123663" y="100858"/>
                    <a:pt x="108317" y="111441"/>
                  </a:cubicBezTo>
                  <a:cubicBezTo>
                    <a:pt x="92971" y="122024"/>
                    <a:pt x="6188" y="151658"/>
                    <a:pt x="367" y="152716"/>
                  </a:cubicBezTo>
                  <a:cubicBezTo>
                    <a:pt x="-5454" y="153774"/>
                    <a:pt x="59634" y="131020"/>
                    <a:pt x="73392" y="117791"/>
                  </a:cubicBezTo>
                  <a:cubicBezTo>
                    <a:pt x="87150" y="104562"/>
                    <a:pt x="82917" y="73341"/>
                    <a:pt x="82917" y="73341"/>
                  </a:cubicBezTo>
                  <a:cubicBezTo>
                    <a:pt x="82388" y="68579"/>
                    <a:pt x="60692" y="97153"/>
                    <a:pt x="70217" y="89216"/>
                  </a:cubicBezTo>
                  <a:cubicBezTo>
                    <a:pt x="79742" y="81279"/>
                    <a:pt x="144830" y="5078"/>
                    <a:pt x="155942" y="3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2C7395BE-A8D6-C0A1-DE4A-A0F9314876FD}"/>
                </a:ext>
              </a:extLst>
            </p:cNvPr>
            <p:cNvSpPr/>
            <p:nvPr/>
          </p:nvSpPr>
          <p:spPr>
            <a:xfrm>
              <a:off x="4161727" y="3517085"/>
              <a:ext cx="485193" cy="68267"/>
            </a:xfrm>
            <a:custGeom>
              <a:avLst/>
              <a:gdLst>
                <a:gd name="connsiteX0" fmla="*/ 698 w 485193"/>
                <a:gd name="connsiteY0" fmla="*/ 19865 h 68267"/>
                <a:gd name="connsiteX1" fmla="*/ 388048 w 485193"/>
                <a:gd name="connsiteY1" fmla="*/ 57965 h 68267"/>
                <a:gd name="connsiteX2" fmla="*/ 467423 w 485193"/>
                <a:gd name="connsiteY2" fmla="*/ 57965 h 68267"/>
                <a:gd name="connsiteX3" fmla="*/ 162623 w 485193"/>
                <a:gd name="connsiteY3" fmla="*/ 61140 h 68267"/>
                <a:gd name="connsiteX4" fmla="*/ 476948 w 485193"/>
                <a:gd name="connsiteY4" fmla="*/ 64315 h 68267"/>
                <a:gd name="connsiteX5" fmla="*/ 397573 w 485193"/>
                <a:gd name="connsiteY5" fmla="*/ 815 h 68267"/>
                <a:gd name="connsiteX6" fmla="*/ 442023 w 485193"/>
                <a:gd name="connsiteY6" fmla="*/ 29390 h 68267"/>
                <a:gd name="connsiteX7" fmla="*/ 362648 w 485193"/>
                <a:gd name="connsiteY7" fmla="*/ 45265 h 68267"/>
                <a:gd name="connsiteX8" fmla="*/ 188023 w 485193"/>
                <a:gd name="connsiteY8" fmla="*/ 42090 h 68267"/>
                <a:gd name="connsiteX9" fmla="*/ 289623 w 485193"/>
                <a:gd name="connsiteY9" fmla="*/ 51615 h 68267"/>
                <a:gd name="connsiteX10" fmla="*/ 698 w 485193"/>
                <a:gd name="connsiteY10" fmla="*/ 19865 h 68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5193" h="68267">
                  <a:moveTo>
                    <a:pt x="698" y="19865"/>
                  </a:moveTo>
                  <a:cubicBezTo>
                    <a:pt x="17102" y="20923"/>
                    <a:pt x="310261" y="51615"/>
                    <a:pt x="388048" y="57965"/>
                  </a:cubicBezTo>
                  <a:cubicBezTo>
                    <a:pt x="465835" y="64315"/>
                    <a:pt x="467423" y="57965"/>
                    <a:pt x="467423" y="57965"/>
                  </a:cubicBezTo>
                  <a:lnTo>
                    <a:pt x="162623" y="61140"/>
                  </a:lnTo>
                  <a:cubicBezTo>
                    <a:pt x="164211" y="62198"/>
                    <a:pt x="437790" y="74369"/>
                    <a:pt x="476948" y="64315"/>
                  </a:cubicBezTo>
                  <a:cubicBezTo>
                    <a:pt x="516106" y="54261"/>
                    <a:pt x="403394" y="6636"/>
                    <a:pt x="397573" y="815"/>
                  </a:cubicBezTo>
                  <a:cubicBezTo>
                    <a:pt x="391752" y="-5006"/>
                    <a:pt x="447844" y="21982"/>
                    <a:pt x="442023" y="29390"/>
                  </a:cubicBezTo>
                  <a:cubicBezTo>
                    <a:pt x="436202" y="36798"/>
                    <a:pt x="404981" y="43148"/>
                    <a:pt x="362648" y="45265"/>
                  </a:cubicBezTo>
                  <a:cubicBezTo>
                    <a:pt x="320315" y="47382"/>
                    <a:pt x="200194" y="41032"/>
                    <a:pt x="188023" y="42090"/>
                  </a:cubicBezTo>
                  <a:lnTo>
                    <a:pt x="289623" y="51615"/>
                  </a:lnTo>
                  <a:cubicBezTo>
                    <a:pt x="262106" y="47911"/>
                    <a:pt x="-15706" y="18807"/>
                    <a:pt x="698" y="198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フリーフォーム 13">
              <a:extLst>
                <a:ext uri="{FF2B5EF4-FFF2-40B4-BE49-F238E27FC236}">
                  <a16:creationId xmlns:a16="http://schemas.microsoft.com/office/drawing/2014/main" id="{5737014D-4818-644F-2C0B-3D9C730028DC}"/>
                </a:ext>
              </a:extLst>
            </p:cNvPr>
            <p:cNvSpPr/>
            <p:nvPr/>
          </p:nvSpPr>
          <p:spPr>
            <a:xfrm>
              <a:off x="4043102" y="3307467"/>
              <a:ext cx="369673" cy="75892"/>
            </a:xfrm>
            <a:custGeom>
              <a:avLst/>
              <a:gdLst>
                <a:gd name="connsiteX0" fmla="*/ 1848 w 369673"/>
                <a:gd name="connsiteY0" fmla="*/ 883 h 75892"/>
                <a:gd name="connsiteX1" fmla="*/ 144723 w 369673"/>
                <a:gd name="connsiteY1" fmla="*/ 32633 h 75892"/>
                <a:gd name="connsiteX2" fmla="*/ 214573 w 369673"/>
                <a:gd name="connsiteY2" fmla="*/ 19933 h 75892"/>
                <a:gd name="connsiteX3" fmla="*/ 182823 w 369673"/>
                <a:gd name="connsiteY3" fmla="*/ 35808 h 75892"/>
                <a:gd name="connsiteX4" fmla="*/ 243148 w 369673"/>
                <a:gd name="connsiteY4" fmla="*/ 48508 h 75892"/>
                <a:gd name="connsiteX5" fmla="*/ 205048 w 369673"/>
                <a:gd name="connsiteY5" fmla="*/ 29458 h 75892"/>
                <a:gd name="connsiteX6" fmla="*/ 366973 w 369673"/>
                <a:gd name="connsiteY6" fmla="*/ 70733 h 75892"/>
                <a:gd name="connsiteX7" fmla="*/ 293948 w 369673"/>
                <a:gd name="connsiteY7" fmla="*/ 54858 h 75892"/>
                <a:gd name="connsiteX8" fmla="*/ 135198 w 369673"/>
                <a:gd name="connsiteY8" fmla="*/ 58033 h 75892"/>
                <a:gd name="connsiteX9" fmla="*/ 255848 w 369673"/>
                <a:gd name="connsiteY9" fmla="*/ 73908 h 75892"/>
                <a:gd name="connsiteX10" fmla="*/ 1848 w 369673"/>
                <a:gd name="connsiteY10" fmla="*/ 883 h 75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9673" h="75892">
                  <a:moveTo>
                    <a:pt x="1848" y="883"/>
                  </a:moveTo>
                  <a:cubicBezTo>
                    <a:pt x="-16673" y="-5996"/>
                    <a:pt x="109269" y="29458"/>
                    <a:pt x="144723" y="32633"/>
                  </a:cubicBezTo>
                  <a:cubicBezTo>
                    <a:pt x="180177" y="35808"/>
                    <a:pt x="208223" y="19404"/>
                    <a:pt x="214573" y="19933"/>
                  </a:cubicBezTo>
                  <a:cubicBezTo>
                    <a:pt x="220923" y="20462"/>
                    <a:pt x="178061" y="31046"/>
                    <a:pt x="182823" y="35808"/>
                  </a:cubicBezTo>
                  <a:cubicBezTo>
                    <a:pt x="187585" y="40570"/>
                    <a:pt x="239444" y="49566"/>
                    <a:pt x="243148" y="48508"/>
                  </a:cubicBezTo>
                  <a:cubicBezTo>
                    <a:pt x="246852" y="47450"/>
                    <a:pt x="184410" y="25754"/>
                    <a:pt x="205048" y="29458"/>
                  </a:cubicBezTo>
                  <a:cubicBezTo>
                    <a:pt x="225686" y="33162"/>
                    <a:pt x="352156" y="66500"/>
                    <a:pt x="366973" y="70733"/>
                  </a:cubicBezTo>
                  <a:cubicBezTo>
                    <a:pt x="381790" y="74966"/>
                    <a:pt x="332577" y="56975"/>
                    <a:pt x="293948" y="54858"/>
                  </a:cubicBezTo>
                  <a:cubicBezTo>
                    <a:pt x="255319" y="52741"/>
                    <a:pt x="141548" y="54858"/>
                    <a:pt x="135198" y="58033"/>
                  </a:cubicBezTo>
                  <a:cubicBezTo>
                    <a:pt x="128848" y="61208"/>
                    <a:pt x="275427" y="82375"/>
                    <a:pt x="255848" y="73908"/>
                  </a:cubicBezTo>
                  <a:cubicBezTo>
                    <a:pt x="236269" y="65441"/>
                    <a:pt x="20369" y="7762"/>
                    <a:pt x="1848" y="8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円/楕円 15">
              <a:extLst>
                <a:ext uri="{FF2B5EF4-FFF2-40B4-BE49-F238E27FC236}">
                  <a16:creationId xmlns:a16="http://schemas.microsoft.com/office/drawing/2014/main" id="{0479B1D0-8EB4-BFED-E002-C381ED350E72}"/>
                </a:ext>
              </a:extLst>
            </p:cNvPr>
            <p:cNvSpPr/>
            <p:nvPr/>
          </p:nvSpPr>
          <p:spPr>
            <a:xfrm>
              <a:off x="4240792" y="3413581"/>
              <a:ext cx="60325" cy="603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月 16">
              <a:extLst>
                <a:ext uri="{FF2B5EF4-FFF2-40B4-BE49-F238E27FC236}">
                  <a16:creationId xmlns:a16="http://schemas.microsoft.com/office/drawing/2014/main" id="{1FC6CEA1-9FF1-0E0B-C90E-7E65DB6EC102}"/>
                </a:ext>
              </a:extLst>
            </p:cNvPr>
            <p:cNvSpPr/>
            <p:nvPr/>
          </p:nvSpPr>
          <p:spPr>
            <a:xfrm rot="16200000">
              <a:off x="4186644" y="3399048"/>
              <a:ext cx="104484" cy="158750"/>
            </a:xfrm>
            <a:prstGeom prst="mo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フリーフォーム 17">
              <a:extLst>
                <a:ext uri="{FF2B5EF4-FFF2-40B4-BE49-F238E27FC236}">
                  <a16:creationId xmlns:a16="http://schemas.microsoft.com/office/drawing/2014/main" id="{23DD44A4-04D3-B317-B130-06787BD6DD1D}"/>
                </a:ext>
              </a:extLst>
            </p:cNvPr>
            <p:cNvSpPr/>
            <p:nvPr/>
          </p:nvSpPr>
          <p:spPr>
            <a:xfrm>
              <a:off x="3889230" y="3527418"/>
              <a:ext cx="624035" cy="95278"/>
            </a:xfrm>
            <a:custGeom>
              <a:avLst/>
              <a:gdLst>
                <a:gd name="connsiteX0" fmla="*/ 145 w 624035"/>
                <a:gd name="connsiteY0" fmla="*/ 38107 h 95278"/>
                <a:gd name="connsiteX1" fmla="*/ 263670 w 624035"/>
                <a:gd name="connsiteY1" fmla="*/ 79382 h 95278"/>
                <a:gd name="connsiteX2" fmla="*/ 190645 w 624035"/>
                <a:gd name="connsiteY2" fmla="*/ 60332 h 95278"/>
                <a:gd name="connsiteX3" fmla="*/ 358920 w 624035"/>
                <a:gd name="connsiteY3" fmla="*/ 69857 h 95278"/>
                <a:gd name="connsiteX4" fmla="*/ 295420 w 624035"/>
                <a:gd name="connsiteY4" fmla="*/ 76207 h 95278"/>
                <a:gd name="connsiteX5" fmla="*/ 374795 w 624035"/>
                <a:gd name="connsiteY5" fmla="*/ 73032 h 95278"/>
                <a:gd name="connsiteX6" fmla="*/ 374795 w 624035"/>
                <a:gd name="connsiteY6" fmla="*/ 47632 h 95278"/>
                <a:gd name="connsiteX7" fmla="*/ 501795 w 624035"/>
                <a:gd name="connsiteY7" fmla="*/ 76207 h 95278"/>
                <a:gd name="connsiteX8" fmla="*/ 425595 w 624035"/>
                <a:gd name="connsiteY8" fmla="*/ 34932 h 95278"/>
                <a:gd name="connsiteX9" fmla="*/ 622445 w 624035"/>
                <a:gd name="connsiteY9" fmla="*/ 95257 h 95278"/>
                <a:gd name="connsiteX10" fmla="*/ 504970 w 624035"/>
                <a:gd name="connsiteY10" fmla="*/ 41282 h 95278"/>
                <a:gd name="connsiteX11" fmla="*/ 270020 w 624035"/>
                <a:gd name="connsiteY11" fmla="*/ 7 h 95278"/>
                <a:gd name="connsiteX12" fmla="*/ 377970 w 624035"/>
                <a:gd name="connsiteY12" fmla="*/ 44457 h 95278"/>
                <a:gd name="connsiteX13" fmla="*/ 304945 w 624035"/>
                <a:gd name="connsiteY13" fmla="*/ 60332 h 95278"/>
                <a:gd name="connsiteX14" fmla="*/ 145 w 624035"/>
                <a:gd name="connsiteY14" fmla="*/ 38107 h 9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24035" h="95278">
                  <a:moveTo>
                    <a:pt x="145" y="38107"/>
                  </a:moveTo>
                  <a:cubicBezTo>
                    <a:pt x="-6734" y="41282"/>
                    <a:pt x="231920" y="75678"/>
                    <a:pt x="263670" y="79382"/>
                  </a:cubicBezTo>
                  <a:cubicBezTo>
                    <a:pt x="295420" y="83086"/>
                    <a:pt x="174770" y="61920"/>
                    <a:pt x="190645" y="60332"/>
                  </a:cubicBezTo>
                  <a:cubicBezTo>
                    <a:pt x="206520" y="58745"/>
                    <a:pt x="341457" y="67211"/>
                    <a:pt x="358920" y="69857"/>
                  </a:cubicBezTo>
                  <a:cubicBezTo>
                    <a:pt x="376383" y="72503"/>
                    <a:pt x="292774" y="75678"/>
                    <a:pt x="295420" y="76207"/>
                  </a:cubicBezTo>
                  <a:cubicBezTo>
                    <a:pt x="298066" y="76736"/>
                    <a:pt x="361566" y="77794"/>
                    <a:pt x="374795" y="73032"/>
                  </a:cubicBezTo>
                  <a:cubicBezTo>
                    <a:pt x="388024" y="68270"/>
                    <a:pt x="353628" y="47103"/>
                    <a:pt x="374795" y="47632"/>
                  </a:cubicBezTo>
                  <a:cubicBezTo>
                    <a:pt x="395962" y="48161"/>
                    <a:pt x="493328" y="78324"/>
                    <a:pt x="501795" y="76207"/>
                  </a:cubicBezTo>
                  <a:cubicBezTo>
                    <a:pt x="510262" y="74090"/>
                    <a:pt x="405487" y="31757"/>
                    <a:pt x="425595" y="34932"/>
                  </a:cubicBezTo>
                  <a:cubicBezTo>
                    <a:pt x="445703" y="38107"/>
                    <a:pt x="609216" y="94199"/>
                    <a:pt x="622445" y="95257"/>
                  </a:cubicBezTo>
                  <a:cubicBezTo>
                    <a:pt x="635674" y="96315"/>
                    <a:pt x="563707" y="57157"/>
                    <a:pt x="504970" y="41282"/>
                  </a:cubicBezTo>
                  <a:cubicBezTo>
                    <a:pt x="446233" y="25407"/>
                    <a:pt x="291187" y="-522"/>
                    <a:pt x="270020" y="7"/>
                  </a:cubicBezTo>
                  <a:cubicBezTo>
                    <a:pt x="248853" y="536"/>
                    <a:pt x="372149" y="34403"/>
                    <a:pt x="377970" y="44457"/>
                  </a:cubicBezTo>
                  <a:cubicBezTo>
                    <a:pt x="383791" y="54511"/>
                    <a:pt x="361566" y="59803"/>
                    <a:pt x="304945" y="60332"/>
                  </a:cubicBezTo>
                  <a:cubicBezTo>
                    <a:pt x="248324" y="60861"/>
                    <a:pt x="7024" y="34932"/>
                    <a:pt x="145" y="3810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フリーフォーム 18">
              <a:extLst>
                <a:ext uri="{FF2B5EF4-FFF2-40B4-BE49-F238E27FC236}">
                  <a16:creationId xmlns:a16="http://schemas.microsoft.com/office/drawing/2014/main" id="{4D80939C-0339-95DE-2AB8-3AF6376443DB}"/>
                </a:ext>
              </a:extLst>
            </p:cNvPr>
            <p:cNvSpPr/>
            <p:nvPr/>
          </p:nvSpPr>
          <p:spPr>
            <a:xfrm>
              <a:off x="3840866" y="3607588"/>
              <a:ext cx="720368" cy="83146"/>
            </a:xfrm>
            <a:custGeom>
              <a:avLst/>
              <a:gdLst>
                <a:gd name="connsiteX0" fmla="*/ 884 w 720368"/>
                <a:gd name="connsiteY0" fmla="*/ 2387 h 83146"/>
                <a:gd name="connsiteX1" fmla="*/ 366009 w 720368"/>
                <a:gd name="connsiteY1" fmla="*/ 65887 h 83146"/>
                <a:gd name="connsiteX2" fmla="*/ 258059 w 720368"/>
                <a:gd name="connsiteY2" fmla="*/ 30962 h 83146"/>
                <a:gd name="connsiteX3" fmla="*/ 464434 w 720368"/>
                <a:gd name="connsiteY3" fmla="*/ 81762 h 83146"/>
                <a:gd name="connsiteX4" fmla="*/ 718434 w 720368"/>
                <a:gd name="connsiteY4" fmla="*/ 69062 h 83146"/>
                <a:gd name="connsiteX5" fmla="*/ 562859 w 720368"/>
                <a:gd name="connsiteY5" fmla="*/ 72237 h 83146"/>
                <a:gd name="connsiteX6" fmla="*/ 232659 w 720368"/>
                <a:gd name="connsiteY6" fmla="*/ 37312 h 83146"/>
                <a:gd name="connsiteX7" fmla="*/ 334259 w 720368"/>
                <a:gd name="connsiteY7" fmla="*/ 37312 h 83146"/>
                <a:gd name="connsiteX8" fmla="*/ 264409 w 720368"/>
                <a:gd name="connsiteY8" fmla="*/ 15087 h 83146"/>
                <a:gd name="connsiteX9" fmla="*/ 884 w 720368"/>
                <a:gd name="connsiteY9" fmla="*/ 2387 h 83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0368" h="83146">
                  <a:moveTo>
                    <a:pt x="884" y="2387"/>
                  </a:moveTo>
                  <a:cubicBezTo>
                    <a:pt x="17817" y="10854"/>
                    <a:pt x="323147" y="61125"/>
                    <a:pt x="366009" y="65887"/>
                  </a:cubicBezTo>
                  <a:cubicBezTo>
                    <a:pt x="408872" y="70650"/>
                    <a:pt x="241655" y="28316"/>
                    <a:pt x="258059" y="30962"/>
                  </a:cubicBezTo>
                  <a:cubicBezTo>
                    <a:pt x="274463" y="33608"/>
                    <a:pt x="387705" y="75412"/>
                    <a:pt x="464434" y="81762"/>
                  </a:cubicBezTo>
                  <a:cubicBezTo>
                    <a:pt x="541163" y="88112"/>
                    <a:pt x="702030" y="70649"/>
                    <a:pt x="718434" y="69062"/>
                  </a:cubicBezTo>
                  <a:cubicBezTo>
                    <a:pt x="734838" y="67475"/>
                    <a:pt x="643821" y="77529"/>
                    <a:pt x="562859" y="72237"/>
                  </a:cubicBezTo>
                  <a:cubicBezTo>
                    <a:pt x="481897" y="66945"/>
                    <a:pt x="270759" y="43133"/>
                    <a:pt x="232659" y="37312"/>
                  </a:cubicBezTo>
                  <a:cubicBezTo>
                    <a:pt x="194559" y="31491"/>
                    <a:pt x="328967" y="41016"/>
                    <a:pt x="334259" y="37312"/>
                  </a:cubicBezTo>
                  <a:cubicBezTo>
                    <a:pt x="339551" y="33608"/>
                    <a:pt x="313622" y="19850"/>
                    <a:pt x="264409" y="15087"/>
                  </a:cubicBezTo>
                  <a:cubicBezTo>
                    <a:pt x="215197" y="10325"/>
                    <a:pt x="-16049" y="-6080"/>
                    <a:pt x="884" y="23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フリーフォーム 19">
              <a:extLst>
                <a:ext uri="{FF2B5EF4-FFF2-40B4-BE49-F238E27FC236}">
                  <a16:creationId xmlns:a16="http://schemas.microsoft.com/office/drawing/2014/main" id="{A8C6B3D3-9A6F-31EA-E40B-0CE31ECCFB47}"/>
                </a:ext>
              </a:extLst>
            </p:cNvPr>
            <p:cNvSpPr/>
            <p:nvPr/>
          </p:nvSpPr>
          <p:spPr>
            <a:xfrm>
              <a:off x="4368077" y="3196558"/>
              <a:ext cx="337501" cy="332828"/>
            </a:xfrm>
            <a:custGeom>
              <a:avLst/>
              <a:gdLst>
                <a:gd name="connsiteX0" fmla="*/ 723 w 337501"/>
                <a:gd name="connsiteY0" fmla="*/ 667 h 332828"/>
                <a:gd name="connsiteX1" fmla="*/ 261073 w 337501"/>
                <a:gd name="connsiteY1" fmla="*/ 222917 h 332828"/>
                <a:gd name="connsiteX2" fmla="*/ 219798 w 337501"/>
                <a:gd name="connsiteY2" fmla="*/ 184817 h 332828"/>
                <a:gd name="connsiteX3" fmla="*/ 327748 w 337501"/>
                <a:gd name="connsiteY3" fmla="*/ 308642 h 332828"/>
                <a:gd name="connsiteX4" fmla="*/ 327748 w 337501"/>
                <a:gd name="connsiteY4" fmla="*/ 330867 h 332828"/>
                <a:gd name="connsiteX5" fmla="*/ 286473 w 337501"/>
                <a:gd name="connsiteY5" fmla="*/ 280067 h 332828"/>
                <a:gd name="connsiteX6" fmla="*/ 188048 w 337501"/>
                <a:gd name="connsiteY6" fmla="*/ 184817 h 332828"/>
                <a:gd name="connsiteX7" fmla="*/ 235673 w 337501"/>
                <a:gd name="connsiteY7" fmla="*/ 232442 h 332828"/>
                <a:gd name="connsiteX8" fmla="*/ 184873 w 337501"/>
                <a:gd name="connsiteY8" fmla="*/ 156242 h 332828"/>
                <a:gd name="connsiteX9" fmla="*/ 723 w 337501"/>
                <a:gd name="connsiteY9" fmla="*/ 667 h 332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7501" h="332828">
                  <a:moveTo>
                    <a:pt x="723" y="667"/>
                  </a:moveTo>
                  <a:cubicBezTo>
                    <a:pt x="13423" y="11779"/>
                    <a:pt x="224561" y="192225"/>
                    <a:pt x="261073" y="222917"/>
                  </a:cubicBezTo>
                  <a:cubicBezTo>
                    <a:pt x="297586" y="253609"/>
                    <a:pt x="208686" y="170530"/>
                    <a:pt x="219798" y="184817"/>
                  </a:cubicBezTo>
                  <a:cubicBezTo>
                    <a:pt x="230911" y="199105"/>
                    <a:pt x="309756" y="284300"/>
                    <a:pt x="327748" y="308642"/>
                  </a:cubicBezTo>
                  <a:cubicBezTo>
                    <a:pt x="345740" y="332984"/>
                    <a:pt x="334627" y="335629"/>
                    <a:pt x="327748" y="330867"/>
                  </a:cubicBezTo>
                  <a:cubicBezTo>
                    <a:pt x="320869" y="326105"/>
                    <a:pt x="309756" y="304409"/>
                    <a:pt x="286473" y="280067"/>
                  </a:cubicBezTo>
                  <a:cubicBezTo>
                    <a:pt x="263190" y="255725"/>
                    <a:pt x="196515" y="192755"/>
                    <a:pt x="188048" y="184817"/>
                  </a:cubicBezTo>
                  <a:cubicBezTo>
                    <a:pt x="179581" y="176880"/>
                    <a:pt x="236202" y="237205"/>
                    <a:pt x="235673" y="232442"/>
                  </a:cubicBezTo>
                  <a:cubicBezTo>
                    <a:pt x="235144" y="227680"/>
                    <a:pt x="223502" y="192225"/>
                    <a:pt x="184873" y="156242"/>
                  </a:cubicBezTo>
                  <a:cubicBezTo>
                    <a:pt x="146244" y="120259"/>
                    <a:pt x="-11977" y="-10445"/>
                    <a:pt x="723" y="6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フリーフォーム 20">
              <a:extLst>
                <a:ext uri="{FF2B5EF4-FFF2-40B4-BE49-F238E27FC236}">
                  <a16:creationId xmlns:a16="http://schemas.microsoft.com/office/drawing/2014/main" id="{7558B3BC-6969-5BE2-FE45-1B42927886BF}"/>
                </a:ext>
              </a:extLst>
            </p:cNvPr>
            <p:cNvSpPr/>
            <p:nvPr/>
          </p:nvSpPr>
          <p:spPr>
            <a:xfrm>
              <a:off x="3692525" y="3107997"/>
              <a:ext cx="654191" cy="395169"/>
            </a:xfrm>
            <a:custGeom>
              <a:avLst/>
              <a:gdLst>
                <a:gd name="connsiteX0" fmla="*/ 654050 w 654191"/>
                <a:gd name="connsiteY0" fmla="*/ 101928 h 395169"/>
                <a:gd name="connsiteX1" fmla="*/ 454025 w 654191"/>
                <a:gd name="connsiteY1" fmla="*/ 95578 h 395169"/>
                <a:gd name="connsiteX2" fmla="*/ 288925 w 654191"/>
                <a:gd name="connsiteY2" fmla="*/ 3503 h 395169"/>
                <a:gd name="connsiteX3" fmla="*/ 336550 w 654191"/>
                <a:gd name="connsiteY3" fmla="*/ 47953 h 395169"/>
                <a:gd name="connsiteX4" fmla="*/ 250825 w 654191"/>
                <a:gd name="connsiteY4" fmla="*/ 51128 h 395169"/>
                <a:gd name="connsiteX5" fmla="*/ 101600 w 654191"/>
                <a:gd name="connsiteY5" fmla="*/ 28903 h 395169"/>
                <a:gd name="connsiteX6" fmla="*/ 139700 w 654191"/>
                <a:gd name="connsiteY6" fmla="*/ 41603 h 395169"/>
                <a:gd name="connsiteX7" fmla="*/ 34925 w 654191"/>
                <a:gd name="connsiteY7" fmla="*/ 105103 h 395169"/>
                <a:gd name="connsiteX8" fmla="*/ 31750 w 654191"/>
                <a:gd name="connsiteY8" fmla="*/ 241628 h 395169"/>
                <a:gd name="connsiteX9" fmla="*/ 0 w 654191"/>
                <a:gd name="connsiteY9" fmla="*/ 159078 h 395169"/>
                <a:gd name="connsiteX10" fmla="*/ 88900 w 654191"/>
                <a:gd name="connsiteY10" fmla="*/ 390853 h 395169"/>
                <a:gd name="connsiteX11" fmla="*/ 31750 w 654191"/>
                <a:gd name="connsiteY11" fmla="*/ 292428 h 395169"/>
                <a:gd name="connsiteX12" fmla="*/ 38100 w 654191"/>
                <a:gd name="connsiteY12" fmla="*/ 76528 h 395169"/>
                <a:gd name="connsiteX13" fmla="*/ 95250 w 654191"/>
                <a:gd name="connsiteY13" fmla="*/ 136853 h 395169"/>
                <a:gd name="connsiteX14" fmla="*/ 95250 w 654191"/>
                <a:gd name="connsiteY14" fmla="*/ 111453 h 395169"/>
                <a:gd name="connsiteX15" fmla="*/ 200025 w 654191"/>
                <a:gd name="connsiteY15" fmla="*/ 114628 h 395169"/>
                <a:gd name="connsiteX16" fmla="*/ 73025 w 654191"/>
                <a:gd name="connsiteY16" fmla="*/ 67003 h 395169"/>
                <a:gd name="connsiteX17" fmla="*/ 168275 w 654191"/>
                <a:gd name="connsiteY17" fmla="*/ 67003 h 395169"/>
                <a:gd name="connsiteX18" fmla="*/ 152400 w 654191"/>
                <a:gd name="connsiteY18" fmla="*/ 13028 h 395169"/>
                <a:gd name="connsiteX19" fmla="*/ 361950 w 654191"/>
                <a:gd name="connsiteY19" fmla="*/ 70178 h 395169"/>
                <a:gd name="connsiteX20" fmla="*/ 307975 w 654191"/>
                <a:gd name="connsiteY20" fmla="*/ 328 h 395169"/>
                <a:gd name="connsiteX21" fmla="*/ 438150 w 654191"/>
                <a:gd name="connsiteY21" fmla="*/ 105103 h 395169"/>
                <a:gd name="connsiteX22" fmla="*/ 520700 w 654191"/>
                <a:gd name="connsiteY22" fmla="*/ 114628 h 395169"/>
                <a:gd name="connsiteX23" fmla="*/ 527050 w 654191"/>
                <a:gd name="connsiteY23" fmla="*/ 168603 h 395169"/>
                <a:gd name="connsiteX24" fmla="*/ 574675 w 654191"/>
                <a:gd name="connsiteY24" fmla="*/ 203528 h 395169"/>
                <a:gd name="connsiteX25" fmla="*/ 549275 w 654191"/>
                <a:gd name="connsiteY25" fmla="*/ 146378 h 395169"/>
                <a:gd name="connsiteX26" fmla="*/ 422275 w 654191"/>
                <a:gd name="connsiteY26" fmla="*/ 95578 h 395169"/>
                <a:gd name="connsiteX27" fmla="*/ 654050 w 654191"/>
                <a:gd name="connsiteY27" fmla="*/ 101928 h 395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54191" h="395169">
                  <a:moveTo>
                    <a:pt x="654050" y="101928"/>
                  </a:moveTo>
                  <a:cubicBezTo>
                    <a:pt x="659342" y="101928"/>
                    <a:pt x="514879" y="111982"/>
                    <a:pt x="454025" y="95578"/>
                  </a:cubicBezTo>
                  <a:cubicBezTo>
                    <a:pt x="393171" y="79174"/>
                    <a:pt x="308504" y="11441"/>
                    <a:pt x="288925" y="3503"/>
                  </a:cubicBezTo>
                  <a:cubicBezTo>
                    <a:pt x="269346" y="-4435"/>
                    <a:pt x="342900" y="40016"/>
                    <a:pt x="336550" y="47953"/>
                  </a:cubicBezTo>
                  <a:cubicBezTo>
                    <a:pt x="330200" y="55890"/>
                    <a:pt x="289983" y="54303"/>
                    <a:pt x="250825" y="51128"/>
                  </a:cubicBezTo>
                  <a:cubicBezTo>
                    <a:pt x="211667" y="47953"/>
                    <a:pt x="120121" y="30490"/>
                    <a:pt x="101600" y="28903"/>
                  </a:cubicBezTo>
                  <a:cubicBezTo>
                    <a:pt x="83079" y="27316"/>
                    <a:pt x="150812" y="28903"/>
                    <a:pt x="139700" y="41603"/>
                  </a:cubicBezTo>
                  <a:cubicBezTo>
                    <a:pt x="128588" y="54303"/>
                    <a:pt x="52917" y="71766"/>
                    <a:pt x="34925" y="105103"/>
                  </a:cubicBezTo>
                  <a:cubicBezTo>
                    <a:pt x="16933" y="138440"/>
                    <a:pt x="37571" y="232632"/>
                    <a:pt x="31750" y="241628"/>
                  </a:cubicBezTo>
                  <a:cubicBezTo>
                    <a:pt x="25929" y="250624"/>
                    <a:pt x="0" y="159078"/>
                    <a:pt x="0" y="159078"/>
                  </a:cubicBezTo>
                  <a:cubicBezTo>
                    <a:pt x="9525" y="183949"/>
                    <a:pt x="83608" y="368628"/>
                    <a:pt x="88900" y="390853"/>
                  </a:cubicBezTo>
                  <a:cubicBezTo>
                    <a:pt x="94192" y="413078"/>
                    <a:pt x="40217" y="344815"/>
                    <a:pt x="31750" y="292428"/>
                  </a:cubicBezTo>
                  <a:cubicBezTo>
                    <a:pt x="23283" y="240041"/>
                    <a:pt x="27517" y="102457"/>
                    <a:pt x="38100" y="76528"/>
                  </a:cubicBezTo>
                  <a:cubicBezTo>
                    <a:pt x="48683" y="50599"/>
                    <a:pt x="85725" y="131032"/>
                    <a:pt x="95250" y="136853"/>
                  </a:cubicBezTo>
                  <a:cubicBezTo>
                    <a:pt x="104775" y="142674"/>
                    <a:pt x="77788" y="115157"/>
                    <a:pt x="95250" y="111453"/>
                  </a:cubicBezTo>
                  <a:cubicBezTo>
                    <a:pt x="112712" y="107749"/>
                    <a:pt x="203729" y="122036"/>
                    <a:pt x="200025" y="114628"/>
                  </a:cubicBezTo>
                  <a:cubicBezTo>
                    <a:pt x="196321" y="107220"/>
                    <a:pt x="78317" y="74940"/>
                    <a:pt x="73025" y="67003"/>
                  </a:cubicBezTo>
                  <a:cubicBezTo>
                    <a:pt x="67733" y="59066"/>
                    <a:pt x="155046" y="75999"/>
                    <a:pt x="168275" y="67003"/>
                  </a:cubicBezTo>
                  <a:cubicBezTo>
                    <a:pt x="181504" y="58007"/>
                    <a:pt x="120121" y="12499"/>
                    <a:pt x="152400" y="13028"/>
                  </a:cubicBezTo>
                  <a:cubicBezTo>
                    <a:pt x="184679" y="13557"/>
                    <a:pt x="336021" y="72295"/>
                    <a:pt x="361950" y="70178"/>
                  </a:cubicBezTo>
                  <a:cubicBezTo>
                    <a:pt x="387879" y="68061"/>
                    <a:pt x="295275" y="-5493"/>
                    <a:pt x="307975" y="328"/>
                  </a:cubicBezTo>
                  <a:cubicBezTo>
                    <a:pt x="320675" y="6149"/>
                    <a:pt x="402696" y="86053"/>
                    <a:pt x="438150" y="105103"/>
                  </a:cubicBezTo>
                  <a:cubicBezTo>
                    <a:pt x="473604" y="124153"/>
                    <a:pt x="505883" y="104045"/>
                    <a:pt x="520700" y="114628"/>
                  </a:cubicBezTo>
                  <a:cubicBezTo>
                    <a:pt x="535517" y="125211"/>
                    <a:pt x="518054" y="153786"/>
                    <a:pt x="527050" y="168603"/>
                  </a:cubicBezTo>
                  <a:cubicBezTo>
                    <a:pt x="536046" y="183420"/>
                    <a:pt x="570971" y="207232"/>
                    <a:pt x="574675" y="203528"/>
                  </a:cubicBezTo>
                  <a:cubicBezTo>
                    <a:pt x="578379" y="199824"/>
                    <a:pt x="574675" y="164370"/>
                    <a:pt x="549275" y="146378"/>
                  </a:cubicBezTo>
                  <a:cubicBezTo>
                    <a:pt x="523875" y="128386"/>
                    <a:pt x="407987" y="100341"/>
                    <a:pt x="422275" y="95578"/>
                  </a:cubicBezTo>
                  <a:cubicBezTo>
                    <a:pt x="436563" y="90815"/>
                    <a:pt x="648758" y="101928"/>
                    <a:pt x="654050" y="1019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フリーフォーム 21">
              <a:extLst>
                <a:ext uri="{FF2B5EF4-FFF2-40B4-BE49-F238E27FC236}">
                  <a16:creationId xmlns:a16="http://schemas.microsoft.com/office/drawing/2014/main" id="{FF2DCC95-9CB1-E625-243A-B851622CFAA1}"/>
                </a:ext>
              </a:extLst>
            </p:cNvPr>
            <p:cNvSpPr/>
            <p:nvPr/>
          </p:nvSpPr>
          <p:spPr>
            <a:xfrm>
              <a:off x="3587101" y="2933363"/>
              <a:ext cx="529360" cy="183139"/>
            </a:xfrm>
            <a:custGeom>
              <a:avLst/>
              <a:gdLst>
                <a:gd name="connsiteX0" fmla="*/ 649 w 529360"/>
                <a:gd name="connsiteY0" fmla="*/ 181312 h 183139"/>
                <a:gd name="connsiteX1" fmla="*/ 146699 w 529360"/>
                <a:gd name="connsiteY1" fmla="*/ 117812 h 183139"/>
                <a:gd name="connsiteX2" fmla="*/ 133999 w 529360"/>
                <a:gd name="connsiteY2" fmla="*/ 95587 h 183139"/>
                <a:gd name="connsiteX3" fmla="*/ 175274 w 529360"/>
                <a:gd name="connsiteY3" fmla="*/ 111462 h 183139"/>
                <a:gd name="connsiteX4" fmla="*/ 165749 w 529360"/>
                <a:gd name="connsiteY4" fmla="*/ 70187 h 183139"/>
                <a:gd name="connsiteX5" fmla="*/ 203849 w 529360"/>
                <a:gd name="connsiteY5" fmla="*/ 38437 h 183139"/>
                <a:gd name="connsiteX6" fmla="*/ 251474 w 529360"/>
                <a:gd name="connsiteY6" fmla="*/ 38437 h 183139"/>
                <a:gd name="connsiteX7" fmla="*/ 248299 w 529360"/>
                <a:gd name="connsiteY7" fmla="*/ 9862 h 183139"/>
                <a:gd name="connsiteX8" fmla="*/ 356249 w 529360"/>
                <a:gd name="connsiteY8" fmla="*/ 16212 h 183139"/>
                <a:gd name="connsiteX9" fmla="*/ 308624 w 529360"/>
                <a:gd name="connsiteY9" fmla="*/ 47962 h 183139"/>
                <a:gd name="connsiteX10" fmla="*/ 346724 w 529360"/>
                <a:gd name="connsiteY10" fmla="*/ 22562 h 183139"/>
                <a:gd name="connsiteX11" fmla="*/ 527699 w 529360"/>
                <a:gd name="connsiteY11" fmla="*/ 149562 h 183139"/>
                <a:gd name="connsiteX12" fmla="*/ 429274 w 529360"/>
                <a:gd name="connsiteY12" fmla="*/ 57487 h 183139"/>
                <a:gd name="connsiteX13" fmla="*/ 305449 w 529360"/>
                <a:gd name="connsiteY13" fmla="*/ 337 h 183139"/>
                <a:gd name="connsiteX14" fmla="*/ 143524 w 529360"/>
                <a:gd name="connsiteY14" fmla="*/ 82887 h 183139"/>
                <a:gd name="connsiteX15" fmla="*/ 213374 w 529360"/>
                <a:gd name="connsiteY15" fmla="*/ 38437 h 183139"/>
                <a:gd name="connsiteX16" fmla="*/ 649 w 529360"/>
                <a:gd name="connsiteY16" fmla="*/ 181312 h 183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29360" h="183139">
                  <a:moveTo>
                    <a:pt x="649" y="181312"/>
                  </a:moveTo>
                  <a:cubicBezTo>
                    <a:pt x="-10463" y="194541"/>
                    <a:pt x="124474" y="132100"/>
                    <a:pt x="146699" y="117812"/>
                  </a:cubicBezTo>
                  <a:cubicBezTo>
                    <a:pt x="168924" y="103524"/>
                    <a:pt x="129237" y="96645"/>
                    <a:pt x="133999" y="95587"/>
                  </a:cubicBezTo>
                  <a:cubicBezTo>
                    <a:pt x="138761" y="94529"/>
                    <a:pt x="169982" y="115695"/>
                    <a:pt x="175274" y="111462"/>
                  </a:cubicBezTo>
                  <a:cubicBezTo>
                    <a:pt x="180566" y="107229"/>
                    <a:pt x="160987" y="82358"/>
                    <a:pt x="165749" y="70187"/>
                  </a:cubicBezTo>
                  <a:cubicBezTo>
                    <a:pt x="170511" y="58016"/>
                    <a:pt x="189562" y="43729"/>
                    <a:pt x="203849" y="38437"/>
                  </a:cubicBezTo>
                  <a:cubicBezTo>
                    <a:pt x="218136" y="33145"/>
                    <a:pt x="244066" y="43199"/>
                    <a:pt x="251474" y="38437"/>
                  </a:cubicBezTo>
                  <a:cubicBezTo>
                    <a:pt x="258882" y="33674"/>
                    <a:pt x="230837" y="13566"/>
                    <a:pt x="248299" y="9862"/>
                  </a:cubicBezTo>
                  <a:cubicBezTo>
                    <a:pt x="265761" y="6158"/>
                    <a:pt x="346195" y="9862"/>
                    <a:pt x="356249" y="16212"/>
                  </a:cubicBezTo>
                  <a:cubicBezTo>
                    <a:pt x="366303" y="22562"/>
                    <a:pt x="308624" y="47962"/>
                    <a:pt x="308624" y="47962"/>
                  </a:cubicBezTo>
                  <a:cubicBezTo>
                    <a:pt x="307036" y="49020"/>
                    <a:pt x="310212" y="5629"/>
                    <a:pt x="346724" y="22562"/>
                  </a:cubicBezTo>
                  <a:cubicBezTo>
                    <a:pt x="383237" y="39495"/>
                    <a:pt x="513941" y="143741"/>
                    <a:pt x="527699" y="149562"/>
                  </a:cubicBezTo>
                  <a:cubicBezTo>
                    <a:pt x="541457" y="155383"/>
                    <a:pt x="466316" y="82358"/>
                    <a:pt x="429274" y="57487"/>
                  </a:cubicBezTo>
                  <a:cubicBezTo>
                    <a:pt x="392232" y="32616"/>
                    <a:pt x="353074" y="-3896"/>
                    <a:pt x="305449" y="337"/>
                  </a:cubicBezTo>
                  <a:cubicBezTo>
                    <a:pt x="257824" y="4570"/>
                    <a:pt x="158870" y="76537"/>
                    <a:pt x="143524" y="82887"/>
                  </a:cubicBezTo>
                  <a:cubicBezTo>
                    <a:pt x="128178" y="89237"/>
                    <a:pt x="234012" y="21504"/>
                    <a:pt x="213374" y="38437"/>
                  </a:cubicBezTo>
                  <a:cubicBezTo>
                    <a:pt x="192737" y="55370"/>
                    <a:pt x="11761" y="168083"/>
                    <a:pt x="649" y="1813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フリーフォーム 22">
              <a:extLst>
                <a:ext uri="{FF2B5EF4-FFF2-40B4-BE49-F238E27FC236}">
                  <a16:creationId xmlns:a16="http://schemas.microsoft.com/office/drawing/2014/main" id="{38DE9C08-F455-5799-A6C7-FB09728D0944}"/>
                </a:ext>
              </a:extLst>
            </p:cNvPr>
            <p:cNvSpPr/>
            <p:nvPr/>
          </p:nvSpPr>
          <p:spPr>
            <a:xfrm>
              <a:off x="3613064" y="2842999"/>
              <a:ext cx="271997" cy="243106"/>
            </a:xfrm>
            <a:custGeom>
              <a:avLst/>
              <a:gdLst>
                <a:gd name="connsiteX0" fmla="*/ 266786 w 271997"/>
                <a:gd name="connsiteY0" fmla="*/ 1801 h 243106"/>
                <a:gd name="connsiteX1" fmla="*/ 222336 w 271997"/>
                <a:gd name="connsiteY1" fmla="*/ 49426 h 243106"/>
                <a:gd name="connsiteX2" fmla="*/ 152486 w 271997"/>
                <a:gd name="connsiteY2" fmla="*/ 68476 h 243106"/>
                <a:gd name="connsiteX3" fmla="*/ 69936 w 271997"/>
                <a:gd name="connsiteY3" fmla="*/ 74826 h 243106"/>
                <a:gd name="connsiteX4" fmla="*/ 136611 w 271997"/>
                <a:gd name="connsiteY4" fmla="*/ 78001 h 243106"/>
                <a:gd name="connsiteX5" fmla="*/ 47711 w 271997"/>
                <a:gd name="connsiteY5" fmla="*/ 157376 h 243106"/>
                <a:gd name="connsiteX6" fmla="*/ 95336 w 271997"/>
                <a:gd name="connsiteY6" fmla="*/ 119276 h 243106"/>
                <a:gd name="connsiteX7" fmla="*/ 35011 w 271997"/>
                <a:gd name="connsiteY7" fmla="*/ 176426 h 243106"/>
                <a:gd name="connsiteX8" fmla="*/ 86 w 271997"/>
                <a:gd name="connsiteY8" fmla="*/ 243101 h 243106"/>
                <a:gd name="connsiteX9" fmla="*/ 44536 w 271997"/>
                <a:gd name="connsiteY9" fmla="*/ 179601 h 243106"/>
                <a:gd name="connsiteX10" fmla="*/ 193761 w 271997"/>
                <a:gd name="connsiteY10" fmla="*/ 71651 h 243106"/>
                <a:gd name="connsiteX11" fmla="*/ 98511 w 271997"/>
                <a:gd name="connsiteY11" fmla="*/ 119276 h 243106"/>
                <a:gd name="connsiteX12" fmla="*/ 266786 w 271997"/>
                <a:gd name="connsiteY12" fmla="*/ 1801 h 243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71997" h="243106">
                  <a:moveTo>
                    <a:pt x="266786" y="1801"/>
                  </a:moveTo>
                  <a:cubicBezTo>
                    <a:pt x="287423" y="-9841"/>
                    <a:pt x="241386" y="38314"/>
                    <a:pt x="222336" y="49426"/>
                  </a:cubicBezTo>
                  <a:cubicBezTo>
                    <a:pt x="203286" y="60538"/>
                    <a:pt x="177886" y="64243"/>
                    <a:pt x="152486" y="68476"/>
                  </a:cubicBezTo>
                  <a:cubicBezTo>
                    <a:pt x="127086" y="72709"/>
                    <a:pt x="72582" y="73239"/>
                    <a:pt x="69936" y="74826"/>
                  </a:cubicBezTo>
                  <a:cubicBezTo>
                    <a:pt x="67290" y="76414"/>
                    <a:pt x="140315" y="64243"/>
                    <a:pt x="136611" y="78001"/>
                  </a:cubicBezTo>
                  <a:cubicBezTo>
                    <a:pt x="132907" y="91759"/>
                    <a:pt x="54590" y="150497"/>
                    <a:pt x="47711" y="157376"/>
                  </a:cubicBezTo>
                  <a:cubicBezTo>
                    <a:pt x="40832" y="164255"/>
                    <a:pt x="97453" y="116101"/>
                    <a:pt x="95336" y="119276"/>
                  </a:cubicBezTo>
                  <a:cubicBezTo>
                    <a:pt x="93219" y="122451"/>
                    <a:pt x="50886" y="155789"/>
                    <a:pt x="35011" y="176426"/>
                  </a:cubicBezTo>
                  <a:cubicBezTo>
                    <a:pt x="19136" y="197064"/>
                    <a:pt x="-1501" y="242572"/>
                    <a:pt x="86" y="243101"/>
                  </a:cubicBezTo>
                  <a:cubicBezTo>
                    <a:pt x="1673" y="243630"/>
                    <a:pt x="12257" y="208176"/>
                    <a:pt x="44536" y="179601"/>
                  </a:cubicBezTo>
                  <a:cubicBezTo>
                    <a:pt x="76815" y="151026"/>
                    <a:pt x="184765" y="81705"/>
                    <a:pt x="193761" y="71651"/>
                  </a:cubicBezTo>
                  <a:cubicBezTo>
                    <a:pt x="202757" y="61597"/>
                    <a:pt x="90573" y="128272"/>
                    <a:pt x="98511" y="119276"/>
                  </a:cubicBezTo>
                  <a:cubicBezTo>
                    <a:pt x="106448" y="110280"/>
                    <a:pt x="246149" y="13443"/>
                    <a:pt x="266786" y="18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07B7D4C0-35DB-5CB6-793C-E10894F1C8DC}"/>
                </a:ext>
              </a:extLst>
            </p:cNvPr>
            <p:cNvSpPr/>
            <p:nvPr/>
          </p:nvSpPr>
          <p:spPr>
            <a:xfrm>
              <a:off x="3694964" y="2877057"/>
              <a:ext cx="671947" cy="241264"/>
            </a:xfrm>
            <a:custGeom>
              <a:avLst/>
              <a:gdLst>
                <a:gd name="connsiteX0" fmla="*/ 736 w 671947"/>
                <a:gd name="connsiteY0" fmla="*/ 85218 h 241264"/>
                <a:gd name="connsiteX1" fmla="*/ 235686 w 671947"/>
                <a:gd name="connsiteY1" fmla="*/ 24893 h 241264"/>
                <a:gd name="connsiteX2" fmla="*/ 219811 w 671947"/>
                <a:gd name="connsiteY2" fmla="*/ 2668 h 241264"/>
                <a:gd name="connsiteX3" fmla="*/ 403961 w 671947"/>
                <a:gd name="connsiteY3" fmla="*/ 82043 h 241264"/>
                <a:gd name="connsiteX4" fmla="*/ 378561 w 671947"/>
                <a:gd name="connsiteY4" fmla="*/ 50293 h 241264"/>
                <a:gd name="connsiteX5" fmla="*/ 492861 w 671947"/>
                <a:gd name="connsiteY5" fmla="*/ 129668 h 241264"/>
                <a:gd name="connsiteX6" fmla="*/ 480161 w 671947"/>
                <a:gd name="connsiteY6" fmla="*/ 91568 h 241264"/>
                <a:gd name="connsiteX7" fmla="*/ 667486 w 671947"/>
                <a:gd name="connsiteY7" fmla="*/ 237618 h 241264"/>
                <a:gd name="connsiteX8" fmla="*/ 591286 w 671947"/>
                <a:gd name="connsiteY8" fmla="*/ 183643 h 241264"/>
                <a:gd name="connsiteX9" fmla="*/ 349986 w 671947"/>
                <a:gd name="connsiteY9" fmla="*/ 37593 h 241264"/>
                <a:gd name="connsiteX10" fmla="*/ 248386 w 671947"/>
                <a:gd name="connsiteY10" fmla="*/ 21718 h 241264"/>
                <a:gd name="connsiteX11" fmla="*/ 311886 w 671947"/>
                <a:gd name="connsiteY11" fmla="*/ 59818 h 241264"/>
                <a:gd name="connsiteX12" fmla="*/ 153136 w 671947"/>
                <a:gd name="connsiteY12" fmla="*/ 47118 h 241264"/>
                <a:gd name="connsiteX13" fmla="*/ 99161 w 671947"/>
                <a:gd name="connsiteY13" fmla="*/ 28068 h 241264"/>
                <a:gd name="connsiteX14" fmla="*/ 159486 w 671947"/>
                <a:gd name="connsiteY14" fmla="*/ 37593 h 241264"/>
                <a:gd name="connsiteX15" fmla="*/ 736 w 671947"/>
                <a:gd name="connsiteY15" fmla="*/ 85218 h 241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1947" h="241264">
                  <a:moveTo>
                    <a:pt x="736" y="85218"/>
                  </a:moveTo>
                  <a:cubicBezTo>
                    <a:pt x="13436" y="83101"/>
                    <a:pt x="199174" y="38651"/>
                    <a:pt x="235686" y="24893"/>
                  </a:cubicBezTo>
                  <a:cubicBezTo>
                    <a:pt x="272198" y="11135"/>
                    <a:pt x="191765" y="-6857"/>
                    <a:pt x="219811" y="2668"/>
                  </a:cubicBezTo>
                  <a:cubicBezTo>
                    <a:pt x="247857" y="12193"/>
                    <a:pt x="377503" y="74105"/>
                    <a:pt x="403961" y="82043"/>
                  </a:cubicBezTo>
                  <a:cubicBezTo>
                    <a:pt x="430419" y="89981"/>
                    <a:pt x="363744" y="42355"/>
                    <a:pt x="378561" y="50293"/>
                  </a:cubicBezTo>
                  <a:cubicBezTo>
                    <a:pt x="393378" y="58230"/>
                    <a:pt x="475928" y="122789"/>
                    <a:pt x="492861" y="129668"/>
                  </a:cubicBezTo>
                  <a:cubicBezTo>
                    <a:pt x="509794" y="136547"/>
                    <a:pt x="451057" y="73576"/>
                    <a:pt x="480161" y="91568"/>
                  </a:cubicBezTo>
                  <a:cubicBezTo>
                    <a:pt x="509265" y="109560"/>
                    <a:pt x="648965" y="222272"/>
                    <a:pt x="667486" y="237618"/>
                  </a:cubicBezTo>
                  <a:cubicBezTo>
                    <a:pt x="686007" y="252964"/>
                    <a:pt x="644203" y="216980"/>
                    <a:pt x="591286" y="183643"/>
                  </a:cubicBezTo>
                  <a:cubicBezTo>
                    <a:pt x="538369" y="150306"/>
                    <a:pt x="407136" y="64580"/>
                    <a:pt x="349986" y="37593"/>
                  </a:cubicBezTo>
                  <a:cubicBezTo>
                    <a:pt x="292836" y="10606"/>
                    <a:pt x="254736" y="18014"/>
                    <a:pt x="248386" y="21718"/>
                  </a:cubicBezTo>
                  <a:cubicBezTo>
                    <a:pt x="242036" y="25422"/>
                    <a:pt x="327761" y="55585"/>
                    <a:pt x="311886" y="59818"/>
                  </a:cubicBezTo>
                  <a:cubicBezTo>
                    <a:pt x="296011" y="64051"/>
                    <a:pt x="188590" y="52410"/>
                    <a:pt x="153136" y="47118"/>
                  </a:cubicBezTo>
                  <a:cubicBezTo>
                    <a:pt x="117682" y="41826"/>
                    <a:pt x="98103" y="29656"/>
                    <a:pt x="99161" y="28068"/>
                  </a:cubicBezTo>
                  <a:cubicBezTo>
                    <a:pt x="100219" y="26480"/>
                    <a:pt x="175361" y="28068"/>
                    <a:pt x="159486" y="37593"/>
                  </a:cubicBezTo>
                  <a:cubicBezTo>
                    <a:pt x="143611" y="47118"/>
                    <a:pt x="-11964" y="87335"/>
                    <a:pt x="736" y="852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9916AD3F-4348-7079-4DF8-0869D1C14135}"/>
                </a:ext>
              </a:extLst>
            </p:cNvPr>
            <p:cNvSpPr/>
            <p:nvPr/>
          </p:nvSpPr>
          <p:spPr>
            <a:xfrm>
              <a:off x="4210050" y="3057448"/>
              <a:ext cx="593727" cy="419466"/>
            </a:xfrm>
            <a:custGeom>
              <a:avLst/>
              <a:gdLst>
                <a:gd name="connsiteX0" fmla="*/ 212725 w 593727"/>
                <a:gd name="connsiteY0" fmla="*/ 77 h 419466"/>
                <a:gd name="connsiteX1" fmla="*/ 349250 w 593727"/>
                <a:gd name="connsiteY1" fmla="*/ 165177 h 419466"/>
                <a:gd name="connsiteX2" fmla="*/ 336550 w 593727"/>
                <a:gd name="connsiteY2" fmla="*/ 127077 h 419466"/>
                <a:gd name="connsiteX3" fmla="*/ 390525 w 593727"/>
                <a:gd name="connsiteY3" fmla="*/ 241377 h 419466"/>
                <a:gd name="connsiteX4" fmla="*/ 346075 w 593727"/>
                <a:gd name="connsiteY4" fmla="*/ 209627 h 419466"/>
                <a:gd name="connsiteX5" fmla="*/ 539750 w 593727"/>
                <a:gd name="connsiteY5" fmla="*/ 323927 h 419466"/>
                <a:gd name="connsiteX6" fmla="*/ 488950 w 593727"/>
                <a:gd name="connsiteY6" fmla="*/ 304877 h 419466"/>
                <a:gd name="connsiteX7" fmla="*/ 593725 w 593727"/>
                <a:gd name="connsiteY7" fmla="*/ 419177 h 419466"/>
                <a:gd name="connsiteX8" fmla="*/ 485775 w 593727"/>
                <a:gd name="connsiteY8" fmla="*/ 333452 h 419466"/>
                <a:gd name="connsiteX9" fmla="*/ 342900 w 593727"/>
                <a:gd name="connsiteY9" fmla="*/ 206452 h 419466"/>
                <a:gd name="connsiteX10" fmla="*/ 225425 w 593727"/>
                <a:gd name="connsiteY10" fmla="*/ 95327 h 419466"/>
                <a:gd name="connsiteX11" fmla="*/ 0 w 593727"/>
                <a:gd name="connsiteY11" fmla="*/ 31827 h 419466"/>
                <a:gd name="connsiteX12" fmla="*/ 225425 w 593727"/>
                <a:gd name="connsiteY12" fmla="*/ 73102 h 419466"/>
                <a:gd name="connsiteX13" fmla="*/ 276225 w 593727"/>
                <a:gd name="connsiteY13" fmla="*/ 101677 h 419466"/>
                <a:gd name="connsiteX14" fmla="*/ 327025 w 593727"/>
                <a:gd name="connsiteY14" fmla="*/ 142952 h 419466"/>
                <a:gd name="connsiteX15" fmla="*/ 212725 w 593727"/>
                <a:gd name="connsiteY15" fmla="*/ 77 h 419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3727" h="419466">
                  <a:moveTo>
                    <a:pt x="212725" y="77"/>
                  </a:moveTo>
                  <a:cubicBezTo>
                    <a:pt x="216429" y="3781"/>
                    <a:pt x="328613" y="144010"/>
                    <a:pt x="349250" y="165177"/>
                  </a:cubicBezTo>
                  <a:cubicBezTo>
                    <a:pt x="369888" y="186344"/>
                    <a:pt x="329671" y="114377"/>
                    <a:pt x="336550" y="127077"/>
                  </a:cubicBezTo>
                  <a:cubicBezTo>
                    <a:pt x="343429" y="139777"/>
                    <a:pt x="388938" y="227619"/>
                    <a:pt x="390525" y="241377"/>
                  </a:cubicBezTo>
                  <a:cubicBezTo>
                    <a:pt x="392112" y="255135"/>
                    <a:pt x="321204" y="195869"/>
                    <a:pt x="346075" y="209627"/>
                  </a:cubicBezTo>
                  <a:cubicBezTo>
                    <a:pt x="370946" y="223385"/>
                    <a:pt x="515938" y="308052"/>
                    <a:pt x="539750" y="323927"/>
                  </a:cubicBezTo>
                  <a:cubicBezTo>
                    <a:pt x="563563" y="339802"/>
                    <a:pt x="479954" y="289002"/>
                    <a:pt x="488950" y="304877"/>
                  </a:cubicBezTo>
                  <a:cubicBezTo>
                    <a:pt x="497946" y="320752"/>
                    <a:pt x="594254" y="414415"/>
                    <a:pt x="593725" y="419177"/>
                  </a:cubicBezTo>
                  <a:cubicBezTo>
                    <a:pt x="593196" y="423940"/>
                    <a:pt x="527579" y="368906"/>
                    <a:pt x="485775" y="333452"/>
                  </a:cubicBezTo>
                  <a:cubicBezTo>
                    <a:pt x="443971" y="297998"/>
                    <a:pt x="386292" y="246140"/>
                    <a:pt x="342900" y="206452"/>
                  </a:cubicBezTo>
                  <a:cubicBezTo>
                    <a:pt x="299508" y="166765"/>
                    <a:pt x="282575" y="124431"/>
                    <a:pt x="225425" y="95327"/>
                  </a:cubicBezTo>
                  <a:cubicBezTo>
                    <a:pt x="168275" y="66223"/>
                    <a:pt x="0" y="35531"/>
                    <a:pt x="0" y="31827"/>
                  </a:cubicBezTo>
                  <a:cubicBezTo>
                    <a:pt x="0" y="28123"/>
                    <a:pt x="179388" y="61460"/>
                    <a:pt x="225425" y="73102"/>
                  </a:cubicBezTo>
                  <a:cubicBezTo>
                    <a:pt x="271462" y="84744"/>
                    <a:pt x="259292" y="90035"/>
                    <a:pt x="276225" y="101677"/>
                  </a:cubicBezTo>
                  <a:cubicBezTo>
                    <a:pt x="293158" y="113319"/>
                    <a:pt x="337079" y="158827"/>
                    <a:pt x="327025" y="142952"/>
                  </a:cubicBezTo>
                  <a:cubicBezTo>
                    <a:pt x="316971" y="127077"/>
                    <a:pt x="209021" y="-3627"/>
                    <a:pt x="212725" y="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リーフォーム 25">
              <a:extLst>
                <a:ext uri="{FF2B5EF4-FFF2-40B4-BE49-F238E27FC236}">
                  <a16:creationId xmlns:a16="http://schemas.microsoft.com/office/drawing/2014/main" id="{781C8A16-21AD-C8FF-963E-20CABA849519}"/>
                </a:ext>
              </a:extLst>
            </p:cNvPr>
            <p:cNvSpPr/>
            <p:nvPr/>
          </p:nvSpPr>
          <p:spPr>
            <a:xfrm>
              <a:off x="4167958" y="3127204"/>
              <a:ext cx="627316" cy="382471"/>
            </a:xfrm>
            <a:custGeom>
              <a:avLst/>
              <a:gdLst>
                <a:gd name="connsiteX0" fmla="*/ 817 w 627316"/>
                <a:gd name="connsiteY0" fmla="*/ 171 h 382471"/>
                <a:gd name="connsiteX1" fmla="*/ 191317 w 627316"/>
                <a:gd name="connsiteY1" fmla="*/ 54146 h 382471"/>
                <a:gd name="connsiteX2" fmla="*/ 210367 w 627316"/>
                <a:gd name="connsiteY2" fmla="*/ 44621 h 382471"/>
                <a:gd name="connsiteX3" fmla="*/ 321492 w 627316"/>
                <a:gd name="connsiteY3" fmla="*/ 120821 h 382471"/>
                <a:gd name="connsiteX4" fmla="*/ 270692 w 627316"/>
                <a:gd name="connsiteY4" fmla="*/ 89071 h 382471"/>
                <a:gd name="connsiteX5" fmla="*/ 445317 w 627316"/>
                <a:gd name="connsiteY5" fmla="*/ 212896 h 382471"/>
                <a:gd name="connsiteX6" fmla="*/ 416742 w 627316"/>
                <a:gd name="connsiteY6" fmla="*/ 212896 h 382471"/>
                <a:gd name="connsiteX7" fmla="*/ 527867 w 627316"/>
                <a:gd name="connsiteY7" fmla="*/ 317671 h 382471"/>
                <a:gd name="connsiteX8" fmla="*/ 626292 w 627316"/>
                <a:gd name="connsiteY8" fmla="*/ 381171 h 382471"/>
                <a:gd name="connsiteX9" fmla="*/ 464367 w 627316"/>
                <a:gd name="connsiteY9" fmla="*/ 260521 h 382471"/>
                <a:gd name="connsiteX10" fmla="*/ 277042 w 627316"/>
                <a:gd name="connsiteY10" fmla="*/ 98596 h 382471"/>
                <a:gd name="connsiteX11" fmla="*/ 334192 w 627316"/>
                <a:gd name="connsiteY11" fmla="*/ 143046 h 382471"/>
                <a:gd name="connsiteX12" fmla="*/ 283392 w 627316"/>
                <a:gd name="connsiteY12" fmla="*/ 76371 h 382471"/>
                <a:gd name="connsiteX13" fmla="*/ 817 w 627316"/>
                <a:gd name="connsiteY13" fmla="*/ 171 h 382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7316" h="382471">
                  <a:moveTo>
                    <a:pt x="817" y="171"/>
                  </a:moveTo>
                  <a:cubicBezTo>
                    <a:pt x="-14529" y="-3533"/>
                    <a:pt x="191317" y="54146"/>
                    <a:pt x="191317" y="54146"/>
                  </a:cubicBezTo>
                  <a:cubicBezTo>
                    <a:pt x="226242" y="61554"/>
                    <a:pt x="188671" y="33509"/>
                    <a:pt x="210367" y="44621"/>
                  </a:cubicBezTo>
                  <a:cubicBezTo>
                    <a:pt x="232063" y="55733"/>
                    <a:pt x="311438" y="113413"/>
                    <a:pt x="321492" y="120821"/>
                  </a:cubicBezTo>
                  <a:cubicBezTo>
                    <a:pt x="331546" y="128229"/>
                    <a:pt x="250055" y="73725"/>
                    <a:pt x="270692" y="89071"/>
                  </a:cubicBezTo>
                  <a:cubicBezTo>
                    <a:pt x="291329" y="104417"/>
                    <a:pt x="420975" y="192259"/>
                    <a:pt x="445317" y="212896"/>
                  </a:cubicBezTo>
                  <a:cubicBezTo>
                    <a:pt x="469659" y="233533"/>
                    <a:pt x="402984" y="195434"/>
                    <a:pt x="416742" y="212896"/>
                  </a:cubicBezTo>
                  <a:cubicBezTo>
                    <a:pt x="430500" y="230358"/>
                    <a:pt x="492942" y="289625"/>
                    <a:pt x="527867" y="317671"/>
                  </a:cubicBezTo>
                  <a:cubicBezTo>
                    <a:pt x="562792" y="345717"/>
                    <a:pt x="636875" y="390696"/>
                    <a:pt x="626292" y="381171"/>
                  </a:cubicBezTo>
                  <a:cubicBezTo>
                    <a:pt x="615709" y="371646"/>
                    <a:pt x="522575" y="307617"/>
                    <a:pt x="464367" y="260521"/>
                  </a:cubicBezTo>
                  <a:cubicBezTo>
                    <a:pt x="406159" y="213425"/>
                    <a:pt x="298738" y="118175"/>
                    <a:pt x="277042" y="98596"/>
                  </a:cubicBezTo>
                  <a:cubicBezTo>
                    <a:pt x="255346" y="79017"/>
                    <a:pt x="333134" y="146750"/>
                    <a:pt x="334192" y="143046"/>
                  </a:cubicBezTo>
                  <a:cubicBezTo>
                    <a:pt x="335250" y="139342"/>
                    <a:pt x="335779" y="106533"/>
                    <a:pt x="283392" y="76371"/>
                  </a:cubicBezTo>
                  <a:cubicBezTo>
                    <a:pt x="231005" y="46209"/>
                    <a:pt x="16163" y="3875"/>
                    <a:pt x="817" y="1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リーフォーム 26">
              <a:extLst>
                <a:ext uri="{FF2B5EF4-FFF2-40B4-BE49-F238E27FC236}">
                  <a16:creationId xmlns:a16="http://schemas.microsoft.com/office/drawing/2014/main" id="{B0204091-A614-AB04-659B-D134C571B0DF}"/>
                </a:ext>
              </a:extLst>
            </p:cNvPr>
            <p:cNvSpPr/>
            <p:nvPr/>
          </p:nvSpPr>
          <p:spPr>
            <a:xfrm>
              <a:off x="3738718" y="3155654"/>
              <a:ext cx="484055" cy="346046"/>
            </a:xfrm>
            <a:custGeom>
              <a:avLst/>
              <a:gdLst>
                <a:gd name="connsiteX0" fmla="*/ 484032 w 484055"/>
                <a:gd name="connsiteY0" fmla="*/ 95546 h 346046"/>
                <a:gd name="connsiteX1" fmla="*/ 207807 w 484055"/>
                <a:gd name="connsiteY1" fmla="*/ 28871 h 346046"/>
                <a:gd name="connsiteX2" fmla="*/ 141132 w 484055"/>
                <a:gd name="connsiteY2" fmla="*/ 16171 h 346046"/>
                <a:gd name="connsiteX3" fmla="*/ 217332 w 484055"/>
                <a:gd name="connsiteY3" fmla="*/ 41571 h 346046"/>
                <a:gd name="connsiteX4" fmla="*/ 71282 w 484055"/>
                <a:gd name="connsiteY4" fmla="*/ 57446 h 346046"/>
                <a:gd name="connsiteX5" fmla="*/ 1432 w 484055"/>
                <a:gd name="connsiteY5" fmla="*/ 111421 h 346046"/>
                <a:gd name="connsiteX6" fmla="*/ 23657 w 484055"/>
                <a:gd name="connsiteY6" fmla="*/ 47921 h 346046"/>
                <a:gd name="connsiteX7" fmla="*/ 17307 w 484055"/>
                <a:gd name="connsiteY7" fmla="*/ 162221 h 346046"/>
                <a:gd name="connsiteX8" fmla="*/ 74457 w 484055"/>
                <a:gd name="connsiteY8" fmla="*/ 343196 h 346046"/>
                <a:gd name="connsiteX9" fmla="*/ 26832 w 484055"/>
                <a:gd name="connsiteY9" fmla="*/ 257471 h 346046"/>
                <a:gd name="connsiteX10" fmla="*/ 14132 w 484055"/>
                <a:gd name="connsiteY10" fmla="*/ 54271 h 346046"/>
                <a:gd name="connsiteX11" fmla="*/ 61757 w 484055"/>
                <a:gd name="connsiteY11" fmla="*/ 89196 h 346046"/>
                <a:gd name="connsiteX12" fmla="*/ 99857 w 484055"/>
                <a:gd name="connsiteY12" fmla="*/ 38396 h 346046"/>
                <a:gd name="connsiteX13" fmla="*/ 217332 w 484055"/>
                <a:gd name="connsiteY13" fmla="*/ 44746 h 346046"/>
                <a:gd name="connsiteX14" fmla="*/ 191932 w 484055"/>
                <a:gd name="connsiteY14" fmla="*/ 296 h 346046"/>
                <a:gd name="connsiteX15" fmla="*/ 484032 w 484055"/>
                <a:gd name="connsiteY15" fmla="*/ 95546 h 34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4055" h="346046">
                  <a:moveTo>
                    <a:pt x="484032" y="95546"/>
                  </a:moveTo>
                  <a:cubicBezTo>
                    <a:pt x="486678" y="100308"/>
                    <a:pt x="264957" y="42100"/>
                    <a:pt x="207807" y="28871"/>
                  </a:cubicBezTo>
                  <a:cubicBezTo>
                    <a:pt x="150657" y="15642"/>
                    <a:pt x="139544" y="14054"/>
                    <a:pt x="141132" y="16171"/>
                  </a:cubicBezTo>
                  <a:cubicBezTo>
                    <a:pt x="142720" y="18288"/>
                    <a:pt x="228974" y="34692"/>
                    <a:pt x="217332" y="41571"/>
                  </a:cubicBezTo>
                  <a:cubicBezTo>
                    <a:pt x="205690" y="48450"/>
                    <a:pt x="107265" y="45804"/>
                    <a:pt x="71282" y="57446"/>
                  </a:cubicBezTo>
                  <a:cubicBezTo>
                    <a:pt x="35299" y="69088"/>
                    <a:pt x="9370" y="113009"/>
                    <a:pt x="1432" y="111421"/>
                  </a:cubicBezTo>
                  <a:cubicBezTo>
                    <a:pt x="-6506" y="109833"/>
                    <a:pt x="21011" y="39454"/>
                    <a:pt x="23657" y="47921"/>
                  </a:cubicBezTo>
                  <a:cubicBezTo>
                    <a:pt x="26303" y="56388"/>
                    <a:pt x="8840" y="113008"/>
                    <a:pt x="17307" y="162221"/>
                  </a:cubicBezTo>
                  <a:cubicBezTo>
                    <a:pt x="25774" y="211434"/>
                    <a:pt x="72869" y="327321"/>
                    <a:pt x="74457" y="343196"/>
                  </a:cubicBezTo>
                  <a:cubicBezTo>
                    <a:pt x="76044" y="359071"/>
                    <a:pt x="36886" y="305625"/>
                    <a:pt x="26832" y="257471"/>
                  </a:cubicBezTo>
                  <a:cubicBezTo>
                    <a:pt x="16778" y="209317"/>
                    <a:pt x="8311" y="82317"/>
                    <a:pt x="14132" y="54271"/>
                  </a:cubicBezTo>
                  <a:cubicBezTo>
                    <a:pt x="19953" y="26225"/>
                    <a:pt x="47470" y="91842"/>
                    <a:pt x="61757" y="89196"/>
                  </a:cubicBezTo>
                  <a:cubicBezTo>
                    <a:pt x="76044" y="86550"/>
                    <a:pt x="73928" y="45804"/>
                    <a:pt x="99857" y="38396"/>
                  </a:cubicBezTo>
                  <a:cubicBezTo>
                    <a:pt x="125786" y="30988"/>
                    <a:pt x="201986" y="51096"/>
                    <a:pt x="217332" y="44746"/>
                  </a:cubicBezTo>
                  <a:cubicBezTo>
                    <a:pt x="232678" y="38396"/>
                    <a:pt x="145365" y="-3937"/>
                    <a:pt x="191932" y="296"/>
                  </a:cubicBezTo>
                  <a:cubicBezTo>
                    <a:pt x="238499" y="4529"/>
                    <a:pt x="481386" y="90784"/>
                    <a:pt x="484032" y="955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リーフォーム 27">
              <a:extLst>
                <a:ext uri="{FF2B5EF4-FFF2-40B4-BE49-F238E27FC236}">
                  <a16:creationId xmlns:a16="http://schemas.microsoft.com/office/drawing/2014/main" id="{BCEB51BD-4448-6D19-7D86-3D72B4C38EF0}"/>
                </a:ext>
              </a:extLst>
            </p:cNvPr>
            <p:cNvSpPr/>
            <p:nvPr/>
          </p:nvSpPr>
          <p:spPr>
            <a:xfrm>
              <a:off x="4019277" y="3378187"/>
              <a:ext cx="324611" cy="29303"/>
            </a:xfrm>
            <a:custGeom>
              <a:avLst/>
              <a:gdLst>
                <a:gd name="connsiteX0" fmla="*/ 273 w 324611"/>
                <a:gd name="connsiteY0" fmla="*/ 19063 h 29303"/>
                <a:gd name="connsiteX1" fmla="*/ 209823 w 324611"/>
                <a:gd name="connsiteY1" fmla="*/ 28588 h 29303"/>
                <a:gd name="connsiteX2" fmla="*/ 324123 w 324611"/>
                <a:gd name="connsiteY2" fmla="*/ 25413 h 29303"/>
                <a:gd name="connsiteX3" fmla="*/ 168548 w 324611"/>
                <a:gd name="connsiteY3" fmla="*/ 13 h 29303"/>
                <a:gd name="connsiteX4" fmla="*/ 273 w 324611"/>
                <a:gd name="connsiteY4" fmla="*/ 19063 h 29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611" h="29303">
                  <a:moveTo>
                    <a:pt x="273" y="19063"/>
                  </a:moveTo>
                  <a:cubicBezTo>
                    <a:pt x="7152" y="23825"/>
                    <a:pt x="155848" y="27530"/>
                    <a:pt x="209823" y="28588"/>
                  </a:cubicBezTo>
                  <a:cubicBezTo>
                    <a:pt x="263798" y="29646"/>
                    <a:pt x="331002" y="30175"/>
                    <a:pt x="324123" y="25413"/>
                  </a:cubicBezTo>
                  <a:cubicBezTo>
                    <a:pt x="317244" y="20651"/>
                    <a:pt x="218819" y="542"/>
                    <a:pt x="168548" y="13"/>
                  </a:cubicBezTo>
                  <a:cubicBezTo>
                    <a:pt x="118277" y="-516"/>
                    <a:pt x="-6606" y="14301"/>
                    <a:pt x="273" y="190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リーフォーム 28">
              <a:extLst>
                <a:ext uri="{FF2B5EF4-FFF2-40B4-BE49-F238E27FC236}">
                  <a16:creationId xmlns:a16="http://schemas.microsoft.com/office/drawing/2014/main" id="{D19ED49D-99FC-77FE-6893-5CFE8948F7E0}"/>
                </a:ext>
              </a:extLst>
            </p:cNvPr>
            <p:cNvSpPr/>
            <p:nvPr/>
          </p:nvSpPr>
          <p:spPr>
            <a:xfrm>
              <a:off x="5384602" y="3118499"/>
              <a:ext cx="866528" cy="454163"/>
            </a:xfrm>
            <a:custGeom>
              <a:avLst/>
              <a:gdLst>
                <a:gd name="connsiteX0" fmla="*/ 425648 w 866528"/>
                <a:gd name="connsiteY0" fmla="*/ 218426 h 454163"/>
                <a:gd name="connsiteX1" fmla="*/ 152598 w 866528"/>
                <a:gd name="connsiteY1" fmla="*/ 339076 h 454163"/>
                <a:gd name="connsiteX2" fmla="*/ 266898 w 866528"/>
                <a:gd name="connsiteY2" fmla="*/ 288276 h 454163"/>
                <a:gd name="connsiteX3" fmla="*/ 104973 w 866528"/>
                <a:gd name="connsiteY3" fmla="*/ 393051 h 454163"/>
                <a:gd name="connsiteX4" fmla="*/ 198 w 866528"/>
                <a:gd name="connsiteY4" fmla="*/ 453376 h 454163"/>
                <a:gd name="connsiteX5" fmla="*/ 130373 w 866528"/>
                <a:gd name="connsiteY5" fmla="*/ 351776 h 454163"/>
                <a:gd name="connsiteX6" fmla="*/ 270073 w 866528"/>
                <a:gd name="connsiteY6" fmla="*/ 218426 h 454163"/>
                <a:gd name="connsiteX7" fmla="*/ 127198 w 866528"/>
                <a:gd name="connsiteY7" fmla="*/ 307326 h 454163"/>
                <a:gd name="connsiteX8" fmla="*/ 263723 w 866528"/>
                <a:gd name="connsiteY8" fmla="*/ 231126 h 454163"/>
                <a:gd name="connsiteX9" fmla="*/ 244673 w 866528"/>
                <a:gd name="connsiteY9" fmla="*/ 104126 h 454163"/>
                <a:gd name="connsiteX10" fmla="*/ 235148 w 866528"/>
                <a:gd name="connsiteY10" fmla="*/ 173976 h 454163"/>
                <a:gd name="connsiteX11" fmla="*/ 352623 w 866528"/>
                <a:gd name="connsiteY11" fmla="*/ 202551 h 454163"/>
                <a:gd name="connsiteX12" fmla="*/ 324048 w 866528"/>
                <a:gd name="connsiteY12" fmla="*/ 97776 h 454163"/>
                <a:gd name="connsiteX13" fmla="*/ 362148 w 866528"/>
                <a:gd name="connsiteY13" fmla="*/ 173976 h 454163"/>
                <a:gd name="connsiteX14" fmla="*/ 416123 w 866528"/>
                <a:gd name="connsiteY14" fmla="*/ 85076 h 454163"/>
                <a:gd name="connsiteX15" fmla="*/ 463748 w 866528"/>
                <a:gd name="connsiteY15" fmla="*/ 158101 h 454163"/>
                <a:gd name="connsiteX16" fmla="*/ 505023 w 866528"/>
                <a:gd name="connsiteY16" fmla="*/ 50151 h 454163"/>
                <a:gd name="connsiteX17" fmla="*/ 492323 w 866528"/>
                <a:gd name="connsiteY17" fmla="*/ 139051 h 454163"/>
                <a:gd name="connsiteX18" fmla="*/ 527248 w 866528"/>
                <a:gd name="connsiteY18" fmla="*/ 135876 h 454163"/>
                <a:gd name="connsiteX19" fmla="*/ 539948 w 866528"/>
                <a:gd name="connsiteY19" fmla="*/ 2526 h 454163"/>
                <a:gd name="connsiteX20" fmla="*/ 539948 w 866528"/>
                <a:gd name="connsiteY20" fmla="*/ 56501 h 454163"/>
                <a:gd name="connsiteX21" fmla="*/ 578048 w 866528"/>
                <a:gd name="connsiteY21" fmla="*/ 154926 h 454163"/>
                <a:gd name="connsiteX22" fmla="*/ 644723 w 866528"/>
                <a:gd name="connsiteY22" fmla="*/ 31101 h 454163"/>
                <a:gd name="connsiteX23" fmla="*/ 632023 w 866528"/>
                <a:gd name="connsiteY23" fmla="*/ 129526 h 454163"/>
                <a:gd name="connsiteX24" fmla="*/ 711398 w 866528"/>
                <a:gd name="connsiteY24" fmla="*/ 189851 h 454163"/>
                <a:gd name="connsiteX25" fmla="*/ 666948 w 866528"/>
                <a:gd name="connsiteY25" fmla="*/ 196201 h 454163"/>
                <a:gd name="connsiteX26" fmla="*/ 822523 w 866528"/>
                <a:gd name="connsiteY26" fmla="*/ 202551 h 454163"/>
                <a:gd name="connsiteX27" fmla="*/ 746323 w 866528"/>
                <a:gd name="connsiteY27" fmla="*/ 253351 h 454163"/>
                <a:gd name="connsiteX28" fmla="*/ 819348 w 866528"/>
                <a:gd name="connsiteY28" fmla="*/ 269226 h 454163"/>
                <a:gd name="connsiteX29" fmla="*/ 863798 w 866528"/>
                <a:gd name="connsiteY29" fmla="*/ 342251 h 454163"/>
                <a:gd name="connsiteX30" fmla="*/ 739973 w 866528"/>
                <a:gd name="connsiteY30" fmla="*/ 326376 h 454163"/>
                <a:gd name="connsiteX31" fmla="*/ 832048 w 866528"/>
                <a:gd name="connsiteY31" fmla="*/ 380351 h 454163"/>
                <a:gd name="connsiteX32" fmla="*/ 657423 w 866528"/>
                <a:gd name="connsiteY32" fmla="*/ 307326 h 454163"/>
                <a:gd name="connsiteX33" fmla="*/ 489148 w 866528"/>
                <a:gd name="connsiteY33" fmla="*/ 234301 h 454163"/>
                <a:gd name="connsiteX34" fmla="*/ 622498 w 866528"/>
                <a:gd name="connsiteY34" fmla="*/ 262876 h 454163"/>
                <a:gd name="connsiteX35" fmla="*/ 425648 w 866528"/>
                <a:gd name="connsiteY35" fmla="*/ 218426 h 454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66528" h="454163">
                  <a:moveTo>
                    <a:pt x="425648" y="218426"/>
                  </a:moveTo>
                  <a:cubicBezTo>
                    <a:pt x="347331" y="231126"/>
                    <a:pt x="152598" y="339076"/>
                    <a:pt x="152598" y="339076"/>
                  </a:cubicBezTo>
                  <a:cubicBezTo>
                    <a:pt x="126140" y="350718"/>
                    <a:pt x="274835" y="279280"/>
                    <a:pt x="266898" y="288276"/>
                  </a:cubicBezTo>
                  <a:cubicBezTo>
                    <a:pt x="258960" y="297272"/>
                    <a:pt x="149423" y="365534"/>
                    <a:pt x="104973" y="393051"/>
                  </a:cubicBezTo>
                  <a:cubicBezTo>
                    <a:pt x="60523" y="420568"/>
                    <a:pt x="-4035" y="460255"/>
                    <a:pt x="198" y="453376"/>
                  </a:cubicBezTo>
                  <a:cubicBezTo>
                    <a:pt x="4431" y="446497"/>
                    <a:pt x="85394" y="390934"/>
                    <a:pt x="130373" y="351776"/>
                  </a:cubicBezTo>
                  <a:cubicBezTo>
                    <a:pt x="175352" y="312618"/>
                    <a:pt x="270602" y="225834"/>
                    <a:pt x="270073" y="218426"/>
                  </a:cubicBezTo>
                  <a:cubicBezTo>
                    <a:pt x="269544" y="211018"/>
                    <a:pt x="128256" y="305209"/>
                    <a:pt x="127198" y="307326"/>
                  </a:cubicBezTo>
                  <a:cubicBezTo>
                    <a:pt x="126140" y="309443"/>
                    <a:pt x="244144" y="264993"/>
                    <a:pt x="263723" y="231126"/>
                  </a:cubicBezTo>
                  <a:cubicBezTo>
                    <a:pt x="283302" y="197259"/>
                    <a:pt x="249436" y="113651"/>
                    <a:pt x="244673" y="104126"/>
                  </a:cubicBezTo>
                  <a:cubicBezTo>
                    <a:pt x="239910" y="94601"/>
                    <a:pt x="217156" y="157572"/>
                    <a:pt x="235148" y="173976"/>
                  </a:cubicBezTo>
                  <a:cubicBezTo>
                    <a:pt x="253140" y="190380"/>
                    <a:pt x="337806" y="215251"/>
                    <a:pt x="352623" y="202551"/>
                  </a:cubicBezTo>
                  <a:cubicBezTo>
                    <a:pt x="367440" y="189851"/>
                    <a:pt x="322461" y="102538"/>
                    <a:pt x="324048" y="97776"/>
                  </a:cubicBezTo>
                  <a:cubicBezTo>
                    <a:pt x="325635" y="93014"/>
                    <a:pt x="346802" y="176093"/>
                    <a:pt x="362148" y="173976"/>
                  </a:cubicBezTo>
                  <a:cubicBezTo>
                    <a:pt x="377494" y="171859"/>
                    <a:pt x="399190" y="87722"/>
                    <a:pt x="416123" y="85076"/>
                  </a:cubicBezTo>
                  <a:cubicBezTo>
                    <a:pt x="433056" y="82430"/>
                    <a:pt x="448931" y="163922"/>
                    <a:pt x="463748" y="158101"/>
                  </a:cubicBezTo>
                  <a:cubicBezTo>
                    <a:pt x="478565" y="152280"/>
                    <a:pt x="500261" y="53326"/>
                    <a:pt x="505023" y="50151"/>
                  </a:cubicBezTo>
                  <a:cubicBezTo>
                    <a:pt x="509785" y="46976"/>
                    <a:pt x="488619" y="124764"/>
                    <a:pt x="492323" y="139051"/>
                  </a:cubicBezTo>
                  <a:cubicBezTo>
                    <a:pt x="496027" y="153338"/>
                    <a:pt x="519311" y="158630"/>
                    <a:pt x="527248" y="135876"/>
                  </a:cubicBezTo>
                  <a:cubicBezTo>
                    <a:pt x="535186" y="113122"/>
                    <a:pt x="537831" y="15755"/>
                    <a:pt x="539948" y="2526"/>
                  </a:cubicBezTo>
                  <a:cubicBezTo>
                    <a:pt x="542065" y="-10703"/>
                    <a:pt x="533598" y="31101"/>
                    <a:pt x="539948" y="56501"/>
                  </a:cubicBezTo>
                  <a:cubicBezTo>
                    <a:pt x="546298" y="81901"/>
                    <a:pt x="560586" y="159159"/>
                    <a:pt x="578048" y="154926"/>
                  </a:cubicBezTo>
                  <a:cubicBezTo>
                    <a:pt x="595510" y="150693"/>
                    <a:pt x="635727" y="35334"/>
                    <a:pt x="644723" y="31101"/>
                  </a:cubicBezTo>
                  <a:cubicBezTo>
                    <a:pt x="653719" y="26868"/>
                    <a:pt x="620911" y="103068"/>
                    <a:pt x="632023" y="129526"/>
                  </a:cubicBezTo>
                  <a:cubicBezTo>
                    <a:pt x="643136" y="155984"/>
                    <a:pt x="705577" y="178739"/>
                    <a:pt x="711398" y="189851"/>
                  </a:cubicBezTo>
                  <a:cubicBezTo>
                    <a:pt x="717219" y="200963"/>
                    <a:pt x="648427" y="194084"/>
                    <a:pt x="666948" y="196201"/>
                  </a:cubicBezTo>
                  <a:cubicBezTo>
                    <a:pt x="685469" y="198318"/>
                    <a:pt x="809294" y="193026"/>
                    <a:pt x="822523" y="202551"/>
                  </a:cubicBezTo>
                  <a:cubicBezTo>
                    <a:pt x="835752" y="212076"/>
                    <a:pt x="746852" y="242239"/>
                    <a:pt x="746323" y="253351"/>
                  </a:cubicBezTo>
                  <a:cubicBezTo>
                    <a:pt x="745794" y="264463"/>
                    <a:pt x="799769" y="254409"/>
                    <a:pt x="819348" y="269226"/>
                  </a:cubicBezTo>
                  <a:cubicBezTo>
                    <a:pt x="838927" y="284043"/>
                    <a:pt x="877027" y="332726"/>
                    <a:pt x="863798" y="342251"/>
                  </a:cubicBezTo>
                  <a:cubicBezTo>
                    <a:pt x="850569" y="351776"/>
                    <a:pt x="745265" y="320026"/>
                    <a:pt x="739973" y="326376"/>
                  </a:cubicBezTo>
                  <a:cubicBezTo>
                    <a:pt x="734681" y="332726"/>
                    <a:pt x="845806" y="383526"/>
                    <a:pt x="832048" y="380351"/>
                  </a:cubicBezTo>
                  <a:cubicBezTo>
                    <a:pt x="818290" y="377176"/>
                    <a:pt x="657423" y="307326"/>
                    <a:pt x="657423" y="307326"/>
                  </a:cubicBezTo>
                  <a:cubicBezTo>
                    <a:pt x="600273" y="282984"/>
                    <a:pt x="494969" y="241709"/>
                    <a:pt x="489148" y="234301"/>
                  </a:cubicBezTo>
                  <a:cubicBezTo>
                    <a:pt x="483327" y="226893"/>
                    <a:pt x="635727" y="266051"/>
                    <a:pt x="622498" y="262876"/>
                  </a:cubicBezTo>
                  <a:cubicBezTo>
                    <a:pt x="609269" y="259701"/>
                    <a:pt x="503965" y="205726"/>
                    <a:pt x="425648" y="2184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フリーフォーム 29">
              <a:extLst>
                <a:ext uri="{FF2B5EF4-FFF2-40B4-BE49-F238E27FC236}">
                  <a16:creationId xmlns:a16="http://schemas.microsoft.com/office/drawing/2014/main" id="{6131D5E8-11D6-0033-4EED-FCF60121175E}"/>
                </a:ext>
              </a:extLst>
            </p:cNvPr>
            <p:cNvSpPr/>
            <p:nvPr/>
          </p:nvSpPr>
          <p:spPr>
            <a:xfrm>
              <a:off x="5549781" y="3346512"/>
              <a:ext cx="638952" cy="327100"/>
            </a:xfrm>
            <a:custGeom>
              <a:avLst/>
              <a:gdLst>
                <a:gd name="connsiteX0" fmla="*/ 292219 w 638952"/>
                <a:gd name="connsiteY0" fmla="*/ 3113 h 327100"/>
                <a:gd name="connsiteX1" fmla="*/ 501769 w 638952"/>
                <a:gd name="connsiteY1" fmla="*/ 104713 h 327100"/>
                <a:gd name="connsiteX2" fmla="*/ 584319 w 638952"/>
                <a:gd name="connsiteY2" fmla="*/ 133288 h 327100"/>
                <a:gd name="connsiteX3" fmla="*/ 530344 w 638952"/>
                <a:gd name="connsiteY3" fmla="*/ 152338 h 327100"/>
                <a:gd name="connsiteX4" fmla="*/ 638294 w 638952"/>
                <a:gd name="connsiteY4" fmla="*/ 253938 h 327100"/>
                <a:gd name="connsiteX5" fmla="*/ 571619 w 638952"/>
                <a:gd name="connsiteY5" fmla="*/ 225363 h 327100"/>
                <a:gd name="connsiteX6" fmla="*/ 489069 w 638952"/>
                <a:gd name="connsiteY6" fmla="*/ 180913 h 327100"/>
                <a:gd name="connsiteX7" fmla="*/ 368419 w 638952"/>
                <a:gd name="connsiteY7" fmla="*/ 212663 h 327100"/>
                <a:gd name="connsiteX8" fmla="*/ 330319 w 638952"/>
                <a:gd name="connsiteY8" fmla="*/ 269813 h 327100"/>
                <a:gd name="connsiteX9" fmla="*/ 314444 w 638952"/>
                <a:gd name="connsiteY9" fmla="*/ 209488 h 327100"/>
                <a:gd name="connsiteX10" fmla="*/ 266819 w 638952"/>
                <a:gd name="connsiteY10" fmla="*/ 215838 h 327100"/>
                <a:gd name="connsiteX11" fmla="*/ 247769 w 638952"/>
                <a:gd name="connsiteY11" fmla="*/ 326963 h 327100"/>
                <a:gd name="connsiteX12" fmla="*/ 231894 w 638952"/>
                <a:gd name="connsiteY12" fmla="*/ 238063 h 327100"/>
                <a:gd name="connsiteX13" fmla="*/ 187444 w 638952"/>
                <a:gd name="connsiteY13" fmla="*/ 203138 h 327100"/>
                <a:gd name="connsiteX14" fmla="*/ 133469 w 638952"/>
                <a:gd name="connsiteY14" fmla="*/ 272988 h 327100"/>
                <a:gd name="connsiteX15" fmla="*/ 130294 w 638952"/>
                <a:gd name="connsiteY15" fmla="*/ 241238 h 327100"/>
                <a:gd name="connsiteX16" fmla="*/ 79494 w 638952"/>
                <a:gd name="connsiteY16" fmla="*/ 234888 h 327100"/>
                <a:gd name="connsiteX17" fmla="*/ 119 w 638952"/>
                <a:gd name="connsiteY17" fmla="*/ 203138 h 327100"/>
                <a:gd name="connsiteX18" fmla="*/ 98544 w 638952"/>
                <a:gd name="connsiteY18" fmla="*/ 276163 h 327100"/>
                <a:gd name="connsiteX19" fmla="*/ 35044 w 638952"/>
                <a:gd name="connsiteY19" fmla="*/ 203138 h 327100"/>
                <a:gd name="connsiteX20" fmla="*/ 177919 w 638952"/>
                <a:gd name="connsiteY20" fmla="*/ 219013 h 327100"/>
                <a:gd name="connsiteX21" fmla="*/ 108069 w 638952"/>
                <a:gd name="connsiteY21" fmla="*/ 206313 h 327100"/>
                <a:gd name="connsiteX22" fmla="*/ 390644 w 638952"/>
                <a:gd name="connsiteY22" fmla="*/ 177738 h 327100"/>
                <a:gd name="connsiteX23" fmla="*/ 438269 w 638952"/>
                <a:gd name="connsiteY23" fmla="*/ 152338 h 327100"/>
                <a:gd name="connsiteX24" fmla="*/ 377944 w 638952"/>
                <a:gd name="connsiteY24" fmla="*/ 158688 h 327100"/>
                <a:gd name="connsiteX25" fmla="*/ 571619 w 638952"/>
                <a:gd name="connsiteY25" fmla="*/ 117413 h 327100"/>
                <a:gd name="connsiteX26" fmla="*/ 597019 w 638952"/>
                <a:gd name="connsiteY26" fmla="*/ 101538 h 327100"/>
                <a:gd name="connsiteX27" fmla="*/ 466844 w 638952"/>
                <a:gd name="connsiteY27" fmla="*/ 31688 h 327100"/>
                <a:gd name="connsiteX28" fmla="*/ 292219 w 638952"/>
                <a:gd name="connsiteY28" fmla="*/ 3113 h 32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8952" h="327100">
                  <a:moveTo>
                    <a:pt x="292219" y="3113"/>
                  </a:moveTo>
                  <a:cubicBezTo>
                    <a:pt x="298040" y="15284"/>
                    <a:pt x="453086" y="83017"/>
                    <a:pt x="501769" y="104713"/>
                  </a:cubicBezTo>
                  <a:cubicBezTo>
                    <a:pt x="550452" y="126409"/>
                    <a:pt x="579557" y="125351"/>
                    <a:pt x="584319" y="133288"/>
                  </a:cubicBezTo>
                  <a:cubicBezTo>
                    <a:pt x="589082" y="141226"/>
                    <a:pt x="521348" y="132230"/>
                    <a:pt x="530344" y="152338"/>
                  </a:cubicBezTo>
                  <a:cubicBezTo>
                    <a:pt x="539340" y="172446"/>
                    <a:pt x="631415" y="241767"/>
                    <a:pt x="638294" y="253938"/>
                  </a:cubicBezTo>
                  <a:cubicBezTo>
                    <a:pt x="645173" y="266109"/>
                    <a:pt x="596490" y="237534"/>
                    <a:pt x="571619" y="225363"/>
                  </a:cubicBezTo>
                  <a:cubicBezTo>
                    <a:pt x="546748" y="213192"/>
                    <a:pt x="522936" y="183030"/>
                    <a:pt x="489069" y="180913"/>
                  </a:cubicBezTo>
                  <a:cubicBezTo>
                    <a:pt x="455202" y="178796"/>
                    <a:pt x="394877" y="197846"/>
                    <a:pt x="368419" y="212663"/>
                  </a:cubicBezTo>
                  <a:cubicBezTo>
                    <a:pt x="341961" y="227480"/>
                    <a:pt x="339315" y="270342"/>
                    <a:pt x="330319" y="269813"/>
                  </a:cubicBezTo>
                  <a:cubicBezTo>
                    <a:pt x="321323" y="269284"/>
                    <a:pt x="325027" y="218484"/>
                    <a:pt x="314444" y="209488"/>
                  </a:cubicBezTo>
                  <a:cubicBezTo>
                    <a:pt x="303861" y="200492"/>
                    <a:pt x="277931" y="196259"/>
                    <a:pt x="266819" y="215838"/>
                  </a:cubicBezTo>
                  <a:cubicBezTo>
                    <a:pt x="255707" y="235417"/>
                    <a:pt x="253590" y="323259"/>
                    <a:pt x="247769" y="326963"/>
                  </a:cubicBezTo>
                  <a:cubicBezTo>
                    <a:pt x="241948" y="330667"/>
                    <a:pt x="241948" y="258701"/>
                    <a:pt x="231894" y="238063"/>
                  </a:cubicBezTo>
                  <a:cubicBezTo>
                    <a:pt x="221840" y="217425"/>
                    <a:pt x="203848" y="197317"/>
                    <a:pt x="187444" y="203138"/>
                  </a:cubicBezTo>
                  <a:cubicBezTo>
                    <a:pt x="171040" y="208959"/>
                    <a:pt x="142994" y="266638"/>
                    <a:pt x="133469" y="272988"/>
                  </a:cubicBezTo>
                  <a:cubicBezTo>
                    <a:pt x="123944" y="279338"/>
                    <a:pt x="139290" y="247588"/>
                    <a:pt x="130294" y="241238"/>
                  </a:cubicBezTo>
                  <a:cubicBezTo>
                    <a:pt x="121298" y="234888"/>
                    <a:pt x="101190" y="241238"/>
                    <a:pt x="79494" y="234888"/>
                  </a:cubicBezTo>
                  <a:cubicBezTo>
                    <a:pt x="57798" y="228538"/>
                    <a:pt x="-3056" y="196259"/>
                    <a:pt x="119" y="203138"/>
                  </a:cubicBezTo>
                  <a:cubicBezTo>
                    <a:pt x="3294" y="210017"/>
                    <a:pt x="92723" y="276163"/>
                    <a:pt x="98544" y="276163"/>
                  </a:cubicBezTo>
                  <a:cubicBezTo>
                    <a:pt x="104365" y="276163"/>
                    <a:pt x="21815" y="212663"/>
                    <a:pt x="35044" y="203138"/>
                  </a:cubicBezTo>
                  <a:cubicBezTo>
                    <a:pt x="48273" y="193613"/>
                    <a:pt x="165748" y="218484"/>
                    <a:pt x="177919" y="219013"/>
                  </a:cubicBezTo>
                  <a:cubicBezTo>
                    <a:pt x="190090" y="219542"/>
                    <a:pt x="72615" y="213192"/>
                    <a:pt x="108069" y="206313"/>
                  </a:cubicBezTo>
                  <a:cubicBezTo>
                    <a:pt x="143523" y="199434"/>
                    <a:pt x="335611" y="186734"/>
                    <a:pt x="390644" y="177738"/>
                  </a:cubicBezTo>
                  <a:cubicBezTo>
                    <a:pt x="445677" y="168742"/>
                    <a:pt x="440386" y="155513"/>
                    <a:pt x="438269" y="152338"/>
                  </a:cubicBezTo>
                  <a:cubicBezTo>
                    <a:pt x="436152" y="149163"/>
                    <a:pt x="355719" y="164509"/>
                    <a:pt x="377944" y="158688"/>
                  </a:cubicBezTo>
                  <a:cubicBezTo>
                    <a:pt x="400169" y="152867"/>
                    <a:pt x="535107" y="126938"/>
                    <a:pt x="571619" y="117413"/>
                  </a:cubicBezTo>
                  <a:cubicBezTo>
                    <a:pt x="608131" y="107888"/>
                    <a:pt x="614481" y="115825"/>
                    <a:pt x="597019" y="101538"/>
                  </a:cubicBezTo>
                  <a:cubicBezTo>
                    <a:pt x="579557" y="87251"/>
                    <a:pt x="511294" y="45975"/>
                    <a:pt x="466844" y="31688"/>
                  </a:cubicBezTo>
                  <a:cubicBezTo>
                    <a:pt x="422394" y="17401"/>
                    <a:pt x="286398" y="-9058"/>
                    <a:pt x="292219" y="31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フリーフォーム 30">
              <a:extLst>
                <a:ext uri="{FF2B5EF4-FFF2-40B4-BE49-F238E27FC236}">
                  <a16:creationId xmlns:a16="http://schemas.microsoft.com/office/drawing/2014/main" id="{1E2E04BF-C8BA-74DD-2CB4-453CF3BE297E}"/>
                </a:ext>
              </a:extLst>
            </p:cNvPr>
            <p:cNvSpPr/>
            <p:nvPr/>
          </p:nvSpPr>
          <p:spPr>
            <a:xfrm>
              <a:off x="5398156" y="3215957"/>
              <a:ext cx="508001" cy="217038"/>
            </a:xfrm>
            <a:custGeom>
              <a:avLst/>
              <a:gdLst>
                <a:gd name="connsiteX0" fmla="*/ 504169 w 508001"/>
                <a:gd name="connsiteY0" fmla="*/ 318 h 217038"/>
                <a:gd name="connsiteX1" fmla="*/ 313669 w 508001"/>
                <a:gd name="connsiteY1" fmla="*/ 73343 h 217038"/>
                <a:gd name="connsiteX2" fmla="*/ 148569 w 508001"/>
                <a:gd name="connsiteY2" fmla="*/ 168593 h 217038"/>
                <a:gd name="connsiteX3" fmla="*/ 266044 w 508001"/>
                <a:gd name="connsiteY3" fmla="*/ 98743 h 217038"/>
                <a:gd name="connsiteX4" fmla="*/ 85069 w 508001"/>
                <a:gd name="connsiteY4" fmla="*/ 165418 h 217038"/>
                <a:gd name="connsiteX5" fmla="*/ 50144 w 508001"/>
                <a:gd name="connsiteY5" fmla="*/ 216218 h 217038"/>
                <a:gd name="connsiteX6" fmla="*/ 132694 w 508001"/>
                <a:gd name="connsiteY6" fmla="*/ 124143 h 217038"/>
                <a:gd name="connsiteX7" fmla="*/ 2519 w 508001"/>
                <a:gd name="connsiteY7" fmla="*/ 181293 h 217038"/>
                <a:gd name="connsiteX8" fmla="*/ 272394 w 508001"/>
                <a:gd name="connsiteY8" fmla="*/ 57468 h 217038"/>
                <a:gd name="connsiteX9" fmla="*/ 129519 w 508001"/>
                <a:gd name="connsiteY9" fmla="*/ 101918 h 217038"/>
                <a:gd name="connsiteX10" fmla="*/ 504169 w 508001"/>
                <a:gd name="connsiteY10" fmla="*/ 318 h 217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8001" h="217038">
                  <a:moveTo>
                    <a:pt x="504169" y="318"/>
                  </a:moveTo>
                  <a:cubicBezTo>
                    <a:pt x="534860" y="-4444"/>
                    <a:pt x="372936" y="45297"/>
                    <a:pt x="313669" y="73343"/>
                  </a:cubicBezTo>
                  <a:cubicBezTo>
                    <a:pt x="254402" y="101389"/>
                    <a:pt x="156506" y="164360"/>
                    <a:pt x="148569" y="168593"/>
                  </a:cubicBezTo>
                  <a:cubicBezTo>
                    <a:pt x="140632" y="172826"/>
                    <a:pt x="276627" y="99272"/>
                    <a:pt x="266044" y="98743"/>
                  </a:cubicBezTo>
                  <a:cubicBezTo>
                    <a:pt x="255461" y="98214"/>
                    <a:pt x="121052" y="145839"/>
                    <a:pt x="85069" y="165418"/>
                  </a:cubicBezTo>
                  <a:cubicBezTo>
                    <a:pt x="49086" y="184997"/>
                    <a:pt x="42206" y="223097"/>
                    <a:pt x="50144" y="216218"/>
                  </a:cubicBezTo>
                  <a:cubicBezTo>
                    <a:pt x="58082" y="209339"/>
                    <a:pt x="140631" y="129964"/>
                    <a:pt x="132694" y="124143"/>
                  </a:cubicBezTo>
                  <a:cubicBezTo>
                    <a:pt x="124757" y="118322"/>
                    <a:pt x="-20764" y="192405"/>
                    <a:pt x="2519" y="181293"/>
                  </a:cubicBezTo>
                  <a:cubicBezTo>
                    <a:pt x="25802" y="170181"/>
                    <a:pt x="251227" y="70697"/>
                    <a:pt x="272394" y="57468"/>
                  </a:cubicBezTo>
                  <a:cubicBezTo>
                    <a:pt x="293561" y="44239"/>
                    <a:pt x="95652" y="107739"/>
                    <a:pt x="129519" y="101918"/>
                  </a:cubicBezTo>
                  <a:cubicBezTo>
                    <a:pt x="163386" y="96097"/>
                    <a:pt x="473478" y="5080"/>
                    <a:pt x="504169" y="3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フリーフォーム 31">
              <a:extLst>
                <a:ext uri="{FF2B5EF4-FFF2-40B4-BE49-F238E27FC236}">
                  <a16:creationId xmlns:a16="http://schemas.microsoft.com/office/drawing/2014/main" id="{576743C9-50F8-C9E7-C099-7B6F33D8B657}"/>
                </a:ext>
              </a:extLst>
            </p:cNvPr>
            <p:cNvSpPr/>
            <p:nvPr/>
          </p:nvSpPr>
          <p:spPr>
            <a:xfrm>
              <a:off x="5419120" y="3513475"/>
              <a:ext cx="619756" cy="38527"/>
            </a:xfrm>
            <a:custGeom>
              <a:avLst/>
              <a:gdLst>
                <a:gd name="connsiteX0" fmla="*/ 605 w 619756"/>
                <a:gd name="connsiteY0" fmla="*/ 7600 h 38527"/>
                <a:gd name="connsiteX1" fmla="*/ 210155 w 619756"/>
                <a:gd name="connsiteY1" fmla="*/ 13950 h 38527"/>
                <a:gd name="connsiteX2" fmla="*/ 372080 w 619756"/>
                <a:gd name="connsiteY2" fmla="*/ 13950 h 38527"/>
                <a:gd name="connsiteX3" fmla="*/ 295880 w 619756"/>
                <a:gd name="connsiteY3" fmla="*/ 13950 h 38527"/>
                <a:gd name="connsiteX4" fmla="*/ 441930 w 619756"/>
                <a:gd name="connsiteY4" fmla="*/ 1250 h 38527"/>
                <a:gd name="connsiteX5" fmla="*/ 619730 w 619756"/>
                <a:gd name="connsiteY5" fmla="*/ 4425 h 38527"/>
                <a:gd name="connsiteX6" fmla="*/ 429230 w 619756"/>
                <a:gd name="connsiteY6" fmla="*/ 36175 h 38527"/>
                <a:gd name="connsiteX7" fmla="*/ 137130 w 619756"/>
                <a:gd name="connsiteY7" fmla="*/ 36175 h 38527"/>
                <a:gd name="connsiteX8" fmla="*/ 280005 w 619756"/>
                <a:gd name="connsiteY8" fmla="*/ 36175 h 38527"/>
                <a:gd name="connsiteX9" fmla="*/ 605 w 619756"/>
                <a:gd name="connsiteY9" fmla="*/ 7600 h 38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9756" h="38527">
                  <a:moveTo>
                    <a:pt x="605" y="7600"/>
                  </a:moveTo>
                  <a:cubicBezTo>
                    <a:pt x="-11037" y="3896"/>
                    <a:pt x="148243" y="12892"/>
                    <a:pt x="210155" y="13950"/>
                  </a:cubicBezTo>
                  <a:cubicBezTo>
                    <a:pt x="272067" y="15008"/>
                    <a:pt x="372080" y="13950"/>
                    <a:pt x="372080" y="13950"/>
                  </a:cubicBezTo>
                  <a:cubicBezTo>
                    <a:pt x="386367" y="13950"/>
                    <a:pt x="284238" y="16067"/>
                    <a:pt x="295880" y="13950"/>
                  </a:cubicBezTo>
                  <a:cubicBezTo>
                    <a:pt x="307522" y="11833"/>
                    <a:pt x="387955" y="2837"/>
                    <a:pt x="441930" y="1250"/>
                  </a:cubicBezTo>
                  <a:cubicBezTo>
                    <a:pt x="495905" y="-338"/>
                    <a:pt x="621847" y="-1396"/>
                    <a:pt x="619730" y="4425"/>
                  </a:cubicBezTo>
                  <a:cubicBezTo>
                    <a:pt x="617613" y="10246"/>
                    <a:pt x="509663" y="30883"/>
                    <a:pt x="429230" y="36175"/>
                  </a:cubicBezTo>
                  <a:cubicBezTo>
                    <a:pt x="348797" y="41467"/>
                    <a:pt x="137130" y="36175"/>
                    <a:pt x="137130" y="36175"/>
                  </a:cubicBezTo>
                  <a:cubicBezTo>
                    <a:pt x="112259" y="36175"/>
                    <a:pt x="295880" y="38292"/>
                    <a:pt x="280005" y="36175"/>
                  </a:cubicBezTo>
                  <a:cubicBezTo>
                    <a:pt x="264130" y="34058"/>
                    <a:pt x="12247" y="11304"/>
                    <a:pt x="605" y="76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 32">
              <a:extLst>
                <a:ext uri="{FF2B5EF4-FFF2-40B4-BE49-F238E27FC236}">
                  <a16:creationId xmlns:a16="http://schemas.microsoft.com/office/drawing/2014/main" id="{B8678659-1720-6E63-97F5-070E164848FD}"/>
                </a:ext>
              </a:extLst>
            </p:cNvPr>
            <p:cNvSpPr/>
            <p:nvPr/>
          </p:nvSpPr>
          <p:spPr>
            <a:xfrm>
              <a:off x="5379906" y="3317687"/>
              <a:ext cx="271600" cy="263727"/>
            </a:xfrm>
            <a:custGeom>
              <a:avLst/>
              <a:gdLst>
                <a:gd name="connsiteX0" fmla="*/ 271594 w 271600"/>
                <a:gd name="connsiteY0" fmla="*/ 188 h 263727"/>
                <a:gd name="connsiteX1" fmla="*/ 93794 w 271600"/>
                <a:gd name="connsiteY1" fmla="*/ 162113 h 263727"/>
                <a:gd name="connsiteX2" fmla="*/ 4894 w 271600"/>
                <a:gd name="connsiteY2" fmla="*/ 222438 h 263727"/>
                <a:gd name="connsiteX3" fmla="*/ 17594 w 271600"/>
                <a:gd name="connsiteY3" fmla="*/ 247838 h 263727"/>
                <a:gd name="connsiteX4" fmla="*/ 68394 w 271600"/>
                <a:gd name="connsiteY4" fmla="*/ 247838 h 263727"/>
                <a:gd name="connsiteX5" fmla="*/ 27119 w 271600"/>
                <a:gd name="connsiteY5" fmla="*/ 263713 h 263727"/>
                <a:gd name="connsiteX6" fmla="*/ 179519 w 271600"/>
                <a:gd name="connsiteY6" fmla="*/ 244663 h 263727"/>
                <a:gd name="connsiteX7" fmla="*/ 55694 w 271600"/>
                <a:gd name="connsiteY7" fmla="*/ 263713 h 263727"/>
                <a:gd name="connsiteX8" fmla="*/ 14419 w 271600"/>
                <a:gd name="connsiteY8" fmla="*/ 241488 h 263727"/>
                <a:gd name="connsiteX9" fmla="*/ 144594 w 271600"/>
                <a:gd name="connsiteY9" fmla="*/ 158938 h 263727"/>
                <a:gd name="connsiteX10" fmla="*/ 87444 w 271600"/>
                <a:gd name="connsiteY10" fmla="*/ 197038 h 263727"/>
                <a:gd name="connsiteX11" fmla="*/ 271594 w 271600"/>
                <a:gd name="connsiteY11" fmla="*/ 188 h 26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1600" h="263727">
                  <a:moveTo>
                    <a:pt x="271594" y="188"/>
                  </a:moveTo>
                  <a:cubicBezTo>
                    <a:pt x="272652" y="-5633"/>
                    <a:pt x="138244" y="125071"/>
                    <a:pt x="93794" y="162113"/>
                  </a:cubicBezTo>
                  <a:cubicBezTo>
                    <a:pt x="49344" y="199155"/>
                    <a:pt x="17594" y="208151"/>
                    <a:pt x="4894" y="222438"/>
                  </a:cubicBezTo>
                  <a:cubicBezTo>
                    <a:pt x="-7806" y="236726"/>
                    <a:pt x="7011" y="243605"/>
                    <a:pt x="17594" y="247838"/>
                  </a:cubicBezTo>
                  <a:cubicBezTo>
                    <a:pt x="28177" y="252071"/>
                    <a:pt x="66806" y="245192"/>
                    <a:pt x="68394" y="247838"/>
                  </a:cubicBezTo>
                  <a:cubicBezTo>
                    <a:pt x="69981" y="250484"/>
                    <a:pt x="8598" y="264242"/>
                    <a:pt x="27119" y="263713"/>
                  </a:cubicBezTo>
                  <a:cubicBezTo>
                    <a:pt x="45640" y="263184"/>
                    <a:pt x="174757" y="244663"/>
                    <a:pt x="179519" y="244663"/>
                  </a:cubicBezTo>
                  <a:cubicBezTo>
                    <a:pt x="184281" y="244663"/>
                    <a:pt x="83211" y="264242"/>
                    <a:pt x="55694" y="263713"/>
                  </a:cubicBezTo>
                  <a:cubicBezTo>
                    <a:pt x="28177" y="263184"/>
                    <a:pt x="-398" y="258950"/>
                    <a:pt x="14419" y="241488"/>
                  </a:cubicBezTo>
                  <a:cubicBezTo>
                    <a:pt x="29236" y="224026"/>
                    <a:pt x="132423" y="166346"/>
                    <a:pt x="144594" y="158938"/>
                  </a:cubicBezTo>
                  <a:cubicBezTo>
                    <a:pt x="156765" y="151530"/>
                    <a:pt x="65748" y="219263"/>
                    <a:pt x="87444" y="197038"/>
                  </a:cubicBezTo>
                  <a:cubicBezTo>
                    <a:pt x="109140" y="174813"/>
                    <a:pt x="270536" y="6009"/>
                    <a:pt x="271594" y="1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円/楕円 34">
              <a:extLst>
                <a:ext uri="{FF2B5EF4-FFF2-40B4-BE49-F238E27FC236}">
                  <a16:creationId xmlns:a16="http://schemas.microsoft.com/office/drawing/2014/main" id="{908F5A9D-C0EE-F3F9-6E5C-A9F37047CE92}"/>
                </a:ext>
              </a:extLst>
            </p:cNvPr>
            <p:cNvSpPr/>
            <p:nvPr/>
          </p:nvSpPr>
          <p:spPr>
            <a:xfrm>
              <a:off x="5731999" y="3389225"/>
              <a:ext cx="60325" cy="603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月 35">
              <a:extLst>
                <a:ext uri="{FF2B5EF4-FFF2-40B4-BE49-F238E27FC236}">
                  <a16:creationId xmlns:a16="http://schemas.microsoft.com/office/drawing/2014/main" id="{F622023E-6832-7875-1E09-11C8D33E29E3}"/>
                </a:ext>
              </a:extLst>
            </p:cNvPr>
            <p:cNvSpPr/>
            <p:nvPr/>
          </p:nvSpPr>
          <p:spPr>
            <a:xfrm rot="14006809">
              <a:off x="5730669" y="3375014"/>
              <a:ext cx="123130" cy="152974"/>
            </a:xfrm>
            <a:prstGeom prst="mo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フリーフォーム 36">
              <a:extLst>
                <a:ext uri="{FF2B5EF4-FFF2-40B4-BE49-F238E27FC236}">
                  <a16:creationId xmlns:a16="http://schemas.microsoft.com/office/drawing/2014/main" id="{8E5B4594-0F59-F51A-4DCA-2E5B4A02BA0C}"/>
                </a:ext>
              </a:extLst>
            </p:cNvPr>
            <p:cNvSpPr/>
            <p:nvPr/>
          </p:nvSpPr>
          <p:spPr>
            <a:xfrm>
              <a:off x="5192065" y="3254358"/>
              <a:ext cx="294335" cy="197046"/>
            </a:xfrm>
            <a:custGeom>
              <a:avLst/>
              <a:gdLst>
                <a:gd name="connsiteX0" fmla="*/ 294335 w 294335"/>
                <a:gd name="connsiteY0" fmla="*/ 17 h 197046"/>
                <a:gd name="connsiteX1" fmla="*/ 87960 w 294335"/>
                <a:gd name="connsiteY1" fmla="*/ 123842 h 197046"/>
                <a:gd name="connsiteX2" fmla="*/ 214960 w 294335"/>
                <a:gd name="connsiteY2" fmla="*/ 63517 h 197046"/>
                <a:gd name="connsiteX3" fmla="*/ 33985 w 294335"/>
                <a:gd name="connsiteY3" fmla="*/ 158767 h 197046"/>
                <a:gd name="connsiteX4" fmla="*/ 8585 w 294335"/>
                <a:gd name="connsiteY4" fmla="*/ 193692 h 197046"/>
                <a:gd name="connsiteX5" fmla="*/ 135585 w 294335"/>
                <a:gd name="connsiteY5" fmla="*/ 82567 h 197046"/>
                <a:gd name="connsiteX6" fmla="*/ 87960 w 294335"/>
                <a:gd name="connsiteY6" fmla="*/ 114317 h 197046"/>
                <a:gd name="connsiteX7" fmla="*/ 294335 w 294335"/>
                <a:gd name="connsiteY7" fmla="*/ 17 h 197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4335" h="197046">
                  <a:moveTo>
                    <a:pt x="294335" y="17"/>
                  </a:moveTo>
                  <a:cubicBezTo>
                    <a:pt x="294335" y="1604"/>
                    <a:pt x="101189" y="113259"/>
                    <a:pt x="87960" y="123842"/>
                  </a:cubicBezTo>
                  <a:cubicBezTo>
                    <a:pt x="74731" y="134425"/>
                    <a:pt x="223956" y="57696"/>
                    <a:pt x="214960" y="63517"/>
                  </a:cubicBezTo>
                  <a:cubicBezTo>
                    <a:pt x="205964" y="69338"/>
                    <a:pt x="68381" y="137071"/>
                    <a:pt x="33985" y="158767"/>
                  </a:cubicBezTo>
                  <a:cubicBezTo>
                    <a:pt x="-411" y="180463"/>
                    <a:pt x="-8348" y="206392"/>
                    <a:pt x="8585" y="193692"/>
                  </a:cubicBezTo>
                  <a:cubicBezTo>
                    <a:pt x="25518" y="180992"/>
                    <a:pt x="122356" y="95796"/>
                    <a:pt x="135585" y="82567"/>
                  </a:cubicBezTo>
                  <a:cubicBezTo>
                    <a:pt x="148814" y="69338"/>
                    <a:pt x="68381" y="124371"/>
                    <a:pt x="87960" y="114317"/>
                  </a:cubicBezTo>
                  <a:cubicBezTo>
                    <a:pt x="107539" y="104263"/>
                    <a:pt x="294335" y="-1570"/>
                    <a:pt x="294335" y="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フリーフォーム 37">
              <a:extLst>
                <a:ext uri="{FF2B5EF4-FFF2-40B4-BE49-F238E27FC236}">
                  <a16:creationId xmlns:a16="http://schemas.microsoft.com/office/drawing/2014/main" id="{48B046CC-B7E7-7376-CFDF-06EB527DFD1E}"/>
                </a:ext>
              </a:extLst>
            </p:cNvPr>
            <p:cNvSpPr/>
            <p:nvPr/>
          </p:nvSpPr>
          <p:spPr>
            <a:xfrm>
              <a:off x="5362310" y="3088904"/>
              <a:ext cx="515390" cy="191548"/>
            </a:xfrm>
            <a:custGeom>
              <a:avLst/>
              <a:gdLst>
                <a:gd name="connsiteX0" fmla="*/ 265 w 515390"/>
                <a:gd name="connsiteY0" fmla="*/ 190871 h 191548"/>
                <a:gd name="connsiteX1" fmla="*/ 216165 w 515390"/>
                <a:gd name="connsiteY1" fmla="*/ 117846 h 191548"/>
                <a:gd name="connsiteX2" fmla="*/ 165365 w 515390"/>
                <a:gd name="connsiteY2" fmla="*/ 143246 h 191548"/>
                <a:gd name="connsiteX3" fmla="*/ 311415 w 515390"/>
                <a:gd name="connsiteY3" fmla="*/ 79746 h 191548"/>
                <a:gd name="connsiteX4" fmla="*/ 390790 w 515390"/>
                <a:gd name="connsiteY4" fmla="*/ 79746 h 191548"/>
                <a:gd name="connsiteX5" fmla="*/ 286015 w 515390"/>
                <a:gd name="connsiteY5" fmla="*/ 89271 h 191548"/>
                <a:gd name="connsiteX6" fmla="*/ 419365 w 515390"/>
                <a:gd name="connsiteY6" fmla="*/ 79746 h 191548"/>
                <a:gd name="connsiteX7" fmla="*/ 514615 w 515390"/>
                <a:gd name="connsiteY7" fmla="*/ 371 h 191548"/>
                <a:gd name="connsiteX8" fmla="*/ 457465 w 515390"/>
                <a:gd name="connsiteY8" fmla="*/ 51171 h 191548"/>
                <a:gd name="connsiteX9" fmla="*/ 336815 w 515390"/>
                <a:gd name="connsiteY9" fmla="*/ 79746 h 191548"/>
                <a:gd name="connsiteX10" fmla="*/ 181240 w 515390"/>
                <a:gd name="connsiteY10" fmla="*/ 76571 h 191548"/>
                <a:gd name="connsiteX11" fmla="*/ 266965 w 515390"/>
                <a:gd name="connsiteY11" fmla="*/ 67046 h 191548"/>
                <a:gd name="connsiteX12" fmla="*/ 265 w 515390"/>
                <a:gd name="connsiteY12" fmla="*/ 190871 h 19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5390" h="191548">
                  <a:moveTo>
                    <a:pt x="265" y="190871"/>
                  </a:moveTo>
                  <a:cubicBezTo>
                    <a:pt x="-8202" y="199338"/>
                    <a:pt x="188649" y="125783"/>
                    <a:pt x="216165" y="117846"/>
                  </a:cubicBezTo>
                  <a:cubicBezTo>
                    <a:pt x="243681" y="109909"/>
                    <a:pt x="149490" y="149596"/>
                    <a:pt x="165365" y="143246"/>
                  </a:cubicBezTo>
                  <a:cubicBezTo>
                    <a:pt x="181240" y="136896"/>
                    <a:pt x="273844" y="90329"/>
                    <a:pt x="311415" y="79746"/>
                  </a:cubicBezTo>
                  <a:cubicBezTo>
                    <a:pt x="348986" y="69163"/>
                    <a:pt x="395023" y="78159"/>
                    <a:pt x="390790" y="79746"/>
                  </a:cubicBezTo>
                  <a:cubicBezTo>
                    <a:pt x="386557" y="81333"/>
                    <a:pt x="281253" y="89271"/>
                    <a:pt x="286015" y="89271"/>
                  </a:cubicBezTo>
                  <a:cubicBezTo>
                    <a:pt x="290777" y="89271"/>
                    <a:pt x="381265" y="94563"/>
                    <a:pt x="419365" y="79746"/>
                  </a:cubicBezTo>
                  <a:cubicBezTo>
                    <a:pt x="457465" y="64929"/>
                    <a:pt x="508265" y="5133"/>
                    <a:pt x="514615" y="371"/>
                  </a:cubicBezTo>
                  <a:cubicBezTo>
                    <a:pt x="520965" y="-4391"/>
                    <a:pt x="487098" y="37942"/>
                    <a:pt x="457465" y="51171"/>
                  </a:cubicBezTo>
                  <a:cubicBezTo>
                    <a:pt x="427832" y="64400"/>
                    <a:pt x="382853" y="75513"/>
                    <a:pt x="336815" y="79746"/>
                  </a:cubicBezTo>
                  <a:cubicBezTo>
                    <a:pt x="290778" y="83979"/>
                    <a:pt x="192882" y="78688"/>
                    <a:pt x="181240" y="76571"/>
                  </a:cubicBezTo>
                  <a:cubicBezTo>
                    <a:pt x="169598" y="74454"/>
                    <a:pt x="294482" y="47996"/>
                    <a:pt x="266965" y="67046"/>
                  </a:cubicBezTo>
                  <a:cubicBezTo>
                    <a:pt x="239448" y="86096"/>
                    <a:pt x="8732" y="182404"/>
                    <a:pt x="265" y="1908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フリーフォーム 38">
              <a:extLst>
                <a:ext uri="{FF2B5EF4-FFF2-40B4-BE49-F238E27FC236}">
                  <a16:creationId xmlns:a16="http://schemas.microsoft.com/office/drawing/2014/main" id="{8A65590E-AC70-1C28-8D87-DCB8CE6B084A}"/>
                </a:ext>
              </a:extLst>
            </p:cNvPr>
            <p:cNvSpPr/>
            <p:nvPr/>
          </p:nvSpPr>
          <p:spPr>
            <a:xfrm>
              <a:off x="5371481" y="3057060"/>
              <a:ext cx="223535" cy="229496"/>
            </a:xfrm>
            <a:custGeom>
              <a:avLst/>
              <a:gdLst>
                <a:gd name="connsiteX0" fmla="*/ 222869 w 223535"/>
                <a:gd name="connsiteY0" fmla="*/ 465 h 229496"/>
                <a:gd name="connsiteX1" fmla="*/ 111744 w 223535"/>
                <a:gd name="connsiteY1" fmla="*/ 67140 h 229496"/>
                <a:gd name="connsiteX2" fmla="*/ 70469 w 223535"/>
                <a:gd name="connsiteY2" fmla="*/ 133815 h 229496"/>
                <a:gd name="connsiteX3" fmla="*/ 102219 w 223535"/>
                <a:gd name="connsiteY3" fmla="*/ 89365 h 229496"/>
                <a:gd name="connsiteX4" fmla="*/ 619 w 223535"/>
                <a:gd name="connsiteY4" fmla="*/ 229065 h 229496"/>
                <a:gd name="connsiteX5" fmla="*/ 60944 w 223535"/>
                <a:gd name="connsiteY5" fmla="*/ 130640 h 229496"/>
                <a:gd name="connsiteX6" fmla="*/ 89519 w 223535"/>
                <a:gd name="connsiteY6" fmla="*/ 60790 h 229496"/>
                <a:gd name="connsiteX7" fmla="*/ 54594 w 223535"/>
                <a:gd name="connsiteY7" fmla="*/ 102065 h 229496"/>
                <a:gd name="connsiteX8" fmla="*/ 222869 w 223535"/>
                <a:gd name="connsiteY8" fmla="*/ 465 h 22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3535" h="229496">
                  <a:moveTo>
                    <a:pt x="222869" y="465"/>
                  </a:moveTo>
                  <a:cubicBezTo>
                    <a:pt x="232394" y="-5356"/>
                    <a:pt x="137144" y="44915"/>
                    <a:pt x="111744" y="67140"/>
                  </a:cubicBezTo>
                  <a:cubicBezTo>
                    <a:pt x="86344" y="89365"/>
                    <a:pt x="72056" y="130111"/>
                    <a:pt x="70469" y="133815"/>
                  </a:cubicBezTo>
                  <a:cubicBezTo>
                    <a:pt x="68882" y="137519"/>
                    <a:pt x="113861" y="73490"/>
                    <a:pt x="102219" y="89365"/>
                  </a:cubicBezTo>
                  <a:cubicBezTo>
                    <a:pt x="90577" y="105240"/>
                    <a:pt x="7498" y="222186"/>
                    <a:pt x="619" y="229065"/>
                  </a:cubicBezTo>
                  <a:cubicBezTo>
                    <a:pt x="-6260" y="235944"/>
                    <a:pt x="46127" y="158686"/>
                    <a:pt x="60944" y="130640"/>
                  </a:cubicBezTo>
                  <a:cubicBezTo>
                    <a:pt x="75761" y="102594"/>
                    <a:pt x="90577" y="65552"/>
                    <a:pt x="89519" y="60790"/>
                  </a:cubicBezTo>
                  <a:cubicBezTo>
                    <a:pt x="88461" y="56028"/>
                    <a:pt x="30781" y="111590"/>
                    <a:pt x="54594" y="102065"/>
                  </a:cubicBezTo>
                  <a:cubicBezTo>
                    <a:pt x="78406" y="92540"/>
                    <a:pt x="213344" y="6286"/>
                    <a:pt x="222869" y="4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フリーフォーム 39">
              <a:extLst>
                <a:ext uri="{FF2B5EF4-FFF2-40B4-BE49-F238E27FC236}">
                  <a16:creationId xmlns:a16="http://schemas.microsoft.com/office/drawing/2014/main" id="{F862FBB2-B110-2521-EC94-2379F616623E}"/>
                </a:ext>
              </a:extLst>
            </p:cNvPr>
            <p:cNvSpPr/>
            <p:nvPr/>
          </p:nvSpPr>
          <p:spPr>
            <a:xfrm>
              <a:off x="5511789" y="2967026"/>
              <a:ext cx="489386" cy="173115"/>
            </a:xfrm>
            <a:custGeom>
              <a:avLst/>
              <a:gdLst>
                <a:gd name="connsiteX0" fmla="*/ 11 w 489386"/>
                <a:gd name="connsiteY0" fmla="*/ 173049 h 173115"/>
                <a:gd name="connsiteX1" fmla="*/ 219086 w 489386"/>
                <a:gd name="connsiteY1" fmla="*/ 77799 h 173115"/>
                <a:gd name="connsiteX2" fmla="*/ 301636 w 489386"/>
                <a:gd name="connsiteY2" fmla="*/ 49224 h 173115"/>
                <a:gd name="connsiteX3" fmla="*/ 215911 w 489386"/>
                <a:gd name="connsiteY3" fmla="*/ 42874 h 173115"/>
                <a:gd name="connsiteX4" fmla="*/ 390536 w 489386"/>
                <a:gd name="connsiteY4" fmla="*/ 42874 h 173115"/>
                <a:gd name="connsiteX5" fmla="*/ 339736 w 489386"/>
                <a:gd name="connsiteY5" fmla="*/ 4774 h 173115"/>
                <a:gd name="connsiteX6" fmla="*/ 488961 w 489386"/>
                <a:gd name="connsiteY6" fmla="*/ 1599 h 173115"/>
                <a:gd name="connsiteX7" fmla="*/ 381011 w 489386"/>
                <a:gd name="connsiteY7" fmla="*/ 14299 h 173115"/>
                <a:gd name="connsiteX8" fmla="*/ 269886 w 489386"/>
                <a:gd name="connsiteY8" fmla="*/ 49224 h 173115"/>
                <a:gd name="connsiteX9" fmla="*/ 92086 w 489386"/>
                <a:gd name="connsiteY9" fmla="*/ 112724 h 173115"/>
                <a:gd name="connsiteX10" fmla="*/ 228611 w 489386"/>
                <a:gd name="connsiteY10" fmla="*/ 61924 h 173115"/>
                <a:gd name="connsiteX11" fmla="*/ 11 w 489386"/>
                <a:gd name="connsiteY11" fmla="*/ 173049 h 17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9386" h="173115">
                  <a:moveTo>
                    <a:pt x="11" y="173049"/>
                  </a:moveTo>
                  <a:cubicBezTo>
                    <a:pt x="-1577" y="175695"/>
                    <a:pt x="168815" y="98436"/>
                    <a:pt x="219086" y="77799"/>
                  </a:cubicBezTo>
                  <a:cubicBezTo>
                    <a:pt x="269357" y="57162"/>
                    <a:pt x="302165" y="55045"/>
                    <a:pt x="301636" y="49224"/>
                  </a:cubicBezTo>
                  <a:cubicBezTo>
                    <a:pt x="301107" y="43403"/>
                    <a:pt x="201094" y="43932"/>
                    <a:pt x="215911" y="42874"/>
                  </a:cubicBezTo>
                  <a:cubicBezTo>
                    <a:pt x="230728" y="41816"/>
                    <a:pt x="369899" y="49224"/>
                    <a:pt x="390536" y="42874"/>
                  </a:cubicBezTo>
                  <a:cubicBezTo>
                    <a:pt x="411173" y="36524"/>
                    <a:pt x="323332" y="11653"/>
                    <a:pt x="339736" y="4774"/>
                  </a:cubicBezTo>
                  <a:cubicBezTo>
                    <a:pt x="356140" y="-2105"/>
                    <a:pt x="482082" y="12"/>
                    <a:pt x="488961" y="1599"/>
                  </a:cubicBezTo>
                  <a:cubicBezTo>
                    <a:pt x="495840" y="3186"/>
                    <a:pt x="417523" y="6362"/>
                    <a:pt x="381011" y="14299"/>
                  </a:cubicBezTo>
                  <a:cubicBezTo>
                    <a:pt x="344499" y="22236"/>
                    <a:pt x="318040" y="32820"/>
                    <a:pt x="269886" y="49224"/>
                  </a:cubicBezTo>
                  <a:cubicBezTo>
                    <a:pt x="221732" y="65628"/>
                    <a:pt x="98965" y="110607"/>
                    <a:pt x="92086" y="112724"/>
                  </a:cubicBezTo>
                  <a:cubicBezTo>
                    <a:pt x="85207" y="114841"/>
                    <a:pt x="240782" y="55045"/>
                    <a:pt x="228611" y="61924"/>
                  </a:cubicBezTo>
                  <a:cubicBezTo>
                    <a:pt x="216440" y="68803"/>
                    <a:pt x="1599" y="170403"/>
                    <a:pt x="11" y="1730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フリーフォーム 40">
              <a:extLst>
                <a:ext uri="{FF2B5EF4-FFF2-40B4-BE49-F238E27FC236}">
                  <a16:creationId xmlns:a16="http://schemas.microsoft.com/office/drawing/2014/main" id="{D3E77002-F05A-F397-8E1D-329E60DCD6B3}"/>
                </a:ext>
              </a:extLst>
            </p:cNvPr>
            <p:cNvSpPr/>
            <p:nvPr/>
          </p:nvSpPr>
          <p:spPr>
            <a:xfrm>
              <a:off x="5517543" y="3013288"/>
              <a:ext cx="634438" cy="152519"/>
            </a:xfrm>
            <a:custGeom>
              <a:avLst/>
              <a:gdLst>
                <a:gd name="connsiteX0" fmla="*/ 19657 w 634438"/>
                <a:gd name="connsiteY0" fmla="*/ 145837 h 152519"/>
                <a:gd name="connsiteX1" fmla="*/ 318107 w 634438"/>
                <a:gd name="connsiteY1" fmla="*/ 12487 h 152519"/>
                <a:gd name="connsiteX2" fmla="*/ 403832 w 634438"/>
                <a:gd name="connsiteY2" fmla="*/ 34712 h 152519"/>
                <a:gd name="connsiteX3" fmla="*/ 308582 w 634438"/>
                <a:gd name="connsiteY3" fmla="*/ 53762 h 152519"/>
                <a:gd name="connsiteX4" fmla="*/ 632432 w 634438"/>
                <a:gd name="connsiteY4" fmla="*/ 28362 h 152519"/>
                <a:gd name="connsiteX5" fmla="*/ 441932 w 634438"/>
                <a:gd name="connsiteY5" fmla="*/ 34712 h 152519"/>
                <a:gd name="connsiteX6" fmla="*/ 368907 w 634438"/>
                <a:gd name="connsiteY6" fmla="*/ 2962 h 152519"/>
                <a:gd name="connsiteX7" fmla="*/ 64107 w 634438"/>
                <a:gd name="connsiteY7" fmla="*/ 120437 h 152519"/>
                <a:gd name="connsiteX8" fmla="*/ 19657 w 634438"/>
                <a:gd name="connsiteY8" fmla="*/ 145837 h 152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4438" h="152519">
                  <a:moveTo>
                    <a:pt x="19657" y="145837"/>
                  </a:moveTo>
                  <a:cubicBezTo>
                    <a:pt x="61990" y="127845"/>
                    <a:pt x="254078" y="31008"/>
                    <a:pt x="318107" y="12487"/>
                  </a:cubicBezTo>
                  <a:cubicBezTo>
                    <a:pt x="382136" y="-6034"/>
                    <a:pt x="405419" y="27833"/>
                    <a:pt x="403832" y="34712"/>
                  </a:cubicBezTo>
                  <a:cubicBezTo>
                    <a:pt x="402245" y="41591"/>
                    <a:pt x="270482" y="54820"/>
                    <a:pt x="308582" y="53762"/>
                  </a:cubicBezTo>
                  <a:cubicBezTo>
                    <a:pt x="346682" y="52704"/>
                    <a:pt x="610207" y="31537"/>
                    <a:pt x="632432" y="28362"/>
                  </a:cubicBezTo>
                  <a:cubicBezTo>
                    <a:pt x="654657" y="25187"/>
                    <a:pt x="485853" y="38945"/>
                    <a:pt x="441932" y="34712"/>
                  </a:cubicBezTo>
                  <a:cubicBezTo>
                    <a:pt x="398011" y="30479"/>
                    <a:pt x="431878" y="-11325"/>
                    <a:pt x="368907" y="2962"/>
                  </a:cubicBezTo>
                  <a:cubicBezTo>
                    <a:pt x="305936" y="17249"/>
                    <a:pt x="119669" y="98741"/>
                    <a:pt x="64107" y="120437"/>
                  </a:cubicBezTo>
                  <a:cubicBezTo>
                    <a:pt x="8545" y="142133"/>
                    <a:pt x="-22676" y="163829"/>
                    <a:pt x="19657" y="1458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フリーフォーム 41">
              <a:extLst>
                <a:ext uri="{FF2B5EF4-FFF2-40B4-BE49-F238E27FC236}">
                  <a16:creationId xmlns:a16="http://schemas.microsoft.com/office/drawing/2014/main" id="{4D611FE6-0C56-E418-398E-268163C6B7AC}"/>
                </a:ext>
              </a:extLst>
            </p:cNvPr>
            <p:cNvSpPr/>
            <p:nvPr/>
          </p:nvSpPr>
          <p:spPr>
            <a:xfrm>
              <a:off x="5619244" y="3048000"/>
              <a:ext cx="569498" cy="86444"/>
            </a:xfrm>
            <a:custGeom>
              <a:avLst/>
              <a:gdLst>
                <a:gd name="connsiteX0" fmla="*/ 506 w 569498"/>
                <a:gd name="connsiteY0" fmla="*/ 85725 h 86444"/>
                <a:gd name="connsiteX1" fmla="*/ 184656 w 569498"/>
                <a:gd name="connsiteY1" fmla="*/ 63500 h 86444"/>
                <a:gd name="connsiteX2" fmla="*/ 311656 w 569498"/>
                <a:gd name="connsiteY2" fmla="*/ 19050 h 86444"/>
                <a:gd name="connsiteX3" fmla="*/ 556131 w 569498"/>
                <a:gd name="connsiteY3" fmla="*/ 12700 h 86444"/>
                <a:gd name="connsiteX4" fmla="*/ 502156 w 569498"/>
                <a:gd name="connsiteY4" fmla="*/ 0 h 86444"/>
                <a:gd name="connsiteX5" fmla="*/ 206881 w 569498"/>
                <a:gd name="connsiteY5" fmla="*/ 12700 h 86444"/>
                <a:gd name="connsiteX6" fmla="*/ 292606 w 569498"/>
                <a:gd name="connsiteY6" fmla="*/ 9525 h 86444"/>
                <a:gd name="connsiteX7" fmla="*/ 244981 w 569498"/>
                <a:gd name="connsiteY7" fmla="*/ 38100 h 86444"/>
                <a:gd name="connsiteX8" fmla="*/ 506 w 569498"/>
                <a:gd name="connsiteY8" fmla="*/ 85725 h 86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9498" h="86444">
                  <a:moveTo>
                    <a:pt x="506" y="85725"/>
                  </a:moveTo>
                  <a:cubicBezTo>
                    <a:pt x="-9548" y="89958"/>
                    <a:pt x="132798" y="74612"/>
                    <a:pt x="184656" y="63500"/>
                  </a:cubicBezTo>
                  <a:cubicBezTo>
                    <a:pt x="236514" y="52388"/>
                    <a:pt x="249744" y="27517"/>
                    <a:pt x="311656" y="19050"/>
                  </a:cubicBezTo>
                  <a:cubicBezTo>
                    <a:pt x="373568" y="10583"/>
                    <a:pt x="524381" y="15875"/>
                    <a:pt x="556131" y="12700"/>
                  </a:cubicBezTo>
                  <a:cubicBezTo>
                    <a:pt x="587881" y="9525"/>
                    <a:pt x="560364" y="0"/>
                    <a:pt x="502156" y="0"/>
                  </a:cubicBezTo>
                  <a:cubicBezTo>
                    <a:pt x="443948" y="0"/>
                    <a:pt x="206881" y="12700"/>
                    <a:pt x="206881" y="12700"/>
                  </a:cubicBezTo>
                  <a:cubicBezTo>
                    <a:pt x="171956" y="14288"/>
                    <a:pt x="286256" y="5292"/>
                    <a:pt x="292606" y="9525"/>
                  </a:cubicBezTo>
                  <a:cubicBezTo>
                    <a:pt x="298956" y="13758"/>
                    <a:pt x="291018" y="27517"/>
                    <a:pt x="244981" y="38100"/>
                  </a:cubicBezTo>
                  <a:cubicBezTo>
                    <a:pt x="198944" y="48683"/>
                    <a:pt x="10560" y="81492"/>
                    <a:pt x="506" y="857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フリーフォーム 42">
              <a:extLst>
                <a:ext uri="{FF2B5EF4-FFF2-40B4-BE49-F238E27FC236}">
                  <a16:creationId xmlns:a16="http://schemas.microsoft.com/office/drawing/2014/main" id="{9FE3A97C-B5AA-3928-3CA1-A0AB650712D2}"/>
                </a:ext>
              </a:extLst>
            </p:cNvPr>
            <p:cNvSpPr/>
            <p:nvPr/>
          </p:nvSpPr>
          <p:spPr>
            <a:xfrm>
              <a:off x="5822938" y="2955775"/>
              <a:ext cx="424698" cy="70000"/>
            </a:xfrm>
            <a:custGeom>
              <a:avLst/>
              <a:gdLst>
                <a:gd name="connsiteX0" fmla="*/ 12 w 424698"/>
                <a:gd name="connsiteY0" fmla="*/ 70000 h 70000"/>
                <a:gd name="connsiteX1" fmla="*/ 298462 w 424698"/>
                <a:gd name="connsiteY1" fmla="*/ 9675 h 70000"/>
                <a:gd name="connsiteX2" fmla="*/ 158762 w 424698"/>
                <a:gd name="connsiteY2" fmla="*/ 150 h 70000"/>
                <a:gd name="connsiteX3" fmla="*/ 419112 w 424698"/>
                <a:gd name="connsiteY3" fmla="*/ 9675 h 70000"/>
                <a:gd name="connsiteX4" fmla="*/ 311162 w 424698"/>
                <a:gd name="connsiteY4" fmla="*/ 9675 h 70000"/>
                <a:gd name="connsiteX5" fmla="*/ 12 w 424698"/>
                <a:gd name="connsiteY5" fmla="*/ 70000 h 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4698" h="70000">
                  <a:moveTo>
                    <a:pt x="12" y="70000"/>
                  </a:moveTo>
                  <a:cubicBezTo>
                    <a:pt x="-2105" y="70000"/>
                    <a:pt x="272004" y="21317"/>
                    <a:pt x="298462" y="9675"/>
                  </a:cubicBezTo>
                  <a:cubicBezTo>
                    <a:pt x="324920" y="-1967"/>
                    <a:pt x="138654" y="150"/>
                    <a:pt x="158762" y="150"/>
                  </a:cubicBezTo>
                  <a:cubicBezTo>
                    <a:pt x="178870" y="150"/>
                    <a:pt x="393712" y="8087"/>
                    <a:pt x="419112" y="9675"/>
                  </a:cubicBezTo>
                  <a:cubicBezTo>
                    <a:pt x="444512" y="11262"/>
                    <a:pt x="378895" y="-1967"/>
                    <a:pt x="311162" y="9675"/>
                  </a:cubicBezTo>
                  <a:cubicBezTo>
                    <a:pt x="243429" y="21317"/>
                    <a:pt x="2129" y="70000"/>
                    <a:pt x="12" y="7000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フリーフォーム 43">
              <a:extLst>
                <a:ext uri="{FF2B5EF4-FFF2-40B4-BE49-F238E27FC236}">
                  <a16:creationId xmlns:a16="http://schemas.microsoft.com/office/drawing/2014/main" id="{CEB00265-B8F2-B738-48D0-8AD756106724}"/>
                </a:ext>
              </a:extLst>
            </p:cNvPr>
            <p:cNvSpPr/>
            <p:nvPr/>
          </p:nvSpPr>
          <p:spPr>
            <a:xfrm>
              <a:off x="5921371" y="3009416"/>
              <a:ext cx="472314" cy="93274"/>
            </a:xfrm>
            <a:custGeom>
              <a:avLst/>
              <a:gdLst>
                <a:gd name="connsiteX0" fmla="*/ 4 w 472314"/>
                <a:gd name="connsiteY0" fmla="*/ 38584 h 93274"/>
                <a:gd name="connsiteX1" fmla="*/ 238129 w 472314"/>
                <a:gd name="connsiteY1" fmla="*/ 22709 h 93274"/>
                <a:gd name="connsiteX2" fmla="*/ 301629 w 472314"/>
                <a:gd name="connsiteY2" fmla="*/ 38584 h 93274"/>
                <a:gd name="connsiteX3" fmla="*/ 222254 w 472314"/>
                <a:gd name="connsiteY3" fmla="*/ 484 h 93274"/>
                <a:gd name="connsiteX4" fmla="*/ 352429 w 472314"/>
                <a:gd name="connsiteY4" fmla="*/ 70334 h 93274"/>
                <a:gd name="connsiteX5" fmla="*/ 469904 w 472314"/>
                <a:gd name="connsiteY5" fmla="*/ 89384 h 93274"/>
                <a:gd name="connsiteX6" fmla="*/ 415929 w 472314"/>
                <a:gd name="connsiteY6" fmla="*/ 89384 h 93274"/>
                <a:gd name="connsiteX7" fmla="*/ 234954 w 472314"/>
                <a:gd name="connsiteY7" fmla="*/ 48109 h 93274"/>
                <a:gd name="connsiteX8" fmla="*/ 320679 w 472314"/>
                <a:gd name="connsiteY8" fmla="*/ 73509 h 93274"/>
                <a:gd name="connsiteX9" fmla="*/ 254004 w 472314"/>
                <a:gd name="connsiteY9" fmla="*/ 25884 h 93274"/>
                <a:gd name="connsiteX10" fmla="*/ 177804 w 472314"/>
                <a:gd name="connsiteY10" fmla="*/ 484 h 93274"/>
                <a:gd name="connsiteX11" fmla="*/ 244479 w 472314"/>
                <a:gd name="connsiteY11" fmla="*/ 41759 h 93274"/>
                <a:gd name="connsiteX12" fmla="*/ 4 w 472314"/>
                <a:gd name="connsiteY12" fmla="*/ 38584 h 93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2314" h="93274">
                  <a:moveTo>
                    <a:pt x="4" y="38584"/>
                  </a:moveTo>
                  <a:cubicBezTo>
                    <a:pt x="-1054" y="35409"/>
                    <a:pt x="187858" y="22709"/>
                    <a:pt x="238129" y="22709"/>
                  </a:cubicBezTo>
                  <a:cubicBezTo>
                    <a:pt x="288400" y="22709"/>
                    <a:pt x="304275" y="42288"/>
                    <a:pt x="301629" y="38584"/>
                  </a:cubicBezTo>
                  <a:cubicBezTo>
                    <a:pt x="298983" y="34880"/>
                    <a:pt x="213787" y="-4808"/>
                    <a:pt x="222254" y="484"/>
                  </a:cubicBezTo>
                  <a:cubicBezTo>
                    <a:pt x="230721" y="5776"/>
                    <a:pt x="311154" y="55517"/>
                    <a:pt x="352429" y="70334"/>
                  </a:cubicBezTo>
                  <a:cubicBezTo>
                    <a:pt x="393704" y="85151"/>
                    <a:pt x="459321" y="86209"/>
                    <a:pt x="469904" y="89384"/>
                  </a:cubicBezTo>
                  <a:cubicBezTo>
                    <a:pt x="480487" y="92559"/>
                    <a:pt x="455087" y="96263"/>
                    <a:pt x="415929" y="89384"/>
                  </a:cubicBezTo>
                  <a:cubicBezTo>
                    <a:pt x="376771" y="82505"/>
                    <a:pt x="250829" y="50755"/>
                    <a:pt x="234954" y="48109"/>
                  </a:cubicBezTo>
                  <a:cubicBezTo>
                    <a:pt x="219079" y="45463"/>
                    <a:pt x="317504" y="77213"/>
                    <a:pt x="320679" y="73509"/>
                  </a:cubicBezTo>
                  <a:cubicBezTo>
                    <a:pt x="323854" y="69805"/>
                    <a:pt x="277817" y="38055"/>
                    <a:pt x="254004" y="25884"/>
                  </a:cubicBezTo>
                  <a:cubicBezTo>
                    <a:pt x="230192" y="13713"/>
                    <a:pt x="179392" y="-2162"/>
                    <a:pt x="177804" y="484"/>
                  </a:cubicBezTo>
                  <a:cubicBezTo>
                    <a:pt x="176217" y="3130"/>
                    <a:pt x="267762" y="32763"/>
                    <a:pt x="244479" y="41759"/>
                  </a:cubicBezTo>
                  <a:cubicBezTo>
                    <a:pt x="221196" y="50755"/>
                    <a:pt x="1062" y="41759"/>
                    <a:pt x="4" y="385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フリーフォーム 44">
              <a:extLst>
                <a:ext uri="{FF2B5EF4-FFF2-40B4-BE49-F238E27FC236}">
                  <a16:creationId xmlns:a16="http://schemas.microsoft.com/office/drawing/2014/main" id="{F03D2322-BA67-6C9A-FB3A-9B13E4D286F7}"/>
                </a:ext>
              </a:extLst>
            </p:cNvPr>
            <p:cNvSpPr/>
            <p:nvPr/>
          </p:nvSpPr>
          <p:spPr>
            <a:xfrm>
              <a:off x="5911831" y="2947627"/>
              <a:ext cx="479401" cy="152751"/>
            </a:xfrm>
            <a:custGeom>
              <a:avLst/>
              <a:gdLst>
                <a:gd name="connsiteX0" fmla="*/ 19 w 479401"/>
                <a:gd name="connsiteY0" fmla="*/ 62273 h 152751"/>
                <a:gd name="connsiteX1" fmla="*/ 222269 w 479401"/>
                <a:gd name="connsiteY1" fmla="*/ 36873 h 152751"/>
                <a:gd name="connsiteX2" fmla="*/ 333394 w 479401"/>
                <a:gd name="connsiteY2" fmla="*/ 62273 h 152751"/>
                <a:gd name="connsiteX3" fmla="*/ 301644 w 479401"/>
                <a:gd name="connsiteY3" fmla="*/ 1948 h 152751"/>
                <a:gd name="connsiteX4" fmla="*/ 473094 w 479401"/>
                <a:gd name="connsiteY4" fmla="*/ 147998 h 152751"/>
                <a:gd name="connsiteX5" fmla="*/ 428644 w 479401"/>
                <a:gd name="connsiteY5" fmla="*/ 109898 h 152751"/>
                <a:gd name="connsiteX6" fmla="*/ 298469 w 479401"/>
                <a:gd name="connsiteY6" fmla="*/ 36873 h 152751"/>
                <a:gd name="connsiteX7" fmla="*/ 209569 w 479401"/>
                <a:gd name="connsiteY7" fmla="*/ 27348 h 152751"/>
                <a:gd name="connsiteX8" fmla="*/ 19 w 479401"/>
                <a:gd name="connsiteY8" fmla="*/ 62273 h 152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9401" h="152751">
                  <a:moveTo>
                    <a:pt x="19" y="62273"/>
                  </a:moveTo>
                  <a:cubicBezTo>
                    <a:pt x="2136" y="63861"/>
                    <a:pt x="166707" y="36873"/>
                    <a:pt x="222269" y="36873"/>
                  </a:cubicBezTo>
                  <a:cubicBezTo>
                    <a:pt x="277831" y="36873"/>
                    <a:pt x="320165" y="68094"/>
                    <a:pt x="333394" y="62273"/>
                  </a:cubicBezTo>
                  <a:cubicBezTo>
                    <a:pt x="346623" y="56452"/>
                    <a:pt x="278361" y="-12339"/>
                    <a:pt x="301644" y="1948"/>
                  </a:cubicBezTo>
                  <a:cubicBezTo>
                    <a:pt x="324927" y="16235"/>
                    <a:pt x="473094" y="147998"/>
                    <a:pt x="473094" y="147998"/>
                  </a:cubicBezTo>
                  <a:cubicBezTo>
                    <a:pt x="494261" y="165990"/>
                    <a:pt x="457748" y="128419"/>
                    <a:pt x="428644" y="109898"/>
                  </a:cubicBezTo>
                  <a:cubicBezTo>
                    <a:pt x="399540" y="91377"/>
                    <a:pt x="334981" y="50631"/>
                    <a:pt x="298469" y="36873"/>
                  </a:cubicBezTo>
                  <a:cubicBezTo>
                    <a:pt x="261957" y="23115"/>
                    <a:pt x="253490" y="23644"/>
                    <a:pt x="209569" y="27348"/>
                  </a:cubicBezTo>
                  <a:cubicBezTo>
                    <a:pt x="165648" y="31052"/>
                    <a:pt x="-2098" y="60685"/>
                    <a:pt x="19" y="622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フリーフォーム 45">
              <a:extLst>
                <a:ext uri="{FF2B5EF4-FFF2-40B4-BE49-F238E27FC236}">
                  <a16:creationId xmlns:a16="http://schemas.microsoft.com/office/drawing/2014/main" id="{EBD5D0CC-453C-BEF8-3A5B-0C6D6A85FFA2}"/>
                </a:ext>
              </a:extLst>
            </p:cNvPr>
            <p:cNvSpPr/>
            <p:nvPr/>
          </p:nvSpPr>
          <p:spPr>
            <a:xfrm>
              <a:off x="4806783" y="3359483"/>
              <a:ext cx="66902" cy="575411"/>
            </a:xfrm>
            <a:custGeom>
              <a:avLst/>
              <a:gdLst>
                <a:gd name="connsiteX0" fmla="*/ 167 w 66902"/>
                <a:gd name="connsiteY0" fmla="*/ 9192 h 575411"/>
                <a:gd name="connsiteX1" fmla="*/ 63667 w 66902"/>
                <a:gd name="connsiteY1" fmla="*/ 555292 h 575411"/>
                <a:gd name="connsiteX2" fmla="*/ 54142 w 66902"/>
                <a:gd name="connsiteY2" fmla="*/ 428292 h 575411"/>
                <a:gd name="connsiteX3" fmla="*/ 66842 w 66902"/>
                <a:gd name="connsiteY3" fmla="*/ 148892 h 575411"/>
                <a:gd name="connsiteX4" fmla="*/ 47792 w 66902"/>
                <a:gd name="connsiteY4" fmla="*/ 304467 h 575411"/>
                <a:gd name="connsiteX5" fmla="*/ 44617 w 66902"/>
                <a:gd name="connsiteY5" fmla="*/ 133017 h 575411"/>
                <a:gd name="connsiteX6" fmla="*/ 44617 w 66902"/>
                <a:gd name="connsiteY6" fmla="*/ 206042 h 575411"/>
                <a:gd name="connsiteX7" fmla="*/ 167 w 66902"/>
                <a:gd name="connsiteY7" fmla="*/ 9192 h 575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6902" h="575411">
                  <a:moveTo>
                    <a:pt x="167" y="9192"/>
                  </a:moveTo>
                  <a:cubicBezTo>
                    <a:pt x="3342" y="67400"/>
                    <a:pt x="54671" y="485442"/>
                    <a:pt x="63667" y="555292"/>
                  </a:cubicBezTo>
                  <a:cubicBezTo>
                    <a:pt x="72663" y="625142"/>
                    <a:pt x="53613" y="496025"/>
                    <a:pt x="54142" y="428292"/>
                  </a:cubicBezTo>
                  <a:cubicBezTo>
                    <a:pt x="54671" y="360559"/>
                    <a:pt x="67900" y="169529"/>
                    <a:pt x="66842" y="148892"/>
                  </a:cubicBezTo>
                  <a:cubicBezTo>
                    <a:pt x="65784" y="128255"/>
                    <a:pt x="51496" y="307113"/>
                    <a:pt x="47792" y="304467"/>
                  </a:cubicBezTo>
                  <a:cubicBezTo>
                    <a:pt x="44088" y="301821"/>
                    <a:pt x="45146" y="149421"/>
                    <a:pt x="44617" y="133017"/>
                  </a:cubicBezTo>
                  <a:cubicBezTo>
                    <a:pt x="44088" y="116613"/>
                    <a:pt x="49380" y="224563"/>
                    <a:pt x="44617" y="206042"/>
                  </a:cubicBezTo>
                  <a:cubicBezTo>
                    <a:pt x="39854" y="187521"/>
                    <a:pt x="-3008" y="-49016"/>
                    <a:pt x="167" y="9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フリーフォーム 46">
              <a:extLst>
                <a:ext uri="{FF2B5EF4-FFF2-40B4-BE49-F238E27FC236}">
                  <a16:creationId xmlns:a16="http://schemas.microsoft.com/office/drawing/2014/main" id="{D6A8EB23-006C-7BF8-82AE-2136727DECCC}"/>
                </a:ext>
              </a:extLst>
            </p:cNvPr>
            <p:cNvSpPr/>
            <p:nvPr/>
          </p:nvSpPr>
          <p:spPr>
            <a:xfrm>
              <a:off x="4752642" y="3799731"/>
              <a:ext cx="96918" cy="379967"/>
            </a:xfrm>
            <a:custGeom>
              <a:avLst/>
              <a:gdLst>
                <a:gd name="connsiteX0" fmla="*/ 95583 w 96918"/>
                <a:gd name="connsiteY0" fmla="*/ 744 h 379967"/>
                <a:gd name="connsiteX1" fmla="*/ 333 w 96918"/>
                <a:gd name="connsiteY1" fmla="*/ 378569 h 379967"/>
                <a:gd name="connsiteX2" fmla="*/ 63833 w 96918"/>
                <a:gd name="connsiteY2" fmla="*/ 134094 h 379967"/>
                <a:gd name="connsiteX3" fmla="*/ 57483 w 96918"/>
                <a:gd name="connsiteY3" fmla="*/ 276969 h 379967"/>
                <a:gd name="connsiteX4" fmla="*/ 95583 w 96918"/>
                <a:gd name="connsiteY4" fmla="*/ 744 h 379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918" h="379967">
                  <a:moveTo>
                    <a:pt x="95583" y="744"/>
                  </a:moveTo>
                  <a:cubicBezTo>
                    <a:pt x="86058" y="17677"/>
                    <a:pt x="5625" y="356344"/>
                    <a:pt x="333" y="378569"/>
                  </a:cubicBezTo>
                  <a:cubicBezTo>
                    <a:pt x="-4959" y="400794"/>
                    <a:pt x="54308" y="151027"/>
                    <a:pt x="63833" y="134094"/>
                  </a:cubicBezTo>
                  <a:cubicBezTo>
                    <a:pt x="73358" y="117161"/>
                    <a:pt x="54308" y="292844"/>
                    <a:pt x="57483" y="276969"/>
                  </a:cubicBezTo>
                  <a:cubicBezTo>
                    <a:pt x="60658" y="261094"/>
                    <a:pt x="105108" y="-16189"/>
                    <a:pt x="95583" y="7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 47">
              <a:extLst>
                <a:ext uri="{FF2B5EF4-FFF2-40B4-BE49-F238E27FC236}">
                  <a16:creationId xmlns:a16="http://schemas.microsoft.com/office/drawing/2014/main" id="{77282415-6D61-02EE-F8DF-183EAD662EF6}"/>
                </a:ext>
              </a:extLst>
            </p:cNvPr>
            <p:cNvSpPr/>
            <p:nvPr/>
          </p:nvSpPr>
          <p:spPr>
            <a:xfrm>
              <a:off x="5023202" y="3357609"/>
              <a:ext cx="158909" cy="849235"/>
            </a:xfrm>
            <a:custGeom>
              <a:avLst/>
              <a:gdLst>
                <a:gd name="connsiteX0" fmla="*/ 158398 w 158909"/>
                <a:gd name="connsiteY0" fmla="*/ 1541 h 849235"/>
                <a:gd name="connsiteX1" fmla="*/ 59973 w 158909"/>
                <a:gd name="connsiteY1" fmla="*/ 217441 h 849235"/>
                <a:gd name="connsiteX2" fmla="*/ 40923 w 158909"/>
                <a:gd name="connsiteY2" fmla="*/ 436516 h 849235"/>
                <a:gd name="connsiteX3" fmla="*/ 25048 w 158909"/>
                <a:gd name="connsiteY3" fmla="*/ 357141 h 849235"/>
                <a:gd name="connsiteX4" fmla="*/ 129823 w 158909"/>
                <a:gd name="connsiteY4" fmla="*/ 823866 h 849235"/>
                <a:gd name="connsiteX5" fmla="*/ 104423 w 158909"/>
                <a:gd name="connsiteY5" fmla="*/ 750841 h 849235"/>
                <a:gd name="connsiteX6" fmla="*/ 2823 w 158909"/>
                <a:gd name="connsiteY6" fmla="*/ 442866 h 849235"/>
                <a:gd name="connsiteX7" fmla="*/ 59973 w 158909"/>
                <a:gd name="connsiteY7" fmla="*/ 576216 h 849235"/>
                <a:gd name="connsiteX8" fmla="*/ 18698 w 158909"/>
                <a:gd name="connsiteY8" fmla="*/ 309516 h 849235"/>
                <a:gd name="connsiteX9" fmla="*/ 12348 w 158909"/>
                <a:gd name="connsiteY9" fmla="*/ 331741 h 849235"/>
                <a:gd name="connsiteX10" fmla="*/ 158398 w 158909"/>
                <a:gd name="connsiteY10" fmla="*/ 1541 h 84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8909" h="849235">
                  <a:moveTo>
                    <a:pt x="158398" y="1541"/>
                  </a:moveTo>
                  <a:cubicBezTo>
                    <a:pt x="166335" y="-17509"/>
                    <a:pt x="79552" y="144945"/>
                    <a:pt x="59973" y="217441"/>
                  </a:cubicBezTo>
                  <a:cubicBezTo>
                    <a:pt x="40394" y="289937"/>
                    <a:pt x="46744" y="413233"/>
                    <a:pt x="40923" y="436516"/>
                  </a:cubicBezTo>
                  <a:cubicBezTo>
                    <a:pt x="35102" y="459799"/>
                    <a:pt x="10231" y="292583"/>
                    <a:pt x="25048" y="357141"/>
                  </a:cubicBezTo>
                  <a:cubicBezTo>
                    <a:pt x="39865" y="421699"/>
                    <a:pt x="116594" y="758249"/>
                    <a:pt x="129823" y="823866"/>
                  </a:cubicBezTo>
                  <a:cubicBezTo>
                    <a:pt x="143052" y="889483"/>
                    <a:pt x="125590" y="814341"/>
                    <a:pt x="104423" y="750841"/>
                  </a:cubicBezTo>
                  <a:cubicBezTo>
                    <a:pt x="83256" y="687341"/>
                    <a:pt x="10231" y="471970"/>
                    <a:pt x="2823" y="442866"/>
                  </a:cubicBezTo>
                  <a:cubicBezTo>
                    <a:pt x="-4585" y="413762"/>
                    <a:pt x="57327" y="598441"/>
                    <a:pt x="59973" y="576216"/>
                  </a:cubicBezTo>
                  <a:cubicBezTo>
                    <a:pt x="62619" y="553991"/>
                    <a:pt x="26635" y="350262"/>
                    <a:pt x="18698" y="309516"/>
                  </a:cubicBezTo>
                  <a:cubicBezTo>
                    <a:pt x="10761" y="268770"/>
                    <a:pt x="-15169" y="382012"/>
                    <a:pt x="12348" y="331741"/>
                  </a:cubicBezTo>
                  <a:cubicBezTo>
                    <a:pt x="39865" y="281470"/>
                    <a:pt x="150461" y="20591"/>
                    <a:pt x="158398" y="15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フリーフォーム 48">
              <a:extLst>
                <a:ext uri="{FF2B5EF4-FFF2-40B4-BE49-F238E27FC236}">
                  <a16:creationId xmlns:a16="http://schemas.microsoft.com/office/drawing/2014/main" id="{785CB42F-51CC-E9C0-760E-C6A102F3B2FB}"/>
                </a:ext>
              </a:extLst>
            </p:cNvPr>
            <p:cNvSpPr/>
            <p:nvPr/>
          </p:nvSpPr>
          <p:spPr>
            <a:xfrm>
              <a:off x="5093567" y="3387717"/>
              <a:ext cx="148436" cy="935656"/>
            </a:xfrm>
            <a:custGeom>
              <a:avLst/>
              <a:gdLst>
                <a:gd name="connsiteX0" fmla="*/ 107083 w 148436"/>
                <a:gd name="connsiteY0" fmla="*/ 8 h 935656"/>
                <a:gd name="connsiteX1" fmla="*/ 15008 w 148436"/>
                <a:gd name="connsiteY1" fmla="*/ 307983 h 935656"/>
                <a:gd name="connsiteX2" fmla="*/ 56283 w 148436"/>
                <a:gd name="connsiteY2" fmla="*/ 577858 h 935656"/>
                <a:gd name="connsiteX3" fmla="*/ 37233 w 148436"/>
                <a:gd name="connsiteY3" fmla="*/ 498483 h 935656"/>
                <a:gd name="connsiteX4" fmla="*/ 94383 w 148436"/>
                <a:gd name="connsiteY4" fmla="*/ 806458 h 935656"/>
                <a:gd name="connsiteX5" fmla="*/ 94383 w 148436"/>
                <a:gd name="connsiteY5" fmla="*/ 771533 h 935656"/>
                <a:gd name="connsiteX6" fmla="*/ 148358 w 148436"/>
                <a:gd name="connsiteY6" fmla="*/ 933458 h 935656"/>
                <a:gd name="connsiteX7" fmla="*/ 103908 w 148436"/>
                <a:gd name="connsiteY7" fmla="*/ 825508 h 935656"/>
                <a:gd name="connsiteX8" fmla="*/ 8658 w 148436"/>
                <a:gd name="connsiteY8" fmla="*/ 323858 h 935656"/>
                <a:gd name="connsiteX9" fmla="*/ 8658 w 148436"/>
                <a:gd name="connsiteY9" fmla="*/ 279408 h 935656"/>
                <a:gd name="connsiteX10" fmla="*/ 5483 w 148436"/>
                <a:gd name="connsiteY10" fmla="*/ 317508 h 935656"/>
                <a:gd name="connsiteX11" fmla="*/ 107083 w 148436"/>
                <a:gd name="connsiteY11" fmla="*/ 8 h 93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8436" h="935656">
                  <a:moveTo>
                    <a:pt x="107083" y="8"/>
                  </a:moveTo>
                  <a:cubicBezTo>
                    <a:pt x="108670" y="-1579"/>
                    <a:pt x="23475" y="211675"/>
                    <a:pt x="15008" y="307983"/>
                  </a:cubicBezTo>
                  <a:cubicBezTo>
                    <a:pt x="6541" y="404291"/>
                    <a:pt x="52579" y="546108"/>
                    <a:pt x="56283" y="577858"/>
                  </a:cubicBezTo>
                  <a:cubicBezTo>
                    <a:pt x="59987" y="609608"/>
                    <a:pt x="30883" y="460383"/>
                    <a:pt x="37233" y="498483"/>
                  </a:cubicBezTo>
                  <a:cubicBezTo>
                    <a:pt x="43583" y="536583"/>
                    <a:pt x="84858" y="760950"/>
                    <a:pt x="94383" y="806458"/>
                  </a:cubicBezTo>
                  <a:cubicBezTo>
                    <a:pt x="103908" y="851966"/>
                    <a:pt x="85387" y="750366"/>
                    <a:pt x="94383" y="771533"/>
                  </a:cubicBezTo>
                  <a:cubicBezTo>
                    <a:pt x="103379" y="792700"/>
                    <a:pt x="146771" y="924462"/>
                    <a:pt x="148358" y="933458"/>
                  </a:cubicBezTo>
                  <a:cubicBezTo>
                    <a:pt x="149945" y="942454"/>
                    <a:pt x="127191" y="927108"/>
                    <a:pt x="103908" y="825508"/>
                  </a:cubicBezTo>
                  <a:cubicBezTo>
                    <a:pt x="80625" y="723908"/>
                    <a:pt x="24533" y="414875"/>
                    <a:pt x="8658" y="323858"/>
                  </a:cubicBezTo>
                  <a:cubicBezTo>
                    <a:pt x="-7217" y="232841"/>
                    <a:pt x="9187" y="280466"/>
                    <a:pt x="8658" y="279408"/>
                  </a:cubicBezTo>
                  <a:cubicBezTo>
                    <a:pt x="8129" y="278350"/>
                    <a:pt x="-8275" y="362487"/>
                    <a:pt x="5483" y="317508"/>
                  </a:cubicBezTo>
                  <a:cubicBezTo>
                    <a:pt x="19241" y="272529"/>
                    <a:pt x="105496" y="1595"/>
                    <a:pt x="107083" y="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 49">
              <a:extLst>
                <a:ext uri="{FF2B5EF4-FFF2-40B4-BE49-F238E27FC236}">
                  <a16:creationId xmlns:a16="http://schemas.microsoft.com/office/drawing/2014/main" id="{0FA5BABD-A4BA-24F6-FEE8-77AB255D675F}"/>
                </a:ext>
              </a:extLst>
            </p:cNvPr>
            <p:cNvSpPr/>
            <p:nvPr/>
          </p:nvSpPr>
          <p:spPr>
            <a:xfrm>
              <a:off x="4790733" y="3708381"/>
              <a:ext cx="22858" cy="432246"/>
            </a:xfrm>
            <a:custGeom>
              <a:avLst/>
              <a:gdLst>
                <a:gd name="connsiteX0" fmla="*/ 22567 w 22858"/>
                <a:gd name="connsiteY0" fmla="*/ 19 h 432246"/>
                <a:gd name="connsiteX1" fmla="*/ 6692 w 22858"/>
                <a:gd name="connsiteY1" fmla="*/ 200044 h 432246"/>
                <a:gd name="connsiteX2" fmla="*/ 342 w 22858"/>
                <a:gd name="connsiteY2" fmla="*/ 431819 h 432246"/>
                <a:gd name="connsiteX3" fmla="*/ 16217 w 22858"/>
                <a:gd name="connsiteY3" fmla="*/ 139719 h 432246"/>
                <a:gd name="connsiteX4" fmla="*/ 16217 w 22858"/>
                <a:gd name="connsiteY4" fmla="*/ 187344 h 432246"/>
                <a:gd name="connsiteX5" fmla="*/ 22567 w 22858"/>
                <a:gd name="connsiteY5" fmla="*/ 19 h 432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58" h="432246">
                  <a:moveTo>
                    <a:pt x="22567" y="19"/>
                  </a:moveTo>
                  <a:cubicBezTo>
                    <a:pt x="20979" y="2136"/>
                    <a:pt x="10396" y="128077"/>
                    <a:pt x="6692" y="200044"/>
                  </a:cubicBezTo>
                  <a:cubicBezTo>
                    <a:pt x="2988" y="272011"/>
                    <a:pt x="-1245" y="441873"/>
                    <a:pt x="342" y="431819"/>
                  </a:cubicBezTo>
                  <a:cubicBezTo>
                    <a:pt x="1929" y="421765"/>
                    <a:pt x="13571" y="180465"/>
                    <a:pt x="16217" y="139719"/>
                  </a:cubicBezTo>
                  <a:cubicBezTo>
                    <a:pt x="18863" y="98973"/>
                    <a:pt x="13571" y="206394"/>
                    <a:pt x="16217" y="187344"/>
                  </a:cubicBezTo>
                  <a:cubicBezTo>
                    <a:pt x="18863" y="168294"/>
                    <a:pt x="24155" y="-2098"/>
                    <a:pt x="22567" y="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フリーフォーム 50">
              <a:extLst>
                <a:ext uri="{FF2B5EF4-FFF2-40B4-BE49-F238E27FC236}">
                  <a16:creationId xmlns:a16="http://schemas.microsoft.com/office/drawing/2014/main" id="{CF17A345-8F67-B54D-89FA-E7B0F2464C43}"/>
                </a:ext>
              </a:extLst>
            </p:cNvPr>
            <p:cNvSpPr/>
            <p:nvPr/>
          </p:nvSpPr>
          <p:spPr>
            <a:xfrm>
              <a:off x="4914401" y="3451914"/>
              <a:ext cx="48148" cy="802042"/>
            </a:xfrm>
            <a:custGeom>
              <a:avLst/>
              <a:gdLst>
                <a:gd name="connsiteX0" fmla="*/ 48124 w 48148"/>
                <a:gd name="connsiteY0" fmla="*/ 2486 h 802042"/>
                <a:gd name="connsiteX1" fmla="*/ 3674 w 48148"/>
                <a:gd name="connsiteY1" fmla="*/ 685111 h 802042"/>
                <a:gd name="connsiteX2" fmla="*/ 3674 w 48148"/>
                <a:gd name="connsiteY2" fmla="*/ 777186 h 802042"/>
                <a:gd name="connsiteX3" fmla="*/ 13199 w 48148"/>
                <a:gd name="connsiteY3" fmla="*/ 415236 h 802042"/>
                <a:gd name="connsiteX4" fmla="*/ 10024 w 48148"/>
                <a:gd name="connsiteY4" fmla="*/ 453336 h 802042"/>
                <a:gd name="connsiteX5" fmla="*/ 48124 w 48148"/>
                <a:gd name="connsiteY5" fmla="*/ 2486 h 802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148" h="802042">
                  <a:moveTo>
                    <a:pt x="48124" y="2486"/>
                  </a:moveTo>
                  <a:cubicBezTo>
                    <a:pt x="47066" y="41115"/>
                    <a:pt x="11082" y="555994"/>
                    <a:pt x="3674" y="685111"/>
                  </a:cubicBezTo>
                  <a:cubicBezTo>
                    <a:pt x="-3734" y="814228"/>
                    <a:pt x="2087" y="822165"/>
                    <a:pt x="3674" y="777186"/>
                  </a:cubicBezTo>
                  <a:cubicBezTo>
                    <a:pt x="5261" y="732207"/>
                    <a:pt x="12141" y="469211"/>
                    <a:pt x="13199" y="415236"/>
                  </a:cubicBezTo>
                  <a:cubicBezTo>
                    <a:pt x="14257" y="361261"/>
                    <a:pt x="4203" y="519482"/>
                    <a:pt x="10024" y="453336"/>
                  </a:cubicBezTo>
                  <a:cubicBezTo>
                    <a:pt x="15845" y="387190"/>
                    <a:pt x="49182" y="-36143"/>
                    <a:pt x="48124" y="248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フリーフォーム 51">
              <a:extLst>
                <a:ext uri="{FF2B5EF4-FFF2-40B4-BE49-F238E27FC236}">
                  <a16:creationId xmlns:a16="http://schemas.microsoft.com/office/drawing/2014/main" id="{33F28883-1776-C3B9-A22A-732B1C3D9C0C}"/>
                </a:ext>
              </a:extLst>
            </p:cNvPr>
            <p:cNvSpPr/>
            <p:nvPr/>
          </p:nvSpPr>
          <p:spPr>
            <a:xfrm>
              <a:off x="4732970" y="4155937"/>
              <a:ext cx="214936" cy="307189"/>
            </a:xfrm>
            <a:custGeom>
              <a:avLst/>
              <a:gdLst>
                <a:gd name="connsiteX0" fmla="*/ 64455 w 214936"/>
                <a:gd name="connsiteY0" fmla="*/ 138 h 307189"/>
                <a:gd name="connsiteX1" fmla="*/ 39055 w 214936"/>
                <a:gd name="connsiteY1" fmla="*/ 123963 h 307189"/>
                <a:gd name="connsiteX2" fmla="*/ 83505 w 214936"/>
                <a:gd name="connsiteY2" fmla="*/ 203338 h 307189"/>
                <a:gd name="connsiteX3" fmla="*/ 48580 w 214936"/>
                <a:gd name="connsiteY3" fmla="*/ 184288 h 307189"/>
                <a:gd name="connsiteX4" fmla="*/ 210505 w 214936"/>
                <a:gd name="connsiteY4" fmla="*/ 304938 h 307189"/>
                <a:gd name="connsiteX5" fmla="*/ 159705 w 214936"/>
                <a:gd name="connsiteY5" fmla="*/ 257313 h 307189"/>
                <a:gd name="connsiteX6" fmla="*/ 58105 w 214936"/>
                <a:gd name="connsiteY6" fmla="*/ 187463 h 307189"/>
                <a:gd name="connsiteX7" fmla="*/ 23180 w 214936"/>
                <a:gd name="connsiteY7" fmla="*/ 158888 h 307189"/>
                <a:gd name="connsiteX8" fmla="*/ 955 w 214936"/>
                <a:gd name="connsiteY8" fmla="*/ 149363 h 307189"/>
                <a:gd name="connsiteX9" fmla="*/ 64455 w 214936"/>
                <a:gd name="connsiteY9" fmla="*/ 138 h 307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936" h="307189">
                  <a:moveTo>
                    <a:pt x="64455" y="138"/>
                  </a:moveTo>
                  <a:cubicBezTo>
                    <a:pt x="70805" y="-4095"/>
                    <a:pt x="35880" y="90096"/>
                    <a:pt x="39055" y="123963"/>
                  </a:cubicBezTo>
                  <a:cubicBezTo>
                    <a:pt x="42230" y="157830"/>
                    <a:pt x="81918" y="193284"/>
                    <a:pt x="83505" y="203338"/>
                  </a:cubicBezTo>
                  <a:cubicBezTo>
                    <a:pt x="85092" y="213392"/>
                    <a:pt x="27413" y="167355"/>
                    <a:pt x="48580" y="184288"/>
                  </a:cubicBezTo>
                  <a:cubicBezTo>
                    <a:pt x="69747" y="201221"/>
                    <a:pt x="191984" y="292767"/>
                    <a:pt x="210505" y="304938"/>
                  </a:cubicBezTo>
                  <a:cubicBezTo>
                    <a:pt x="229026" y="317109"/>
                    <a:pt x="185105" y="276892"/>
                    <a:pt x="159705" y="257313"/>
                  </a:cubicBezTo>
                  <a:cubicBezTo>
                    <a:pt x="134305" y="237734"/>
                    <a:pt x="80859" y="203867"/>
                    <a:pt x="58105" y="187463"/>
                  </a:cubicBezTo>
                  <a:cubicBezTo>
                    <a:pt x="35351" y="171059"/>
                    <a:pt x="32705" y="165238"/>
                    <a:pt x="23180" y="158888"/>
                  </a:cubicBezTo>
                  <a:cubicBezTo>
                    <a:pt x="13655" y="152538"/>
                    <a:pt x="-4337" y="168413"/>
                    <a:pt x="955" y="149363"/>
                  </a:cubicBezTo>
                  <a:cubicBezTo>
                    <a:pt x="6247" y="130313"/>
                    <a:pt x="58105" y="4371"/>
                    <a:pt x="64455" y="1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フリーフォーム 52">
              <a:extLst>
                <a:ext uri="{FF2B5EF4-FFF2-40B4-BE49-F238E27FC236}">
                  <a16:creationId xmlns:a16="http://schemas.microsoft.com/office/drawing/2014/main" id="{7D88AE74-EDCA-8A46-F624-593B0D6D8E25}"/>
                </a:ext>
              </a:extLst>
            </p:cNvPr>
            <p:cNvSpPr/>
            <p:nvPr/>
          </p:nvSpPr>
          <p:spPr>
            <a:xfrm>
              <a:off x="4879304" y="4197328"/>
              <a:ext cx="123451" cy="247957"/>
            </a:xfrm>
            <a:custGeom>
              <a:avLst/>
              <a:gdLst>
                <a:gd name="connsiteX0" fmla="*/ 57821 w 123451"/>
                <a:gd name="connsiteY0" fmla="*/ 22 h 247957"/>
                <a:gd name="connsiteX1" fmla="*/ 26071 w 123451"/>
                <a:gd name="connsiteY1" fmla="*/ 111147 h 247957"/>
                <a:gd name="connsiteX2" fmla="*/ 67346 w 123451"/>
                <a:gd name="connsiteY2" fmla="*/ 174647 h 247957"/>
                <a:gd name="connsiteX3" fmla="*/ 29246 w 123451"/>
                <a:gd name="connsiteY3" fmla="*/ 165122 h 247957"/>
                <a:gd name="connsiteX4" fmla="*/ 121321 w 123451"/>
                <a:gd name="connsiteY4" fmla="*/ 247672 h 247957"/>
                <a:gd name="connsiteX5" fmla="*/ 86396 w 123451"/>
                <a:gd name="connsiteY5" fmla="*/ 190522 h 247957"/>
                <a:gd name="connsiteX6" fmla="*/ 671 w 123451"/>
                <a:gd name="connsiteY6" fmla="*/ 142897 h 247957"/>
                <a:gd name="connsiteX7" fmla="*/ 45121 w 123451"/>
                <a:gd name="connsiteY7" fmla="*/ 92097 h 247957"/>
                <a:gd name="connsiteX8" fmla="*/ 19721 w 123451"/>
                <a:gd name="connsiteY8" fmla="*/ 120672 h 247957"/>
                <a:gd name="connsiteX9" fmla="*/ 57821 w 123451"/>
                <a:gd name="connsiteY9" fmla="*/ 22 h 24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451" h="247957">
                  <a:moveTo>
                    <a:pt x="57821" y="22"/>
                  </a:moveTo>
                  <a:cubicBezTo>
                    <a:pt x="58879" y="-1566"/>
                    <a:pt x="24484" y="82043"/>
                    <a:pt x="26071" y="111147"/>
                  </a:cubicBezTo>
                  <a:cubicBezTo>
                    <a:pt x="27658" y="140251"/>
                    <a:pt x="66817" y="165651"/>
                    <a:pt x="67346" y="174647"/>
                  </a:cubicBezTo>
                  <a:cubicBezTo>
                    <a:pt x="67875" y="183643"/>
                    <a:pt x="20250" y="152951"/>
                    <a:pt x="29246" y="165122"/>
                  </a:cubicBezTo>
                  <a:cubicBezTo>
                    <a:pt x="38242" y="177293"/>
                    <a:pt x="111796" y="243439"/>
                    <a:pt x="121321" y="247672"/>
                  </a:cubicBezTo>
                  <a:cubicBezTo>
                    <a:pt x="130846" y="251905"/>
                    <a:pt x="106504" y="207984"/>
                    <a:pt x="86396" y="190522"/>
                  </a:cubicBezTo>
                  <a:cubicBezTo>
                    <a:pt x="66288" y="173060"/>
                    <a:pt x="7550" y="159301"/>
                    <a:pt x="671" y="142897"/>
                  </a:cubicBezTo>
                  <a:cubicBezTo>
                    <a:pt x="-6208" y="126493"/>
                    <a:pt x="41946" y="95801"/>
                    <a:pt x="45121" y="92097"/>
                  </a:cubicBezTo>
                  <a:cubicBezTo>
                    <a:pt x="48296" y="88393"/>
                    <a:pt x="16017" y="135489"/>
                    <a:pt x="19721" y="120672"/>
                  </a:cubicBezTo>
                  <a:cubicBezTo>
                    <a:pt x="23425" y="105855"/>
                    <a:pt x="56763" y="1610"/>
                    <a:pt x="57821" y="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フリーフォーム 53">
              <a:extLst>
                <a:ext uri="{FF2B5EF4-FFF2-40B4-BE49-F238E27FC236}">
                  <a16:creationId xmlns:a16="http://schemas.microsoft.com/office/drawing/2014/main" id="{E79C0D70-2DFC-7328-ABA9-F34A1A5A2D3F}"/>
                </a:ext>
              </a:extLst>
            </p:cNvPr>
            <p:cNvSpPr/>
            <p:nvPr/>
          </p:nvSpPr>
          <p:spPr>
            <a:xfrm>
              <a:off x="5018708" y="3914771"/>
              <a:ext cx="90187" cy="348183"/>
            </a:xfrm>
            <a:custGeom>
              <a:avLst/>
              <a:gdLst>
                <a:gd name="connsiteX0" fmla="*/ 20017 w 90187"/>
                <a:gd name="connsiteY0" fmla="*/ 4 h 348183"/>
                <a:gd name="connsiteX1" fmla="*/ 23192 w 90187"/>
                <a:gd name="connsiteY1" fmla="*/ 225429 h 348183"/>
                <a:gd name="connsiteX2" fmla="*/ 35892 w 90187"/>
                <a:gd name="connsiteY2" fmla="*/ 292104 h 348183"/>
                <a:gd name="connsiteX3" fmla="*/ 80342 w 90187"/>
                <a:gd name="connsiteY3" fmla="*/ 342904 h 348183"/>
                <a:gd name="connsiteX4" fmla="*/ 83517 w 90187"/>
                <a:gd name="connsiteY4" fmla="*/ 336554 h 348183"/>
                <a:gd name="connsiteX5" fmla="*/ 4142 w 90187"/>
                <a:gd name="connsiteY5" fmla="*/ 254004 h 348183"/>
                <a:gd name="connsiteX6" fmla="*/ 10492 w 90187"/>
                <a:gd name="connsiteY6" fmla="*/ 231779 h 348183"/>
                <a:gd name="connsiteX7" fmla="*/ 20017 w 90187"/>
                <a:gd name="connsiteY7" fmla="*/ 4 h 348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187" h="348183">
                  <a:moveTo>
                    <a:pt x="20017" y="4"/>
                  </a:moveTo>
                  <a:cubicBezTo>
                    <a:pt x="22134" y="-1054"/>
                    <a:pt x="20546" y="176746"/>
                    <a:pt x="23192" y="225429"/>
                  </a:cubicBezTo>
                  <a:cubicBezTo>
                    <a:pt x="25838" y="274112"/>
                    <a:pt x="26367" y="272525"/>
                    <a:pt x="35892" y="292104"/>
                  </a:cubicBezTo>
                  <a:cubicBezTo>
                    <a:pt x="45417" y="311683"/>
                    <a:pt x="80342" y="342904"/>
                    <a:pt x="80342" y="342904"/>
                  </a:cubicBezTo>
                  <a:cubicBezTo>
                    <a:pt x="88280" y="350312"/>
                    <a:pt x="96217" y="351371"/>
                    <a:pt x="83517" y="336554"/>
                  </a:cubicBezTo>
                  <a:cubicBezTo>
                    <a:pt x="70817" y="321737"/>
                    <a:pt x="16313" y="271466"/>
                    <a:pt x="4142" y="254004"/>
                  </a:cubicBezTo>
                  <a:cubicBezTo>
                    <a:pt x="-8029" y="236542"/>
                    <a:pt x="10492" y="269879"/>
                    <a:pt x="10492" y="231779"/>
                  </a:cubicBezTo>
                  <a:cubicBezTo>
                    <a:pt x="10492" y="193679"/>
                    <a:pt x="17900" y="1062"/>
                    <a:pt x="20017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フリーフォーム 54">
              <a:extLst>
                <a:ext uri="{FF2B5EF4-FFF2-40B4-BE49-F238E27FC236}">
                  <a16:creationId xmlns:a16="http://schemas.microsoft.com/office/drawing/2014/main" id="{859856A4-551C-57EE-E3F9-E18B154378C9}"/>
                </a:ext>
              </a:extLst>
            </p:cNvPr>
            <p:cNvSpPr/>
            <p:nvPr/>
          </p:nvSpPr>
          <p:spPr>
            <a:xfrm>
              <a:off x="5003710" y="4187326"/>
              <a:ext cx="111289" cy="241831"/>
            </a:xfrm>
            <a:custGeom>
              <a:avLst/>
              <a:gdLst>
                <a:gd name="connsiteX0" fmla="*/ 9615 w 111289"/>
                <a:gd name="connsiteY0" fmla="*/ 499 h 241831"/>
                <a:gd name="connsiteX1" fmla="*/ 82640 w 111289"/>
                <a:gd name="connsiteY1" fmla="*/ 105274 h 241831"/>
                <a:gd name="connsiteX2" fmla="*/ 92165 w 111289"/>
                <a:gd name="connsiteY2" fmla="*/ 143374 h 241831"/>
                <a:gd name="connsiteX3" fmla="*/ 90 w 111289"/>
                <a:gd name="connsiteY3" fmla="*/ 241799 h 241831"/>
                <a:gd name="connsiteX4" fmla="*/ 111215 w 111289"/>
                <a:gd name="connsiteY4" fmla="*/ 152899 h 241831"/>
                <a:gd name="connsiteX5" fmla="*/ 9615 w 111289"/>
                <a:gd name="connsiteY5" fmla="*/ 499 h 24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289" h="241831">
                  <a:moveTo>
                    <a:pt x="9615" y="499"/>
                  </a:moveTo>
                  <a:cubicBezTo>
                    <a:pt x="4852" y="-7439"/>
                    <a:pt x="68882" y="81462"/>
                    <a:pt x="82640" y="105274"/>
                  </a:cubicBezTo>
                  <a:cubicBezTo>
                    <a:pt x="96398" y="129086"/>
                    <a:pt x="105923" y="120620"/>
                    <a:pt x="92165" y="143374"/>
                  </a:cubicBezTo>
                  <a:cubicBezTo>
                    <a:pt x="78407" y="166128"/>
                    <a:pt x="-3085" y="240212"/>
                    <a:pt x="90" y="241799"/>
                  </a:cubicBezTo>
                  <a:cubicBezTo>
                    <a:pt x="3265" y="243386"/>
                    <a:pt x="108040" y="186766"/>
                    <a:pt x="111215" y="152899"/>
                  </a:cubicBezTo>
                  <a:cubicBezTo>
                    <a:pt x="114390" y="119032"/>
                    <a:pt x="14378" y="8437"/>
                    <a:pt x="9615" y="4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 55">
              <a:extLst>
                <a:ext uri="{FF2B5EF4-FFF2-40B4-BE49-F238E27FC236}">
                  <a16:creationId xmlns:a16="http://schemas.microsoft.com/office/drawing/2014/main" id="{2EFA6CF3-A639-B04E-F802-5CE75B8DAACB}"/>
                </a:ext>
              </a:extLst>
            </p:cNvPr>
            <p:cNvSpPr/>
            <p:nvPr/>
          </p:nvSpPr>
          <p:spPr>
            <a:xfrm>
              <a:off x="4629050" y="4216042"/>
              <a:ext cx="176149" cy="194316"/>
            </a:xfrm>
            <a:custGeom>
              <a:avLst/>
              <a:gdLst>
                <a:gd name="connsiteX0" fmla="*/ 100 w 176149"/>
                <a:gd name="connsiteY0" fmla="*/ 152758 h 194316"/>
                <a:gd name="connsiteX1" fmla="*/ 79475 w 176149"/>
                <a:gd name="connsiteY1" fmla="*/ 143233 h 194316"/>
                <a:gd name="connsiteX2" fmla="*/ 174725 w 176149"/>
                <a:gd name="connsiteY2" fmla="*/ 194033 h 194316"/>
                <a:gd name="connsiteX3" fmla="*/ 133450 w 176149"/>
                <a:gd name="connsiteY3" fmla="*/ 162283 h 194316"/>
                <a:gd name="connsiteX4" fmla="*/ 89000 w 176149"/>
                <a:gd name="connsiteY4" fmla="*/ 130533 h 194316"/>
                <a:gd name="connsiteX5" fmla="*/ 114400 w 176149"/>
                <a:gd name="connsiteY5" fmla="*/ 358 h 194316"/>
                <a:gd name="connsiteX6" fmla="*/ 92175 w 176149"/>
                <a:gd name="connsiteY6" fmla="*/ 92433 h 194316"/>
                <a:gd name="connsiteX7" fmla="*/ 63600 w 176149"/>
                <a:gd name="connsiteY7" fmla="*/ 111483 h 194316"/>
                <a:gd name="connsiteX8" fmla="*/ 100 w 176149"/>
                <a:gd name="connsiteY8" fmla="*/ 152758 h 194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149" h="194316">
                  <a:moveTo>
                    <a:pt x="100" y="152758"/>
                  </a:moveTo>
                  <a:cubicBezTo>
                    <a:pt x="2746" y="158050"/>
                    <a:pt x="50371" y="136354"/>
                    <a:pt x="79475" y="143233"/>
                  </a:cubicBezTo>
                  <a:cubicBezTo>
                    <a:pt x="108579" y="150112"/>
                    <a:pt x="165729" y="190858"/>
                    <a:pt x="174725" y="194033"/>
                  </a:cubicBezTo>
                  <a:cubicBezTo>
                    <a:pt x="183721" y="197208"/>
                    <a:pt x="147738" y="172866"/>
                    <a:pt x="133450" y="162283"/>
                  </a:cubicBezTo>
                  <a:cubicBezTo>
                    <a:pt x="119163" y="151700"/>
                    <a:pt x="92175" y="157521"/>
                    <a:pt x="89000" y="130533"/>
                  </a:cubicBezTo>
                  <a:cubicBezTo>
                    <a:pt x="85825" y="103545"/>
                    <a:pt x="113871" y="6708"/>
                    <a:pt x="114400" y="358"/>
                  </a:cubicBezTo>
                  <a:cubicBezTo>
                    <a:pt x="114929" y="-5992"/>
                    <a:pt x="100642" y="73912"/>
                    <a:pt x="92175" y="92433"/>
                  </a:cubicBezTo>
                  <a:cubicBezTo>
                    <a:pt x="83708" y="110954"/>
                    <a:pt x="79475" y="101958"/>
                    <a:pt x="63600" y="111483"/>
                  </a:cubicBezTo>
                  <a:cubicBezTo>
                    <a:pt x="47725" y="121008"/>
                    <a:pt x="-2546" y="147466"/>
                    <a:pt x="100" y="1527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フリーフォーム 56">
              <a:extLst>
                <a:ext uri="{FF2B5EF4-FFF2-40B4-BE49-F238E27FC236}">
                  <a16:creationId xmlns:a16="http://schemas.microsoft.com/office/drawing/2014/main" id="{FD503648-FAA0-BE30-37B2-07DE434096DE}"/>
                </a:ext>
              </a:extLst>
            </p:cNvPr>
            <p:cNvSpPr/>
            <p:nvPr/>
          </p:nvSpPr>
          <p:spPr>
            <a:xfrm>
              <a:off x="5079671" y="4197302"/>
              <a:ext cx="143604" cy="267226"/>
            </a:xfrm>
            <a:custGeom>
              <a:avLst/>
              <a:gdLst>
                <a:gd name="connsiteX0" fmla="*/ 28904 w 143604"/>
                <a:gd name="connsiteY0" fmla="*/ 48 h 267226"/>
                <a:gd name="connsiteX1" fmla="*/ 79704 w 143604"/>
                <a:gd name="connsiteY1" fmla="*/ 146098 h 267226"/>
                <a:gd name="connsiteX2" fmla="*/ 82879 w 143604"/>
                <a:gd name="connsiteY2" fmla="*/ 161973 h 267226"/>
                <a:gd name="connsiteX3" fmla="*/ 329 w 143604"/>
                <a:gd name="connsiteY3" fmla="*/ 266748 h 267226"/>
                <a:gd name="connsiteX4" fmla="*/ 57479 w 143604"/>
                <a:gd name="connsiteY4" fmla="*/ 200073 h 267226"/>
                <a:gd name="connsiteX5" fmla="*/ 143204 w 143604"/>
                <a:gd name="connsiteY5" fmla="*/ 181023 h 267226"/>
                <a:gd name="connsiteX6" fmla="*/ 89229 w 143604"/>
                <a:gd name="connsiteY6" fmla="*/ 168323 h 267226"/>
                <a:gd name="connsiteX7" fmla="*/ 79704 w 143604"/>
                <a:gd name="connsiteY7" fmla="*/ 130223 h 267226"/>
                <a:gd name="connsiteX8" fmla="*/ 28904 w 143604"/>
                <a:gd name="connsiteY8" fmla="*/ 48 h 267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604" h="267226">
                  <a:moveTo>
                    <a:pt x="28904" y="48"/>
                  </a:moveTo>
                  <a:cubicBezTo>
                    <a:pt x="28904" y="2694"/>
                    <a:pt x="70708" y="119111"/>
                    <a:pt x="79704" y="146098"/>
                  </a:cubicBezTo>
                  <a:cubicBezTo>
                    <a:pt x="88700" y="173085"/>
                    <a:pt x="96108" y="141865"/>
                    <a:pt x="82879" y="161973"/>
                  </a:cubicBezTo>
                  <a:cubicBezTo>
                    <a:pt x="69650" y="182081"/>
                    <a:pt x="4562" y="260398"/>
                    <a:pt x="329" y="266748"/>
                  </a:cubicBezTo>
                  <a:cubicBezTo>
                    <a:pt x="-3904" y="273098"/>
                    <a:pt x="33667" y="214360"/>
                    <a:pt x="57479" y="200073"/>
                  </a:cubicBezTo>
                  <a:cubicBezTo>
                    <a:pt x="81291" y="185786"/>
                    <a:pt x="137912" y="186315"/>
                    <a:pt x="143204" y="181023"/>
                  </a:cubicBezTo>
                  <a:cubicBezTo>
                    <a:pt x="148496" y="175731"/>
                    <a:pt x="99812" y="176790"/>
                    <a:pt x="89229" y="168323"/>
                  </a:cubicBezTo>
                  <a:cubicBezTo>
                    <a:pt x="78646" y="159856"/>
                    <a:pt x="88700" y="157210"/>
                    <a:pt x="79704" y="130223"/>
                  </a:cubicBezTo>
                  <a:cubicBezTo>
                    <a:pt x="70708" y="103236"/>
                    <a:pt x="28904" y="-2598"/>
                    <a:pt x="28904" y="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フリーフォーム 57">
              <a:extLst>
                <a:ext uri="{FF2B5EF4-FFF2-40B4-BE49-F238E27FC236}">
                  <a16:creationId xmlns:a16="http://schemas.microsoft.com/office/drawing/2014/main" id="{DAEDA4F3-24D2-714D-0514-43125FA2BB4D}"/>
                </a:ext>
              </a:extLst>
            </p:cNvPr>
            <p:cNvSpPr/>
            <p:nvPr/>
          </p:nvSpPr>
          <p:spPr>
            <a:xfrm>
              <a:off x="4613263" y="4260842"/>
              <a:ext cx="53993" cy="298579"/>
            </a:xfrm>
            <a:custGeom>
              <a:avLst/>
              <a:gdLst>
                <a:gd name="connsiteX0" fmla="*/ 34937 w 53993"/>
                <a:gd name="connsiteY0" fmla="*/ 8 h 298579"/>
                <a:gd name="connsiteX1" fmla="*/ 19062 w 53993"/>
                <a:gd name="connsiteY1" fmla="*/ 146058 h 298579"/>
                <a:gd name="connsiteX2" fmla="*/ 53987 w 53993"/>
                <a:gd name="connsiteY2" fmla="*/ 269883 h 298579"/>
                <a:gd name="connsiteX3" fmla="*/ 15887 w 53993"/>
                <a:gd name="connsiteY3" fmla="*/ 161933 h 298579"/>
                <a:gd name="connsiteX4" fmla="*/ 44462 w 53993"/>
                <a:gd name="connsiteY4" fmla="*/ 298458 h 298579"/>
                <a:gd name="connsiteX5" fmla="*/ 3187 w 53993"/>
                <a:gd name="connsiteY5" fmla="*/ 133358 h 298579"/>
                <a:gd name="connsiteX6" fmla="*/ 6362 w 53993"/>
                <a:gd name="connsiteY6" fmla="*/ 152408 h 298579"/>
                <a:gd name="connsiteX7" fmla="*/ 34937 w 53993"/>
                <a:gd name="connsiteY7" fmla="*/ 8 h 298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993" h="298579">
                  <a:moveTo>
                    <a:pt x="34937" y="8"/>
                  </a:moveTo>
                  <a:cubicBezTo>
                    <a:pt x="37054" y="-1050"/>
                    <a:pt x="15887" y="101079"/>
                    <a:pt x="19062" y="146058"/>
                  </a:cubicBezTo>
                  <a:cubicBezTo>
                    <a:pt x="22237" y="191037"/>
                    <a:pt x="54516" y="267237"/>
                    <a:pt x="53987" y="269883"/>
                  </a:cubicBezTo>
                  <a:cubicBezTo>
                    <a:pt x="53458" y="272529"/>
                    <a:pt x="17474" y="157171"/>
                    <a:pt x="15887" y="161933"/>
                  </a:cubicBezTo>
                  <a:cubicBezTo>
                    <a:pt x="14300" y="166695"/>
                    <a:pt x="46579" y="303220"/>
                    <a:pt x="44462" y="298458"/>
                  </a:cubicBezTo>
                  <a:cubicBezTo>
                    <a:pt x="42345" y="293696"/>
                    <a:pt x="9537" y="157700"/>
                    <a:pt x="3187" y="133358"/>
                  </a:cubicBezTo>
                  <a:cubicBezTo>
                    <a:pt x="-3163" y="109016"/>
                    <a:pt x="1070" y="171458"/>
                    <a:pt x="6362" y="152408"/>
                  </a:cubicBezTo>
                  <a:cubicBezTo>
                    <a:pt x="11654" y="133358"/>
                    <a:pt x="32820" y="1066"/>
                    <a:pt x="34937" y="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 58">
              <a:extLst>
                <a:ext uri="{FF2B5EF4-FFF2-40B4-BE49-F238E27FC236}">
                  <a16:creationId xmlns:a16="http://schemas.microsoft.com/office/drawing/2014/main" id="{15627F78-679D-F5F6-D0FB-3B72F88CB425}"/>
                </a:ext>
              </a:extLst>
            </p:cNvPr>
            <p:cNvSpPr/>
            <p:nvPr/>
          </p:nvSpPr>
          <p:spPr>
            <a:xfrm>
              <a:off x="4838698" y="4422775"/>
              <a:ext cx="124977" cy="159829"/>
            </a:xfrm>
            <a:custGeom>
              <a:avLst/>
              <a:gdLst>
                <a:gd name="connsiteX0" fmla="*/ 2 w 124977"/>
                <a:gd name="connsiteY0" fmla="*/ 0 h 159829"/>
                <a:gd name="connsiteX1" fmla="*/ 95252 w 124977"/>
                <a:gd name="connsiteY1" fmla="*/ 57150 h 159829"/>
                <a:gd name="connsiteX2" fmla="*/ 82552 w 124977"/>
                <a:gd name="connsiteY2" fmla="*/ 107950 h 159829"/>
                <a:gd name="connsiteX3" fmla="*/ 123827 w 124977"/>
                <a:gd name="connsiteY3" fmla="*/ 158750 h 159829"/>
                <a:gd name="connsiteX4" fmla="*/ 107952 w 124977"/>
                <a:gd name="connsiteY4" fmla="*/ 136525 h 159829"/>
                <a:gd name="connsiteX5" fmla="*/ 50802 w 124977"/>
                <a:gd name="connsiteY5" fmla="*/ 66675 h 159829"/>
                <a:gd name="connsiteX6" fmla="*/ 73027 w 124977"/>
                <a:gd name="connsiteY6" fmla="*/ 88900 h 159829"/>
                <a:gd name="connsiteX7" fmla="*/ 98427 w 124977"/>
                <a:gd name="connsiteY7" fmla="*/ 57150 h 159829"/>
                <a:gd name="connsiteX8" fmla="*/ 2 w 124977"/>
                <a:gd name="connsiteY8" fmla="*/ 0 h 15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977" h="159829">
                  <a:moveTo>
                    <a:pt x="2" y="0"/>
                  </a:moveTo>
                  <a:cubicBezTo>
                    <a:pt x="-527" y="0"/>
                    <a:pt x="81494" y="39158"/>
                    <a:pt x="95252" y="57150"/>
                  </a:cubicBezTo>
                  <a:cubicBezTo>
                    <a:pt x="109010" y="75142"/>
                    <a:pt x="77790" y="91017"/>
                    <a:pt x="82552" y="107950"/>
                  </a:cubicBezTo>
                  <a:cubicBezTo>
                    <a:pt x="87314" y="124883"/>
                    <a:pt x="119594" y="153988"/>
                    <a:pt x="123827" y="158750"/>
                  </a:cubicBezTo>
                  <a:cubicBezTo>
                    <a:pt x="128060" y="163512"/>
                    <a:pt x="120123" y="151871"/>
                    <a:pt x="107952" y="136525"/>
                  </a:cubicBezTo>
                  <a:cubicBezTo>
                    <a:pt x="95781" y="121179"/>
                    <a:pt x="56623" y="74612"/>
                    <a:pt x="50802" y="66675"/>
                  </a:cubicBezTo>
                  <a:cubicBezTo>
                    <a:pt x="44981" y="58738"/>
                    <a:pt x="65089" y="90488"/>
                    <a:pt x="73027" y="88900"/>
                  </a:cubicBezTo>
                  <a:cubicBezTo>
                    <a:pt x="80965" y="87312"/>
                    <a:pt x="110069" y="70908"/>
                    <a:pt x="98427" y="57150"/>
                  </a:cubicBezTo>
                  <a:cubicBezTo>
                    <a:pt x="86785" y="43392"/>
                    <a:pt x="531" y="0"/>
                    <a:pt x="2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フリーフォーム 59">
              <a:extLst>
                <a:ext uri="{FF2B5EF4-FFF2-40B4-BE49-F238E27FC236}">
                  <a16:creationId xmlns:a16="http://schemas.microsoft.com/office/drawing/2014/main" id="{479C9B22-6A9A-0CE5-2CA0-4F90692CAF62}"/>
                </a:ext>
              </a:extLst>
            </p:cNvPr>
            <p:cNvSpPr/>
            <p:nvPr/>
          </p:nvSpPr>
          <p:spPr>
            <a:xfrm>
              <a:off x="5159366" y="4105242"/>
              <a:ext cx="113490" cy="308246"/>
            </a:xfrm>
            <a:custGeom>
              <a:avLst/>
              <a:gdLst>
                <a:gd name="connsiteX0" fmla="*/ 69859 w 113490"/>
                <a:gd name="connsiteY0" fmla="*/ 33 h 308246"/>
                <a:gd name="connsiteX1" fmla="*/ 95259 w 113490"/>
                <a:gd name="connsiteY1" fmla="*/ 212758 h 308246"/>
                <a:gd name="connsiteX2" fmla="*/ 101609 w 113490"/>
                <a:gd name="connsiteY2" fmla="*/ 266733 h 308246"/>
                <a:gd name="connsiteX3" fmla="*/ 9 w 113490"/>
                <a:gd name="connsiteY3" fmla="*/ 308008 h 308246"/>
                <a:gd name="connsiteX4" fmla="*/ 107959 w 113490"/>
                <a:gd name="connsiteY4" fmla="*/ 279433 h 308246"/>
                <a:gd name="connsiteX5" fmla="*/ 95259 w 113490"/>
                <a:gd name="connsiteY5" fmla="*/ 196883 h 308246"/>
                <a:gd name="connsiteX6" fmla="*/ 69859 w 113490"/>
                <a:gd name="connsiteY6" fmla="*/ 33 h 308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490" h="308246">
                  <a:moveTo>
                    <a:pt x="69859" y="33"/>
                  </a:moveTo>
                  <a:cubicBezTo>
                    <a:pt x="69859" y="2679"/>
                    <a:pt x="89967" y="168308"/>
                    <a:pt x="95259" y="212758"/>
                  </a:cubicBezTo>
                  <a:cubicBezTo>
                    <a:pt x="100551" y="257208"/>
                    <a:pt x="117484" y="250858"/>
                    <a:pt x="101609" y="266733"/>
                  </a:cubicBezTo>
                  <a:cubicBezTo>
                    <a:pt x="85734" y="282608"/>
                    <a:pt x="-1049" y="305891"/>
                    <a:pt x="9" y="308008"/>
                  </a:cubicBezTo>
                  <a:cubicBezTo>
                    <a:pt x="1067" y="310125"/>
                    <a:pt x="92084" y="297954"/>
                    <a:pt x="107959" y="279433"/>
                  </a:cubicBezTo>
                  <a:cubicBezTo>
                    <a:pt x="123834" y="260912"/>
                    <a:pt x="101080" y="239746"/>
                    <a:pt x="95259" y="196883"/>
                  </a:cubicBezTo>
                  <a:cubicBezTo>
                    <a:pt x="89438" y="154021"/>
                    <a:pt x="69859" y="-2613"/>
                    <a:pt x="69859" y="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 60">
              <a:extLst>
                <a:ext uri="{FF2B5EF4-FFF2-40B4-BE49-F238E27FC236}">
                  <a16:creationId xmlns:a16="http://schemas.microsoft.com/office/drawing/2014/main" id="{0416FF9D-CBBD-B157-E7A8-B2994E80E611}"/>
                </a:ext>
              </a:extLst>
            </p:cNvPr>
            <p:cNvSpPr/>
            <p:nvPr/>
          </p:nvSpPr>
          <p:spPr>
            <a:xfrm>
              <a:off x="5135637" y="3521072"/>
              <a:ext cx="132293" cy="604407"/>
            </a:xfrm>
            <a:custGeom>
              <a:avLst/>
              <a:gdLst>
                <a:gd name="connsiteX0" fmla="*/ 65013 w 132293"/>
                <a:gd name="connsiteY0" fmla="*/ 3 h 604407"/>
                <a:gd name="connsiteX1" fmla="*/ 39613 w 132293"/>
                <a:gd name="connsiteY1" fmla="*/ 238128 h 604407"/>
                <a:gd name="connsiteX2" fmla="*/ 49138 w 132293"/>
                <a:gd name="connsiteY2" fmla="*/ 457203 h 604407"/>
                <a:gd name="connsiteX3" fmla="*/ 58663 w 132293"/>
                <a:gd name="connsiteY3" fmla="*/ 381003 h 604407"/>
                <a:gd name="connsiteX4" fmla="*/ 131688 w 132293"/>
                <a:gd name="connsiteY4" fmla="*/ 603253 h 604407"/>
                <a:gd name="connsiteX5" fmla="*/ 90413 w 132293"/>
                <a:gd name="connsiteY5" fmla="*/ 460378 h 604407"/>
                <a:gd name="connsiteX6" fmla="*/ 36438 w 132293"/>
                <a:gd name="connsiteY6" fmla="*/ 288928 h 604407"/>
                <a:gd name="connsiteX7" fmla="*/ 26913 w 132293"/>
                <a:gd name="connsiteY7" fmla="*/ 330203 h 604407"/>
                <a:gd name="connsiteX8" fmla="*/ 26913 w 132293"/>
                <a:gd name="connsiteY8" fmla="*/ 101603 h 604407"/>
                <a:gd name="connsiteX9" fmla="*/ 1513 w 132293"/>
                <a:gd name="connsiteY9" fmla="*/ 231778 h 604407"/>
                <a:gd name="connsiteX10" fmla="*/ 65013 w 132293"/>
                <a:gd name="connsiteY10" fmla="*/ 3 h 604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2293" h="604407">
                  <a:moveTo>
                    <a:pt x="65013" y="3"/>
                  </a:moveTo>
                  <a:cubicBezTo>
                    <a:pt x="71363" y="1061"/>
                    <a:pt x="42259" y="161928"/>
                    <a:pt x="39613" y="238128"/>
                  </a:cubicBezTo>
                  <a:cubicBezTo>
                    <a:pt x="36967" y="314328"/>
                    <a:pt x="45963" y="433391"/>
                    <a:pt x="49138" y="457203"/>
                  </a:cubicBezTo>
                  <a:cubicBezTo>
                    <a:pt x="52313" y="481016"/>
                    <a:pt x="44905" y="356661"/>
                    <a:pt x="58663" y="381003"/>
                  </a:cubicBezTo>
                  <a:cubicBezTo>
                    <a:pt x="72421" y="405345"/>
                    <a:pt x="126396" y="590024"/>
                    <a:pt x="131688" y="603253"/>
                  </a:cubicBezTo>
                  <a:cubicBezTo>
                    <a:pt x="136980" y="616482"/>
                    <a:pt x="106288" y="512765"/>
                    <a:pt x="90413" y="460378"/>
                  </a:cubicBezTo>
                  <a:cubicBezTo>
                    <a:pt x="74538" y="407991"/>
                    <a:pt x="47021" y="310624"/>
                    <a:pt x="36438" y="288928"/>
                  </a:cubicBezTo>
                  <a:cubicBezTo>
                    <a:pt x="25855" y="267232"/>
                    <a:pt x="28500" y="361424"/>
                    <a:pt x="26913" y="330203"/>
                  </a:cubicBezTo>
                  <a:cubicBezTo>
                    <a:pt x="25326" y="298982"/>
                    <a:pt x="31146" y="118007"/>
                    <a:pt x="26913" y="101603"/>
                  </a:cubicBezTo>
                  <a:cubicBezTo>
                    <a:pt x="22680" y="85199"/>
                    <a:pt x="-6954" y="245536"/>
                    <a:pt x="1513" y="231778"/>
                  </a:cubicBezTo>
                  <a:cubicBezTo>
                    <a:pt x="9980" y="218020"/>
                    <a:pt x="58663" y="-1055"/>
                    <a:pt x="65013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フリーフォーム 61">
              <a:extLst>
                <a:ext uri="{FF2B5EF4-FFF2-40B4-BE49-F238E27FC236}">
                  <a16:creationId xmlns:a16="http://schemas.microsoft.com/office/drawing/2014/main" id="{BFF370AA-425A-E4A3-2EAC-3CC26E9713F6}"/>
                </a:ext>
              </a:extLst>
            </p:cNvPr>
            <p:cNvSpPr/>
            <p:nvPr/>
          </p:nvSpPr>
          <p:spPr>
            <a:xfrm>
              <a:off x="4710711" y="3816314"/>
              <a:ext cx="77500" cy="457545"/>
            </a:xfrm>
            <a:custGeom>
              <a:avLst/>
              <a:gdLst>
                <a:gd name="connsiteX0" fmla="*/ 67664 w 77500"/>
                <a:gd name="connsiteY0" fmla="*/ 36 h 457545"/>
                <a:gd name="connsiteX1" fmla="*/ 16864 w 77500"/>
                <a:gd name="connsiteY1" fmla="*/ 311186 h 457545"/>
                <a:gd name="connsiteX2" fmla="*/ 32739 w 77500"/>
                <a:gd name="connsiteY2" fmla="*/ 279436 h 457545"/>
                <a:gd name="connsiteX3" fmla="*/ 989 w 77500"/>
                <a:gd name="connsiteY3" fmla="*/ 454061 h 457545"/>
                <a:gd name="connsiteX4" fmla="*/ 77189 w 77500"/>
                <a:gd name="connsiteY4" fmla="*/ 95286 h 457545"/>
                <a:gd name="connsiteX5" fmla="*/ 29564 w 77500"/>
                <a:gd name="connsiteY5" fmla="*/ 288961 h 457545"/>
                <a:gd name="connsiteX6" fmla="*/ 67664 w 77500"/>
                <a:gd name="connsiteY6" fmla="*/ 36 h 4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500" h="457545">
                  <a:moveTo>
                    <a:pt x="67664" y="36"/>
                  </a:moveTo>
                  <a:cubicBezTo>
                    <a:pt x="65547" y="3740"/>
                    <a:pt x="22685" y="264619"/>
                    <a:pt x="16864" y="311186"/>
                  </a:cubicBezTo>
                  <a:cubicBezTo>
                    <a:pt x="11043" y="357753"/>
                    <a:pt x="35385" y="255624"/>
                    <a:pt x="32739" y="279436"/>
                  </a:cubicBezTo>
                  <a:cubicBezTo>
                    <a:pt x="30093" y="303248"/>
                    <a:pt x="-6419" y="484753"/>
                    <a:pt x="989" y="454061"/>
                  </a:cubicBezTo>
                  <a:cubicBezTo>
                    <a:pt x="8397" y="423369"/>
                    <a:pt x="72427" y="122803"/>
                    <a:pt x="77189" y="95286"/>
                  </a:cubicBezTo>
                  <a:cubicBezTo>
                    <a:pt x="81951" y="67769"/>
                    <a:pt x="30622" y="301132"/>
                    <a:pt x="29564" y="288961"/>
                  </a:cubicBezTo>
                  <a:cubicBezTo>
                    <a:pt x="28506" y="276790"/>
                    <a:pt x="69781" y="-3668"/>
                    <a:pt x="67664" y="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3" name="フリーフォーム 62">
              <a:extLst>
                <a:ext uri="{FF2B5EF4-FFF2-40B4-BE49-F238E27FC236}">
                  <a16:creationId xmlns:a16="http://schemas.microsoft.com/office/drawing/2014/main" id="{2ED5ABCD-472E-D78F-9C6B-34C03CDAFFB5}"/>
                </a:ext>
              </a:extLst>
            </p:cNvPr>
            <p:cNvSpPr/>
            <p:nvPr/>
          </p:nvSpPr>
          <p:spPr>
            <a:xfrm>
              <a:off x="5001485" y="4145914"/>
              <a:ext cx="82454" cy="267444"/>
            </a:xfrm>
            <a:custGeom>
              <a:avLst/>
              <a:gdLst>
                <a:gd name="connsiteX0" fmla="*/ 81690 w 82454"/>
                <a:gd name="connsiteY0" fmla="*/ 636 h 267444"/>
                <a:gd name="connsiteX1" fmla="*/ 40415 w 82454"/>
                <a:gd name="connsiteY1" fmla="*/ 146686 h 267444"/>
                <a:gd name="connsiteX2" fmla="*/ 5490 w 82454"/>
                <a:gd name="connsiteY2" fmla="*/ 267336 h 267444"/>
                <a:gd name="connsiteX3" fmla="*/ 21365 w 82454"/>
                <a:gd name="connsiteY3" fmla="*/ 168911 h 267444"/>
                <a:gd name="connsiteX4" fmla="*/ 2315 w 82454"/>
                <a:gd name="connsiteY4" fmla="*/ 207011 h 267444"/>
                <a:gd name="connsiteX5" fmla="*/ 81690 w 82454"/>
                <a:gd name="connsiteY5" fmla="*/ 636 h 267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454" h="267444">
                  <a:moveTo>
                    <a:pt x="81690" y="636"/>
                  </a:moveTo>
                  <a:cubicBezTo>
                    <a:pt x="88040" y="-9418"/>
                    <a:pt x="53115" y="102236"/>
                    <a:pt x="40415" y="146686"/>
                  </a:cubicBezTo>
                  <a:cubicBezTo>
                    <a:pt x="27715" y="191136"/>
                    <a:pt x="8665" y="263632"/>
                    <a:pt x="5490" y="267336"/>
                  </a:cubicBezTo>
                  <a:cubicBezTo>
                    <a:pt x="2315" y="271040"/>
                    <a:pt x="21894" y="178965"/>
                    <a:pt x="21365" y="168911"/>
                  </a:cubicBezTo>
                  <a:cubicBezTo>
                    <a:pt x="20836" y="158857"/>
                    <a:pt x="-8268" y="230823"/>
                    <a:pt x="2315" y="207011"/>
                  </a:cubicBezTo>
                  <a:cubicBezTo>
                    <a:pt x="12898" y="183199"/>
                    <a:pt x="75340" y="10690"/>
                    <a:pt x="81690" y="6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4" name="フリーフォーム 1023">
              <a:extLst>
                <a:ext uri="{FF2B5EF4-FFF2-40B4-BE49-F238E27FC236}">
                  <a16:creationId xmlns:a16="http://schemas.microsoft.com/office/drawing/2014/main" id="{DBE76C24-6FDC-3CC5-7CFF-D329FFE61A6C}"/>
                </a:ext>
              </a:extLst>
            </p:cNvPr>
            <p:cNvSpPr/>
            <p:nvPr/>
          </p:nvSpPr>
          <p:spPr>
            <a:xfrm>
              <a:off x="4969437" y="3893872"/>
              <a:ext cx="28128" cy="508681"/>
            </a:xfrm>
            <a:custGeom>
              <a:avLst/>
              <a:gdLst>
                <a:gd name="connsiteX0" fmla="*/ 15313 w 28128"/>
                <a:gd name="connsiteY0" fmla="*/ 1853 h 508681"/>
                <a:gd name="connsiteX1" fmla="*/ 12138 w 28128"/>
                <a:gd name="connsiteY1" fmla="*/ 373328 h 508681"/>
                <a:gd name="connsiteX2" fmla="*/ 28013 w 28128"/>
                <a:gd name="connsiteY2" fmla="*/ 503503 h 508681"/>
                <a:gd name="connsiteX3" fmla="*/ 2613 w 28128"/>
                <a:gd name="connsiteY3" fmla="*/ 220928 h 508681"/>
                <a:gd name="connsiteX4" fmla="*/ 2613 w 28128"/>
                <a:gd name="connsiteY4" fmla="*/ 230453 h 508681"/>
                <a:gd name="connsiteX5" fmla="*/ 15313 w 28128"/>
                <a:gd name="connsiteY5" fmla="*/ 1853 h 508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128" h="508681">
                  <a:moveTo>
                    <a:pt x="15313" y="1853"/>
                  </a:moveTo>
                  <a:cubicBezTo>
                    <a:pt x="16901" y="25666"/>
                    <a:pt x="10021" y="289720"/>
                    <a:pt x="12138" y="373328"/>
                  </a:cubicBezTo>
                  <a:cubicBezTo>
                    <a:pt x="14255" y="456936"/>
                    <a:pt x="29601" y="528903"/>
                    <a:pt x="28013" y="503503"/>
                  </a:cubicBezTo>
                  <a:cubicBezTo>
                    <a:pt x="26426" y="478103"/>
                    <a:pt x="6846" y="266436"/>
                    <a:pt x="2613" y="220928"/>
                  </a:cubicBezTo>
                  <a:cubicBezTo>
                    <a:pt x="-1620" y="175420"/>
                    <a:pt x="-33" y="270140"/>
                    <a:pt x="2613" y="230453"/>
                  </a:cubicBezTo>
                  <a:cubicBezTo>
                    <a:pt x="5259" y="190766"/>
                    <a:pt x="13725" y="-21960"/>
                    <a:pt x="15313" y="18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5" name="フリーフォーム 1024">
              <a:extLst>
                <a:ext uri="{FF2B5EF4-FFF2-40B4-BE49-F238E27FC236}">
                  <a16:creationId xmlns:a16="http://schemas.microsoft.com/office/drawing/2014/main" id="{1880530B-544F-C0CC-F23D-64A2FAA6E941}"/>
                </a:ext>
              </a:extLst>
            </p:cNvPr>
            <p:cNvSpPr/>
            <p:nvPr/>
          </p:nvSpPr>
          <p:spPr>
            <a:xfrm>
              <a:off x="4984936" y="3367724"/>
              <a:ext cx="91891" cy="373594"/>
            </a:xfrm>
            <a:custGeom>
              <a:avLst/>
              <a:gdLst>
                <a:gd name="connsiteX0" fmla="*/ 91889 w 91891"/>
                <a:gd name="connsiteY0" fmla="*/ 951 h 373594"/>
                <a:gd name="connsiteX1" fmla="*/ 6164 w 91891"/>
                <a:gd name="connsiteY1" fmla="*/ 324801 h 373594"/>
                <a:gd name="connsiteX2" fmla="*/ 22039 w 91891"/>
                <a:gd name="connsiteY2" fmla="*/ 239076 h 373594"/>
                <a:gd name="connsiteX3" fmla="*/ 6164 w 91891"/>
                <a:gd name="connsiteY3" fmla="*/ 372426 h 373594"/>
                <a:gd name="connsiteX4" fmla="*/ 25214 w 91891"/>
                <a:gd name="connsiteY4" fmla="*/ 147001 h 373594"/>
                <a:gd name="connsiteX5" fmla="*/ 2989 w 91891"/>
                <a:gd name="connsiteY5" fmla="*/ 223201 h 373594"/>
                <a:gd name="connsiteX6" fmla="*/ 91889 w 91891"/>
                <a:gd name="connsiteY6" fmla="*/ 951 h 373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891" h="373594">
                  <a:moveTo>
                    <a:pt x="91889" y="951"/>
                  </a:moveTo>
                  <a:cubicBezTo>
                    <a:pt x="92418" y="17884"/>
                    <a:pt x="17806" y="285114"/>
                    <a:pt x="6164" y="324801"/>
                  </a:cubicBezTo>
                  <a:cubicBezTo>
                    <a:pt x="-5478" y="364489"/>
                    <a:pt x="22039" y="231139"/>
                    <a:pt x="22039" y="239076"/>
                  </a:cubicBezTo>
                  <a:cubicBezTo>
                    <a:pt x="22039" y="247013"/>
                    <a:pt x="5635" y="387772"/>
                    <a:pt x="6164" y="372426"/>
                  </a:cubicBezTo>
                  <a:cubicBezTo>
                    <a:pt x="6693" y="357080"/>
                    <a:pt x="25743" y="171872"/>
                    <a:pt x="25214" y="147001"/>
                  </a:cubicBezTo>
                  <a:cubicBezTo>
                    <a:pt x="24685" y="122130"/>
                    <a:pt x="-10240" y="248072"/>
                    <a:pt x="2989" y="223201"/>
                  </a:cubicBezTo>
                  <a:cubicBezTo>
                    <a:pt x="16218" y="198330"/>
                    <a:pt x="91360" y="-15982"/>
                    <a:pt x="91889" y="9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7" name="フリーフォーム 1026">
              <a:extLst>
                <a:ext uri="{FF2B5EF4-FFF2-40B4-BE49-F238E27FC236}">
                  <a16:creationId xmlns:a16="http://schemas.microsoft.com/office/drawing/2014/main" id="{B009322E-97AB-B82E-7F91-6ED9296F0E78}"/>
                </a:ext>
              </a:extLst>
            </p:cNvPr>
            <p:cNvSpPr/>
            <p:nvPr/>
          </p:nvSpPr>
          <p:spPr>
            <a:xfrm>
              <a:off x="5219647" y="4063995"/>
              <a:ext cx="89357" cy="333550"/>
            </a:xfrm>
            <a:custGeom>
              <a:avLst/>
              <a:gdLst>
                <a:gd name="connsiteX0" fmla="*/ 53 w 89357"/>
                <a:gd name="connsiteY0" fmla="*/ 5 h 333550"/>
                <a:gd name="connsiteX1" fmla="*/ 69903 w 89357"/>
                <a:gd name="connsiteY1" fmla="*/ 206380 h 333550"/>
                <a:gd name="connsiteX2" fmla="*/ 63553 w 89357"/>
                <a:gd name="connsiteY2" fmla="*/ 333380 h 333550"/>
                <a:gd name="connsiteX3" fmla="*/ 85778 w 89357"/>
                <a:gd name="connsiteY3" fmla="*/ 180980 h 333550"/>
                <a:gd name="connsiteX4" fmla="*/ 82603 w 89357"/>
                <a:gd name="connsiteY4" fmla="*/ 212730 h 333550"/>
                <a:gd name="connsiteX5" fmla="*/ 53 w 89357"/>
                <a:gd name="connsiteY5" fmla="*/ 5 h 333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357" h="333550">
                  <a:moveTo>
                    <a:pt x="53" y="5"/>
                  </a:moveTo>
                  <a:cubicBezTo>
                    <a:pt x="-2064" y="-1053"/>
                    <a:pt x="59320" y="150818"/>
                    <a:pt x="69903" y="206380"/>
                  </a:cubicBezTo>
                  <a:cubicBezTo>
                    <a:pt x="80486" y="261943"/>
                    <a:pt x="60907" y="337613"/>
                    <a:pt x="63553" y="333380"/>
                  </a:cubicBezTo>
                  <a:cubicBezTo>
                    <a:pt x="66199" y="329147"/>
                    <a:pt x="82603" y="201088"/>
                    <a:pt x="85778" y="180980"/>
                  </a:cubicBezTo>
                  <a:cubicBezTo>
                    <a:pt x="88953" y="160872"/>
                    <a:pt x="93186" y="239717"/>
                    <a:pt x="82603" y="212730"/>
                  </a:cubicBezTo>
                  <a:cubicBezTo>
                    <a:pt x="72020" y="185743"/>
                    <a:pt x="2170" y="1063"/>
                    <a:pt x="53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9" name="フリーフォーム 1028">
              <a:extLst>
                <a:ext uri="{FF2B5EF4-FFF2-40B4-BE49-F238E27FC236}">
                  <a16:creationId xmlns:a16="http://schemas.microsoft.com/office/drawing/2014/main" id="{6ED49402-53D5-5560-E984-78DECF64D051}"/>
                </a:ext>
              </a:extLst>
            </p:cNvPr>
            <p:cNvSpPr/>
            <p:nvPr/>
          </p:nvSpPr>
          <p:spPr>
            <a:xfrm>
              <a:off x="4673550" y="4412793"/>
              <a:ext cx="263857" cy="121107"/>
            </a:xfrm>
            <a:custGeom>
              <a:avLst/>
              <a:gdLst>
                <a:gd name="connsiteX0" fmla="*/ 50 w 263857"/>
                <a:gd name="connsiteY0" fmla="*/ 35382 h 121107"/>
                <a:gd name="connsiteX1" fmla="*/ 184200 w 263857"/>
                <a:gd name="connsiteY1" fmla="*/ 29032 h 121107"/>
                <a:gd name="connsiteX2" fmla="*/ 177850 w 263857"/>
                <a:gd name="connsiteY2" fmla="*/ 63957 h 121107"/>
                <a:gd name="connsiteX3" fmla="*/ 263575 w 263857"/>
                <a:gd name="connsiteY3" fmla="*/ 121107 h 121107"/>
                <a:gd name="connsiteX4" fmla="*/ 203250 w 263857"/>
                <a:gd name="connsiteY4" fmla="*/ 63957 h 121107"/>
                <a:gd name="connsiteX5" fmla="*/ 142925 w 263857"/>
                <a:gd name="connsiteY5" fmla="*/ 457 h 121107"/>
                <a:gd name="connsiteX6" fmla="*/ 165150 w 263857"/>
                <a:gd name="connsiteY6" fmla="*/ 35382 h 121107"/>
                <a:gd name="connsiteX7" fmla="*/ 50 w 263857"/>
                <a:gd name="connsiteY7" fmla="*/ 35382 h 121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857" h="121107">
                  <a:moveTo>
                    <a:pt x="50" y="35382"/>
                  </a:moveTo>
                  <a:cubicBezTo>
                    <a:pt x="3225" y="34324"/>
                    <a:pt x="154567" y="24270"/>
                    <a:pt x="184200" y="29032"/>
                  </a:cubicBezTo>
                  <a:cubicBezTo>
                    <a:pt x="213833" y="33794"/>
                    <a:pt x="164621" y="48611"/>
                    <a:pt x="177850" y="63957"/>
                  </a:cubicBezTo>
                  <a:cubicBezTo>
                    <a:pt x="191079" y="79303"/>
                    <a:pt x="259342" y="121107"/>
                    <a:pt x="263575" y="121107"/>
                  </a:cubicBezTo>
                  <a:cubicBezTo>
                    <a:pt x="267808" y="121107"/>
                    <a:pt x="223358" y="84065"/>
                    <a:pt x="203250" y="63957"/>
                  </a:cubicBezTo>
                  <a:cubicBezTo>
                    <a:pt x="183142" y="43849"/>
                    <a:pt x="149275" y="5219"/>
                    <a:pt x="142925" y="457"/>
                  </a:cubicBezTo>
                  <a:cubicBezTo>
                    <a:pt x="136575" y="-4305"/>
                    <a:pt x="186846" y="29561"/>
                    <a:pt x="165150" y="35382"/>
                  </a:cubicBezTo>
                  <a:cubicBezTo>
                    <a:pt x="143454" y="41203"/>
                    <a:pt x="-3125" y="36440"/>
                    <a:pt x="50" y="353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0" name="フリーフォーム 1029">
              <a:extLst>
                <a:ext uri="{FF2B5EF4-FFF2-40B4-BE49-F238E27FC236}">
                  <a16:creationId xmlns:a16="http://schemas.microsoft.com/office/drawing/2014/main" id="{4EF7F98F-AC89-1435-CB9E-4ADEB9ABC048}"/>
                </a:ext>
              </a:extLst>
            </p:cNvPr>
            <p:cNvSpPr/>
            <p:nvPr/>
          </p:nvSpPr>
          <p:spPr>
            <a:xfrm>
              <a:off x="4994117" y="4433164"/>
              <a:ext cx="210971" cy="161095"/>
            </a:xfrm>
            <a:custGeom>
              <a:avLst/>
              <a:gdLst>
                <a:gd name="connsiteX0" fmla="*/ 158 w 210971"/>
                <a:gd name="connsiteY0" fmla="*/ 15011 h 161095"/>
                <a:gd name="connsiteX1" fmla="*/ 60483 w 210971"/>
                <a:gd name="connsiteY1" fmla="*/ 84861 h 161095"/>
                <a:gd name="connsiteX2" fmla="*/ 108108 w 210971"/>
                <a:gd name="connsiteY2" fmla="*/ 161061 h 161095"/>
                <a:gd name="connsiteX3" fmla="*/ 76358 w 210971"/>
                <a:gd name="connsiteY3" fmla="*/ 75336 h 161095"/>
                <a:gd name="connsiteX4" fmla="*/ 209708 w 210971"/>
                <a:gd name="connsiteY4" fmla="*/ 2311 h 161095"/>
                <a:gd name="connsiteX5" fmla="*/ 139858 w 210971"/>
                <a:gd name="connsiteY5" fmla="*/ 21361 h 161095"/>
                <a:gd name="connsiteX6" fmla="*/ 79533 w 210971"/>
                <a:gd name="connsiteY6" fmla="*/ 53111 h 161095"/>
                <a:gd name="connsiteX7" fmla="*/ 158 w 210971"/>
                <a:gd name="connsiteY7" fmla="*/ 15011 h 161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0971" h="161095">
                  <a:moveTo>
                    <a:pt x="158" y="15011"/>
                  </a:moveTo>
                  <a:cubicBezTo>
                    <a:pt x="-3017" y="20303"/>
                    <a:pt x="42491" y="60519"/>
                    <a:pt x="60483" y="84861"/>
                  </a:cubicBezTo>
                  <a:cubicBezTo>
                    <a:pt x="78475" y="109203"/>
                    <a:pt x="105462" y="162649"/>
                    <a:pt x="108108" y="161061"/>
                  </a:cubicBezTo>
                  <a:cubicBezTo>
                    <a:pt x="110754" y="159474"/>
                    <a:pt x="59425" y="101794"/>
                    <a:pt x="76358" y="75336"/>
                  </a:cubicBezTo>
                  <a:cubicBezTo>
                    <a:pt x="93291" y="48878"/>
                    <a:pt x="199125" y="11307"/>
                    <a:pt x="209708" y="2311"/>
                  </a:cubicBezTo>
                  <a:cubicBezTo>
                    <a:pt x="220291" y="-6685"/>
                    <a:pt x="161554" y="12894"/>
                    <a:pt x="139858" y="21361"/>
                  </a:cubicBezTo>
                  <a:cubicBezTo>
                    <a:pt x="118162" y="29828"/>
                    <a:pt x="100170" y="52053"/>
                    <a:pt x="79533" y="53111"/>
                  </a:cubicBezTo>
                  <a:cubicBezTo>
                    <a:pt x="58896" y="54169"/>
                    <a:pt x="3333" y="9719"/>
                    <a:pt x="158" y="150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2" name="フリーフォーム 1031">
              <a:extLst>
                <a:ext uri="{FF2B5EF4-FFF2-40B4-BE49-F238E27FC236}">
                  <a16:creationId xmlns:a16="http://schemas.microsoft.com/office/drawing/2014/main" id="{009FD1DE-8CB1-E1C1-3614-67E3390D7B3D}"/>
                </a:ext>
              </a:extLst>
            </p:cNvPr>
            <p:cNvSpPr/>
            <p:nvPr/>
          </p:nvSpPr>
          <p:spPr>
            <a:xfrm>
              <a:off x="5140016" y="4403542"/>
              <a:ext cx="243228" cy="50983"/>
            </a:xfrm>
            <a:custGeom>
              <a:avLst/>
              <a:gdLst>
                <a:gd name="connsiteX0" fmla="*/ 309 w 243228"/>
                <a:gd name="connsiteY0" fmla="*/ 41458 h 50983"/>
                <a:gd name="connsiteX1" fmla="*/ 143184 w 243228"/>
                <a:gd name="connsiteY1" fmla="*/ 16058 h 50983"/>
                <a:gd name="connsiteX2" fmla="*/ 241609 w 243228"/>
                <a:gd name="connsiteY2" fmla="*/ 50983 h 50983"/>
                <a:gd name="connsiteX3" fmla="*/ 200334 w 243228"/>
                <a:gd name="connsiteY3" fmla="*/ 16058 h 50983"/>
                <a:gd name="connsiteX4" fmla="*/ 146359 w 243228"/>
                <a:gd name="connsiteY4" fmla="*/ 183 h 50983"/>
                <a:gd name="connsiteX5" fmla="*/ 184459 w 243228"/>
                <a:gd name="connsiteY5" fmla="*/ 25583 h 50983"/>
                <a:gd name="connsiteX6" fmla="*/ 309 w 243228"/>
                <a:gd name="connsiteY6" fmla="*/ 41458 h 50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3228" h="50983">
                  <a:moveTo>
                    <a:pt x="309" y="41458"/>
                  </a:moveTo>
                  <a:cubicBezTo>
                    <a:pt x="-6570" y="39871"/>
                    <a:pt x="102967" y="14470"/>
                    <a:pt x="143184" y="16058"/>
                  </a:cubicBezTo>
                  <a:cubicBezTo>
                    <a:pt x="183401" y="17646"/>
                    <a:pt x="232084" y="50983"/>
                    <a:pt x="241609" y="50983"/>
                  </a:cubicBezTo>
                  <a:cubicBezTo>
                    <a:pt x="251134" y="50983"/>
                    <a:pt x="216209" y="24525"/>
                    <a:pt x="200334" y="16058"/>
                  </a:cubicBezTo>
                  <a:cubicBezTo>
                    <a:pt x="184459" y="7591"/>
                    <a:pt x="149005" y="-1405"/>
                    <a:pt x="146359" y="183"/>
                  </a:cubicBezTo>
                  <a:cubicBezTo>
                    <a:pt x="143713" y="1770"/>
                    <a:pt x="204038" y="21350"/>
                    <a:pt x="184459" y="25583"/>
                  </a:cubicBezTo>
                  <a:cubicBezTo>
                    <a:pt x="164880" y="29816"/>
                    <a:pt x="7188" y="43045"/>
                    <a:pt x="309" y="414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4" name="フリーフォーム 1033">
              <a:extLst>
                <a:ext uri="{FF2B5EF4-FFF2-40B4-BE49-F238E27FC236}">
                  <a16:creationId xmlns:a16="http://schemas.microsoft.com/office/drawing/2014/main" id="{94AE6B80-5829-34DB-E452-498A84F59946}"/>
                </a:ext>
              </a:extLst>
            </p:cNvPr>
            <p:cNvSpPr/>
            <p:nvPr/>
          </p:nvSpPr>
          <p:spPr>
            <a:xfrm>
              <a:off x="5187814" y="4451941"/>
              <a:ext cx="188011" cy="124427"/>
            </a:xfrm>
            <a:custGeom>
              <a:avLst/>
              <a:gdLst>
                <a:gd name="connsiteX0" fmla="*/ 136 w 188011"/>
                <a:gd name="connsiteY0" fmla="*/ 15284 h 124427"/>
                <a:gd name="connsiteX1" fmla="*/ 114436 w 188011"/>
                <a:gd name="connsiteY1" fmla="*/ 50209 h 124427"/>
                <a:gd name="connsiteX2" fmla="*/ 136661 w 188011"/>
                <a:gd name="connsiteY2" fmla="*/ 94659 h 124427"/>
                <a:gd name="connsiteX3" fmla="*/ 111261 w 188011"/>
                <a:gd name="connsiteY3" fmla="*/ 120059 h 124427"/>
                <a:gd name="connsiteX4" fmla="*/ 187461 w 188011"/>
                <a:gd name="connsiteY4" fmla="*/ 2584 h 124427"/>
                <a:gd name="connsiteX5" fmla="*/ 139836 w 188011"/>
                <a:gd name="connsiteY5" fmla="*/ 37509 h 124427"/>
                <a:gd name="connsiteX6" fmla="*/ 136 w 188011"/>
                <a:gd name="connsiteY6" fmla="*/ 15284 h 124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011" h="124427">
                  <a:moveTo>
                    <a:pt x="136" y="15284"/>
                  </a:moveTo>
                  <a:cubicBezTo>
                    <a:pt x="-4097" y="17401"/>
                    <a:pt x="91682" y="36980"/>
                    <a:pt x="114436" y="50209"/>
                  </a:cubicBezTo>
                  <a:cubicBezTo>
                    <a:pt x="137190" y="63438"/>
                    <a:pt x="137190" y="83017"/>
                    <a:pt x="136661" y="94659"/>
                  </a:cubicBezTo>
                  <a:cubicBezTo>
                    <a:pt x="136132" y="106301"/>
                    <a:pt x="102794" y="135405"/>
                    <a:pt x="111261" y="120059"/>
                  </a:cubicBezTo>
                  <a:cubicBezTo>
                    <a:pt x="119728" y="104713"/>
                    <a:pt x="182699" y="16342"/>
                    <a:pt x="187461" y="2584"/>
                  </a:cubicBezTo>
                  <a:cubicBezTo>
                    <a:pt x="192223" y="-11174"/>
                    <a:pt x="165236" y="34334"/>
                    <a:pt x="139836" y="37509"/>
                  </a:cubicBezTo>
                  <a:cubicBezTo>
                    <a:pt x="114436" y="40684"/>
                    <a:pt x="4369" y="13167"/>
                    <a:pt x="136" y="152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5" name="フリーフォーム 1034">
              <a:extLst>
                <a:ext uri="{FF2B5EF4-FFF2-40B4-BE49-F238E27FC236}">
                  <a16:creationId xmlns:a16="http://schemas.microsoft.com/office/drawing/2014/main" id="{ED1447DE-8459-303C-FFAD-1597C55CA8D1}"/>
                </a:ext>
              </a:extLst>
            </p:cNvPr>
            <p:cNvSpPr/>
            <p:nvPr/>
          </p:nvSpPr>
          <p:spPr>
            <a:xfrm>
              <a:off x="4867275" y="3981450"/>
              <a:ext cx="16815" cy="302878"/>
            </a:xfrm>
            <a:custGeom>
              <a:avLst/>
              <a:gdLst>
                <a:gd name="connsiteX0" fmla="*/ 0 w 16815"/>
                <a:gd name="connsiteY0" fmla="*/ 0 h 302878"/>
                <a:gd name="connsiteX1" fmla="*/ 3175 w 16815"/>
                <a:gd name="connsiteY1" fmla="*/ 301625 h 302878"/>
                <a:gd name="connsiteX2" fmla="*/ 15875 w 16815"/>
                <a:gd name="connsiteY2" fmla="*/ 111125 h 302878"/>
                <a:gd name="connsiteX3" fmla="*/ 15875 w 16815"/>
                <a:gd name="connsiteY3" fmla="*/ 203200 h 302878"/>
                <a:gd name="connsiteX4" fmla="*/ 0 w 16815"/>
                <a:gd name="connsiteY4" fmla="*/ 0 h 30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815" h="302878">
                  <a:moveTo>
                    <a:pt x="0" y="0"/>
                  </a:moveTo>
                  <a:cubicBezTo>
                    <a:pt x="264" y="141552"/>
                    <a:pt x="529" y="283104"/>
                    <a:pt x="3175" y="301625"/>
                  </a:cubicBezTo>
                  <a:cubicBezTo>
                    <a:pt x="5821" y="320146"/>
                    <a:pt x="13758" y="127529"/>
                    <a:pt x="15875" y="111125"/>
                  </a:cubicBezTo>
                  <a:cubicBezTo>
                    <a:pt x="17992" y="94721"/>
                    <a:pt x="15875" y="203200"/>
                    <a:pt x="15875" y="203200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6" name="フリーフォーム 1035">
              <a:extLst>
                <a:ext uri="{FF2B5EF4-FFF2-40B4-BE49-F238E27FC236}">
                  <a16:creationId xmlns:a16="http://schemas.microsoft.com/office/drawing/2014/main" id="{D8A02FF1-26C3-72F4-B7B8-20DE21A9A28E}"/>
                </a:ext>
              </a:extLst>
            </p:cNvPr>
            <p:cNvSpPr/>
            <p:nvPr/>
          </p:nvSpPr>
          <p:spPr>
            <a:xfrm>
              <a:off x="4669132" y="4368795"/>
              <a:ext cx="191894" cy="168280"/>
            </a:xfrm>
            <a:custGeom>
              <a:avLst/>
              <a:gdLst>
                <a:gd name="connsiteX0" fmla="*/ 191793 w 191894"/>
                <a:gd name="connsiteY0" fmla="*/ 5 h 168280"/>
                <a:gd name="connsiteX1" fmla="*/ 36218 w 191894"/>
                <a:gd name="connsiteY1" fmla="*/ 50805 h 168280"/>
                <a:gd name="connsiteX2" fmla="*/ 10818 w 191894"/>
                <a:gd name="connsiteY2" fmla="*/ 98430 h 168280"/>
                <a:gd name="connsiteX3" fmla="*/ 10818 w 191894"/>
                <a:gd name="connsiteY3" fmla="*/ 168280 h 168280"/>
                <a:gd name="connsiteX4" fmla="*/ 10818 w 191894"/>
                <a:gd name="connsiteY4" fmla="*/ 53980 h 168280"/>
                <a:gd name="connsiteX5" fmla="*/ 191793 w 191894"/>
                <a:gd name="connsiteY5" fmla="*/ 5 h 168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1894" h="168280">
                  <a:moveTo>
                    <a:pt x="191793" y="5"/>
                  </a:moveTo>
                  <a:cubicBezTo>
                    <a:pt x="196026" y="-524"/>
                    <a:pt x="66380" y="34401"/>
                    <a:pt x="36218" y="50805"/>
                  </a:cubicBezTo>
                  <a:cubicBezTo>
                    <a:pt x="6056" y="67209"/>
                    <a:pt x="15051" y="78851"/>
                    <a:pt x="10818" y="98430"/>
                  </a:cubicBezTo>
                  <a:cubicBezTo>
                    <a:pt x="6585" y="118009"/>
                    <a:pt x="10818" y="168280"/>
                    <a:pt x="10818" y="168280"/>
                  </a:cubicBezTo>
                  <a:cubicBezTo>
                    <a:pt x="10818" y="160872"/>
                    <a:pt x="-13524" y="80438"/>
                    <a:pt x="10818" y="53980"/>
                  </a:cubicBezTo>
                  <a:cubicBezTo>
                    <a:pt x="35160" y="27522"/>
                    <a:pt x="187560" y="534"/>
                    <a:pt x="191793" y="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7" name="フリーフォーム 1036">
              <a:extLst>
                <a:ext uri="{FF2B5EF4-FFF2-40B4-BE49-F238E27FC236}">
                  <a16:creationId xmlns:a16="http://schemas.microsoft.com/office/drawing/2014/main" id="{DFEC646C-70F0-7A2A-620D-D142ED3B1200}"/>
                </a:ext>
              </a:extLst>
            </p:cNvPr>
            <p:cNvSpPr/>
            <p:nvPr/>
          </p:nvSpPr>
          <p:spPr>
            <a:xfrm>
              <a:off x="4933937" y="4374982"/>
              <a:ext cx="77890" cy="206815"/>
            </a:xfrm>
            <a:custGeom>
              <a:avLst/>
              <a:gdLst>
                <a:gd name="connsiteX0" fmla="*/ 13 w 77890"/>
                <a:gd name="connsiteY0" fmla="*/ 168 h 206815"/>
                <a:gd name="connsiteX1" fmla="*/ 69863 w 77890"/>
                <a:gd name="connsiteY1" fmla="*/ 130343 h 206815"/>
                <a:gd name="connsiteX2" fmla="*/ 69863 w 77890"/>
                <a:gd name="connsiteY2" fmla="*/ 206543 h 206815"/>
                <a:gd name="connsiteX3" fmla="*/ 76213 w 77890"/>
                <a:gd name="connsiteY3" fmla="*/ 104943 h 206815"/>
                <a:gd name="connsiteX4" fmla="*/ 13 w 77890"/>
                <a:gd name="connsiteY4" fmla="*/ 168 h 20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890" h="206815">
                  <a:moveTo>
                    <a:pt x="13" y="168"/>
                  </a:moveTo>
                  <a:cubicBezTo>
                    <a:pt x="-1045" y="4401"/>
                    <a:pt x="58221" y="95947"/>
                    <a:pt x="69863" y="130343"/>
                  </a:cubicBezTo>
                  <a:cubicBezTo>
                    <a:pt x="81505" y="164739"/>
                    <a:pt x="68805" y="210776"/>
                    <a:pt x="69863" y="206543"/>
                  </a:cubicBezTo>
                  <a:cubicBezTo>
                    <a:pt x="70921" y="202310"/>
                    <a:pt x="82034" y="137222"/>
                    <a:pt x="76213" y="104943"/>
                  </a:cubicBezTo>
                  <a:cubicBezTo>
                    <a:pt x="70392" y="72664"/>
                    <a:pt x="1071" y="-4065"/>
                    <a:pt x="13" y="1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8" name="フリーフォーム 1037">
              <a:extLst>
                <a:ext uri="{FF2B5EF4-FFF2-40B4-BE49-F238E27FC236}">
                  <a16:creationId xmlns:a16="http://schemas.microsoft.com/office/drawing/2014/main" id="{2647C2D8-FD7B-76AA-8856-37C49615A883}"/>
                </a:ext>
              </a:extLst>
            </p:cNvPr>
            <p:cNvSpPr/>
            <p:nvPr/>
          </p:nvSpPr>
          <p:spPr>
            <a:xfrm>
              <a:off x="4958951" y="4422449"/>
              <a:ext cx="89368" cy="186893"/>
            </a:xfrm>
            <a:custGeom>
              <a:avLst/>
              <a:gdLst>
                <a:gd name="connsiteX0" fmla="*/ 89299 w 89368"/>
                <a:gd name="connsiteY0" fmla="*/ 326 h 186893"/>
                <a:gd name="connsiteX1" fmla="*/ 38499 w 89368"/>
                <a:gd name="connsiteY1" fmla="*/ 86051 h 186893"/>
                <a:gd name="connsiteX2" fmla="*/ 54374 w 89368"/>
                <a:gd name="connsiteY2" fmla="*/ 184476 h 186893"/>
                <a:gd name="connsiteX3" fmla="*/ 44849 w 89368"/>
                <a:gd name="connsiteY3" fmla="*/ 149551 h 186893"/>
                <a:gd name="connsiteX4" fmla="*/ 399 w 89368"/>
                <a:gd name="connsiteY4" fmla="*/ 70176 h 186893"/>
                <a:gd name="connsiteX5" fmla="*/ 25799 w 89368"/>
                <a:gd name="connsiteY5" fmla="*/ 117801 h 186893"/>
                <a:gd name="connsiteX6" fmla="*/ 89299 w 89368"/>
                <a:gd name="connsiteY6" fmla="*/ 326 h 18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9368" h="186893">
                  <a:moveTo>
                    <a:pt x="89299" y="326"/>
                  </a:moveTo>
                  <a:cubicBezTo>
                    <a:pt x="91416" y="-4966"/>
                    <a:pt x="44320" y="55359"/>
                    <a:pt x="38499" y="86051"/>
                  </a:cubicBezTo>
                  <a:cubicBezTo>
                    <a:pt x="32678" y="116743"/>
                    <a:pt x="53316" y="173893"/>
                    <a:pt x="54374" y="184476"/>
                  </a:cubicBezTo>
                  <a:cubicBezTo>
                    <a:pt x="55432" y="195059"/>
                    <a:pt x="53845" y="168601"/>
                    <a:pt x="44849" y="149551"/>
                  </a:cubicBezTo>
                  <a:cubicBezTo>
                    <a:pt x="35853" y="130501"/>
                    <a:pt x="3574" y="75468"/>
                    <a:pt x="399" y="70176"/>
                  </a:cubicBezTo>
                  <a:cubicBezTo>
                    <a:pt x="-2776" y="64884"/>
                    <a:pt x="13628" y="125738"/>
                    <a:pt x="25799" y="117801"/>
                  </a:cubicBezTo>
                  <a:cubicBezTo>
                    <a:pt x="37970" y="109864"/>
                    <a:pt x="87182" y="5618"/>
                    <a:pt x="89299" y="3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9" name="フリーフォーム 1038">
              <a:extLst>
                <a:ext uri="{FF2B5EF4-FFF2-40B4-BE49-F238E27FC236}">
                  <a16:creationId xmlns:a16="http://schemas.microsoft.com/office/drawing/2014/main" id="{0327B90B-3022-51DC-7009-7B903E619179}"/>
                </a:ext>
              </a:extLst>
            </p:cNvPr>
            <p:cNvSpPr/>
            <p:nvPr/>
          </p:nvSpPr>
          <p:spPr>
            <a:xfrm>
              <a:off x="5101946" y="4485810"/>
              <a:ext cx="118326" cy="67374"/>
            </a:xfrm>
            <a:custGeom>
              <a:avLst/>
              <a:gdLst>
                <a:gd name="connsiteX0" fmla="*/ 279 w 118326"/>
                <a:gd name="connsiteY0" fmla="*/ 67140 h 67374"/>
                <a:gd name="connsiteX1" fmla="*/ 60604 w 118326"/>
                <a:gd name="connsiteY1" fmla="*/ 22690 h 67374"/>
                <a:gd name="connsiteX2" fmla="*/ 117754 w 118326"/>
                <a:gd name="connsiteY2" fmla="*/ 25865 h 67374"/>
                <a:gd name="connsiteX3" fmla="*/ 86004 w 118326"/>
                <a:gd name="connsiteY3" fmla="*/ 465 h 67374"/>
                <a:gd name="connsiteX4" fmla="*/ 279 w 118326"/>
                <a:gd name="connsiteY4" fmla="*/ 67140 h 6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326" h="67374">
                  <a:moveTo>
                    <a:pt x="279" y="67140"/>
                  </a:moveTo>
                  <a:cubicBezTo>
                    <a:pt x="-3954" y="70844"/>
                    <a:pt x="41025" y="29569"/>
                    <a:pt x="60604" y="22690"/>
                  </a:cubicBezTo>
                  <a:cubicBezTo>
                    <a:pt x="80183" y="15811"/>
                    <a:pt x="113521" y="29569"/>
                    <a:pt x="117754" y="25865"/>
                  </a:cubicBezTo>
                  <a:cubicBezTo>
                    <a:pt x="121987" y="22161"/>
                    <a:pt x="101879" y="-3768"/>
                    <a:pt x="86004" y="465"/>
                  </a:cubicBezTo>
                  <a:cubicBezTo>
                    <a:pt x="70129" y="4698"/>
                    <a:pt x="4512" y="63436"/>
                    <a:pt x="279" y="671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0" name="フリーフォーム 1039">
              <a:extLst>
                <a:ext uri="{FF2B5EF4-FFF2-40B4-BE49-F238E27FC236}">
                  <a16:creationId xmlns:a16="http://schemas.microsoft.com/office/drawing/2014/main" id="{26650CDF-E3CA-95CA-2104-6444810133E4}"/>
                </a:ext>
              </a:extLst>
            </p:cNvPr>
            <p:cNvSpPr/>
            <p:nvPr/>
          </p:nvSpPr>
          <p:spPr>
            <a:xfrm>
              <a:off x="4740249" y="4479472"/>
              <a:ext cx="144227" cy="77848"/>
            </a:xfrm>
            <a:custGeom>
              <a:avLst/>
              <a:gdLst>
                <a:gd name="connsiteX0" fmla="*/ 26 w 144227"/>
                <a:gd name="connsiteY0" fmla="*/ 453 h 77848"/>
                <a:gd name="connsiteX1" fmla="*/ 92101 w 144227"/>
                <a:gd name="connsiteY1" fmla="*/ 16328 h 77848"/>
                <a:gd name="connsiteX2" fmla="*/ 142901 w 144227"/>
                <a:gd name="connsiteY2" fmla="*/ 76653 h 77848"/>
                <a:gd name="connsiteX3" fmla="*/ 127026 w 144227"/>
                <a:gd name="connsiteY3" fmla="*/ 54428 h 77848"/>
                <a:gd name="connsiteX4" fmla="*/ 101626 w 144227"/>
                <a:gd name="connsiteY4" fmla="*/ 29028 h 77848"/>
                <a:gd name="connsiteX5" fmla="*/ 26 w 144227"/>
                <a:gd name="connsiteY5" fmla="*/ 453 h 77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227" h="77848">
                  <a:moveTo>
                    <a:pt x="26" y="453"/>
                  </a:moveTo>
                  <a:cubicBezTo>
                    <a:pt x="-1562" y="-1664"/>
                    <a:pt x="68289" y="3628"/>
                    <a:pt x="92101" y="16328"/>
                  </a:cubicBezTo>
                  <a:cubicBezTo>
                    <a:pt x="115914" y="29028"/>
                    <a:pt x="137080" y="70303"/>
                    <a:pt x="142901" y="76653"/>
                  </a:cubicBezTo>
                  <a:cubicBezTo>
                    <a:pt x="148722" y="83003"/>
                    <a:pt x="133905" y="62366"/>
                    <a:pt x="127026" y="54428"/>
                  </a:cubicBezTo>
                  <a:cubicBezTo>
                    <a:pt x="120147" y="46490"/>
                    <a:pt x="118030" y="37495"/>
                    <a:pt x="101626" y="29028"/>
                  </a:cubicBezTo>
                  <a:cubicBezTo>
                    <a:pt x="85222" y="20561"/>
                    <a:pt x="1614" y="2570"/>
                    <a:pt x="26" y="4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1" name="フリーフォーム 1040">
              <a:extLst>
                <a:ext uri="{FF2B5EF4-FFF2-40B4-BE49-F238E27FC236}">
                  <a16:creationId xmlns:a16="http://schemas.microsoft.com/office/drawing/2014/main" id="{AAE036B3-1CEE-276D-6B1C-2ED2C6002811}"/>
                </a:ext>
              </a:extLst>
            </p:cNvPr>
            <p:cNvSpPr/>
            <p:nvPr/>
          </p:nvSpPr>
          <p:spPr>
            <a:xfrm>
              <a:off x="4733922" y="3422641"/>
              <a:ext cx="77109" cy="336587"/>
            </a:xfrm>
            <a:custGeom>
              <a:avLst/>
              <a:gdLst>
                <a:gd name="connsiteX0" fmla="*/ 3 w 77109"/>
                <a:gd name="connsiteY0" fmla="*/ 9 h 336587"/>
                <a:gd name="connsiteX1" fmla="*/ 73028 w 77109"/>
                <a:gd name="connsiteY1" fmla="*/ 234959 h 336587"/>
                <a:gd name="connsiteX2" fmla="*/ 66678 w 77109"/>
                <a:gd name="connsiteY2" fmla="*/ 174634 h 336587"/>
                <a:gd name="connsiteX3" fmla="*/ 57153 w 77109"/>
                <a:gd name="connsiteY3" fmla="*/ 336559 h 336587"/>
                <a:gd name="connsiteX4" fmla="*/ 53978 w 77109"/>
                <a:gd name="connsiteY4" fmla="*/ 187334 h 336587"/>
                <a:gd name="connsiteX5" fmla="*/ 31753 w 77109"/>
                <a:gd name="connsiteY5" fmla="*/ 139709 h 336587"/>
                <a:gd name="connsiteX6" fmla="*/ 76203 w 77109"/>
                <a:gd name="connsiteY6" fmla="*/ 244484 h 336587"/>
                <a:gd name="connsiteX7" fmla="*/ 3 w 77109"/>
                <a:gd name="connsiteY7" fmla="*/ 9 h 33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7109" h="336587">
                  <a:moveTo>
                    <a:pt x="3" y="9"/>
                  </a:moveTo>
                  <a:cubicBezTo>
                    <a:pt x="-526" y="-1578"/>
                    <a:pt x="61916" y="205855"/>
                    <a:pt x="73028" y="234959"/>
                  </a:cubicBezTo>
                  <a:cubicBezTo>
                    <a:pt x="84141" y="264063"/>
                    <a:pt x="69324" y="157701"/>
                    <a:pt x="66678" y="174634"/>
                  </a:cubicBezTo>
                  <a:cubicBezTo>
                    <a:pt x="64032" y="191567"/>
                    <a:pt x="59270" y="334442"/>
                    <a:pt x="57153" y="336559"/>
                  </a:cubicBezTo>
                  <a:cubicBezTo>
                    <a:pt x="55036" y="338676"/>
                    <a:pt x="58211" y="220142"/>
                    <a:pt x="53978" y="187334"/>
                  </a:cubicBezTo>
                  <a:cubicBezTo>
                    <a:pt x="49745" y="154526"/>
                    <a:pt x="28049" y="130184"/>
                    <a:pt x="31753" y="139709"/>
                  </a:cubicBezTo>
                  <a:cubicBezTo>
                    <a:pt x="35457" y="149234"/>
                    <a:pt x="77261" y="262475"/>
                    <a:pt x="76203" y="244484"/>
                  </a:cubicBezTo>
                  <a:cubicBezTo>
                    <a:pt x="75145" y="226493"/>
                    <a:pt x="532" y="1596"/>
                    <a:pt x="3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2" name="フリーフォーム 1041">
              <a:extLst>
                <a:ext uri="{FF2B5EF4-FFF2-40B4-BE49-F238E27FC236}">
                  <a16:creationId xmlns:a16="http://schemas.microsoft.com/office/drawing/2014/main" id="{020342AA-C30F-1AE1-D9FD-86A19A06EE9A}"/>
                </a:ext>
              </a:extLst>
            </p:cNvPr>
            <p:cNvSpPr/>
            <p:nvPr/>
          </p:nvSpPr>
          <p:spPr>
            <a:xfrm>
              <a:off x="4636665" y="3685669"/>
              <a:ext cx="103654" cy="356856"/>
            </a:xfrm>
            <a:custGeom>
              <a:avLst/>
              <a:gdLst>
                <a:gd name="connsiteX0" fmla="*/ 103610 w 103654"/>
                <a:gd name="connsiteY0" fmla="*/ 506 h 356856"/>
                <a:gd name="connsiteX1" fmla="*/ 8360 w 103654"/>
                <a:gd name="connsiteY1" fmla="*/ 248156 h 356856"/>
                <a:gd name="connsiteX2" fmla="*/ 5185 w 103654"/>
                <a:gd name="connsiteY2" fmla="*/ 175131 h 356856"/>
                <a:gd name="connsiteX3" fmla="*/ 11535 w 103654"/>
                <a:gd name="connsiteY3" fmla="*/ 356106 h 356856"/>
                <a:gd name="connsiteX4" fmla="*/ 8360 w 103654"/>
                <a:gd name="connsiteY4" fmla="*/ 235456 h 356856"/>
                <a:gd name="connsiteX5" fmla="*/ 27410 w 103654"/>
                <a:gd name="connsiteY5" fmla="*/ 133856 h 356856"/>
                <a:gd name="connsiteX6" fmla="*/ 21060 w 103654"/>
                <a:gd name="connsiteY6" fmla="*/ 181481 h 356856"/>
                <a:gd name="connsiteX7" fmla="*/ 103610 w 103654"/>
                <a:gd name="connsiteY7" fmla="*/ 506 h 356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654" h="356856">
                  <a:moveTo>
                    <a:pt x="103610" y="506"/>
                  </a:moveTo>
                  <a:cubicBezTo>
                    <a:pt x="101493" y="11618"/>
                    <a:pt x="24764" y="219052"/>
                    <a:pt x="8360" y="248156"/>
                  </a:cubicBezTo>
                  <a:cubicBezTo>
                    <a:pt x="-8044" y="277260"/>
                    <a:pt x="4656" y="157139"/>
                    <a:pt x="5185" y="175131"/>
                  </a:cubicBezTo>
                  <a:cubicBezTo>
                    <a:pt x="5714" y="193123"/>
                    <a:pt x="11006" y="346052"/>
                    <a:pt x="11535" y="356106"/>
                  </a:cubicBezTo>
                  <a:cubicBezTo>
                    <a:pt x="12064" y="366160"/>
                    <a:pt x="5714" y="272498"/>
                    <a:pt x="8360" y="235456"/>
                  </a:cubicBezTo>
                  <a:cubicBezTo>
                    <a:pt x="11006" y="198414"/>
                    <a:pt x="25293" y="142852"/>
                    <a:pt x="27410" y="133856"/>
                  </a:cubicBezTo>
                  <a:cubicBezTo>
                    <a:pt x="29527" y="124860"/>
                    <a:pt x="9948" y="198414"/>
                    <a:pt x="21060" y="181481"/>
                  </a:cubicBezTo>
                  <a:cubicBezTo>
                    <a:pt x="32172" y="164548"/>
                    <a:pt x="105727" y="-10606"/>
                    <a:pt x="103610" y="50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3" name="フリーフォーム 1042">
              <a:extLst>
                <a:ext uri="{FF2B5EF4-FFF2-40B4-BE49-F238E27FC236}">
                  <a16:creationId xmlns:a16="http://schemas.microsoft.com/office/drawing/2014/main" id="{B190CCDC-E7E3-9C3A-B7C1-1E3219075D72}"/>
                </a:ext>
              </a:extLst>
            </p:cNvPr>
            <p:cNvSpPr/>
            <p:nvPr/>
          </p:nvSpPr>
          <p:spPr>
            <a:xfrm>
              <a:off x="4586462" y="4216090"/>
              <a:ext cx="78114" cy="337726"/>
            </a:xfrm>
            <a:custGeom>
              <a:avLst/>
              <a:gdLst>
                <a:gd name="connsiteX0" fmla="*/ 36338 w 78114"/>
                <a:gd name="connsiteY0" fmla="*/ 310 h 337726"/>
                <a:gd name="connsiteX1" fmla="*/ 10938 w 78114"/>
                <a:gd name="connsiteY1" fmla="*/ 162235 h 337726"/>
                <a:gd name="connsiteX2" fmla="*/ 26813 w 78114"/>
                <a:gd name="connsiteY2" fmla="*/ 254310 h 337726"/>
                <a:gd name="connsiteX3" fmla="*/ 1413 w 78114"/>
                <a:gd name="connsiteY3" fmla="*/ 206685 h 337726"/>
                <a:gd name="connsiteX4" fmla="*/ 77613 w 78114"/>
                <a:gd name="connsiteY4" fmla="*/ 336860 h 337726"/>
                <a:gd name="connsiteX5" fmla="*/ 33163 w 78114"/>
                <a:gd name="connsiteY5" fmla="*/ 260660 h 337726"/>
                <a:gd name="connsiteX6" fmla="*/ 7763 w 78114"/>
                <a:gd name="connsiteY6" fmla="*/ 206685 h 337726"/>
                <a:gd name="connsiteX7" fmla="*/ 36338 w 78114"/>
                <a:gd name="connsiteY7" fmla="*/ 310 h 337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114" h="337726">
                  <a:moveTo>
                    <a:pt x="36338" y="310"/>
                  </a:moveTo>
                  <a:cubicBezTo>
                    <a:pt x="36867" y="-7098"/>
                    <a:pt x="12525" y="119902"/>
                    <a:pt x="10938" y="162235"/>
                  </a:cubicBezTo>
                  <a:cubicBezTo>
                    <a:pt x="9350" y="204568"/>
                    <a:pt x="28400" y="246902"/>
                    <a:pt x="26813" y="254310"/>
                  </a:cubicBezTo>
                  <a:cubicBezTo>
                    <a:pt x="25226" y="261718"/>
                    <a:pt x="-7054" y="192927"/>
                    <a:pt x="1413" y="206685"/>
                  </a:cubicBezTo>
                  <a:cubicBezTo>
                    <a:pt x="9880" y="220443"/>
                    <a:pt x="72321" y="327864"/>
                    <a:pt x="77613" y="336860"/>
                  </a:cubicBezTo>
                  <a:cubicBezTo>
                    <a:pt x="82905" y="345856"/>
                    <a:pt x="44805" y="282356"/>
                    <a:pt x="33163" y="260660"/>
                  </a:cubicBezTo>
                  <a:cubicBezTo>
                    <a:pt x="21521" y="238964"/>
                    <a:pt x="9880" y="243197"/>
                    <a:pt x="7763" y="206685"/>
                  </a:cubicBezTo>
                  <a:cubicBezTo>
                    <a:pt x="5646" y="170173"/>
                    <a:pt x="35809" y="7718"/>
                    <a:pt x="36338" y="3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4" name="フリーフォーム 1043">
              <a:extLst>
                <a:ext uri="{FF2B5EF4-FFF2-40B4-BE49-F238E27FC236}">
                  <a16:creationId xmlns:a16="http://schemas.microsoft.com/office/drawing/2014/main" id="{FFA34CBB-95B2-EE68-6937-809232600762}"/>
                </a:ext>
              </a:extLst>
            </p:cNvPr>
            <p:cNvSpPr/>
            <p:nvPr/>
          </p:nvSpPr>
          <p:spPr>
            <a:xfrm>
              <a:off x="5275990" y="4316362"/>
              <a:ext cx="111124" cy="128666"/>
            </a:xfrm>
            <a:custGeom>
              <a:avLst/>
              <a:gdLst>
                <a:gd name="connsiteX0" fmla="*/ 860 w 111124"/>
                <a:gd name="connsiteY0" fmla="*/ 1638 h 128666"/>
                <a:gd name="connsiteX1" fmla="*/ 92935 w 111124"/>
                <a:gd name="connsiteY1" fmla="*/ 77838 h 128666"/>
                <a:gd name="connsiteX2" fmla="*/ 99285 w 111124"/>
                <a:gd name="connsiteY2" fmla="*/ 128638 h 128666"/>
                <a:gd name="connsiteX3" fmla="*/ 108810 w 111124"/>
                <a:gd name="connsiteY3" fmla="*/ 84188 h 128666"/>
                <a:gd name="connsiteX4" fmla="*/ 51660 w 111124"/>
                <a:gd name="connsiteY4" fmla="*/ 30213 h 128666"/>
                <a:gd name="connsiteX5" fmla="*/ 860 w 111124"/>
                <a:gd name="connsiteY5" fmla="*/ 1638 h 128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124" h="128666">
                  <a:moveTo>
                    <a:pt x="860" y="1638"/>
                  </a:moveTo>
                  <a:cubicBezTo>
                    <a:pt x="7739" y="9576"/>
                    <a:pt x="76531" y="56671"/>
                    <a:pt x="92935" y="77838"/>
                  </a:cubicBezTo>
                  <a:cubicBezTo>
                    <a:pt x="109339" y="99005"/>
                    <a:pt x="96639" y="127580"/>
                    <a:pt x="99285" y="128638"/>
                  </a:cubicBezTo>
                  <a:cubicBezTo>
                    <a:pt x="101931" y="129696"/>
                    <a:pt x="116748" y="100592"/>
                    <a:pt x="108810" y="84188"/>
                  </a:cubicBezTo>
                  <a:cubicBezTo>
                    <a:pt x="100873" y="67784"/>
                    <a:pt x="73356" y="43971"/>
                    <a:pt x="51660" y="30213"/>
                  </a:cubicBezTo>
                  <a:cubicBezTo>
                    <a:pt x="29964" y="16455"/>
                    <a:pt x="-6019" y="-6300"/>
                    <a:pt x="860" y="163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5" name="フリーフォーム 1044">
              <a:extLst>
                <a:ext uri="{FF2B5EF4-FFF2-40B4-BE49-F238E27FC236}">
                  <a16:creationId xmlns:a16="http://schemas.microsoft.com/office/drawing/2014/main" id="{4DA92035-BEDE-C8AB-F0AA-F63995B6652B}"/>
                </a:ext>
              </a:extLst>
            </p:cNvPr>
            <p:cNvSpPr/>
            <p:nvPr/>
          </p:nvSpPr>
          <p:spPr>
            <a:xfrm>
              <a:off x="5213099" y="3415534"/>
              <a:ext cx="298780" cy="297229"/>
            </a:xfrm>
            <a:custGeom>
              <a:avLst/>
              <a:gdLst>
                <a:gd name="connsiteX0" fmla="*/ 295526 w 298780"/>
                <a:gd name="connsiteY0" fmla="*/ 766 h 297229"/>
                <a:gd name="connsiteX1" fmla="*/ 149476 w 298780"/>
                <a:gd name="connsiteY1" fmla="*/ 76966 h 297229"/>
                <a:gd name="connsiteX2" fmla="*/ 16126 w 298780"/>
                <a:gd name="connsiteY2" fmla="*/ 124591 h 297229"/>
                <a:gd name="connsiteX3" fmla="*/ 82801 w 298780"/>
                <a:gd name="connsiteY3" fmla="*/ 115066 h 297229"/>
                <a:gd name="connsiteX4" fmla="*/ 35176 w 298780"/>
                <a:gd name="connsiteY4" fmla="*/ 172216 h 297229"/>
                <a:gd name="connsiteX5" fmla="*/ 32001 w 298780"/>
                <a:gd name="connsiteY5" fmla="*/ 257941 h 297229"/>
                <a:gd name="connsiteX6" fmla="*/ 22476 w 298780"/>
                <a:gd name="connsiteY6" fmla="*/ 296041 h 297229"/>
                <a:gd name="connsiteX7" fmla="*/ 32001 w 298780"/>
                <a:gd name="connsiteY7" fmla="*/ 216666 h 297229"/>
                <a:gd name="connsiteX8" fmla="*/ 54226 w 298780"/>
                <a:gd name="connsiteY8" fmla="*/ 137291 h 297229"/>
                <a:gd name="connsiteX9" fmla="*/ 47876 w 298780"/>
                <a:gd name="connsiteY9" fmla="*/ 102366 h 297229"/>
                <a:gd name="connsiteX10" fmla="*/ 152651 w 298780"/>
                <a:gd name="connsiteY10" fmla="*/ 3941 h 297229"/>
                <a:gd name="connsiteX11" fmla="*/ 66926 w 298780"/>
                <a:gd name="connsiteY11" fmla="*/ 111891 h 297229"/>
                <a:gd name="connsiteX12" fmla="*/ 117726 w 298780"/>
                <a:gd name="connsiteY12" fmla="*/ 96016 h 297229"/>
                <a:gd name="connsiteX13" fmla="*/ 219326 w 298780"/>
                <a:gd name="connsiteY13" fmla="*/ 64266 h 297229"/>
                <a:gd name="connsiteX14" fmla="*/ 251 w 298780"/>
                <a:gd name="connsiteY14" fmla="*/ 127766 h 297229"/>
                <a:gd name="connsiteX15" fmla="*/ 295526 w 298780"/>
                <a:gd name="connsiteY15" fmla="*/ 766 h 297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80" h="297229">
                  <a:moveTo>
                    <a:pt x="295526" y="766"/>
                  </a:moveTo>
                  <a:cubicBezTo>
                    <a:pt x="320397" y="-7701"/>
                    <a:pt x="196043" y="56328"/>
                    <a:pt x="149476" y="76966"/>
                  </a:cubicBezTo>
                  <a:cubicBezTo>
                    <a:pt x="102909" y="97604"/>
                    <a:pt x="27238" y="118241"/>
                    <a:pt x="16126" y="124591"/>
                  </a:cubicBezTo>
                  <a:cubicBezTo>
                    <a:pt x="5014" y="130941"/>
                    <a:pt x="79626" y="107128"/>
                    <a:pt x="82801" y="115066"/>
                  </a:cubicBezTo>
                  <a:cubicBezTo>
                    <a:pt x="85976" y="123004"/>
                    <a:pt x="43643" y="148404"/>
                    <a:pt x="35176" y="172216"/>
                  </a:cubicBezTo>
                  <a:cubicBezTo>
                    <a:pt x="26709" y="196028"/>
                    <a:pt x="34118" y="237304"/>
                    <a:pt x="32001" y="257941"/>
                  </a:cubicBezTo>
                  <a:cubicBezTo>
                    <a:pt x="29884" y="278578"/>
                    <a:pt x="22476" y="302920"/>
                    <a:pt x="22476" y="296041"/>
                  </a:cubicBezTo>
                  <a:cubicBezTo>
                    <a:pt x="22476" y="289162"/>
                    <a:pt x="26709" y="243124"/>
                    <a:pt x="32001" y="216666"/>
                  </a:cubicBezTo>
                  <a:cubicBezTo>
                    <a:pt x="37293" y="190208"/>
                    <a:pt x="51580" y="156341"/>
                    <a:pt x="54226" y="137291"/>
                  </a:cubicBezTo>
                  <a:cubicBezTo>
                    <a:pt x="56872" y="118241"/>
                    <a:pt x="31472" y="124591"/>
                    <a:pt x="47876" y="102366"/>
                  </a:cubicBezTo>
                  <a:cubicBezTo>
                    <a:pt x="64280" y="80141"/>
                    <a:pt x="149476" y="2354"/>
                    <a:pt x="152651" y="3941"/>
                  </a:cubicBezTo>
                  <a:cubicBezTo>
                    <a:pt x="155826" y="5528"/>
                    <a:pt x="72747" y="96545"/>
                    <a:pt x="66926" y="111891"/>
                  </a:cubicBezTo>
                  <a:cubicBezTo>
                    <a:pt x="61105" y="127237"/>
                    <a:pt x="117726" y="96016"/>
                    <a:pt x="117726" y="96016"/>
                  </a:cubicBezTo>
                  <a:lnTo>
                    <a:pt x="219326" y="64266"/>
                  </a:lnTo>
                  <a:cubicBezTo>
                    <a:pt x="199747" y="69558"/>
                    <a:pt x="-8216" y="138878"/>
                    <a:pt x="251" y="127766"/>
                  </a:cubicBezTo>
                  <a:cubicBezTo>
                    <a:pt x="8718" y="116654"/>
                    <a:pt x="270655" y="9233"/>
                    <a:pt x="295526" y="76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6" name="フリーフォーム 1045">
              <a:extLst>
                <a:ext uri="{FF2B5EF4-FFF2-40B4-BE49-F238E27FC236}">
                  <a16:creationId xmlns:a16="http://schemas.microsoft.com/office/drawing/2014/main" id="{25482FF4-B0ED-DC0A-2F0A-874078C7EFD7}"/>
                </a:ext>
              </a:extLst>
            </p:cNvPr>
            <p:cNvSpPr/>
            <p:nvPr/>
          </p:nvSpPr>
          <p:spPr>
            <a:xfrm>
              <a:off x="4687067" y="4524250"/>
              <a:ext cx="177284" cy="140472"/>
            </a:xfrm>
            <a:custGeom>
              <a:avLst/>
              <a:gdLst>
                <a:gd name="connsiteX0" fmla="*/ 24633 w 177284"/>
                <a:gd name="connsiteY0" fmla="*/ 125 h 140472"/>
                <a:gd name="connsiteX1" fmla="*/ 34158 w 177284"/>
                <a:gd name="connsiteY1" fmla="*/ 69975 h 140472"/>
                <a:gd name="connsiteX2" fmla="*/ 126233 w 177284"/>
                <a:gd name="connsiteY2" fmla="*/ 89025 h 140472"/>
                <a:gd name="connsiteX3" fmla="*/ 177033 w 177284"/>
                <a:gd name="connsiteY3" fmla="*/ 139825 h 140472"/>
                <a:gd name="connsiteX4" fmla="*/ 138933 w 177284"/>
                <a:gd name="connsiteY4" fmla="*/ 114425 h 140472"/>
                <a:gd name="connsiteX5" fmla="*/ 2408 w 177284"/>
                <a:gd name="connsiteY5" fmla="*/ 66800 h 140472"/>
                <a:gd name="connsiteX6" fmla="*/ 50033 w 177284"/>
                <a:gd name="connsiteY6" fmla="*/ 89025 h 140472"/>
                <a:gd name="connsiteX7" fmla="*/ 24633 w 177284"/>
                <a:gd name="connsiteY7" fmla="*/ 125 h 140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7284" h="140472">
                  <a:moveTo>
                    <a:pt x="24633" y="125"/>
                  </a:moveTo>
                  <a:cubicBezTo>
                    <a:pt x="21987" y="-3050"/>
                    <a:pt x="17225" y="55158"/>
                    <a:pt x="34158" y="69975"/>
                  </a:cubicBezTo>
                  <a:cubicBezTo>
                    <a:pt x="51091" y="84792"/>
                    <a:pt x="102420" y="77383"/>
                    <a:pt x="126233" y="89025"/>
                  </a:cubicBezTo>
                  <a:cubicBezTo>
                    <a:pt x="150046" y="100667"/>
                    <a:pt x="174916" y="135592"/>
                    <a:pt x="177033" y="139825"/>
                  </a:cubicBezTo>
                  <a:cubicBezTo>
                    <a:pt x="179150" y="144058"/>
                    <a:pt x="168037" y="126596"/>
                    <a:pt x="138933" y="114425"/>
                  </a:cubicBezTo>
                  <a:cubicBezTo>
                    <a:pt x="109829" y="102254"/>
                    <a:pt x="17225" y="71033"/>
                    <a:pt x="2408" y="66800"/>
                  </a:cubicBezTo>
                  <a:cubicBezTo>
                    <a:pt x="-12409" y="62567"/>
                    <a:pt x="45800" y="93258"/>
                    <a:pt x="50033" y="89025"/>
                  </a:cubicBezTo>
                  <a:cubicBezTo>
                    <a:pt x="54266" y="84792"/>
                    <a:pt x="27279" y="3300"/>
                    <a:pt x="24633" y="12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7" name="フリーフォーム 1046">
              <a:extLst>
                <a:ext uri="{FF2B5EF4-FFF2-40B4-BE49-F238E27FC236}">
                  <a16:creationId xmlns:a16="http://schemas.microsoft.com/office/drawing/2014/main" id="{18B4567B-0DFA-89E4-17B0-FEAE50788E3C}"/>
                </a:ext>
              </a:extLst>
            </p:cNvPr>
            <p:cNvSpPr/>
            <p:nvPr/>
          </p:nvSpPr>
          <p:spPr>
            <a:xfrm>
              <a:off x="5062656" y="4548209"/>
              <a:ext cx="206779" cy="72029"/>
            </a:xfrm>
            <a:custGeom>
              <a:avLst/>
              <a:gdLst>
                <a:gd name="connsiteX0" fmla="*/ 1469 w 206779"/>
                <a:gd name="connsiteY0" fmla="*/ 58716 h 72029"/>
                <a:gd name="connsiteX1" fmla="*/ 204669 w 206779"/>
                <a:gd name="connsiteY1" fmla="*/ 1566 h 72029"/>
                <a:gd name="connsiteX2" fmla="*/ 109419 w 206779"/>
                <a:gd name="connsiteY2" fmla="*/ 20616 h 72029"/>
                <a:gd name="connsiteX3" fmla="*/ 141169 w 206779"/>
                <a:gd name="connsiteY3" fmla="*/ 68241 h 72029"/>
                <a:gd name="connsiteX4" fmla="*/ 99894 w 206779"/>
                <a:gd name="connsiteY4" fmla="*/ 65066 h 72029"/>
                <a:gd name="connsiteX5" fmla="*/ 112594 w 206779"/>
                <a:gd name="connsiteY5" fmla="*/ 33316 h 72029"/>
                <a:gd name="connsiteX6" fmla="*/ 1469 w 206779"/>
                <a:gd name="connsiteY6" fmla="*/ 58716 h 72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6779" h="72029">
                  <a:moveTo>
                    <a:pt x="1469" y="58716"/>
                  </a:moveTo>
                  <a:cubicBezTo>
                    <a:pt x="16815" y="53424"/>
                    <a:pt x="186677" y="7916"/>
                    <a:pt x="204669" y="1566"/>
                  </a:cubicBezTo>
                  <a:cubicBezTo>
                    <a:pt x="222661" y="-4784"/>
                    <a:pt x="120002" y="9504"/>
                    <a:pt x="109419" y="20616"/>
                  </a:cubicBezTo>
                  <a:cubicBezTo>
                    <a:pt x="98836" y="31728"/>
                    <a:pt x="142756" y="60833"/>
                    <a:pt x="141169" y="68241"/>
                  </a:cubicBezTo>
                  <a:cubicBezTo>
                    <a:pt x="139582" y="75649"/>
                    <a:pt x="104656" y="70887"/>
                    <a:pt x="99894" y="65066"/>
                  </a:cubicBezTo>
                  <a:cubicBezTo>
                    <a:pt x="95132" y="59245"/>
                    <a:pt x="129527" y="34903"/>
                    <a:pt x="112594" y="33316"/>
                  </a:cubicBezTo>
                  <a:cubicBezTo>
                    <a:pt x="95661" y="31728"/>
                    <a:pt x="-13877" y="64008"/>
                    <a:pt x="1469" y="587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8" name="フリーフォーム 1047">
              <a:extLst>
                <a:ext uri="{FF2B5EF4-FFF2-40B4-BE49-F238E27FC236}">
                  <a16:creationId xmlns:a16="http://schemas.microsoft.com/office/drawing/2014/main" id="{C6962217-A9A9-0661-C4AA-C1E7F35D3417}"/>
                </a:ext>
              </a:extLst>
            </p:cNvPr>
            <p:cNvSpPr/>
            <p:nvPr/>
          </p:nvSpPr>
          <p:spPr>
            <a:xfrm>
              <a:off x="4883150" y="4663972"/>
              <a:ext cx="69875" cy="241892"/>
            </a:xfrm>
            <a:custGeom>
              <a:avLst/>
              <a:gdLst>
                <a:gd name="connsiteX0" fmla="*/ 57150 w 69875"/>
                <a:gd name="connsiteY0" fmla="*/ 103 h 241892"/>
                <a:gd name="connsiteX1" fmla="*/ 31750 w 69875"/>
                <a:gd name="connsiteY1" fmla="*/ 120753 h 241892"/>
                <a:gd name="connsiteX2" fmla="*/ 69850 w 69875"/>
                <a:gd name="connsiteY2" fmla="*/ 168378 h 241892"/>
                <a:gd name="connsiteX3" fmla="*/ 38100 w 69875"/>
                <a:gd name="connsiteY3" fmla="*/ 171553 h 241892"/>
                <a:gd name="connsiteX4" fmla="*/ 63500 w 69875"/>
                <a:gd name="connsiteY4" fmla="*/ 241403 h 241892"/>
                <a:gd name="connsiteX5" fmla="*/ 34925 w 69875"/>
                <a:gd name="connsiteY5" fmla="*/ 200128 h 241892"/>
                <a:gd name="connsiteX6" fmla="*/ 0 w 69875"/>
                <a:gd name="connsiteY6" fmla="*/ 152503 h 241892"/>
                <a:gd name="connsiteX7" fmla="*/ 34925 w 69875"/>
                <a:gd name="connsiteY7" fmla="*/ 174728 h 241892"/>
                <a:gd name="connsiteX8" fmla="*/ 25400 w 69875"/>
                <a:gd name="connsiteY8" fmla="*/ 117578 h 241892"/>
                <a:gd name="connsiteX9" fmla="*/ 9525 w 69875"/>
                <a:gd name="connsiteY9" fmla="*/ 142978 h 241892"/>
                <a:gd name="connsiteX10" fmla="*/ 57150 w 69875"/>
                <a:gd name="connsiteY10" fmla="*/ 103 h 241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75" h="241892">
                  <a:moveTo>
                    <a:pt x="57150" y="103"/>
                  </a:moveTo>
                  <a:cubicBezTo>
                    <a:pt x="60854" y="-3601"/>
                    <a:pt x="29633" y="92707"/>
                    <a:pt x="31750" y="120753"/>
                  </a:cubicBezTo>
                  <a:cubicBezTo>
                    <a:pt x="33867" y="148799"/>
                    <a:pt x="68792" y="159911"/>
                    <a:pt x="69850" y="168378"/>
                  </a:cubicBezTo>
                  <a:cubicBezTo>
                    <a:pt x="70908" y="176845"/>
                    <a:pt x="39158" y="159382"/>
                    <a:pt x="38100" y="171553"/>
                  </a:cubicBezTo>
                  <a:cubicBezTo>
                    <a:pt x="37042" y="183724"/>
                    <a:pt x="64029" y="236641"/>
                    <a:pt x="63500" y="241403"/>
                  </a:cubicBezTo>
                  <a:cubicBezTo>
                    <a:pt x="62971" y="246166"/>
                    <a:pt x="45508" y="214945"/>
                    <a:pt x="34925" y="200128"/>
                  </a:cubicBezTo>
                  <a:cubicBezTo>
                    <a:pt x="24342" y="185311"/>
                    <a:pt x="0" y="156736"/>
                    <a:pt x="0" y="152503"/>
                  </a:cubicBezTo>
                  <a:cubicBezTo>
                    <a:pt x="0" y="148270"/>
                    <a:pt x="30692" y="180549"/>
                    <a:pt x="34925" y="174728"/>
                  </a:cubicBezTo>
                  <a:cubicBezTo>
                    <a:pt x="39158" y="168907"/>
                    <a:pt x="29633" y="122870"/>
                    <a:pt x="25400" y="117578"/>
                  </a:cubicBezTo>
                  <a:cubicBezTo>
                    <a:pt x="21167" y="112286"/>
                    <a:pt x="4233" y="160970"/>
                    <a:pt x="9525" y="142978"/>
                  </a:cubicBezTo>
                  <a:cubicBezTo>
                    <a:pt x="14817" y="124986"/>
                    <a:pt x="53446" y="3807"/>
                    <a:pt x="57150" y="1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49" name="フリーフォーム 1048">
              <a:extLst>
                <a:ext uri="{FF2B5EF4-FFF2-40B4-BE49-F238E27FC236}">
                  <a16:creationId xmlns:a16="http://schemas.microsoft.com/office/drawing/2014/main" id="{A5B67878-835D-3884-F76A-477961C26FFC}"/>
                </a:ext>
              </a:extLst>
            </p:cNvPr>
            <p:cNvSpPr/>
            <p:nvPr/>
          </p:nvSpPr>
          <p:spPr>
            <a:xfrm>
              <a:off x="4978375" y="4590999"/>
              <a:ext cx="60397" cy="314490"/>
            </a:xfrm>
            <a:custGeom>
              <a:avLst/>
              <a:gdLst>
                <a:gd name="connsiteX0" fmla="*/ 60350 w 60397"/>
                <a:gd name="connsiteY0" fmla="*/ 51 h 314490"/>
                <a:gd name="connsiteX1" fmla="*/ 44475 w 60397"/>
                <a:gd name="connsiteY1" fmla="*/ 92126 h 314490"/>
                <a:gd name="connsiteX2" fmla="*/ 60350 w 60397"/>
                <a:gd name="connsiteY2" fmla="*/ 184201 h 314490"/>
                <a:gd name="connsiteX3" fmla="*/ 41300 w 60397"/>
                <a:gd name="connsiteY3" fmla="*/ 142926 h 314490"/>
                <a:gd name="connsiteX4" fmla="*/ 60350 w 60397"/>
                <a:gd name="connsiteY4" fmla="*/ 219126 h 314490"/>
                <a:gd name="connsiteX5" fmla="*/ 41300 w 60397"/>
                <a:gd name="connsiteY5" fmla="*/ 257226 h 314490"/>
                <a:gd name="connsiteX6" fmla="*/ 25 w 60397"/>
                <a:gd name="connsiteY6" fmla="*/ 314376 h 314490"/>
                <a:gd name="connsiteX7" fmla="*/ 47650 w 60397"/>
                <a:gd name="connsiteY7" fmla="*/ 241351 h 314490"/>
                <a:gd name="connsiteX8" fmla="*/ 57175 w 60397"/>
                <a:gd name="connsiteY8" fmla="*/ 203251 h 314490"/>
                <a:gd name="connsiteX9" fmla="*/ 12725 w 60397"/>
                <a:gd name="connsiteY9" fmla="*/ 152451 h 314490"/>
                <a:gd name="connsiteX10" fmla="*/ 19075 w 60397"/>
                <a:gd name="connsiteY10" fmla="*/ 200076 h 314490"/>
                <a:gd name="connsiteX11" fmla="*/ 38125 w 60397"/>
                <a:gd name="connsiteY11" fmla="*/ 104826 h 314490"/>
                <a:gd name="connsiteX12" fmla="*/ 60350 w 60397"/>
                <a:gd name="connsiteY12" fmla="*/ 51 h 31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0397" h="314490">
                  <a:moveTo>
                    <a:pt x="60350" y="51"/>
                  </a:moveTo>
                  <a:cubicBezTo>
                    <a:pt x="61408" y="-2066"/>
                    <a:pt x="44475" y="61434"/>
                    <a:pt x="44475" y="92126"/>
                  </a:cubicBezTo>
                  <a:cubicBezTo>
                    <a:pt x="44475" y="122818"/>
                    <a:pt x="60879" y="175734"/>
                    <a:pt x="60350" y="184201"/>
                  </a:cubicBezTo>
                  <a:cubicBezTo>
                    <a:pt x="59821" y="192668"/>
                    <a:pt x="41300" y="137105"/>
                    <a:pt x="41300" y="142926"/>
                  </a:cubicBezTo>
                  <a:cubicBezTo>
                    <a:pt x="41300" y="148747"/>
                    <a:pt x="60350" y="200076"/>
                    <a:pt x="60350" y="219126"/>
                  </a:cubicBezTo>
                  <a:cubicBezTo>
                    <a:pt x="60350" y="238176"/>
                    <a:pt x="51354" y="241351"/>
                    <a:pt x="41300" y="257226"/>
                  </a:cubicBezTo>
                  <a:cubicBezTo>
                    <a:pt x="31246" y="273101"/>
                    <a:pt x="-1033" y="317022"/>
                    <a:pt x="25" y="314376"/>
                  </a:cubicBezTo>
                  <a:cubicBezTo>
                    <a:pt x="1083" y="311730"/>
                    <a:pt x="38125" y="259872"/>
                    <a:pt x="47650" y="241351"/>
                  </a:cubicBezTo>
                  <a:cubicBezTo>
                    <a:pt x="57175" y="222830"/>
                    <a:pt x="62996" y="218068"/>
                    <a:pt x="57175" y="203251"/>
                  </a:cubicBezTo>
                  <a:cubicBezTo>
                    <a:pt x="51354" y="188434"/>
                    <a:pt x="19075" y="152980"/>
                    <a:pt x="12725" y="152451"/>
                  </a:cubicBezTo>
                  <a:cubicBezTo>
                    <a:pt x="6375" y="151922"/>
                    <a:pt x="14842" y="208013"/>
                    <a:pt x="19075" y="200076"/>
                  </a:cubicBezTo>
                  <a:cubicBezTo>
                    <a:pt x="23308" y="192139"/>
                    <a:pt x="30188" y="135518"/>
                    <a:pt x="38125" y="104826"/>
                  </a:cubicBezTo>
                  <a:cubicBezTo>
                    <a:pt x="46062" y="74134"/>
                    <a:pt x="59292" y="2168"/>
                    <a:pt x="60350" y="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0" name="フリーフォーム 1049">
              <a:extLst>
                <a:ext uri="{FF2B5EF4-FFF2-40B4-BE49-F238E27FC236}">
                  <a16:creationId xmlns:a16="http://schemas.microsoft.com/office/drawing/2014/main" id="{8AF64E75-512F-A1EF-DDC2-629D4004DEE2}"/>
                </a:ext>
              </a:extLst>
            </p:cNvPr>
            <p:cNvSpPr/>
            <p:nvPr/>
          </p:nvSpPr>
          <p:spPr>
            <a:xfrm>
              <a:off x="4784583" y="4654521"/>
              <a:ext cx="85867" cy="206517"/>
            </a:xfrm>
            <a:custGeom>
              <a:avLst/>
              <a:gdLst>
                <a:gd name="connsiteX0" fmla="*/ 85867 w 85867"/>
                <a:gd name="connsiteY0" fmla="*/ 29 h 206517"/>
                <a:gd name="connsiteX1" fmla="*/ 12842 w 85867"/>
                <a:gd name="connsiteY1" fmla="*/ 136554 h 206517"/>
                <a:gd name="connsiteX2" fmla="*/ 12842 w 85867"/>
                <a:gd name="connsiteY2" fmla="*/ 158779 h 206517"/>
                <a:gd name="connsiteX3" fmla="*/ 12842 w 85867"/>
                <a:gd name="connsiteY3" fmla="*/ 114329 h 206517"/>
                <a:gd name="connsiteX4" fmla="*/ 142 w 85867"/>
                <a:gd name="connsiteY4" fmla="*/ 206404 h 206517"/>
                <a:gd name="connsiteX5" fmla="*/ 22367 w 85867"/>
                <a:gd name="connsiteY5" fmla="*/ 92104 h 206517"/>
                <a:gd name="connsiteX6" fmla="*/ 12842 w 85867"/>
                <a:gd name="connsiteY6" fmla="*/ 123854 h 206517"/>
                <a:gd name="connsiteX7" fmla="*/ 85867 w 85867"/>
                <a:gd name="connsiteY7" fmla="*/ 29 h 206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867" h="206517">
                  <a:moveTo>
                    <a:pt x="85867" y="29"/>
                  </a:moveTo>
                  <a:cubicBezTo>
                    <a:pt x="85867" y="2146"/>
                    <a:pt x="25013" y="110096"/>
                    <a:pt x="12842" y="136554"/>
                  </a:cubicBezTo>
                  <a:cubicBezTo>
                    <a:pt x="671" y="163012"/>
                    <a:pt x="12842" y="158779"/>
                    <a:pt x="12842" y="158779"/>
                  </a:cubicBezTo>
                  <a:cubicBezTo>
                    <a:pt x="12842" y="155075"/>
                    <a:pt x="14959" y="106392"/>
                    <a:pt x="12842" y="114329"/>
                  </a:cubicBezTo>
                  <a:cubicBezTo>
                    <a:pt x="10725" y="122266"/>
                    <a:pt x="-1445" y="210108"/>
                    <a:pt x="142" y="206404"/>
                  </a:cubicBezTo>
                  <a:cubicBezTo>
                    <a:pt x="1729" y="202700"/>
                    <a:pt x="20250" y="105862"/>
                    <a:pt x="22367" y="92104"/>
                  </a:cubicBezTo>
                  <a:cubicBezTo>
                    <a:pt x="24484" y="78346"/>
                    <a:pt x="2259" y="135496"/>
                    <a:pt x="12842" y="123854"/>
                  </a:cubicBezTo>
                  <a:cubicBezTo>
                    <a:pt x="23425" y="112212"/>
                    <a:pt x="85867" y="-2088"/>
                    <a:pt x="85867" y="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1" name="フリーフォーム 1050">
              <a:extLst>
                <a:ext uri="{FF2B5EF4-FFF2-40B4-BE49-F238E27FC236}">
                  <a16:creationId xmlns:a16="http://schemas.microsoft.com/office/drawing/2014/main" id="{2BC39031-C5F9-A40E-9649-62987A2F57EE}"/>
                </a:ext>
              </a:extLst>
            </p:cNvPr>
            <p:cNvSpPr/>
            <p:nvPr/>
          </p:nvSpPr>
          <p:spPr>
            <a:xfrm>
              <a:off x="5089317" y="4645021"/>
              <a:ext cx="47897" cy="262342"/>
            </a:xfrm>
            <a:custGeom>
              <a:avLst/>
              <a:gdLst>
                <a:gd name="connsiteX0" fmla="*/ 208 w 47897"/>
                <a:gd name="connsiteY0" fmla="*/ 4 h 262342"/>
                <a:gd name="connsiteX1" fmla="*/ 28783 w 47897"/>
                <a:gd name="connsiteY1" fmla="*/ 215904 h 262342"/>
                <a:gd name="connsiteX2" fmla="*/ 47833 w 47897"/>
                <a:gd name="connsiteY2" fmla="*/ 257179 h 262342"/>
                <a:gd name="connsiteX3" fmla="*/ 22433 w 47897"/>
                <a:gd name="connsiteY3" fmla="*/ 136529 h 262342"/>
                <a:gd name="connsiteX4" fmla="*/ 44658 w 47897"/>
                <a:gd name="connsiteY4" fmla="*/ 209554 h 262342"/>
                <a:gd name="connsiteX5" fmla="*/ 208 w 47897"/>
                <a:gd name="connsiteY5" fmla="*/ 4 h 262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897" h="262342">
                  <a:moveTo>
                    <a:pt x="208" y="4"/>
                  </a:moveTo>
                  <a:cubicBezTo>
                    <a:pt x="-2438" y="1062"/>
                    <a:pt x="20846" y="173042"/>
                    <a:pt x="28783" y="215904"/>
                  </a:cubicBezTo>
                  <a:cubicBezTo>
                    <a:pt x="36720" y="258766"/>
                    <a:pt x="48891" y="270408"/>
                    <a:pt x="47833" y="257179"/>
                  </a:cubicBezTo>
                  <a:cubicBezTo>
                    <a:pt x="46775" y="243950"/>
                    <a:pt x="22962" y="144467"/>
                    <a:pt x="22433" y="136529"/>
                  </a:cubicBezTo>
                  <a:cubicBezTo>
                    <a:pt x="21904" y="128592"/>
                    <a:pt x="48362" y="227546"/>
                    <a:pt x="44658" y="209554"/>
                  </a:cubicBezTo>
                  <a:cubicBezTo>
                    <a:pt x="40954" y="191562"/>
                    <a:pt x="2854" y="-1054"/>
                    <a:pt x="208" y="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2" name="フリーフォーム 1051">
              <a:extLst>
                <a:ext uri="{FF2B5EF4-FFF2-40B4-BE49-F238E27FC236}">
                  <a16:creationId xmlns:a16="http://schemas.microsoft.com/office/drawing/2014/main" id="{4CEB89A2-02FD-0C91-844D-A6AF49170438}"/>
                </a:ext>
              </a:extLst>
            </p:cNvPr>
            <p:cNvSpPr/>
            <p:nvPr/>
          </p:nvSpPr>
          <p:spPr>
            <a:xfrm>
              <a:off x="4800550" y="4524365"/>
              <a:ext cx="193725" cy="260385"/>
            </a:xfrm>
            <a:custGeom>
              <a:avLst/>
              <a:gdLst>
                <a:gd name="connsiteX0" fmla="*/ 50 w 193725"/>
                <a:gd name="connsiteY0" fmla="*/ 10 h 260385"/>
                <a:gd name="connsiteX1" fmla="*/ 117525 w 193725"/>
                <a:gd name="connsiteY1" fmla="*/ 82560 h 260385"/>
                <a:gd name="connsiteX2" fmla="*/ 111175 w 193725"/>
                <a:gd name="connsiteY2" fmla="*/ 73035 h 260385"/>
                <a:gd name="connsiteX3" fmla="*/ 174675 w 193725"/>
                <a:gd name="connsiteY3" fmla="*/ 82560 h 260385"/>
                <a:gd name="connsiteX4" fmla="*/ 177850 w 193725"/>
                <a:gd name="connsiteY4" fmla="*/ 130185 h 260385"/>
                <a:gd name="connsiteX5" fmla="*/ 193725 w 193725"/>
                <a:gd name="connsiteY5" fmla="*/ 111135 h 260385"/>
                <a:gd name="connsiteX6" fmla="*/ 177850 w 193725"/>
                <a:gd name="connsiteY6" fmla="*/ 260360 h 260385"/>
                <a:gd name="connsiteX7" fmla="*/ 184200 w 193725"/>
                <a:gd name="connsiteY7" fmla="*/ 98435 h 260385"/>
                <a:gd name="connsiteX8" fmla="*/ 73075 w 193725"/>
                <a:gd name="connsiteY8" fmla="*/ 9535 h 260385"/>
                <a:gd name="connsiteX9" fmla="*/ 133400 w 193725"/>
                <a:gd name="connsiteY9" fmla="*/ 76210 h 260385"/>
                <a:gd name="connsiteX10" fmla="*/ 50 w 193725"/>
                <a:gd name="connsiteY10" fmla="*/ 10 h 26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3725" h="260385">
                  <a:moveTo>
                    <a:pt x="50" y="10"/>
                  </a:moveTo>
                  <a:cubicBezTo>
                    <a:pt x="-2596" y="1068"/>
                    <a:pt x="99004" y="70389"/>
                    <a:pt x="117525" y="82560"/>
                  </a:cubicBezTo>
                  <a:cubicBezTo>
                    <a:pt x="136046" y="94731"/>
                    <a:pt x="101650" y="73035"/>
                    <a:pt x="111175" y="73035"/>
                  </a:cubicBezTo>
                  <a:cubicBezTo>
                    <a:pt x="120700" y="73035"/>
                    <a:pt x="163563" y="73035"/>
                    <a:pt x="174675" y="82560"/>
                  </a:cubicBezTo>
                  <a:cubicBezTo>
                    <a:pt x="185788" y="92085"/>
                    <a:pt x="177850" y="130185"/>
                    <a:pt x="177850" y="130185"/>
                  </a:cubicBezTo>
                  <a:cubicBezTo>
                    <a:pt x="181025" y="134947"/>
                    <a:pt x="193725" y="89439"/>
                    <a:pt x="193725" y="111135"/>
                  </a:cubicBezTo>
                  <a:cubicBezTo>
                    <a:pt x="193725" y="132831"/>
                    <a:pt x="179438" y="262477"/>
                    <a:pt x="177850" y="260360"/>
                  </a:cubicBezTo>
                  <a:cubicBezTo>
                    <a:pt x="176262" y="258243"/>
                    <a:pt x="201662" y="140239"/>
                    <a:pt x="184200" y="98435"/>
                  </a:cubicBezTo>
                  <a:cubicBezTo>
                    <a:pt x="166738" y="56631"/>
                    <a:pt x="81542" y="13239"/>
                    <a:pt x="73075" y="9535"/>
                  </a:cubicBezTo>
                  <a:cubicBezTo>
                    <a:pt x="64608" y="5831"/>
                    <a:pt x="144513" y="73035"/>
                    <a:pt x="133400" y="76210"/>
                  </a:cubicBezTo>
                  <a:cubicBezTo>
                    <a:pt x="122287" y="79385"/>
                    <a:pt x="2696" y="-1048"/>
                    <a:pt x="50" y="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3" name="フリーフォーム 1052">
              <a:extLst>
                <a:ext uri="{FF2B5EF4-FFF2-40B4-BE49-F238E27FC236}">
                  <a16:creationId xmlns:a16="http://schemas.microsoft.com/office/drawing/2014/main" id="{4D61DA1E-0580-0F88-18EC-94642CA45949}"/>
                </a:ext>
              </a:extLst>
            </p:cNvPr>
            <p:cNvSpPr/>
            <p:nvPr/>
          </p:nvSpPr>
          <p:spPr>
            <a:xfrm>
              <a:off x="4568825" y="4279715"/>
              <a:ext cx="85791" cy="298636"/>
            </a:xfrm>
            <a:custGeom>
              <a:avLst/>
              <a:gdLst>
                <a:gd name="connsiteX0" fmla="*/ 22225 w 85791"/>
                <a:gd name="connsiteY0" fmla="*/ 185 h 298636"/>
                <a:gd name="connsiteX1" fmla="*/ 9525 w 85791"/>
                <a:gd name="connsiteY1" fmla="*/ 177985 h 298636"/>
                <a:gd name="connsiteX2" fmla="*/ 9525 w 85791"/>
                <a:gd name="connsiteY2" fmla="*/ 155760 h 298636"/>
                <a:gd name="connsiteX3" fmla="*/ 44450 w 85791"/>
                <a:gd name="connsiteY3" fmla="*/ 289110 h 298636"/>
                <a:gd name="connsiteX4" fmla="*/ 31750 w 85791"/>
                <a:gd name="connsiteY4" fmla="*/ 190685 h 298636"/>
                <a:gd name="connsiteX5" fmla="*/ 85725 w 85791"/>
                <a:gd name="connsiteY5" fmla="*/ 298635 h 298636"/>
                <a:gd name="connsiteX6" fmla="*/ 19050 w 85791"/>
                <a:gd name="connsiteY6" fmla="*/ 187510 h 298636"/>
                <a:gd name="connsiteX7" fmla="*/ 0 w 85791"/>
                <a:gd name="connsiteY7" fmla="*/ 216085 h 298636"/>
                <a:gd name="connsiteX8" fmla="*/ 22225 w 85791"/>
                <a:gd name="connsiteY8" fmla="*/ 185 h 298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791" h="298636">
                  <a:moveTo>
                    <a:pt x="22225" y="185"/>
                  </a:moveTo>
                  <a:cubicBezTo>
                    <a:pt x="23813" y="-6165"/>
                    <a:pt x="11642" y="152056"/>
                    <a:pt x="9525" y="177985"/>
                  </a:cubicBezTo>
                  <a:cubicBezTo>
                    <a:pt x="7408" y="203914"/>
                    <a:pt x="3704" y="137239"/>
                    <a:pt x="9525" y="155760"/>
                  </a:cubicBezTo>
                  <a:cubicBezTo>
                    <a:pt x="15346" y="174281"/>
                    <a:pt x="40746" y="283289"/>
                    <a:pt x="44450" y="289110"/>
                  </a:cubicBezTo>
                  <a:cubicBezTo>
                    <a:pt x="48154" y="294931"/>
                    <a:pt x="24871" y="189098"/>
                    <a:pt x="31750" y="190685"/>
                  </a:cubicBezTo>
                  <a:cubicBezTo>
                    <a:pt x="38629" y="192272"/>
                    <a:pt x="87842" y="299164"/>
                    <a:pt x="85725" y="298635"/>
                  </a:cubicBezTo>
                  <a:cubicBezTo>
                    <a:pt x="83608" y="298106"/>
                    <a:pt x="33338" y="201268"/>
                    <a:pt x="19050" y="187510"/>
                  </a:cubicBezTo>
                  <a:cubicBezTo>
                    <a:pt x="4762" y="173752"/>
                    <a:pt x="0" y="250481"/>
                    <a:pt x="0" y="216085"/>
                  </a:cubicBezTo>
                  <a:cubicBezTo>
                    <a:pt x="0" y="181689"/>
                    <a:pt x="20637" y="6535"/>
                    <a:pt x="22225" y="18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4" name="フリーフォーム 1053">
              <a:extLst>
                <a:ext uri="{FF2B5EF4-FFF2-40B4-BE49-F238E27FC236}">
                  <a16:creationId xmlns:a16="http://schemas.microsoft.com/office/drawing/2014/main" id="{9015715F-B892-3FAF-9549-99FD4CE4E276}"/>
                </a:ext>
              </a:extLst>
            </p:cNvPr>
            <p:cNvSpPr/>
            <p:nvPr/>
          </p:nvSpPr>
          <p:spPr>
            <a:xfrm>
              <a:off x="4193912" y="3590716"/>
              <a:ext cx="418049" cy="200288"/>
            </a:xfrm>
            <a:custGeom>
              <a:avLst/>
              <a:gdLst>
                <a:gd name="connsiteX0" fmla="*/ 263 w 418049"/>
                <a:gd name="connsiteY0" fmla="*/ 25609 h 200288"/>
                <a:gd name="connsiteX1" fmla="*/ 317763 w 418049"/>
                <a:gd name="connsiteY1" fmla="*/ 31959 h 200288"/>
                <a:gd name="connsiteX2" fmla="*/ 273313 w 418049"/>
                <a:gd name="connsiteY2" fmla="*/ 6559 h 200288"/>
                <a:gd name="connsiteX3" fmla="*/ 384438 w 418049"/>
                <a:gd name="connsiteY3" fmla="*/ 92284 h 200288"/>
                <a:gd name="connsiteX4" fmla="*/ 327288 w 418049"/>
                <a:gd name="connsiteY4" fmla="*/ 136734 h 200288"/>
                <a:gd name="connsiteX5" fmla="*/ 413013 w 418049"/>
                <a:gd name="connsiteY5" fmla="*/ 111334 h 200288"/>
                <a:gd name="connsiteX6" fmla="*/ 149488 w 418049"/>
                <a:gd name="connsiteY6" fmla="*/ 200234 h 200288"/>
                <a:gd name="connsiteX7" fmla="*/ 355863 w 418049"/>
                <a:gd name="connsiteY7" fmla="*/ 124034 h 200288"/>
                <a:gd name="connsiteX8" fmla="*/ 365388 w 418049"/>
                <a:gd name="connsiteY8" fmla="*/ 92284 h 200288"/>
                <a:gd name="connsiteX9" fmla="*/ 286013 w 418049"/>
                <a:gd name="connsiteY9" fmla="*/ 19259 h 200288"/>
                <a:gd name="connsiteX10" fmla="*/ 355863 w 418049"/>
                <a:gd name="connsiteY10" fmla="*/ 57359 h 200288"/>
                <a:gd name="connsiteX11" fmla="*/ 133613 w 418049"/>
                <a:gd name="connsiteY11" fmla="*/ 209 h 200288"/>
                <a:gd name="connsiteX12" fmla="*/ 260613 w 418049"/>
                <a:gd name="connsiteY12" fmla="*/ 38309 h 200288"/>
                <a:gd name="connsiteX13" fmla="*/ 263 w 418049"/>
                <a:gd name="connsiteY13" fmla="*/ 25609 h 2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18049" h="200288">
                  <a:moveTo>
                    <a:pt x="263" y="25609"/>
                  </a:moveTo>
                  <a:cubicBezTo>
                    <a:pt x="9788" y="24551"/>
                    <a:pt x="272255" y="35134"/>
                    <a:pt x="317763" y="31959"/>
                  </a:cubicBezTo>
                  <a:cubicBezTo>
                    <a:pt x="363271" y="28784"/>
                    <a:pt x="262201" y="-3495"/>
                    <a:pt x="273313" y="6559"/>
                  </a:cubicBezTo>
                  <a:cubicBezTo>
                    <a:pt x="284425" y="16613"/>
                    <a:pt x="375442" y="70588"/>
                    <a:pt x="384438" y="92284"/>
                  </a:cubicBezTo>
                  <a:cubicBezTo>
                    <a:pt x="393434" y="113980"/>
                    <a:pt x="322526" y="133559"/>
                    <a:pt x="327288" y="136734"/>
                  </a:cubicBezTo>
                  <a:cubicBezTo>
                    <a:pt x="332050" y="139909"/>
                    <a:pt x="442646" y="100751"/>
                    <a:pt x="413013" y="111334"/>
                  </a:cubicBezTo>
                  <a:cubicBezTo>
                    <a:pt x="383380" y="121917"/>
                    <a:pt x="159013" y="198117"/>
                    <a:pt x="149488" y="200234"/>
                  </a:cubicBezTo>
                  <a:cubicBezTo>
                    <a:pt x="139963" y="202351"/>
                    <a:pt x="319880" y="142026"/>
                    <a:pt x="355863" y="124034"/>
                  </a:cubicBezTo>
                  <a:cubicBezTo>
                    <a:pt x="391846" y="106042"/>
                    <a:pt x="377030" y="109746"/>
                    <a:pt x="365388" y="92284"/>
                  </a:cubicBezTo>
                  <a:cubicBezTo>
                    <a:pt x="353746" y="74822"/>
                    <a:pt x="287601" y="25080"/>
                    <a:pt x="286013" y="19259"/>
                  </a:cubicBezTo>
                  <a:cubicBezTo>
                    <a:pt x="284426" y="13438"/>
                    <a:pt x="381263" y="60534"/>
                    <a:pt x="355863" y="57359"/>
                  </a:cubicBezTo>
                  <a:cubicBezTo>
                    <a:pt x="330463" y="54184"/>
                    <a:pt x="149488" y="3384"/>
                    <a:pt x="133613" y="209"/>
                  </a:cubicBezTo>
                  <a:cubicBezTo>
                    <a:pt x="117738" y="-2966"/>
                    <a:pt x="279134" y="30901"/>
                    <a:pt x="260613" y="38309"/>
                  </a:cubicBezTo>
                  <a:cubicBezTo>
                    <a:pt x="242092" y="45717"/>
                    <a:pt x="-9262" y="26667"/>
                    <a:pt x="263" y="256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5" name="フリーフォーム 1054">
              <a:extLst>
                <a:ext uri="{FF2B5EF4-FFF2-40B4-BE49-F238E27FC236}">
                  <a16:creationId xmlns:a16="http://schemas.microsoft.com/office/drawing/2014/main" id="{E260DA06-0EEC-D930-EC83-6D2AC41439AB}"/>
                </a:ext>
              </a:extLst>
            </p:cNvPr>
            <p:cNvSpPr/>
            <p:nvPr/>
          </p:nvSpPr>
          <p:spPr>
            <a:xfrm>
              <a:off x="5280021" y="3549510"/>
              <a:ext cx="409849" cy="127348"/>
            </a:xfrm>
            <a:custGeom>
              <a:avLst/>
              <a:gdLst>
                <a:gd name="connsiteX0" fmla="*/ 317504 w 409849"/>
                <a:gd name="connsiteY0" fmla="*/ 140 h 127348"/>
                <a:gd name="connsiteX1" fmla="*/ 244479 w 409849"/>
                <a:gd name="connsiteY1" fmla="*/ 66815 h 127348"/>
                <a:gd name="connsiteX2" fmla="*/ 4 w 409849"/>
                <a:gd name="connsiteY2" fmla="*/ 111265 h 127348"/>
                <a:gd name="connsiteX3" fmla="*/ 250829 w 409849"/>
                <a:gd name="connsiteY3" fmla="*/ 85865 h 127348"/>
                <a:gd name="connsiteX4" fmla="*/ 133354 w 409849"/>
                <a:gd name="connsiteY4" fmla="*/ 127140 h 127348"/>
                <a:gd name="connsiteX5" fmla="*/ 295279 w 409849"/>
                <a:gd name="connsiteY5" fmla="*/ 101740 h 127348"/>
                <a:gd name="connsiteX6" fmla="*/ 409579 w 409849"/>
                <a:gd name="connsiteY6" fmla="*/ 98565 h 127348"/>
                <a:gd name="connsiteX7" fmla="*/ 263529 w 409849"/>
                <a:gd name="connsiteY7" fmla="*/ 95390 h 127348"/>
                <a:gd name="connsiteX8" fmla="*/ 146054 w 409849"/>
                <a:gd name="connsiteY8" fmla="*/ 85865 h 127348"/>
                <a:gd name="connsiteX9" fmla="*/ 260354 w 409849"/>
                <a:gd name="connsiteY9" fmla="*/ 85865 h 127348"/>
                <a:gd name="connsiteX10" fmla="*/ 317504 w 409849"/>
                <a:gd name="connsiteY10" fmla="*/ 140 h 127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9849" h="127348">
                  <a:moveTo>
                    <a:pt x="317504" y="140"/>
                  </a:moveTo>
                  <a:cubicBezTo>
                    <a:pt x="314858" y="-3035"/>
                    <a:pt x="297395" y="48294"/>
                    <a:pt x="244479" y="66815"/>
                  </a:cubicBezTo>
                  <a:cubicBezTo>
                    <a:pt x="191563" y="85336"/>
                    <a:pt x="-1054" y="108090"/>
                    <a:pt x="4" y="111265"/>
                  </a:cubicBezTo>
                  <a:cubicBezTo>
                    <a:pt x="1062" y="114440"/>
                    <a:pt x="228604" y="83219"/>
                    <a:pt x="250829" y="85865"/>
                  </a:cubicBezTo>
                  <a:cubicBezTo>
                    <a:pt x="273054" y="88511"/>
                    <a:pt x="125946" y="124494"/>
                    <a:pt x="133354" y="127140"/>
                  </a:cubicBezTo>
                  <a:cubicBezTo>
                    <a:pt x="140762" y="129786"/>
                    <a:pt x="249241" y="106503"/>
                    <a:pt x="295279" y="101740"/>
                  </a:cubicBezTo>
                  <a:cubicBezTo>
                    <a:pt x="341317" y="96978"/>
                    <a:pt x="414870" y="99623"/>
                    <a:pt x="409579" y="98565"/>
                  </a:cubicBezTo>
                  <a:cubicBezTo>
                    <a:pt x="404288" y="97507"/>
                    <a:pt x="307450" y="97507"/>
                    <a:pt x="263529" y="95390"/>
                  </a:cubicBezTo>
                  <a:cubicBezTo>
                    <a:pt x="219608" y="93273"/>
                    <a:pt x="146583" y="87452"/>
                    <a:pt x="146054" y="85865"/>
                  </a:cubicBezTo>
                  <a:cubicBezTo>
                    <a:pt x="145525" y="84278"/>
                    <a:pt x="231779" y="95919"/>
                    <a:pt x="260354" y="85865"/>
                  </a:cubicBezTo>
                  <a:cubicBezTo>
                    <a:pt x="288929" y="75811"/>
                    <a:pt x="320150" y="3315"/>
                    <a:pt x="317504" y="1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6" name="フリーフォーム 1055">
              <a:extLst>
                <a:ext uri="{FF2B5EF4-FFF2-40B4-BE49-F238E27FC236}">
                  <a16:creationId xmlns:a16="http://schemas.microsoft.com/office/drawing/2014/main" id="{2B473082-73BA-2BF2-5A3D-5D829000F6F6}"/>
                </a:ext>
              </a:extLst>
            </p:cNvPr>
            <p:cNvSpPr/>
            <p:nvPr/>
          </p:nvSpPr>
          <p:spPr>
            <a:xfrm>
              <a:off x="5035550" y="4657647"/>
              <a:ext cx="38515" cy="266840"/>
            </a:xfrm>
            <a:custGeom>
              <a:avLst/>
              <a:gdLst>
                <a:gd name="connsiteX0" fmla="*/ 31750 w 38515"/>
                <a:gd name="connsiteY0" fmla="*/ 78 h 266840"/>
                <a:gd name="connsiteX1" fmla="*/ 28575 w 38515"/>
                <a:gd name="connsiteY1" fmla="*/ 209628 h 266840"/>
                <a:gd name="connsiteX2" fmla="*/ 34925 w 38515"/>
                <a:gd name="connsiteY2" fmla="*/ 177878 h 266840"/>
                <a:gd name="connsiteX3" fmla="*/ 0 w 38515"/>
                <a:gd name="connsiteY3" fmla="*/ 266778 h 266840"/>
                <a:gd name="connsiteX4" fmla="*/ 34925 w 38515"/>
                <a:gd name="connsiteY4" fmla="*/ 162003 h 266840"/>
                <a:gd name="connsiteX5" fmla="*/ 38100 w 38515"/>
                <a:gd name="connsiteY5" fmla="*/ 184228 h 266840"/>
                <a:gd name="connsiteX6" fmla="*/ 31750 w 38515"/>
                <a:gd name="connsiteY6" fmla="*/ 78 h 266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5" h="266840">
                  <a:moveTo>
                    <a:pt x="31750" y="78"/>
                  </a:moveTo>
                  <a:cubicBezTo>
                    <a:pt x="30163" y="4311"/>
                    <a:pt x="28046" y="179995"/>
                    <a:pt x="28575" y="209628"/>
                  </a:cubicBezTo>
                  <a:cubicBezTo>
                    <a:pt x="29104" y="239261"/>
                    <a:pt x="39688" y="168353"/>
                    <a:pt x="34925" y="177878"/>
                  </a:cubicBezTo>
                  <a:cubicBezTo>
                    <a:pt x="30162" y="187403"/>
                    <a:pt x="0" y="269424"/>
                    <a:pt x="0" y="266778"/>
                  </a:cubicBezTo>
                  <a:cubicBezTo>
                    <a:pt x="0" y="264132"/>
                    <a:pt x="28575" y="175761"/>
                    <a:pt x="34925" y="162003"/>
                  </a:cubicBezTo>
                  <a:cubicBezTo>
                    <a:pt x="41275" y="148245"/>
                    <a:pt x="37042" y="205395"/>
                    <a:pt x="38100" y="184228"/>
                  </a:cubicBezTo>
                  <a:cubicBezTo>
                    <a:pt x="39158" y="163061"/>
                    <a:pt x="33337" y="-4155"/>
                    <a:pt x="31750" y="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7" name="フリーフォーム 1056">
              <a:extLst>
                <a:ext uri="{FF2B5EF4-FFF2-40B4-BE49-F238E27FC236}">
                  <a16:creationId xmlns:a16="http://schemas.microsoft.com/office/drawing/2014/main" id="{FE48DA99-5FE5-CE21-0B9B-D1688423BCAA}"/>
                </a:ext>
              </a:extLst>
            </p:cNvPr>
            <p:cNvSpPr/>
            <p:nvPr/>
          </p:nvSpPr>
          <p:spPr>
            <a:xfrm>
              <a:off x="4349658" y="4921250"/>
              <a:ext cx="511430" cy="121329"/>
            </a:xfrm>
            <a:custGeom>
              <a:avLst/>
              <a:gdLst>
                <a:gd name="connsiteX0" fmla="*/ 511267 w 511430"/>
                <a:gd name="connsiteY0" fmla="*/ 0 h 121329"/>
                <a:gd name="connsiteX1" fmla="*/ 308067 w 511430"/>
                <a:gd name="connsiteY1" fmla="*/ 76200 h 121329"/>
                <a:gd name="connsiteX2" fmla="*/ 339817 w 511430"/>
                <a:gd name="connsiteY2" fmla="*/ 82550 h 121329"/>
                <a:gd name="connsiteX3" fmla="*/ 196942 w 511430"/>
                <a:gd name="connsiteY3" fmla="*/ 120650 h 121329"/>
                <a:gd name="connsiteX4" fmla="*/ 257267 w 511430"/>
                <a:gd name="connsiteY4" fmla="*/ 107950 h 121329"/>
                <a:gd name="connsiteX5" fmla="*/ 92 w 511430"/>
                <a:gd name="connsiteY5" fmla="*/ 120650 h 121329"/>
                <a:gd name="connsiteX6" fmla="*/ 228692 w 511430"/>
                <a:gd name="connsiteY6" fmla="*/ 104775 h 121329"/>
                <a:gd name="connsiteX7" fmla="*/ 320767 w 511430"/>
                <a:gd name="connsiteY7" fmla="*/ 50800 h 121329"/>
                <a:gd name="connsiteX8" fmla="*/ 269967 w 511430"/>
                <a:gd name="connsiteY8" fmla="*/ 76200 h 121329"/>
                <a:gd name="connsiteX9" fmla="*/ 511267 w 511430"/>
                <a:gd name="connsiteY9" fmla="*/ 0 h 121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1430" h="121329">
                  <a:moveTo>
                    <a:pt x="511267" y="0"/>
                  </a:moveTo>
                  <a:cubicBezTo>
                    <a:pt x="517617" y="0"/>
                    <a:pt x="336642" y="62442"/>
                    <a:pt x="308067" y="76200"/>
                  </a:cubicBezTo>
                  <a:cubicBezTo>
                    <a:pt x="279492" y="89958"/>
                    <a:pt x="358338" y="75142"/>
                    <a:pt x="339817" y="82550"/>
                  </a:cubicBezTo>
                  <a:cubicBezTo>
                    <a:pt x="321296" y="89958"/>
                    <a:pt x="210700" y="116417"/>
                    <a:pt x="196942" y="120650"/>
                  </a:cubicBezTo>
                  <a:cubicBezTo>
                    <a:pt x="183184" y="124883"/>
                    <a:pt x="290075" y="107950"/>
                    <a:pt x="257267" y="107950"/>
                  </a:cubicBezTo>
                  <a:cubicBezTo>
                    <a:pt x="224459" y="107950"/>
                    <a:pt x="4854" y="121179"/>
                    <a:pt x="92" y="120650"/>
                  </a:cubicBezTo>
                  <a:cubicBezTo>
                    <a:pt x="-4671" y="120121"/>
                    <a:pt x="175246" y="116417"/>
                    <a:pt x="228692" y="104775"/>
                  </a:cubicBezTo>
                  <a:cubicBezTo>
                    <a:pt x="282138" y="93133"/>
                    <a:pt x="313888" y="55562"/>
                    <a:pt x="320767" y="50800"/>
                  </a:cubicBezTo>
                  <a:cubicBezTo>
                    <a:pt x="327646" y="46038"/>
                    <a:pt x="245096" y="83079"/>
                    <a:pt x="269967" y="76200"/>
                  </a:cubicBezTo>
                  <a:cubicBezTo>
                    <a:pt x="294838" y="69321"/>
                    <a:pt x="504917" y="0"/>
                    <a:pt x="511267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8" name="フリーフォーム 1057">
              <a:extLst>
                <a:ext uri="{FF2B5EF4-FFF2-40B4-BE49-F238E27FC236}">
                  <a16:creationId xmlns:a16="http://schemas.microsoft.com/office/drawing/2014/main" id="{13259CA6-697A-E853-B3E1-8EBB8F549638}"/>
                </a:ext>
              </a:extLst>
            </p:cNvPr>
            <p:cNvSpPr/>
            <p:nvPr/>
          </p:nvSpPr>
          <p:spPr>
            <a:xfrm>
              <a:off x="4371967" y="5000335"/>
              <a:ext cx="249066" cy="33701"/>
            </a:xfrm>
            <a:custGeom>
              <a:avLst/>
              <a:gdLst>
                <a:gd name="connsiteX0" fmla="*/ 8 w 249066"/>
                <a:gd name="connsiteY0" fmla="*/ 32040 h 33701"/>
                <a:gd name="connsiteX1" fmla="*/ 244483 w 249066"/>
                <a:gd name="connsiteY1" fmla="*/ 28865 h 33701"/>
                <a:gd name="connsiteX2" fmla="*/ 165108 w 249066"/>
                <a:gd name="connsiteY2" fmla="*/ 25690 h 33701"/>
                <a:gd name="connsiteX3" fmla="*/ 234958 w 249066"/>
                <a:gd name="connsiteY3" fmla="*/ 290 h 33701"/>
                <a:gd name="connsiteX4" fmla="*/ 8 w 249066"/>
                <a:gd name="connsiteY4" fmla="*/ 32040 h 33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9066" h="33701">
                  <a:moveTo>
                    <a:pt x="8" y="32040"/>
                  </a:moveTo>
                  <a:cubicBezTo>
                    <a:pt x="1595" y="36802"/>
                    <a:pt x="216966" y="29923"/>
                    <a:pt x="244483" y="28865"/>
                  </a:cubicBezTo>
                  <a:cubicBezTo>
                    <a:pt x="272000" y="27807"/>
                    <a:pt x="166695" y="30452"/>
                    <a:pt x="165108" y="25690"/>
                  </a:cubicBezTo>
                  <a:cubicBezTo>
                    <a:pt x="163521" y="20928"/>
                    <a:pt x="259300" y="-2885"/>
                    <a:pt x="234958" y="290"/>
                  </a:cubicBezTo>
                  <a:cubicBezTo>
                    <a:pt x="210616" y="3465"/>
                    <a:pt x="-1579" y="27278"/>
                    <a:pt x="8" y="320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59" name="フリーフォーム 1058">
              <a:extLst>
                <a:ext uri="{FF2B5EF4-FFF2-40B4-BE49-F238E27FC236}">
                  <a16:creationId xmlns:a16="http://schemas.microsoft.com/office/drawing/2014/main" id="{4054353D-D64A-A9C0-D97A-6775914FC58D}"/>
                </a:ext>
              </a:extLst>
            </p:cNvPr>
            <p:cNvSpPr/>
            <p:nvPr/>
          </p:nvSpPr>
          <p:spPr>
            <a:xfrm>
              <a:off x="4851165" y="4933923"/>
              <a:ext cx="143449" cy="73088"/>
            </a:xfrm>
            <a:custGeom>
              <a:avLst/>
              <a:gdLst>
                <a:gd name="connsiteX0" fmla="*/ 235 w 143449"/>
                <a:gd name="connsiteY0" fmla="*/ 27 h 73088"/>
                <a:gd name="connsiteX1" fmla="*/ 111360 w 143449"/>
                <a:gd name="connsiteY1" fmla="*/ 47652 h 73088"/>
                <a:gd name="connsiteX2" fmla="*/ 54210 w 143449"/>
                <a:gd name="connsiteY2" fmla="*/ 47652 h 73088"/>
                <a:gd name="connsiteX3" fmla="*/ 143110 w 143449"/>
                <a:gd name="connsiteY3" fmla="*/ 73052 h 73088"/>
                <a:gd name="connsiteX4" fmla="*/ 82785 w 143449"/>
                <a:gd name="connsiteY4" fmla="*/ 41302 h 73088"/>
                <a:gd name="connsiteX5" fmla="*/ 235 w 143449"/>
                <a:gd name="connsiteY5" fmla="*/ 27 h 73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449" h="73088">
                  <a:moveTo>
                    <a:pt x="235" y="27"/>
                  </a:moveTo>
                  <a:cubicBezTo>
                    <a:pt x="4997" y="1085"/>
                    <a:pt x="102364" y="39715"/>
                    <a:pt x="111360" y="47652"/>
                  </a:cubicBezTo>
                  <a:cubicBezTo>
                    <a:pt x="120356" y="55590"/>
                    <a:pt x="48918" y="43419"/>
                    <a:pt x="54210" y="47652"/>
                  </a:cubicBezTo>
                  <a:cubicBezTo>
                    <a:pt x="59502" y="51885"/>
                    <a:pt x="138348" y="74110"/>
                    <a:pt x="143110" y="73052"/>
                  </a:cubicBezTo>
                  <a:cubicBezTo>
                    <a:pt x="147872" y="71994"/>
                    <a:pt x="101306" y="54002"/>
                    <a:pt x="82785" y="41302"/>
                  </a:cubicBezTo>
                  <a:cubicBezTo>
                    <a:pt x="64264" y="28602"/>
                    <a:pt x="-4527" y="-1031"/>
                    <a:pt x="235" y="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0" name="フリーフォーム 1059">
              <a:extLst>
                <a:ext uri="{FF2B5EF4-FFF2-40B4-BE49-F238E27FC236}">
                  <a16:creationId xmlns:a16="http://schemas.microsoft.com/office/drawing/2014/main" id="{8BD0C322-99AD-8BE1-8AC9-232DBFE30179}"/>
                </a:ext>
              </a:extLst>
            </p:cNvPr>
            <p:cNvSpPr/>
            <p:nvPr/>
          </p:nvSpPr>
          <p:spPr>
            <a:xfrm>
              <a:off x="4902200" y="4914796"/>
              <a:ext cx="339081" cy="104922"/>
            </a:xfrm>
            <a:custGeom>
              <a:avLst/>
              <a:gdLst>
                <a:gd name="connsiteX0" fmla="*/ 0 w 339081"/>
                <a:gd name="connsiteY0" fmla="*/ 89004 h 104922"/>
                <a:gd name="connsiteX1" fmla="*/ 165100 w 339081"/>
                <a:gd name="connsiteY1" fmla="*/ 44554 h 104922"/>
                <a:gd name="connsiteX2" fmla="*/ 168275 w 339081"/>
                <a:gd name="connsiteY2" fmla="*/ 104 h 104922"/>
                <a:gd name="connsiteX3" fmla="*/ 254000 w 339081"/>
                <a:gd name="connsiteY3" fmla="*/ 31854 h 104922"/>
                <a:gd name="connsiteX4" fmla="*/ 219075 w 339081"/>
                <a:gd name="connsiteY4" fmla="*/ 19154 h 104922"/>
                <a:gd name="connsiteX5" fmla="*/ 336550 w 339081"/>
                <a:gd name="connsiteY5" fmla="*/ 69954 h 104922"/>
                <a:gd name="connsiteX6" fmla="*/ 288925 w 339081"/>
                <a:gd name="connsiteY6" fmla="*/ 44554 h 104922"/>
                <a:gd name="connsiteX7" fmla="*/ 165100 w 339081"/>
                <a:gd name="connsiteY7" fmla="*/ 69954 h 104922"/>
                <a:gd name="connsiteX8" fmla="*/ 225425 w 339081"/>
                <a:gd name="connsiteY8" fmla="*/ 47729 h 104922"/>
                <a:gd name="connsiteX9" fmla="*/ 209550 w 339081"/>
                <a:gd name="connsiteY9" fmla="*/ 22329 h 104922"/>
                <a:gd name="connsiteX10" fmla="*/ 165100 w 339081"/>
                <a:gd name="connsiteY10" fmla="*/ 50904 h 104922"/>
                <a:gd name="connsiteX11" fmla="*/ 63500 w 339081"/>
                <a:gd name="connsiteY11" fmla="*/ 104879 h 104922"/>
                <a:gd name="connsiteX12" fmla="*/ 165100 w 339081"/>
                <a:gd name="connsiteY12" fmla="*/ 41379 h 104922"/>
                <a:gd name="connsiteX13" fmla="*/ 0 w 339081"/>
                <a:gd name="connsiteY13" fmla="*/ 89004 h 104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9081" h="104922">
                  <a:moveTo>
                    <a:pt x="0" y="89004"/>
                  </a:moveTo>
                  <a:cubicBezTo>
                    <a:pt x="0" y="89533"/>
                    <a:pt x="137054" y="59371"/>
                    <a:pt x="165100" y="44554"/>
                  </a:cubicBezTo>
                  <a:cubicBezTo>
                    <a:pt x="193146" y="29737"/>
                    <a:pt x="153458" y="2221"/>
                    <a:pt x="168275" y="104"/>
                  </a:cubicBezTo>
                  <a:cubicBezTo>
                    <a:pt x="183092" y="-2013"/>
                    <a:pt x="245533" y="28679"/>
                    <a:pt x="254000" y="31854"/>
                  </a:cubicBezTo>
                  <a:cubicBezTo>
                    <a:pt x="262467" y="35029"/>
                    <a:pt x="205317" y="12804"/>
                    <a:pt x="219075" y="19154"/>
                  </a:cubicBezTo>
                  <a:cubicBezTo>
                    <a:pt x="232833" y="25504"/>
                    <a:pt x="324908" y="65721"/>
                    <a:pt x="336550" y="69954"/>
                  </a:cubicBezTo>
                  <a:cubicBezTo>
                    <a:pt x="348192" y="74187"/>
                    <a:pt x="317500" y="44554"/>
                    <a:pt x="288925" y="44554"/>
                  </a:cubicBezTo>
                  <a:cubicBezTo>
                    <a:pt x="260350" y="44554"/>
                    <a:pt x="175683" y="69425"/>
                    <a:pt x="165100" y="69954"/>
                  </a:cubicBezTo>
                  <a:cubicBezTo>
                    <a:pt x="154517" y="70483"/>
                    <a:pt x="218017" y="55666"/>
                    <a:pt x="225425" y="47729"/>
                  </a:cubicBezTo>
                  <a:cubicBezTo>
                    <a:pt x="232833" y="39791"/>
                    <a:pt x="219604" y="21800"/>
                    <a:pt x="209550" y="22329"/>
                  </a:cubicBezTo>
                  <a:cubicBezTo>
                    <a:pt x="199496" y="22858"/>
                    <a:pt x="189442" y="37146"/>
                    <a:pt x="165100" y="50904"/>
                  </a:cubicBezTo>
                  <a:cubicBezTo>
                    <a:pt x="140758" y="64662"/>
                    <a:pt x="63500" y="106466"/>
                    <a:pt x="63500" y="104879"/>
                  </a:cubicBezTo>
                  <a:cubicBezTo>
                    <a:pt x="63500" y="103292"/>
                    <a:pt x="172508" y="46141"/>
                    <a:pt x="165100" y="41379"/>
                  </a:cubicBezTo>
                  <a:cubicBezTo>
                    <a:pt x="157692" y="36616"/>
                    <a:pt x="0" y="88475"/>
                    <a:pt x="0" y="890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1" name="フリーフォーム 1060">
              <a:extLst>
                <a:ext uri="{FF2B5EF4-FFF2-40B4-BE49-F238E27FC236}">
                  <a16:creationId xmlns:a16="http://schemas.microsoft.com/office/drawing/2014/main" id="{07103A17-D640-6D2C-214F-08FA676A3782}"/>
                </a:ext>
              </a:extLst>
            </p:cNvPr>
            <p:cNvSpPr/>
            <p:nvPr/>
          </p:nvSpPr>
          <p:spPr>
            <a:xfrm>
              <a:off x="4552922" y="4933154"/>
              <a:ext cx="404829" cy="141267"/>
            </a:xfrm>
            <a:custGeom>
              <a:avLst/>
              <a:gdLst>
                <a:gd name="connsiteX0" fmla="*/ 28 w 404829"/>
                <a:gd name="connsiteY0" fmla="*/ 99221 h 141267"/>
                <a:gd name="connsiteX1" fmla="*/ 317528 w 404829"/>
                <a:gd name="connsiteY1" fmla="*/ 83346 h 141267"/>
                <a:gd name="connsiteX2" fmla="*/ 323878 w 404829"/>
                <a:gd name="connsiteY2" fmla="*/ 42071 h 141267"/>
                <a:gd name="connsiteX3" fmla="*/ 403253 w 404829"/>
                <a:gd name="connsiteY3" fmla="*/ 140496 h 141267"/>
                <a:gd name="connsiteX4" fmla="*/ 371503 w 404829"/>
                <a:gd name="connsiteY4" fmla="*/ 83346 h 141267"/>
                <a:gd name="connsiteX5" fmla="*/ 308003 w 404829"/>
                <a:gd name="connsiteY5" fmla="*/ 796 h 141267"/>
                <a:gd name="connsiteX6" fmla="*/ 320703 w 404829"/>
                <a:gd name="connsiteY6" fmla="*/ 42071 h 141267"/>
                <a:gd name="connsiteX7" fmla="*/ 228628 w 404829"/>
                <a:gd name="connsiteY7" fmla="*/ 51596 h 141267"/>
                <a:gd name="connsiteX8" fmla="*/ 336578 w 404829"/>
                <a:gd name="connsiteY8" fmla="*/ 70646 h 141267"/>
                <a:gd name="connsiteX9" fmla="*/ 28 w 404829"/>
                <a:gd name="connsiteY9" fmla="*/ 99221 h 14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4829" h="141267">
                  <a:moveTo>
                    <a:pt x="28" y="99221"/>
                  </a:moveTo>
                  <a:cubicBezTo>
                    <a:pt x="-3147" y="101338"/>
                    <a:pt x="263553" y="92871"/>
                    <a:pt x="317528" y="83346"/>
                  </a:cubicBezTo>
                  <a:cubicBezTo>
                    <a:pt x="371503" y="73821"/>
                    <a:pt x="309591" y="32546"/>
                    <a:pt x="323878" y="42071"/>
                  </a:cubicBezTo>
                  <a:cubicBezTo>
                    <a:pt x="338165" y="51596"/>
                    <a:pt x="395315" y="133617"/>
                    <a:pt x="403253" y="140496"/>
                  </a:cubicBezTo>
                  <a:cubicBezTo>
                    <a:pt x="411191" y="147375"/>
                    <a:pt x="387378" y="106629"/>
                    <a:pt x="371503" y="83346"/>
                  </a:cubicBezTo>
                  <a:cubicBezTo>
                    <a:pt x="355628" y="60063"/>
                    <a:pt x="316470" y="7675"/>
                    <a:pt x="308003" y="796"/>
                  </a:cubicBezTo>
                  <a:cubicBezTo>
                    <a:pt x="299536" y="-6083"/>
                    <a:pt x="333932" y="33604"/>
                    <a:pt x="320703" y="42071"/>
                  </a:cubicBezTo>
                  <a:cubicBezTo>
                    <a:pt x="307474" y="50538"/>
                    <a:pt x="225982" y="46834"/>
                    <a:pt x="228628" y="51596"/>
                  </a:cubicBezTo>
                  <a:cubicBezTo>
                    <a:pt x="231274" y="56358"/>
                    <a:pt x="371503" y="62179"/>
                    <a:pt x="336578" y="70646"/>
                  </a:cubicBezTo>
                  <a:cubicBezTo>
                    <a:pt x="301653" y="79113"/>
                    <a:pt x="3203" y="97104"/>
                    <a:pt x="28" y="992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2" name="フリーフォーム 1061">
              <a:extLst>
                <a:ext uri="{FF2B5EF4-FFF2-40B4-BE49-F238E27FC236}">
                  <a16:creationId xmlns:a16="http://schemas.microsoft.com/office/drawing/2014/main" id="{7701F22E-055D-15D7-4F5C-5948EACA5191}"/>
                </a:ext>
              </a:extLst>
            </p:cNvPr>
            <p:cNvSpPr/>
            <p:nvPr/>
          </p:nvSpPr>
          <p:spPr>
            <a:xfrm>
              <a:off x="4850140" y="4984734"/>
              <a:ext cx="679938" cy="48337"/>
            </a:xfrm>
            <a:custGeom>
              <a:avLst/>
              <a:gdLst>
                <a:gd name="connsiteX0" fmla="*/ 20310 w 679938"/>
                <a:gd name="connsiteY0" fmla="*/ 47641 h 48337"/>
                <a:gd name="connsiteX1" fmla="*/ 372735 w 679938"/>
                <a:gd name="connsiteY1" fmla="*/ 19066 h 48337"/>
                <a:gd name="connsiteX2" fmla="*/ 217160 w 679938"/>
                <a:gd name="connsiteY2" fmla="*/ 19066 h 48337"/>
                <a:gd name="connsiteX3" fmla="*/ 487035 w 679938"/>
                <a:gd name="connsiteY3" fmla="*/ 16 h 48337"/>
                <a:gd name="connsiteX4" fmla="*/ 366385 w 679938"/>
                <a:gd name="connsiteY4" fmla="*/ 15891 h 48337"/>
                <a:gd name="connsiteX5" fmla="*/ 677535 w 679938"/>
                <a:gd name="connsiteY5" fmla="*/ 25416 h 48337"/>
                <a:gd name="connsiteX6" fmla="*/ 499735 w 679938"/>
                <a:gd name="connsiteY6" fmla="*/ 15891 h 48337"/>
                <a:gd name="connsiteX7" fmla="*/ 302885 w 679938"/>
                <a:gd name="connsiteY7" fmla="*/ 9541 h 48337"/>
                <a:gd name="connsiteX8" fmla="*/ 363210 w 679938"/>
                <a:gd name="connsiteY8" fmla="*/ 15891 h 48337"/>
                <a:gd name="connsiteX9" fmla="*/ 74285 w 679938"/>
                <a:gd name="connsiteY9" fmla="*/ 38116 h 48337"/>
                <a:gd name="connsiteX10" fmla="*/ 20310 w 679938"/>
                <a:gd name="connsiteY10" fmla="*/ 47641 h 4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9938" h="48337">
                  <a:moveTo>
                    <a:pt x="20310" y="47641"/>
                  </a:moveTo>
                  <a:cubicBezTo>
                    <a:pt x="70052" y="44466"/>
                    <a:pt x="339927" y="23829"/>
                    <a:pt x="372735" y="19066"/>
                  </a:cubicBezTo>
                  <a:cubicBezTo>
                    <a:pt x="405543" y="14303"/>
                    <a:pt x="198110" y="22241"/>
                    <a:pt x="217160" y="19066"/>
                  </a:cubicBezTo>
                  <a:cubicBezTo>
                    <a:pt x="236210" y="15891"/>
                    <a:pt x="462164" y="545"/>
                    <a:pt x="487035" y="16"/>
                  </a:cubicBezTo>
                  <a:cubicBezTo>
                    <a:pt x="511906" y="-513"/>
                    <a:pt x="334635" y="11658"/>
                    <a:pt x="366385" y="15891"/>
                  </a:cubicBezTo>
                  <a:cubicBezTo>
                    <a:pt x="398135" y="20124"/>
                    <a:pt x="655310" y="25416"/>
                    <a:pt x="677535" y="25416"/>
                  </a:cubicBezTo>
                  <a:cubicBezTo>
                    <a:pt x="699760" y="25416"/>
                    <a:pt x="562177" y="18537"/>
                    <a:pt x="499735" y="15891"/>
                  </a:cubicBezTo>
                  <a:cubicBezTo>
                    <a:pt x="437293" y="13245"/>
                    <a:pt x="325639" y="9541"/>
                    <a:pt x="302885" y="9541"/>
                  </a:cubicBezTo>
                  <a:cubicBezTo>
                    <a:pt x="280131" y="9541"/>
                    <a:pt x="401310" y="11128"/>
                    <a:pt x="363210" y="15891"/>
                  </a:cubicBezTo>
                  <a:cubicBezTo>
                    <a:pt x="325110" y="20653"/>
                    <a:pt x="127202" y="33883"/>
                    <a:pt x="74285" y="38116"/>
                  </a:cubicBezTo>
                  <a:cubicBezTo>
                    <a:pt x="21368" y="42349"/>
                    <a:pt x="-29432" y="50816"/>
                    <a:pt x="20310" y="476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3" name="フリーフォーム 1062">
              <a:extLst>
                <a:ext uri="{FF2B5EF4-FFF2-40B4-BE49-F238E27FC236}">
                  <a16:creationId xmlns:a16="http://schemas.microsoft.com/office/drawing/2014/main" id="{EC803FDD-2A0C-2811-DF8D-E8BE3E0136E3}"/>
                </a:ext>
              </a:extLst>
            </p:cNvPr>
            <p:cNvSpPr/>
            <p:nvPr/>
          </p:nvSpPr>
          <p:spPr>
            <a:xfrm>
              <a:off x="4937125" y="4924326"/>
              <a:ext cx="166460" cy="193774"/>
            </a:xfrm>
            <a:custGeom>
              <a:avLst/>
              <a:gdLst>
                <a:gd name="connsiteX0" fmla="*/ 117475 w 166460"/>
                <a:gd name="connsiteY0" fmla="*/ 99 h 193774"/>
                <a:gd name="connsiteX1" fmla="*/ 161925 w 166460"/>
                <a:gd name="connsiteY1" fmla="*/ 69949 h 193774"/>
                <a:gd name="connsiteX2" fmla="*/ 63500 w 166460"/>
                <a:gd name="connsiteY2" fmla="*/ 130274 h 193774"/>
                <a:gd name="connsiteX3" fmla="*/ 133350 w 166460"/>
                <a:gd name="connsiteY3" fmla="*/ 104874 h 193774"/>
                <a:gd name="connsiteX4" fmla="*/ 0 w 166460"/>
                <a:gd name="connsiteY4" fmla="*/ 193774 h 193774"/>
                <a:gd name="connsiteX5" fmla="*/ 161925 w 166460"/>
                <a:gd name="connsiteY5" fmla="*/ 85824 h 193774"/>
                <a:gd name="connsiteX6" fmla="*/ 117475 w 166460"/>
                <a:gd name="connsiteY6" fmla="*/ 99 h 193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6460" h="193774">
                  <a:moveTo>
                    <a:pt x="117475" y="99"/>
                  </a:moveTo>
                  <a:cubicBezTo>
                    <a:pt x="117475" y="-2547"/>
                    <a:pt x="170921" y="48253"/>
                    <a:pt x="161925" y="69949"/>
                  </a:cubicBezTo>
                  <a:cubicBezTo>
                    <a:pt x="152929" y="91645"/>
                    <a:pt x="68262" y="124453"/>
                    <a:pt x="63500" y="130274"/>
                  </a:cubicBezTo>
                  <a:cubicBezTo>
                    <a:pt x="58738" y="136095"/>
                    <a:pt x="143933" y="94291"/>
                    <a:pt x="133350" y="104874"/>
                  </a:cubicBezTo>
                  <a:cubicBezTo>
                    <a:pt x="122767" y="115457"/>
                    <a:pt x="0" y="193774"/>
                    <a:pt x="0" y="193774"/>
                  </a:cubicBezTo>
                  <a:cubicBezTo>
                    <a:pt x="4762" y="190599"/>
                    <a:pt x="139700" y="114399"/>
                    <a:pt x="161925" y="85824"/>
                  </a:cubicBezTo>
                  <a:cubicBezTo>
                    <a:pt x="184150" y="57249"/>
                    <a:pt x="117475" y="2745"/>
                    <a:pt x="117475" y="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4" name="フリーフォーム 1063">
              <a:extLst>
                <a:ext uri="{FF2B5EF4-FFF2-40B4-BE49-F238E27FC236}">
                  <a16:creationId xmlns:a16="http://schemas.microsoft.com/office/drawing/2014/main" id="{D355FF03-BCD4-6114-8886-D7C636D82158}"/>
                </a:ext>
              </a:extLst>
            </p:cNvPr>
            <p:cNvSpPr/>
            <p:nvPr/>
          </p:nvSpPr>
          <p:spPr>
            <a:xfrm>
              <a:off x="4428604" y="5019564"/>
              <a:ext cx="629229" cy="105426"/>
            </a:xfrm>
            <a:custGeom>
              <a:avLst/>
              <a:gdLst>
                <a:gd name="connsiteX0" fmla="*/ 521 w 629229"/>
                <a:gd name="connsiteY0" fmla="*/ 35036 h 105426"/>
                <a:gd name="connsiteX1" fmla="*/ 445021 w 629229"/>
                <a:gd name="connsiteY1" fmla="*/ 28686 h 105426"/>
                <a:gd name="connsiteX2" fmla="*/ 362471 w 629229"/>
                <a:gd name="connsiteY2" fmla="*/ 19161 h 105426"/>
                <a:gd name="connsiteX3" fmla="*/ 470421 w 629229"/>
                <a:gd name="connsiteY3" fmla="*/ 50911 h 105426"/>
                <a:gd name="connsiteX4" fmla="*/ 537096 w 629229"/>
                <a:gd name="connsiteY4" fmla="*/ 104886 h 105426"/>
                <a:gd name="connsiteX5" fmla="*/ 502171 w 629229"/>
                <a:gd name="connsiteY5" fmla="*/ 76311 h 105426"/>
                <a:gd name="connsiteX6" fmla="*/ 460896 w 629229"/>
                <a:gd name="connsiteY6" fmla="*/ 38211 h 105426"/>
                <a:gd name="connsiteX7" fmla="*/ 629171 w 629229"/>
                <a:gd name="connsiteY7" fmla="*/ 47736 h 105426"/>
                <a:gd name="connsiteX8" fmla="*/ 476771 w 629229"/>
                <a:gd name="connsiteY8" fmla="*/ 44561 h 105426"/>
                <a:gd name="connsiteX9" fmla="*/ 222771 w 629229"/>
                <a:gd name="connsiteY9" fmla="*/ 111 h 105426"/>
                <a:gd name="connsiteX10" fmla="*/ 352946 w 629229"/>
                <a:gd name="connsiteY10" fmla="*/ 31861 h 105426"/>
                <a:gd name="connsiteX11" fmla="*/ 521 w 629229"/>
                <a:gd name="connsiteY11" fmla="*/ 35036 h 105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9229" h="105426">
                  <a:moveTo>
                    <a:pt x="521" y="35036"/>
                  </a:moveTo>
                  <a:cubicBezTo>
                    <a:pt x="15867" y="34507"/>
                    <a:pt x="384696" y="31332"/>
                    <a:pt x="445021" y="28686"/>
                  </a:cubicBezTo>
                  <a:cubicBezTo>
                    <a:pt x="505346" y="26040"/>
                    <a:pt x="358238" y="15457"/>
                    <a:pt x="362471" y="19161"/>
                  </a:cubicBezTo>
                  <a:cubicBezTo>
                    <a:pt x="366704" y="22865"/>
                    <a:pt x="441317" y="36624"/>
                    <a:pt x="470421" y="50911"/>
                  </a:cubicBezTo>
                  <a:cubicBezTo>
                    <a:pt x="499525" y="65198"/>
                    <a:pt x="531804" y="100653"/>
                    <a:pt x="537096" y="104886"/>
                  </a:cubicBezTo>
                  <a:cubicBezTo>
                    <a:pt x="542388" y="109119"/>
                    <a:pt x="514871" y="87423"/>
                    <a:pt x="502171" y="76311"/>
                  </a:cubicBezTo>
                  <a:cubicBezTo>
                    <a:pt x="489471" y="65199"/>
                    <a:pt x="439729" y="42973"/>
                    <a:pt x="460896" y="38211"/>
                  </a:cubicBezTo>
                  <a:cubicBezTo>
                    <a:pt x="482063" y="33449"/>
                    <a:pt x="626525" y="46678"/>
                    <a:pt x="629171" y="47736"/>
                  </a:cubicBezTo>
                  <a:cubicBezTo>
                    <a:pt x="631817" y="48794"/>
                    <a:pt x="544504" y="52498"/>
                    <a:pt x="476771" y="44561"/>
                  </a:cubicBezTo>
                  <a:cubicBezTo>
                    <a:pt x="409038" y="36624"/>
                    <a:pt x="243408" y="2228"/>
                    <a:pt x="222771" y="111"/>
                  </a:cubicBezTo>
                  <a:cubicBezTo>
                    <a:pt x="202134" y="-2006"/>
                    <a:pt x="392634" y="26569"/>
                    <a:pt x="352946" y="31861"/>
                  </a:cubicBezTo>
                  <a:cubicBezTo>
                    <a:pt x="313259" y="37153"/>
                    <a:pt x="-14825" y="35565"/>
                    <a:pt x="521" y="350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5" name="フリーフォーム 1064">
              <a:extLst>
                <a:ext uri="{FF2B5EF4-FFF2-40B4-BE49-F238E27FC236}">
                  <a16:creationId xmlns:a16="http://schemas.microsoft.com/office/drawing/2014/main" id="{29933E89-0418-5DC2-17EC-0AE46E143708}"/>
                </a:ext>
              </a:extLst>
            </p:cNvPr>
            <p:cNvSpPr/>
            <p:nvPr/>
          </p:nvSpPr>
          <p:spPr>
            <a:xfrm>
              <a:off x="4864100" y="5013325"/>
              <a:ext cx="660594" cy="146050"/>
            </a:xfrm>
            <a:custGeom>
              <a:avLst/>
              <a:gdLst>
                <a:gd name="connsiteX0" fmla="*/ 0 w 660594"/>
                <a:gd name="connsiteY0" fmla="*/ 146050 h 146050"/>
                <a:gd name="connsiteX1" fmla="*/ 222250 w 660594"/>
                <a:gd name="connsiteY1" fmla="*/ 53975 h 146050"/>
                <a:gd name="connsiteX2" fmla="*/ 206375 w 660594"/>
                <a:gd name="connsiteY2" fmla="*/ 50800 h 146050"/>
                <a:gd name="connsiteX3" fmla="*/ 314325 w 660594"/>
                <a:gd name="connsiteY3" fmla="*/ 22225 h 146050"/>
                <a:gd name="connsiteX4" fmla="*/ 311150 w 660594"/>
                <a:gd name="connsiteY4" fmla="*/ 31750 h 146050"/>
                <a:gd name="connsiteX5" fmla="*/ 488950 w 660594"/>
                <a:gd name="connsiteY5" fmla="*/ 31750 h 146050"/>
                <a:gd name="connsiteX6" fmla="*/ 371475 w 660594"/>
                <a:gd name="connsiteY6" fmla="*/ 12700 h 146050"/>
                <a:gd name="connsiteX7" fmla="*/ 533400 w 660594"/>
                <a:gd name="connsiteY7" fmla="*/ 19050 h 146050"/>
                <a:gd name="connsiteX8" fmla="*/ 660400 w 660594"/>
                <a:gd name="connsiteY8" fmla="*/ 9525 h 146050"/>
                <a:gd name="connsiteX9" fmla="*/ 504825 w 660594"/>
                <a:gd name="connsiteY9" fmla="*/ 19050 h 146050"/>
                <a:gd name="connsiteX10" fmla="*/ 269875 w 660594"/>
                <a:gd name="connsiteY10" fmla="*/ 0 h 146050"/>
                <a:gd name="connsiteX11" fmla="*/ 409575 w 660594"/>
                <a:gd name="connsiteY11" fmla="*/ 19050 h 146050"/>
                <a:gd name="connsiteX12" fmla="*/ 276225 w 660594"/>
                <a:gd name="connsiteY12" fmla="*/ 31750 h 146050"/>
                <a:gd name="connsiteX13" fmla="*/ 0 w 660594"/>
                <a:gd name="connsiteY13" fmla="*/ 146050 h 14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60594" h="146050">
                  <a:moveTo>
                    <a:pt x="0" y="146050"/>
                  </a:moveTo>
                  <a:lnTo>
                    <a:pt x="222250" y="53975"/>
                  </a:lnTo>
                  <a:cubicBezTo>
                    <a:pt x="256646" y="38100"/>
                    <a:pt x="191029" y="56092"/>
                    <a:pt x="206375" y="50800"/>
                  </a:cubicBezTo>
                  <a:cubicBezTo>
                    <a:pt x="221721" y="45508"/>
                    <a:pt x="296863" y="25400"/>
                    <a:pt x="314325" y="22225"/>
                  </a:cubicBezTo>
                  <a:cubicBezTo>
                    <a:pt x="331788" y="19050"/>
                    <a:pt x="282046" y="30163"/>
                    <a:pt x="311150" y="31750"/>
                  </a:cubicBezTo>
                  <a:cubicBezTo>
                    <a:pt x="340254" y="33337"/>
                    <a:pt x="478896" y="34925"/>
                    <a:pt x="488950" y="31750"/>
                  </a:cubicBezTo>
                  <a:cubicBezTo>
                    <a:pt x="499004" y="28575"/>
                    <a:pt x="364067" y="14817"/>
                    <a:pt x="371475" y="12700"/>
                  </a:cubicBezTo>
                  <a:cubicBezTo>
                    <a:pt x="378883" y="10583"/>
                    <a:pt x="485246" y="19579"/>
                    <a:pt x="533400" y="19050"/>
                  </a:cubicBezTo>
                  <a:cubicBezTo>
                    <a:pt x="581554" y="18521"/>
                    <a:pt x="665162" y="9525"/>
                    <a:pt x="660400" y="9525"/>
                  </a:cubicBezTo>
                  <a:cubicBezTo>
                    <a:pt x="655638" y="9525"/>
                    <a:pt x="569912" y="20637"/>
                    <a:pt x="504825" y="19050"/>
                  </a:cubicBezTo>
                  <a:cubicBezTo>
                    <a:pt x="439738" y="17463"/>
                    <a:pt x="285750" y="0"/>
                    <a:pt x="269875" y="0"/>
                  </a:cubicBezTo>
                  <a:cubicBezTo>
                    <a:pt x="254000" y="0"/>
                    <a:pt x="408517" y="13759"/>
                    <a:pt x="409575" y="19050"/>
                  </a:cubicBezTo>
                  <a:cubicBezTo>
                    <a:pt x="410633" y="24341"/>
                    <a:pt x="338667" y="10583"/>
                    <a:pt x="276225" y="31750"/>
                  </a:cubicBezTo>
                  <a:cubicBezTo>
                    <a:pt x="213783" y="52917"/>
                    <a:pt x="8996" y="142346"/>
                    <a:pt x="0" y="1460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6" name="フリーフォーム 1065">
              <a:extLst>
                <a:ext uri="{FF2B5EF4-FFF2-40B4-BE49-F238E27FC236}">
                  <a16:creationId xmlns:a16="http://schemas.microsoft.com/office/drawing/2014/main" id="{D31BD088-B38B-906B-5517-4F51289A0A27}"/>
                </a:ext>
              </a:extLst>
            </p:cNvPr>
            <p:cNvSpPr/>
            <p:nvPr/>
          </p:nvSpPr>
          <p:spPr>
            <a:xfrm>
              <a:off x="4354585" y="5043149"/>
              <a:ext cx="699276" cy="114656"/>
            </a:xfrm>
            <a:custGeom>
              <a:avLst/>
              <a:gdLst>
                <a:gd name="connsiteX0" fmla="*/ 1515 w 699276"/>
                <a:gd name="connsiteY0" fmla="*/ 20976 h 114656"/>
                <a:gd name="connsiteX1" fmla="*/ 519040 w 699276"/>
                <a:gd name="connsiteY1" fmla="*/ 33676 h 114656"/>
                <a:gd name="connsiteX2" fmla="*/ 439665 w 699276"/>
                <a:gd name="connsiteY2" fmla="*/ 55901 h 114656"/>
                <a:gd name="connsiteX3" fmla="*/ 696840 w 699276"/>
                <a:gd name="connsiteY3" fmla="*/ 113051 h 114656"/>
                <a:gd name="connsiteX4" fmla="*/ 557140 w 699276"/>
                <a:gd name="connsiteY4" fmla="*/ 94001 h 114656"/>
                <a:gd name="connsiteX5" fmla="*/ 360290 w 699276"/>
                <a:gd name="connsiteY5" fmla="*/ 43201 h 114656"/>
                <a:gd name="connsiteX6" fmla="*/ 484115 w 699276"/>
                <a:gd name="connsiteY6" fmla="*/ 62251 h 114656"/>
                <a:gd name="connsiteX7" fmla="*/ 334890 w 699276"/>
                <a:gd name="connsiteY7" fmla="*/ 1926 h 114656"/>
                <a:gd name="connsiteX8" fmla="*/ 360290 w 699276"/>
                <a:gd name="connsiteY8" fmla="*/ 14626 h 114656"/>
                <a:gd name="connsiteX9" fmla="*/ 1515 w 699276"/>
                <a:gd name="connsiteY9" fmla="*/ 20976 h 11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99276" h="114656">
                  <a:moveTo>
                    <a:pt x="1515" y="20976"/>
                  </a:moveTo>
                  <a:cubicBezTo>
                    <a:pt x="27973" y="24151"/>
                    <a:pt x="446015" y="27855"/>
                    <a:pt x="519040" y="33676"/>
                  </a:cubicBezTo>
                  <a:cubicBezTo>
                    <a:pt x="592065" y="39497"/>
                    <a:pt x="410032" y="42672"/>
                    <a:pt x="439665" y="55901"/>
                  </a:cubicBezTo>
                  <a:cubicBezTo>
                    <a:pt x="469298" y="69130"/>
                    <a:pt x="677261" y="106701"/>
                    <a:pt x="696840" y="113051"/>
                  </a:cubicBezTo>
                  <a:cubicBezTo>
                    <a:pt x="716419" y="119401"/>
                    <a:pt x="613232" y="105643"/>
                    <a:pt x="557140" y="94001"/>
                  </a:cubicBezTo>
                  <a:cubicBezTo>
                    <a:pt x="501048" y="82359"/>
                    <a:pt x="372461" y="48493"/>
                    <a:pt x="360290" y="43201"/>
                  </a:cubicBezTo>
                  <a:cubicBezTo>
                    <a:pt x="348119" y="37909"/>
                    <a:pt x="488348" y="69130"/>
                    <a:pt x="484115" y="62251"/>
                  </a:cubicBezTo>
                  <a:cubicBezTo>
                    <a:pt x="479882" y="55372"/>
                    <a:pt x="355528" y="9863"/>
                    <a:pt x="334890" y="1926"/>
                  </a:cubicBezTo>
                  <a:cubicBezTo>
                    <a:pt x="314253" y="-6012"/>
                    <a:pt x="417440" y="13038"/>
                    <a:pt x="360290" y="14626"/>
                  </a:cubicBezTo>
                  <a:cubicBezTo>
                    <a:pt x="303140" y="16213"/>
                    <a:pt x="-24943" y="17801"/>
                    <a:pt x="1515" y="209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7" name="フリーフォーム 1066">
              <a:extLst>
                <a:ext uri="{FF2B5EF4-FFF2-40B4-BE49-F238E27FC236}">
                  <a16:creationId xmlns:a16="http://schemas.microsoft.com/office/drawing/2014/main" id="{515A25F5-9B01-D17A-B1A3-A31749AFC215}"/>
                </a:ext>
              </a:extLst>
            </p:cNvPr>
            <p:cNvSpPr/>
            <p:nvPr/>
          </p:nvSpPr>
          <p:spPr>
            <a:xfrm>
              <a:off x="4914403" y="5092679"/>
              <a:ext cx="660621" cy="108025"/>
            </a:xfrm>
            <a:custGeom>
              <a:avLst/>
              <a:gdLst>
                <a:gd name="connsiteX0" fmla="*/ 497 w 660621"/>
                <a:gd name="connsiteY0" fmla="*/ 107971 h 108025"/>
                <a:gd name="connsiteX1" fmla="*/ 302122 w 660621"/>
                <a:gd name="connsiteY1" fmla="*/ 34946 h 108025"/>
                <a:gd name="connsiteX2" fmla="*/ 238622 w 660621"/>
                <a:gd name="connsiteY2" fmla="*/ 15896 h 108025"/>
                <a:gd name="connsiteX3" fmla="*/ 457697 w 660621"/>
                <a:gd name="connsiteY3" fmla="*/ 21 h 108025"/>
                <a:gd name="connsiteX4" fmla="*/ 295772 w 660621"/>
                <a:gd name="connsiteY4" fmla="*/ 12721 h 108025"/>
                <a:gd name="connsiteX5" fmla="*/ 654547 w 660621"/>
                <a:gd name="connsiteY5" fmla="*/ 22246 h 108025"/>
                <a:gd name="connsiteX6" fmla="*/ 530722 w 660621"/>
                <a:gd name="connsiteY6" fmla="*/ 15896 h 108025"/>
                <a:gd name="connsiteX7" fmla="*/ 286247 w 660621"/>
                <a:gd name="connsiteY7" fmla="*/ 9546 h 108025"/>
                <a:gd name="connsiteX8" fmla="*/ 441822 w 660621"/>
                <a:gd name="connsiteY8" fmla="*/ 19071 h 108025"/>
                <a:gd name="connsiteX9" fmla="*/ 121147 w 660621"/>
                <a:gd name="connsiteY9" fmla="*/ 107971 h 108025"/>
                <a:gd name="connsiteX10" fmla="*/ 384672 w 660621"/>
                <a:gd name="connsiteY10" fmla="*/ 22246 h 108025"/>
                <a:gd name="connsiteX11" fmla="*/ 497 w 660621"/>
                <a:gd name="connsiteY11" fmla="*/ 107971 h 10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0621" h="108025">
                  <a:moveTo>
                    <a:pt x="497" y="107971"/>
                  </a:moveTo>
                  <a:cubicBezTo>
                    <a:pt x="-13261" y="110088"/>
                    <a:pt x="262435" y="50292"/>
                    <a:pt x="302122" y="34946"/>
                  </a:cubicBezTo>
                  <a:cubicBezTo>
                    <a:pt x="341809" y="19600"/>
                    <a:pt x="212693" y="21717"/>
                    <a:pt x="238622" y="15896"/>
                  </a:cubicBezTo>
                  <a:cubicBezTo>
                    <a:pt x="264551" y="10075"/>
                    <a:pt x="448172" y="550"/>
                    <a:pt x="457697" y="21"/>
                  </a:cubicBezTo>
                  <a:cubicBezTo>
                    <a:pt x="467222" y="-508"/>
                    <a:pt x="262964" y="9017"/>
                    <a:pt x="295772" y="12721"/>
                  </a:cubicBezTo>
                  <a:cubicBezTo>
                    <a:pt x="328580" y="16425"/>
                    <a:pt x="615389" y="21717"/>
                    <a:pt x="654547" y="22246"/>
                  </a:cubicBezTo>
                  <a:cubicBezTo>
                    <a:pt x="693705" y="22775"/>
                    <a:pt x="530722" y="15896"/>
                    <a:pt x="530722" y="15896"/>
                  </a:cubicBezTo>
                  <a:lnTo>
                    <a:pt x="286247" y="9546"/>
                  </a:lnTo>
                  <a:cubicBezTo>
                    <a:pt x="271430" y="10075"/>
                    <a:pt x="469339" y="2667"/>
                    <a:pt x="441822" y="19071"/>
                  </a:cubicBezTo>
                  <a:cubicBezTo>
                    <a:pt x="414305" y="35475"/>
                    <a:pt x="130672" y="107442"/>
                    <a:pt x="121147" y="107971"/>
                  </a:cubicBezTo>
                  <a:cubicBezTo>
                    <a:pt x="111622" y="108500"/>
                    <a:pt x="400018" y="20658"/>
                    <a:pt x="384672" y="22246"/>
                  </a:cubicBezTo>
                  <a:cubicBezTo>
                    <a:pt x="369326" y="23833"/>
                    <a:pt x="14255" y="105854"/>
                    <a:pt x="497" y="1079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8" name="フリーフォーム 1067">
              <a:extLst>
                <a:ext uri="{FF2B5EF4-FFF2-40B4-BE49-F238E27FC236}">
                  <a16:creationId xmlns:a16="http://schemas.microsoft.com/office/drawing/2014/main" id="{0782AB3A-987A-03FD-65D4-C6942849D7AC}"/>
                </a:ext>
              </a:extLst>
            </p:cNvPr>
            <p:cNvSpPr/>
            <p:nvPr/>
          </p:nvSpPr>
          <p:spPr>
            <a:xfrm>
              <a:off x="5143490" y="5117147"/>
              <a:ext cx="331466" cy="232729"/>
            </a:xfrm>
            <a:custGeom>
              <a:avLst/>
              <a:gdLst>
                <a:gd name="connsiteX0" fmla="*/ 330210 w 331466"/>
                <a:gd name="connsiteY0" fmla="*/ 953 h 232729"/>
                <a:gd name="connsiteX1" fmla="*/ 133360 w 331466"/>
                <a:gd name="connsiteY1" fmla="*/ 159703 h 232729"/>
                <a:gd name="connsiteX2" fmla="*/ 76210 w 331466"/>
                <a:gd name="connsiteY2" fmla="*/ 200978 h 232729"/>
                <a:gd name="connsiteX3" fmla="*/ 196860 w 331466"/>
                <a:gd name="connsiteY3" fmla="*/ 102553 h 232729"/>
                <a:gd name="connsiteX4" fmla="*/ 10 w 331466"/>
                <a:gd name="connsiteY4" fmla="*/ 232728 h 232729"/>
                <a:gd name="connsiteX5" fmla="*/ 206385 w 331466"/>
                <a:gd name="connsiteY5" fmla="*/ 99378 h 232729"/>
                <a:gd name="connsiteX6" fmla="*/ 330210 w 331466"/>
                <a:gd name="connsiteY6" fmla="*/ 953 h 232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1466" h="232729">
                  <a:moveTo>
                    <a:pt x="330210" y="953"/>
                  </a:moveTo>
                  <a:cubicBezTo>
                    <a:pt x="318039" y="11007"/>
                    <a:pt x="175693" y="126366"/>
                    <a:pt x="133360" y="159703"/>
                  </a:cubicBezTo>
                  <a:cubicBezTo>
                    <a:pt x="91027" y="193040"/>
                    <a:pt x="65627" y="210503"/>
                    <a:pt x="76210" y="200978"/>
                  </a:cubicBezTo>
                  <a:cubicBezTo>
                    <a:pt x="86793" y="191453"/>
                    <a:pt x="209560" y="97261"/>
                    <a:pt x="196860" y="102553"/>
                  </a:cubicBezTo>
                  <a:cubicBezTo>
                    <a:pt x="184160" y="107845"/>
                    <a:pt x="-1577" y="233257"/>
                    <a:pt x="10" y="232728"/>
                  </a:cubicBezTo>
                  <a:cubicBezTo>
                    <a:pt x="1597" y="232199"/>
                    <a:pt x="149235" y="135891"/>
                    <a:pt x="206385" y="99378"/>
                  </a:cubicBezTo>
                  <a:cubicBezTo>
                    <a:pt x="263535" y="62866"/>
                    <a:pt x="342381" y="-9101"/>
                    <a:pt x="330210" y="9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69" name="フリーフォーム 1068">
              <a:extLst>
                <a:ext uri="{FF2B5EF4-FFF2-40B4-BE49-F238E27FC236}">
                  <a16:creationId xmlns:a16="http://schemas.microsoft.com/office/drawing/2014/main" id="{F39E7694-8A2F-5438-BA64-ADAAAC3E9D0B}"/>
                </a:ext>
              </a:extLst>
            </p:cNvPr>
            <p:cNvSpPr/>
            <p:nvPr/>
          </p:nvSpPr>
          <p:spPr>
            <a:xfrm>
              <a:off x="4613986" y="5117807"/>
              <a:ext cx="486209" cy="254907"/>
            </a:xfrm>
            <a:custGeom>
              <a:avLst/>
              <a:gdLst>
                <a:gd name="connsiteX0" fmla="*/ 8814 w 486209"/>
                <a:gd name="connsiteY0" fmla="*/ 293 h 254907"/>
                <a:gd name="connsiteX1" fmla="*/ 119939 w 486209"/>
                <a:gd name="connsiteY1" fmla="*/ 159043 h 254907"/>
                <a:gd name="connsiteX2" fmla="*/ 88189 w 486209"/>
                <a:gd name="connsiteY2" fmla="*/ 111418 h 254907"/>
                <a:gd name="connsiteX3" fmla="*/ 231064 w 486209"/>
                <a:gd name="connsiteY3" fmla="*/ 213018 h 254907"/>
                <a:gd name="connsiteX4" fmla="*/ 196139 w 486209"/>
                <a:gd name="connsiteY4" fmla="*/ 162218 h 254907"/>
                <a:gd name="connsiteX5" fmla="*/ 332664 w 486209"/>
                <a:gd name="connsiteY5" fmla="*/ 241593 h 254907"/>
                <a:gd name="connsiteX6" fmla="*/ 291389 w 486209"/>
                <a:gd name="connsiteY6" fmla="*/ 200318 h 254907"/>
                <a:gd name="connsiteX7" fmla="*/ 485064 w 486209"/>
                <a:gd name="connsiteY7" fmla="*/ 254293 h 254907"/>
                <a:gd name="connsiteX8" fmla="*/ 364414 w 486209"/>
                <a:gd name="connsiteY8" fmla="*/ 225718 h 254907"/>
                <a:gd name="connsiteX9" fmla="*/ 215189 w 486209"/>
                <a:gd name="connsiteY9" fmla="*/ 168568 h 254907"/>
                <a:gd name="connsiteX10" fmla="*/ 243764 w 486209"/>
                <a:gd name="connsiteY10" fmla="*/ 203493 h 254907"/>
                <a:gd name="connsiteX11" fmla="*/ 142164 w 486209"/>
                <a:gd name="connsiteY11" fmla="*/ 136818 h 254907"/>
                <a:gd name="connsiteX12" fmla="*/ 173914 w 486209"/>
                <a:gd name="connsiteY12" fmla="*/ 200318 h 254907"/>
                <a:gd name="connsiteX13" fmla="*/ 2464 w 486209"/>
                <a:gd name="connsiteY13" fmla="*/ 73318 h 254907"/>
                <a:gd name="connsiteX14" fmla="*/ 69139 w 486209"/>
                <a:gd name="connsiteY14" fmla="*/ 117768 h 254907"/>
                <a:gd name="connsiteX15" fmla="*/ 8814 w 486209"/>
                <a:gd name="connsiteY15" fmla="*/ 293 h 254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6209" h="254907">
                  <a:moveTo>
                    <a:pt x="8814" y="293"/>
                  </a:moveTo>
                  <a:cubicBezTo>
                    <a:pt x="17281" y="7172"/>
                    <a:pt x="106710" y="140522"/>
                    <a:pt x="119939" y="159043"/>
                  </a:cubicBezTo>
                  <a:cubicBezTo>
                    <a:pt x="133168" y="177564"/>
                    <a:pt x="69668" y="102422"/>
                    <a:pt x="88189" y="111418"/>
                  </a:cubicBezTo>
                  <a:cubicBezTo>
                    <a:pt x="106710" y="120414"/>
                    <a:pt x="213072" y="204551"/>
                    <a:pt x="231064" y="213018"/>
                  </a:cubicBezTo>
                  <a:cubicBezTo>
                    <a:pt x="249056" y="221485"/>
                    <a:pt x="179206" y="157456"/>
                    <a:pt x="196139" y="162218"/>
                  </a:cubicBezTo>
                  <a:cubicBezTo>
                    <a:pt x="213072" y="166980"/>
                    <a:pt x="316789" y="235243"/>
                    <a:pt x="332664" y="241593"/>
                  </a:cubicBezTo>
                  <a:cubicBezTo>
                    <a:pt x="348539" y="247943"/>
                    <a:pt x="265989" y="198201"/>
                    <a:pt x="291389" y="200318"/>
                  </a:cubicBezTo>
                  <a:cubicBezTo>
                    <a:pt x="316789" y="202435"/>
                    <a:pt x="472893" y="250060"/>
                    <a:pt x="485064" y="254293"/>
                  </a:cubicBezTo>
                  <a:cubicBezTo>
                    <a:pt x="497235" y="258526"/>
                    <a:pt x="409393" y="240005"/>
                    <a:pt x="364414" y="225718"/>
                  </a:cubicBezTo>
                  <a:cubicBezTo>
                    <a:pt x="319435" y="211431"/>
                    <a:pt x="235297" y="172272"/>
                    <a:pt x="215189" y="168568"/>
                  </a:cubicBezTo>
                  <a:cubicBezTo>
                    <a:pt x="195081" y="164864"/>
                    <a:pt x="255935" y="208785"/>
                    <a:pt x="243764" y="203493"/>
                  </a:cubicBezTo>
                  <a:cubicBezTo>
                    <a:pt x="231593" y="198201"/>
                    <a:pt x="153806" y="137347"/>
                    <a:pt x="142164" y="136818"/>
                  </a:cubicBezTo>
                  <a:cubicBezTo>
                    <a:pt x="130522" y="136289"/>
                    <a:pt x="197197" y="210901"/>
                    <a:pt x="173914" y="200318"/>
                  </a:cubicBezTo>
                  <a:cubicBezTo>
                    <a:pt x="150631" y="189735"/>
                    <a:pt x="19926" y="87076"/>
                    <a:pt x="2464" y="73318"/>
                  </a:cubicBezTo>
                  <a:cubicBezTo>
                    <a:pt x="-14998" y="59560"/>
                    <a:pt x="65964" y="125706"/>
                    <a:pt x="69139" y="117768"/>
                  </a:cubicBezTo>
                  <a:cubicBezTo>
                    <a:pt x="72314" y="109830"/>
                    <a:pt x="347" y="-6586"/>
                    <a:pt x="8814" y="2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0" name="フリーフォーム 1069">
              <a:extLst>
                <a:ext uri="{FF2B5EF4-FFF2-40B4-BE49-F238E27FC236}">
                  <a16:creationId xmlns:a16="http://schemas.microsoft.com/office/drawing/2014/main" id="{BCE5F4D0-B0F4-CA4D-BBAD-D65C74F8E586}"/>
                </a:ext>
              </a:extLst>
            </p:cNvPr>
            <p:cNvSpPr/>
            <p:nvPr/>
          </p:nvSpPr>
          <p:spPr>
            <a:xfrm>
              <a:off x="4619598" y="5089302"/>
              <a:ext cx="603632" cy="170889"/>
            </a:xfrm>
            <a:custGeom>
              <a:avLst/>
              <a:gdLst>
                <a:gd name="connsiteX0" fmla="*/ 27 w 603632"/>
                <a:gd name="connsiteY0" fmla="*/ 223 h 170889"/>
                <a:gd name="connsiteX1" fmla="*/ 247677 w 603632"/>
                <a:gd name="connsiteY1" fmla="*/ 165323 h 170889"/>
                <a:gd name="connsiteX2" fmla="*/ 215927 w 603632"/>
                <a:gd name="connsiteY2" fmla="*/ 133573 h 170889"/>
                <a:gd name="connsiteX3" fmla="*/ 396902 w 603632"/>
                <a:gd name="connsiteY3" fmla="*/ 149448 h 170889"/>
                <a:gd name="connsiteX4" fmla="*/ 603277 w 603632"/>
                <a:gd name="connsiteY4" fmla="*/ 104998 h 170889"/>
                <a:gd name="connsiteX5" fmla="*/ 441352 w 603632"/>
                <a:gd name="connsiteY5" fmla="*/ 143098 h 170889"/>
                <a:gd name="connsiteX6" fmla="*/ 247677 w 603632"/>
                <a:gd name="connsiteY6" fmla="*/ 143098 h 170889"/>
                <a:gd name="connsiteX7" fmla="*/ 327052 w 603632"/>
                <a:gd name="connsiteY7" fmla="*/ 168498 h 170889"/>
                <a:gd name="connsiteX8" fmla="*/ 231802 w 603632"/>
                <a:gd name="connsiteY8" fmla="*/ 130398 h 170889"/>
                <a:gd name="connsiteX9" fmla="*/ 27 w 603632"/>
                <a:gd name="connsiteY9" fmla="*/ 223 h 170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03632" h="170889">
                  <a:moveTo>
                    <a:pt x="27" y="223"/>
                  </a:moveTo>
                  <a:cubicBezTo>
                    <a:pt x="2673" y="6044"/>
                    <a:pt x="211694" y="143098"/>
                    <a:pt x="247677" y="165323"/>
                  </a:cubicBezTo>
                  <a:cubicBezTo>
                    <a:pt x="283660" y="187548"/>
                    <a:pt x="191056" y="136219"/>
                    <a:pt x="215927" y="133573"/>
                  </a:cubicBezTo>
                  <a:cubicBezTo>
                    <a:pt x="240798" y="130927"/>
                    <a:pt x="332344" y="154210"/>
                    <a:pt x="396902" y="149448"/>
                  </a:cubicBezTo>
                  <a:cubicBezTo>
                    <a:pt x="461460" y="144686"/>
                    <a:pt x="595869" y="106056"/>
                    <a:pt x="603277" y="104998"/>
                  </a:cubicBezTo>
                  <a:cubicBezTo>
                    <a:pt x="610685" y="103940"/>
                    <a:pt x="500619" y="136748"/>
                    <a:pt x="441352" y="143098"/>
                  </a:cubicBezTo>
                  <a:cubicBezTo>
                    <a:pt x="382085" y="149448"/>
                    <a:pt x="266727" y="138865"/>
                    <a:pt x="247677" y="143098"/>
                  </a:cubicBezTo>
                  <a:cubicBezTo>
                    <a:pt x="228627" y="147331"/>
                    <a:pt x="329698" y="170615"/>
                    <a:pt x="327052" y="168498"/>
                  </a:cubicBezTo>
                  <a:cubicBezTo>
                    <a:pt x="324406" y="166381"/>
                    <a:pt x="280485" y="156856"/>
                    <a:pt x="231802" y="130398"/>
                  </a:cubicBezTo>
                  <a:cubicBezTo>
                    <a:pt x="183119" y="103940"/>
                    <a:pt x="-2619" y="-5598"/>
                    <a:pt x="27" y="2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1" name="フリーフォーム 1070">
              <a:extLst>
                <a:ext uri="{FF2B5EF4-FFF2-40B4-BE49-F238E27FC236}">
                  <a16:creationId xmlns:a16="http://schemas.microsoft.com/office/drawing/2014/main" id="{0FD68C1C-3BAA-FE38-BF3C-67195D709438}"/>
                </a:ext>
              </a:extLst>
            </p:cNvPr>
            <p:cNvSpPr/>
            <p:nvPr/>
          </p:nvSpPr>
          <p:spPr>
            <a:xfrm>
              <a:off x="4394018" y="5057815"/>
              <a:ext cx="398906" cy="297113"/>
            </a:xfrm>
            <a:custGeom>
              <a:avLst/>
              <a:gdLst>
                <a:gd name="connsiteX0" fmla="*/ 3357 w 398906"/>
                <a:gd name="connsiteY0" fmla="*/ 3135 h 297113"/>
                <a:gd name="connsiteX1" fmla="*/ 279582 w 398906"/>
                <a:gd name="connsiteY1" fmla="*/ 225385 h 297113"/>
                <a:gd name="connsiteX2" fmla="*/ 206557 w 398906"/>
                <a:gd name="connsiteY2" fmla="*/ 152360 h 297113"/>
                <a:gd name="connsiteX3" fmla="*/ 393882 w 398906"/>
                <a:gd name="connsiteY3" fmla="*/ 295235 h 297113"/>
                <a:gd name="connsiteX4" fmla="*/ 327207 w 398906"/>
                <a:gd name="connsiteY4" fmla="*/ 225385 h 297113"/>
                <a:gd name="connsiteX5" fmla="*/ 136707 w 398906"/>
                <a:gd name="connsiteY5" fmla="*/ 101560 h 297113"/>
                <a:gd name="connsiteX6" fmla="*/ 3357 w 398906"/>
                <a:gd name="connsiteY6" fmla="*/ 3135 h 297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8906" h="297113">
                  <a:moveTo>
                    <a:pt x="3357" y="3135"/>
                  </a:moveTo>
                  <a:cubicBezTo>
                    <a:pt x="27169" y="23772"/>
                    <a:pt x="245715" y="200514"/>
                    <a:pt x="279582" y="225385"/>
                  </a:cubicBezTo>
                  <a:cubicBezTo>
                    <a:pt x="313449" y="250256"/>
                    <a:pt x="187507" y="140718"/>
                    <a:pt x="206557" y="152360"/>
                  </a:cubicBezTo>
                  <a:cubicBezTo>
                    <a:pt x="225607" y="164002"/>
                    <a:pt x="373774" y="283064"/>
                    <a:pt x="393882" y="295235"/>
                  </a:cubicBezTo>
                  <a:cubicBezTo>
                    <a:pt x="413990" y="307406"/>
                    <a:pt x="370070" y="257664"/>
                    <a:pt x="327207" y="225385"/>
                  </a:cubicBezTo>
                  <a:cubicBezTo>
                    <a:pt x="284345" y="193106"/>
                    <a:pt x="184861" y="133839"/>
                    <a:pt x="136707" y="101560"/>
                  </a:cubicBezTo>
                  <a:cubicBezTo>
                    <a:pt x="88553" y="69281"/>
                    <a:pt x="-20455" y="-17502"/>
                    <a:pt x="3357" y="31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2" name="フリーフォーム 1071">
              <a:extLst>
                <a:ext uri="{FF2B5EF4-FFF2-40B4-BE49-F238E27FC236}">
                  <a16:creationId xmlns:a16="http://schemas.microsoft.com/office/drawing/2014/main" id="{34541B08-652F-2C97-C57D-405917306B66}"/>
                </a:ext>
              </a:extLst>
            </p:cNvPr>
            <p:cNvSpPr/>
            <p:nvPr/>
          </p:nvSpPr>
          <p:spPr>
            <a:xfrm>
              <a:off x="4444596" y="5057647"/>
              <a:ext cx="216326" cy="178059"/>
            </a:xfrm>
            <a:custGeom>
              <a:avLst/>
              <a:gdLst>
                <a:gd name="connsiteX0" fmla="*/ 143279 w 216326"/>
                <a:gd name="connsiteY0" fmla="*/ 128 h 178059"/>
                <a:gd name="connsiteX1" fmla="*/ 168679 w 216326"/>
                <a:gd name="connsiteY1" fmla="*/ 108078 h 178059"/>
                <a:gd name="connsiteX2" fmla="*/ 216304 w 216326"/>
                <a:gd name="connsiteY2" fmla="*/ 177928 h 178059"/>
                <a:gd name="connsiteX3" fmla="*/ 162329 w 216326"/>
                <a:gd name="connsiteY3" fmla="*/ 123953 h 178059"/>
                <a:gd name="connsiteX4" fmla="*/ 130579 w 216326"/>
                <a:gd name="connsiteY4" fmla="*/ 66803 h 178059"/>
                <a:gd name="connsiteX5" fmla="*/ 404 w 216326"/>
                <a:gd name="connsiteY5" fmla="*/ 25528 h 178059"/>
                <a:gd name="connsiteX6" fmla="*/ 178204 w 216326"/>
                <a:gd name="connsiteY6" fmla="*/ 117603 h 178059"/>
                <a:gd name="connsiteX7" fmla="*/ 152804 w 216326"/>
                <a:gd name="connsiteY7" fmla="*/ 85853 h 178059"/>
                <a:gd name="connsiteX8" fmla="*/ 143279 w 216326"/>
                <a:gd name="connsiteY8" fmla="*/ 128 h 178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326" h="178059">
                  <a:moveTo>
                    <a:pt x="143279" y="128"/>
                  </a:moveTo>
                  <a:cubicBezTo>
                    <a:pt x="145925" y="3832"/>
                    <a:pt x="156508" y="78445"/>
                    <a:pt x="168679" y="108078"/>
                  </a:cubicBezTo>
                  <a:cubicBezTo>
                    <a:pt x="180850" y="137711"/>
                    <a:pt x="217362" y="175282"/>
                    <a:pt x="216304" y="177928"/>
                  </a:cubicBezTo>
                  <a:cubicBezTo>
                    <a:pt x="215246" y="180574"/>
                    <a:pt x="176616" y="142474"/>
                    <a:pt x="162329" y="123953"/>
                  </a:cubicBezTo>
                  <a:cubicBezTo>
                    <a:pt x="148042" y="105432"/>
                    <a:pt x="157566" y="83207"/>
                    <a:pt x="130579" y="66803"/>
                  </a:cubicBezTo>
                  <a:cubicBezTo>
                    <a:pt x="103592" y="50399"/>
                    <a:pt x="-7534" y="17061"/>
                    <a:pt x="404" y="25528"/>
                  </a:cubicBezTo>
                  <a:cubicBezTo>
                    <a:pt x="8341" y="33995"/>
                    <a:pt x="152804" y="107549"/>
                    <a:pt x="178204" y="117603"/>
                  </a:cubicBezTo>
                  <a:cubicBezTo>
                    <a:pt x="203604" y="127657"/>
                    <a:pt x="159683" y="97495"/>
                    <a:pt x="152804" y="85853"/>
                  </a:cubicBezTo>
                  <a:cubicBezTo>
                    <a:pt x="145925" y="74211"/>
                    <a:pt x="140633" y="-3576"/>
                    <a:pt x="143279" y="1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3" name="フリーフォーム 1072">
              <a:extLst>
                <a:ext uri="{FF2B5EF4-FFF2-40B4-BE49-F238E27FC236}">
                  <a16:creationId xmlns:a16="http://schemas.microsoft.com/office/drawing/2014/main" id="{E50F1127-5618-7DF4-5712-A2A59077705B}"/>
                </a:ext>
              </a:extLst>
            </p:cNvPr>
            <p:cNvSpPr/>
            <p:nvPr/>
          </p:nvSpPr>
          <p:spPr>
            <a:xfrm>
              <a:off x="4952130" y="5158829"/>
              <a:ext cx="424752" cy="199764"/>
            </a:xfrm>
            <a:custGeom>
              <a:avLst/>
              <a:gdLst>
                <a:gd name="connsiteX0" fmla="*/ 416795 w 424752"/>
                <a:gd name="connsiteY0" fmla="*/ 546 h 199764"/>
                <a:gd name="connsiteX1" fmla="*/ 308845 w 424752"/>
                <a:gd name="connsiteY1" fmla="*/ 38646 h 199764"/>
                <a:gd name="connsiteX2" fmla="*/ 54845 w 424752"/>
                <a:gd name="connsiteY2" fmla="*/ 92621 h 199764"/>
                <a:gd name="connsiteX3" fmla="*/ 870 w 424752"/>
                <a:gd name="connsiteY3" fmla="*/ 95796 h 199764"/>
                <a:gd name="connsiteX4" fmla="*/ 77070 w 424752"/>
                <a:gd name="connsiteY4" fmla="*/ 168821 h 199764"/>
                <a:gd name="connsiteX5" fmla="*/ 89770 w 424752"/>
                <a:gd name="connsiteY5" fmla="*/ 197396 h 199764"/>
                <a:gd name="connsiteX6" fmla="*/ 13570 w 424752"/>
                <a:gd name="connsiteY6" fmla="*/ 111671 h 199764"/>
                <a:gd name="connsiteX7" fmla="*/ 238995 w 424752"/>
                <a:gd name="connsiteY7" fmla="*/ 108496 h 199764"/>
                <a:gd name="connsiteX8" fmla="*/ 35795 w 424752"/>
                <a:gd name="connsiteY8" fmla="*/ 83096 h 199764"/>
                <a:gd name="connsiteX9" fmla="*/ 23095 w 424752"/>
                <a:gd name="connsiteY9" fmla="*/ 86271 h 199764"/>
                <a:gd name="connsiteX10" fmla="*/ 251695 w 424752"/>
                <a:gd name="connsiteY10" fmla="*/ 79921 h 199764"/>
                <a:gd name="connsiteX11" fmla="*/ 105645 w 424752"/>
                <a:gd name="connsiteY11" fmla="*/ 67221 h 199764"/>
                <a:gd name="connsiteX12" fmla="*/ 416795 w 424752"/>
                <a:gd name="connsiteY12" fmla="*/ 546 h 199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4752" h="199764">
                  <a:moveTo>
                    <a:pt x="416795" y="546"/>
                  </a:moveTo>
                  <a:cubicBezTo>
                    <a:pt x="450662" y="-4216"/>
                    <a:pt x="369170" y="23300"/>
                    <a:pt x="308845" y="38646"/>
                  </a:cubicBezTo>
                  <a:cubicBezTo>
                    <a:pt x="248520" y="53992"/>
                    <a:pt x="106174" y="83096"/>
                    <a:pt x="54845" y="92621"/>
                  </a:cubicBezTo>
                  <a:cubicBezTo>
                    <a:pt x="3516" y="102146"/>
                    <a:pt x="-2834" y="83096"/>
                    <a:pt x="870" y="95796"/>
                  </a:cubicBezTo>
                  <a:cubicBezTo>
                    <a:pt x="4574" y="108496"/>
                    <a:pt x="62253" y="151888"/>
                    <a:pt x="77070" y="168821"/>
                  </a:cubicBezTo>
                  <a:cubicBezTo>
                    <a:pt x="91887" y="185754"/>
                    <a:pt x="100353" y="206921"/>
                    <a:pt x="89770" y="197396"/>
                  </a:cubicBezTo>
                  <a:cubicBezTo>
                    <a:pt x="79187" y="187871"/>
                    <a:pt x="-11301" y="126488"/>
                    <a:pt x="13570" y="111671"/>
                  </a:cubicBezTo>
                  <a:cubicBezTo>
                    <a:pt x="38441" y="96854"/>
                    <a:pt x="235291" y="113258"/>
                    <a:pt x="238995" y="108496"/>
                  </a:cubicBezTo>
                  <a:cubicBezTo>
                    <a:pt x="242699" y="103734"/>
                    <a:pt x="71778" y="86800"/>
                    <a:pt x="35795" y="83096"/>
                  </a:cubicBezTo>
                  <a:cubicBezTo>
                    <a:pt x="-188" y="79392"/>
                    <a:pt x="-12888" y="86800"/>
                    <a:pt x="23095" y="86271"/>
                  </a:cubicBezTo>
                  <a:cubicBezTo>
                    <a:pt x="59078" y="85742"/>
                    <a:pt x="237937" y="83096"/>
                    <a:pt x="251695" y="79921"/>
                  </a:cubicBezTo>
                  <a:cubicBezTo>
                    <a:pt x="265453" y="76746"/>
                    <a:pt x="76541" y="76746"/>
                    <a:pt x="105645" y="67221"/>
                  </a:cubicBezTo>
                  <a:cubicBezTo>
                    <a:pt x="134749" y="57696"/>
                    <a:pt x="382928" y="5308"/>
                    <a:pt x="416795" y="54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4" name="フリーフォーム 1073">
              <a:extLst>
                <a:ext uri="{FF2B5EF4-FFF2-40B4-BE49-F238E27FC236}">
                  <a16:creationId xmlns:a16="http://schemas.microsoft.com/office/drawing/2014/main" id="{A6CBAB9E-B079-1107-C965-4282A63AD458}"/>
                </a:ext>
              </a:extLst>
            </p:cNvPr>
            <p:cNvSpPr/>
            <p:nvPr/>
          </p:nvSpPr>
          <p:spPr>
            <a:xfrm>
              <a:off x="4566416" y="5047527"/>
              <a:ext cx="495041" cy="184878"/>
            </a:xfrm>
            <a:custGeom>
              <a:avLst/>
              <a:gdLst>
                <a:gd name="connsiteX0" fmla="*/ 18284 w 495041"/>
                <a:gd name="connsiteY0" fmla="*/ 7073 h 184878"/>
                <a:gd name="connsiteX1" fmla="*/ 364359 w 495041"/>
                <a:gd name="connsiteY1" fmla="*/ 130898 h 184878"/>
                <a:gd name="connsiteX2" fmla="*/ 348484 w 495041"/>
                <a:gd name="connsiteY2" fmla="*/ 137248 h 184878"/>
                <a:gd name="connsiteX3" fmla="*/ 494534 w 495041"/>
                <a:gd name="connsiteY3" fmla="*/ 184873 h 184878"/>
                <a:gd name="connsiteX4" fmla="*/ 392934 w 495041"/>
                <a:gd name="connsiteY4" fmla="*/ 134073 h 184878"/>
                <a:gd name="connsiteX5" fmla="*/ 294509 w 495041"/>
                <a:gd name="connsiteY5" fmla="*/ 121373 h 184878"/>
                <a:gd name="connsiteX6" fmla="*/ 427859 w 495041"/>
                <a:gd name="connsiteY6" fmla="*/ 159473 h 184878"/>
                <a:gd name="connsiteX7" fmla="*/ 84959 w 495041"/>
                <a:gd name="connsiteY7" fmla="*/ 29298 h 184878"/>
                <a:gd name="connsiteX8" fmla="*/ 18284 w 495041"/>
                <a:gd name="connsiteY8" fmla="*/ 7073 h 184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5041" h="184878">
                  <a:moveTo>
                    <a:pt x="18284" y="7073"/>
                  </a:moveTo>
                  <a:lnTo>
                    <a:pt x="364359" y="130898"/>
                  </a:lnTo>
                  <a:cubicBezTo>
                    <a:pt x="419392" y="152594"/>
                    <a:pt x="326788" y="128252"/>
                    <a:pt x="348484" y="137248"/>
                  </a:cubicBezTo>
                  <a:cubicBezTo>
                    <a:pt x="370180" y="146244"/>
                    <a:pt x="487126" y="185402"/>
                    <a:pt x="494534" y="184873"/>
                  </a:cubicBezTo>
                  <a:cubicBezTo>
                    <a:pt x="501942" y="184344"/>
                    <a:pt x="426272" y="144656"/>
                    <a:pt x="392934" y="134073"/>
                  </a:cubicBezTo>
                  <a:cubicBezTo>
                    <a:pt x="359597" y="123490"/>
                    <a:pt x="288688" y="117140"/>
                    <a:pt x="294509" y="121373"/>
                  </a:cubicBezTo>
                  <a:cubicBezTo>
                    <a:pt x="300330" y="125606"/>
                    <a:pt x="462784" y="174819"/>
                    <a:pt x="427859" y="159473"/>
                  </a:cubicBezTo>
                  <a:cubicBezTo>
                    <a:pt x="392934" y="144127"/>
                    <a:pt x="148459" y="52581"/>
                    <a:pt x="84959" y="29298"/>
                  </a:cubicBezTo>
                  <a:cubicBezTo>
                    <a:pt x="21459" y="6015"/>
                    <a:pt x="-28283" y="-9860"/>
                    <a:pt x="18284" y="70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5" name="フリーフォーム 1074">
              <a:extLst>
                <a:ext uri="{FF2B5EF4-FFF2-40B4-BE49-F238E27FC236}">
                  <a16:creationId xmlns:a16="http://schemas.microsoft.com/office/drawing/2014/main" id="{46CFFA73-5E8B-48CF-1D89-A3DA17317518}"/>
                </a:ext>
              </a:extLst>
            </p:cNvPr>
            <p:cNvSpPr/>
            <p:nvPr/>
          </p:nvSpPr>
          <p:spPr>
            <a:xfrm>
              <a:off x="4901967" y="5187911"/>
              <a:ext cx="359008" cy="171994"/>
            </a:xfrm>
            <a:custGeom>
              <a:avLst/>
              <a:gdLst>
                <a:gd name="connsiteX0" fmla="*/ 233 w 359008"/>
                <a:gd name="connsiteY0" fmla="*/ 3214 h 171994"/>
                <a:gd name="connsiteX1" fmla="*/ 197083 w 359008"/>
                <a:gd name="connsiteY1" fmla="*/ 130214 h 171994"/>
                <a:gd name="connsiteX2" fmla="*/ 225658 w 359008"/>
                <a:gd name="connsiteY2" fmla="*/ 171489 h 171994"/>
                <a:gd name="connsiteX3" fmla="*/ 238358 w 359008"/>
                <a:gd name="connsiteY3" fmla="*/ 107989 h 171994"/>
                <a:gd name="connsiteX4" fmla="*/ 359008 w 359008"/>
                <a:gd name="connsiteY4" fmla="*/ 39 h 171994"/>
                <a:gd name="connsiteX5" fmla="*/ 238358 w 359008"/>
                <a:gd name="connsiteY5" fmla="*/ 95289 h 171994"/>
                <a:gd name="connsiteX6" fmla="*/ 158983 w 359008"/>
                <a:gd name="connsiteY6" fmla="*/ 82589 h 171994"/>
                <a:gd name="connsiteX7" fmla="*/ 233 w 359008"/>
                <a:gd name="connsiteY7" fmla="*/ 3214 h 171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9008" h="171994">
                  <a:moveTo>
                    <a:pt x="233" y="3214"/>
                  </a:moveTo>
                  <a:cubicBezTo>
                    <a:pt x="6583" y="11151"/>
                    <a:pt x="159512" y="102168"/>
                    <a:pt x="197083" y="130214"/>
                  </a:cubicBezTo>
                  <a:cubicBezTo>
                    <a:pt x="234654" y="158260"/>
                    <a:pt x="218779" y="175193"/>
                    <a:pt x="225658" y="171489"/>
                  </a:cubicBezTo>
                  <a:cubicBezTo>
                    <a:pt x="232537" y="167785"/>
                    <a:pt x="216133" y="136564"/>
                    <a:pt x="238358" y="107989"/>
                  </a:cubicBezTo>
                  <a:cubicBezTo>
                    <a:pt x="260583" y="79414"/>
                    <a:pt x="359008" y="2156"/>
                    <a:pt x="359008" y="39"/>
                  </a:cubicBezTo>
                  <a:cubicBezTo>
                    <a:pt x="359008" y="-2078"/>
                    <a:pt x="271695" y="81531"/>
                    <a:pt x="238358" y="95289"/>
                  </a:cubicBezTo>
                  <a:cubicBezTo>
                    <a:pt x="205021" y="109047"/>
                    <a:pt x="199200" y="98993"/>
                    <a:pt x="158983" y="82589"/>
                  </a:cubicBezTo>
                  <a:cubicBezTo>
                    <a:pt x="118766" y="66185"/>
                    <a:pt x="-6117" y="-4723"/>
                    <a:pt x="233" y="321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6" name="フリーフォーム 1075">
              <a:extLst>
                <a:ext uri="{FF2B5EF4-FFF2-40B4-BE49-F238E27FC236}">
                  <a16:creationId xmlns:a16="http://schemas.microsoft.com/office/drawing/2014/main" id="{3F813EE6-E2E9-9EA9-C0AF-374FD5ADD3A7}"/>
                </a:ext>
              </a:extLst>
            </p:cNvPr>
            <p:cNvSpPr/>
            <p:nvPr/>
          </p:nvSpPr>
          <p:spPr>
            <a:xfrm>
              <a:off x="5378255" y="4952477"/>
              <a:ext cx="360230" cy="261080"/>
            </a:xfrm>
            <a:custGeom>
              <a:avLst/>
              <a:gdLst>
                <a:gd name="connsiteX0" fmla="*/ 38295 w 360230"/>
                <a:gd name="connsiteY0" fmla="*/ 523 h 261080"/>
                <a:gd name="connsiteX1" fmla="*/ 200220 w 360230"/>
                <a:gd name="connsiteY1" fmla="*/ 32273 h 261080"/>
                <a:gd name="connsiteX2" fmla="*/ 301820 w 360230"/>
                <a:gd name="connsiteY2" fmla="*/ 44973 h 261080"/>
                <a:gd name="connsiteX3" fmla="*/ 257370 w 360230"/>
                <a:gd name="connsiteY3" fmla="*/ 57673 h 261080"/>
                <a:gd name="connsiteX4" fmla="*/ 195 w 360230"/>
                <a:gd name="connsiteY4" fmla="*/ 137048 h 261080"/>
                <a:gd name="connsiteX5" fmla="*/ 216095 w 360230"/>
                <a:gd name="connsiteY5" fmla="*/ 98948 h 261080"/>
                <a:gd name="connsiteX6" fmla="*/ 276420 w 360230"/>
                <a:gd name="connsiteY6" fmla="*/ 108473 h 261080"/>
                <a:gd name="connsiteX7" fmla="*/ 193870 w 360230"/>
                <a:gd name="connsiteY7" fmla="*/ 143398 h 261080"/>
                <a:gd name="connsiteX8" fmla="*/ 85920 w 360230"/>
                <a:gd name="connsiteY8" fmla="*/ 260873 h 261080"/>
                <a:gd name="connsiteX9" fmla="*/ 241495 w 360230"/>
                <a:gd name="connsiteY9" fmla="*/ 111648 h 261080"/>
                <a:gd name="connsiteX10" fmla="*/ 324045 w 360230"/>
                <a:gd name="connsiteY10" fmla="*/ 54498 h 261080"/>
                <a:gd name="connsiteX11" fmla="*/ 146245 w 360230"/>
                <a:gd name="connsiteY11" fmla="*/ 83073 h 261080"/>
                <a:gd name="connsiteX12" fmla="*/ 358970 w 360230"/>
                <a:gd name="connsiteY12" fmla="*/ 60848 h 261080"/>
                <a:gd name="connsiteX13" fmla="*/ 38295 w 360230"/>
                <a:gd name="connsiteY13" fmla="*/ 523 h 26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0230" h="261080">
                  <a:moveTo>
                    <a:pt x="38295" y="523"/>
                  </a:moveTo>
                  <a:cubicBezTo>
                    <a:pt x="11837" y="-4239"/>
                    <a:pt x="156299" y="24865"/>
                    <a:pt x="200220" y="32273"/>
                  </a:cubicBezTo>
                  <a:cubicBezTo>
                    <a:pt x="244141" y="39681"/>
                    <a:pt x="292295" y="40740"/>
                    <a:pt x="301820" y="44973"/>
                  </a:cubicBezTo>
                  <a:cubicBezTo>
                    <a:pt x="311345" y="49206"/>
                    <a:pt x="257370" y="57673"/>
                    <a:pt x="257370" y="57673"/>
                  </a:cubicBezTo>
                  <a:cubicBezTo>
                    <a:pt x="207099" y="73019"/>
                    <a:pt x="7074" y="130169"/>
                    <a:pt x="195" y="137048"/>
                  </a:cubicBezTo>
                  <a:cubicBezTo>
                    <a:pt x="-6684" y="143927"/>
                    <a:pt x="170058" y="103711"/>
                    <a:pt x="216095" y="98948"/>
                  </a:cubicBezTo>
                  <a:cubicBezTo>
                    <a:pt x="262133" y="94186"/>
                    <a:pt x="280124" y="101065"/>
                    <a:pt x="276420" y="108473"/>
                  </a:cubicBezTo>
                  <a:cubicBezTo>
                    <a:pt x="272716" y="115881"/>
                    <a:pt x="225620" y="117998"/>
                    <a:pt x="193870" y="143398"/>
                  </a:cubicBezTo>
                  <a:cubicBezTo>
                    <a:pt x="162120" y="168798"/>
                    <a:pt x="77983" y="266165"/>
                    <a:pt x="85920" y="260873"/>
                  </a:cubicBezTo>
                  <a:cubicBezTo>
                    <a:pt x="93857" y="255581"/>
                    <a:pt x="201808" y="146044"/>
                    <a:pt x="241495" y="111648"/>
                  </a:cubicBezTo>
                  <a:cubicBezTo>
                    <a:pt x="281182" y="77252"/>
                    <a:pt x="339920" y="59260"/>
                    <a:pt x="324045" y="54498"/>
                  </a:cubicBezTo>
                  <a:cubicBezTo>
                    <a:pt x="308170" y="49736"/>
                    <a:pt x="140424" y="82015"/>
                    <a:pt x="146245" y="83073"/>
                  </a:cubicBezTo>
                  <a:cubicBezTo>
                    <a:pt x="152066" y="84131"/>
                    <a:pt x="379078" y="73019"/>
                    <a:pt x="358970" y="60848"/>
                  </a:cubicBezTo>
                  <a:cubicBezTo>
                    <a:pt x="338862" y="48677"/>
                    <a:pt x="64753" y="5285"/>
                    <a:pt x="38295" y="52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7" name="フリーフォーム 1076">
              <a:extLst>
                <a:ext uri="{FF2B5EF4-FFF2-40B4-BE49-F238E27FC236}">
                  <a16:creationId xmlns:a16="http://schemas.microsoft.com/office/drawing/2014/main" id="{7F7CE075-B04E-0E57-360A-A55AD1806770}"/>
                </a:ext>
              </a:extLst>
            </p:cNvPr>
            <p:cNvSpPr/>
            <p:nvPr/>
          </p:nvSpPr>
          <p:spPr>
            <a:xfrm>
              <a:off x="4285900" y="4911722"/>
              <a:ext cx="349818" cy="207121"/>
            </a:xfrm>
            <a:custGeom>
              <a:avLst/>
              <a:gdLst>
                <a:gd name="connsiteX0" fmla="*/ 349600 w 349818"/>
                <a:gd name="connsiteY0" fmla="*/ 3 h 207121"/>
                <a:gd name="connsiteX1" fmla="*/ 67025 w 349818"/>
                <a:gd name="connsiteY1" fmla="*/ 76203 h 207121"/>
                <a:gd name="connsiteX2" fmla="*/ 44800 w 349818"/>
                <a:gd name="connsiteY2" fmla="*/ 82553 h 207121"/>
                <a:gd name="connsiteX3" fmla="*/ 98775 w 349818"/>
                <a:gd name="connsiteY3" fmla="*/ 63503 h 207121"/>
                <a:gd name="connsiteX4" fmla="*/ 350 w 349818"/>
                <a:gd name="connsiteY4" fmla="*/ 206378 h 207121"/>
                <a:gd name="connsiteX5" fmla="*/ 67025 w 349818"/>
                <a:gd name="connsiteY5" fmla="*/ 117478 h 207121"/>
                <a:gd name="connsiteX6" fmla="*/ 95600 w 349818"/>
                <a:gd name="connsiteY6" fmla="*/ 69853 h 207121"/>
                <a:gd name="connsiteX7" fmla="*/ 16225 w 349818"/>
                <a:gd name="connsiteY7" fmla="*/ 73028 h 207121"/>
                <a:gd name="connsiteX8" fmla="*/ 349600 w 349818"/>
                <a:gd name="connsiteY8" fmla="*/ 3 h 207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49818" h="207121">
                  <a:moveTo>
                    <a:pt x="349600" y="3"/>
                  </a:moveTo>
                  <a:cubicBezTo>
                    <a:pt x="358067" y="532"/>
                    <a:pt x="117825" y="62445"/>
                    <a:pt x="67025" y="76203"/>
                  </a:cubicBezTo>
                  <a:cubicBezTo>
                    <a:pt x="16225" y="89961"/>
                    <a:pt x="39508" y="84670"/>
                    <a:pt x="44800" y="82553"/>
                  </a:cubicBezTo>
                  <a:cubicBezTo>
                    <a:pt x="50092" y="80436"/>
                    <a:pt x="106183" y="42866"/>
                    <a:pt x="98775" y="63503"/>
                  </a:cubicBezTo>
                  <a:cubicBezTo>
                    <a:pt x="91367" y="84140"/>
                    <a:pt x="5642" y="197382"/>
                    <a:pt x="350" y="206378"/>
                  </a:cubicBezTo>
                  <a:cubicBezTo>
                    <a:pt x="-4942" y="215374"/>
                    <a:pt x="51150" y="140232"/>
                    <a:pt x="67025" y="117478"/>
                  </a:cubicBezTo>
                  <a:cubicBezTo>
                    <a:pt x="82900" y="94724"/>
                    <a:pt x="104067" y="77261"/>
                    <a:pt x="95600" y="69853"/>
                  </a:cubicBezTo>
                  <a:cubicBezTo>
                    <a:pt x="87133" y="62445"/>
                    <a:pt x="-20817" y="84140"/>
                    <a:pt x="16225" y="73028"/>
                  </a:cubicBezTo>
                  <a:cubicBezTo>
                    <a:pt x="53267" y="61916"/>
                    <a:pt x="341133" y="-526"/>
                    <a:pt x="349600" y="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8" name="フリーフォーム 1077">
              <a:extLst>
                <a:ext uri="{FF2B5EF4-FFF2-40B4-BE49-F238E27FC236}">
                  <a16:creationId xmlns:a16="http://schemas.microsoft.com/office/drawing/2014/main" id="{BA3C5514-5FA8-0EFB-7A78-A0A9A28D8AB8}"/>
                </a:ext>
              </a:extLst>
            </p:cNvPr>
            <p:cNvSpPr/>
            <p:nvPr/>
          </p:nvSpPr>
          <p:spPr>
            <a:xfrm>
              <a:off x="5140300" y="5083059"/>
              <a:ext cx="419213" cy="311271"/>
            </a:xfrm>
            <a:custGeom>
              <a:avLst/>
              <a:gdLst>
                <a:gd name="connsiteX0" fmla="*/ 419125 w 419213"/>
                <a:gd name="connsiteY0" fmla="*/ 116 h 311271"/>
                <a:gd name="connsiteX1" fmla="*/ 158775 w 419213"/>
                <a:gd name="connsiteY1" fmla="*/ 222366 h 311271"/>
                <a:gd name="connsiteX2" fmla="*/ 225450 w 419213"/>
                <a:gd name="connsiteY2" fmla="*/ 149341 h 311271"/>
                <a:gd name="connsiteX3" fmla="*/ 25 w 419213"/>
                <a:gd name="connsiteY3" fmla="*/ 311266 h 311271"/>
                <a:gd name="connsiteX4" fmla="*/ 241325 w 419213"/>
                <a:gd name="connsiteY4" fmla="*/ 142991 h 311271"/>
                <a:gd name="connsiteX5" fmla="*/ 127025 w 419213"/>
                <a:gd name="connsiteY5" fmla="*/ 190616 h 311271"/>
                <a:gd name="connsiteX6" fmla="*/ 419125 w 419213"/>
                <a:gd name="connsiteY6" fmla="*/ 116 h 311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9213" h="311271">
                  <a:moveTo>
                    <a:pt x="419125" y="116"/>
                  </a:moveTo>
                  <a:cubicBezTo>
                    <a:pt x="424417" y="5408"/>
                    <a:pt x="191054" y="197495"/>
                    <a:pt x="158775" y="222366"/>
                  </a:cubicBezTo>
                  <a:cubicBezTo>
                    <a:pt x="126496" y="247237"/>
                    <a:pt x="251908" y="134524"/>
                    <a:pt x="225450" y="149341"/>
                  </a:cubicBezTo>
                  <a:cubicBezTo>
                    <a:pt x="198992" y="164158"/>
                    <a:pt x="-2621" y="312324"/>
                    <a:pt x="25" y="311266"/>
                  </a:cubicBezTo>
                  <a:cubicBezTo>
                    <a:pt x="2671" y="310208"/>
                    <a:pt x="220158" y="163099"/>
                    <a:pt x="241325" y="142991"/>
                  </a:cubicBezTo>
                  <a:cubicBezTo>
                    <a:pt x="262492" y="122883"/>
                    <a:pt x="102154" y="210195"/>
                    <a:pt x="127025" y="190616"/>
                  </a:cubicBezTo>
                  <a:cubicBezTo>
                    <a:pt x="151896" y="171037"/>
                    <a:pt x="413833" y="-5176"/>
                    <a:pt x="419125" y="11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9" name="フリーフォーム 1078">
              <a:extLst>
                <a:ext uri="{FF2B5EF4-FFF2-40B4-BE49-F238E27FC236}">
                  <a16:creationId xmlns:a16="http://schemas.microsoft.com/office/drawing/2014/main" id="{E3400538-719F-5648-315E-94BB42448C46}"/>
                </a:ext>
              </a:extLst>
            </p:cNvPr>
            <p:cNvSpPr/>
            <p:nvPr/>
          </p:nvSpPr>
          <p:spPr>
            <a:xfrm>
              <a:off x="4549338" y="5260973"/>
              <a:ext cx="608266" cy="128934"/>
            </a:xfrm>
            <a:custGeom>
              <a:avLst/>
              <a:gdLst>
                <a:gd name="connsiteX0" fmla="*/ 437 w 608266"/>
                <a:gd name="connsiteY0" fmla="*/ 2 h 128934"/>
                <a:gd name="connsiteX1" fmla="*/ 292537 w 608266"/>
                <a:gd name="connsiteY1" fmla="*/ 117477 h 128934"/>
                <a:gd name="connsiteX2" fmla="*/ 222687 w 608266"/>
                <a:gd name="connsiteY2" fmla="*/ 92077 h 128934"/>
                <a:gd name="connsiteX3" fmla="*/ 603687 w 608266"/>
                <a:gd name="connsiteY3" fmla="*/ 120652 h 128934"/>
                <a:gd name="connsiteX4" fmla="*/ 422712 w 608266"/>
                <a:gd name="connsiteY4" fmla="*/ 101602 h 128934"/>
                <a:gd name="connsiteX5" fmla="*/ 263962 w 608266"/>
                <a:gd name="connsiteY5" fmla="*/ 120652 h 128934"/>
                <a:gd name="connsiteX6" fmla="*/ 368737 w 608266"/>
                <a:gd name="connsiteY6" fmla="*/ 120652 h 128934"/>
                <a:gd name="connsiteX7" fmla="*/ 437 w 608266"/>
                <a:gd name="connsiteY7" fmla="*/ 2 h 128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8266" h="128934">
                  <a:moveTo>
                    <a:pt x="437" y="2"/>
                  </a:moveTo>
                  <a:cubicBezTo>
                    <a:pt x="-12263" y="-527"/>
                    <a:pt x="255495" y="102131"/>
                    <a:pt x="292537" y="117477"/>
                  </a:cubicBezTo>
                  <a:cubicBezTo>
                    <a:pt x="329579" y="132823"/>
                    <a:pt x="170829" y="91548"/>
                    <a:pt x="222687" y="92077"/>
                  </a:cubicBezTo>
                  <a:cubicBezTo>
                    <a:pt x="274545" y="92606"/>
                    <a:pt x="570350" y="119065"/>
                    <a:pt x="603687" y="120652"/>
                  </a:cubicBezTo>
                  <a:cubicBezTo>
                    <a:pt x="637024" y="122239"/>
                    <a:pt x="479333" y="101602"/>
                    <a:pt x="422712" y="101602"/>
                  </a:cubicBezTo>
                  <a:cubicBezTo>
                    <a:pt x="366091" y="101602"/>
                    <a:pt x="272958" y="117477"/>
                    <a:pt x="263962" y="120652"/>
                  </a:cubicBezTo>
                  <a:cubicBezTo>
                    <a:pt x="254966" y="123827"/>
                    <a:pt x="411599" y="137585"/>
                    <a:pt x="368737" y="120652"/>
                  </a:cubicBezTo>
                  <a:cubicBezTo>
                    <a:pt x="325875" y="103719"/>
                    <a:pt x="13137" y="531"/>
                    <a:pt x="437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0" name="フリーフォーム 1079">
              <a:extLst>
                <a:ext uri="{FF2B5EF4-FFF2-40B4-BE49-F238E27FC236}">
                  <a16:creationId xmlns:a16="http://schemas.microsoft.com/office/drawing/2014/main" id="{10924E0D-04C3-3098-B3FB-C4CA99FAAC1C}"/>
                </a:ext>
              </a:extLst>
            </p:cNvPr>
            <p:cNvSpPr/>
            <p:nvPr/>
          </p:nvSpPr>
          <p:spPr>
            <a:xfrm>
              <a:off x="4530647" y="5321229"/>
              <a:ext cx="676585" cy="102668"/>
            </a:xfrm>
            <a:custGeom>
              <a:avLst/>
              <a:gdLst>
                <a:gd name="connsiteX0" fmla="*/ 78 w 676585"/>
                <a:gd name="connsiteY0" fmla="*/ 71 h 102668"/>
                <a:gd name="connsiteX1" fmla="*/ 346153 w 676585"/>
                <a:gd name="connsiteY1" fmla="*/ 98496 h 102668"/>
                <a:gd name="connsiteX2" fmla="*/ 203278 w 676585"/>
                <a:gd name="connsiteY2" fmla="*/ 85796 h 102668"/>
                <a:gd name="connsiteX3" fmla="*/ 571578 w 676585"/>
                <a:gd name="connsiteY3" fmla="*/ 98496 h 102668"/>
                <a:gd name="connsiteX4" fmla="*/ 676353 w 676585"/>
                <a:gd name="connsiteY4" fmla="*/ 85796 h 102668"/>
                <a:gd name="connsiteX5" fmla="*/ 552528 w 676585"/>
                <a:gd name="connsiteY5" fmla="*/ 82621 h 102668"/>
                <a:gd name="connsiteX6" fmla="*/ 314403 w 676585"/>
                <a:gd name="connsiteY6" fmla="*/ 85796 h 102668"/>
                <a:gd name="connsiteX7" fmla="*/ 381078 w 676585"/>
                <a:gd name="connsiteY7" fmla="*/ 82621 h 102668"/>
                <a:gd name="connsiteX8" fmla="*/ 78 w 676585"/>
                <a:gd name="connsiteY8" fmla="*/ 71 h 102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6585" h="102668">
                  <a:moveTo>
                    <a:pt x="78" y="71"/>
                  </a:moveTo>
                  <a:cubicBezTo>
                    <a:pt x="-5743" y="2717"/>
                    <a:pt x="312286" y="84208"/>
                    <a:pt x="346153" y="98496"/>
                  </a:cubicBezTo>
                  <a:cubicBezTo>
                    <a:pt x="380020" y="112784"/>
                    <a:pt x="165707" y="85796"/>
                    <a:pt x="203278" y="85796"/>
                  </a:cubicBezTo>
                  <a:cubicBezTo>
                    <a:pt x="240849" y="85796"/>
                    <a:pt x="492732" y="98496"/>
                    <a:pt x="571578" y="98496"/>
                  </a:cubicBezTo>
                  <a:cubicBezTo>
                    <a:pt x="650424" y="98496"/>
                    <a:pt x="679528" y="88442"/>
                    <a:pt x="676353" y="85796"/>
                  </a:cubicBezTo>
                  <a:cubicBezTo>
                    <a:pt x="673178" y="83150"/>
                    <a:pt x="612853" y="82621"/>
                    <a:pt x="552528" y="82621"/>
                  </a:cubicBezTo>
                  <a:cubicBezTo>
                    <a:pt x="492203" y="82621"/>
                    <a:pt x="342978" y="85796"/>
                    <a:pt x="314403" y="85796"/>
                  </a:cubicBezTo>
                  <a:cubicBezTo>
                    <a:pt x="285828" y="85796"/>
                    <a:pt x="427645" y="95850"/>
                    <a:pt x="381078" y="82621"/>
                  </a:cubicBezTo>
                  <a:cubicBezTo>
                    <a:pt x="334511" y="69392"/>
                    <a:pt x="5899" y="-2575"/>
                    <a:pt x="78" y="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1" name="フリーフォーム 1080">
              <a:extLst>
                <a:ext uri="{FF2B5EF4-FFF2-40B4-BE49-F238E27FC236}">
                  <a16:creationId xmlns:a16="http://schemas.microsoft.com/office/drawing/2014/main" id="{CA714294-5FC9-9073-93C7-36A5BBA72EC1}"/>
                </a:ext>
              </a:extLst>
            </p:cNvPr>
            <p:cNvSpPr/>
            <p:nvPr/>
          </p:nvSpPr>
          <p:spPr>
            <a:xfrm>
              <a:off x="4565469" y="5464175"/>
              <a:ext cx="804857" cy="47632"/>
            </a:xfrm>
            <a:custGeom>
              <a:avLst/>
              <a:gdLst>
                <a:gd name="connsiteX0" fmla="*/ 9706 w 804857"/>
                <a:gd name="connsiteY0" fmla="*/ 3175 h 47632"/>
                <a:gd name="connsiteX1" fmla="*/ 654231 w 804857"/>
                <a:gd name="connsiteY1" fmla="*/ 0 h 47632"/>
                <a:gd name="connsiteX2" fmla="*/ 298631 w 804857"/>
                <a:gd name="connsiteY2" fmla="*/ 12700 h 47632"/>
                <a:gd name="connsiteX3" fmla="*/ 133531 w 804857"/>
                <a:gd name="connsiteY3" fmla="*/ 47625 h 47632"/>
                <a:gd name="connsiteX4" fmla="*/ 803456 w 804857"/>
                <a:gd name="connsiteY4" fmla="*/ 9525 h 47632"/>
                <a:gd name="connsiteX5" fmla="*/ 301806 w 804857"/>
                <a:gd name="connsiteY5" fmla="*/ 0 h 47632"/>
                <a:gd name="connsiteX6" fmla="*/ 9706 w 804857"/>
                <a:gd name="connsiteY6" fmla="*/ 3175 h 47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4857" h="47632">
                  <a:moveTo>
                    <a:pt x="9706" y="3175"/>
                  </a:moveTo>
                  <a:lnTo>
                    <a:pt x="654231" y="0"/>
                  </a:lnTo>
                  <a:cubicBezTo>
                    <a:pt x="702385" y="1587"/>
                    <a:pt x="385414" y="4763"/>
                    <a:pt x="298631" y="12700"/>
                  </a:cubicBezTo>
                  <a:cubicBezTo>
                    <a:pt x="211848" y="20637"/>
                    <a:pt x="49394" y="48154"/>
                    <a:pt x="133531" y="47625"/>
                  </a:cubicBezTo>
                  <a:cubicBezTo>
                    <a:pt x="217668" y="47096"/>
                    <a:pt x="775410" y="17463"/>
                    <a:pt x="803456" y="9525"/>
                  </a:cubicBezTo>
                  <a:cubicBezTo>
                    <a:pt x="831502" y="1587"/>
                    <a:pt x="430923" y="0"/>
                    <a:pt x="301806" y="0"/>
                  </a:cubicBezTo>
                  <a:cubicBezTo>
                    <a:pt x="172689" y="0"/>
                    <a:pt x="-49031" y="3175"/>
                    <a:pt x="9706" y="31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2" name="フリーフォーム 1081">
              <a:extLst>
                <a:ext uri="{FF2B5EF4-FFF2-40B4-BE49-F238E27FC236}">
                  <a16:creationId xmlns:a16="http://schemas.microsoft.com/office/drawing/2014/main" id="{F545D74F-F339-BDFB-1377-0A8654B2F522}"/>
                </a:ext>
              </a:extLst>
            </p:cNvPr>
            <p:cNvSpPr/>
            <p:nvPr/>
          </p:nvSpPr>
          <p:spPr>
            <a:xfrm>
              <a:off x="4836596" y="2929582"/>
              <a:ext cx="186752" cy="437656"/>
            </a:xfrm>
            <a:custGeom>
              <a:avLst/>
              <a:gdLst>
                <a:gd name="connsiteX0" fmla="*/ 176729 w 186752"/>
                <a:gd name="connsiteY0" fmla="*/ 13643 h 437656"/>
                <a:gd name="connsiteX1" fmla="*/ 21154 w 186752"/>
                <a:gd name="connsiteY1" fmla="*/ 293043 h 437656"/>
                <a:gd name="connsiteX2" fmla="*/ 17979 w 186752"/>
                <a:gd name="connsiteY2" fmla="*/ 426393 h 437656"/>
                <a:gd name="connsiteX3" fmla="*/ 8454 w 186752"/>
                <a:gd name="connsiteY3" fmla="*/ 324793 h 437656"/>
                <a:gd name="connsiteX4" fmla="*/ 2104 w 186752"/>
                <a:gd name="connsiteY4" fmla="*/ 435918 h 437656"/>
                <a:gd name="connsiteX5" fmla="*/ 30679 w 186752"/>
                <a:gd name="connsiteY5" fmla="*/ 216843 h 437656"/>
                <a:gd name="connsiteX6" fmla="*/ 5279 w 186752"/>
                <a:gd name="connsiteY6" fmla="*/ 273993 h 437656"/>
                <a:gd name="connsiteX7" fmla="*/ 154504 w 186752"/>
                <a:gd name="connsiteY7" fmla="*/ 64443 h 437656"/>
                <a:gd name="connsiteX8" fmla="*/ 176729 w 186752"/>
                <a:gd name="connsiteY8" fmla="*/ 13643 h 437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752" h="437656">
                  <a:moveTo>
                    <a:pt x="176729" y="13643"/>
                  </a:moveTo>
                  <a:cubicBezTo>
                    <a:pt x="154504" y="51743"/>
                    <a:pt x="47612" y="224251"/>
                    <a:pt x="21154" y="293043"/>
                  </a:cubicBezTo>
                  <a:cubicBezTo>
                    <a:pt x="-5304" y="361835"/>
                    <a:pt x="20096" y="421101"/>
                    <a:pt x="17979" y="426393"/>
                  </a:cubicBezTo>
                  <a:cubicBezTo>
                    <a:pt x="15862" y="431685"/>
                    <a:pt x="11100" y="323206"/>
                    <a:pt x="8454" y="324793"/>
                  </a:cubicBezTo>
                  <a:cubicBezTo>
                    <a:pt x="5808" y="326381"/>
                    <a:pt x="-1600" y="453910"/>
                    <a:pt x="2104" y="435918"/>
                  </a:cubicBezTo>
                  <a:cubicBezTo>
                    <a:pt x="5808" y="417926"/>
                    <a:pt x="30150" y="243830"/>
                    <a:pt x="30679" y="216843"/>
                  </a:cubicBezTo>
                  <a:cubicBezTo>
                    <a:pt x="31208" y="189856"/>
                    <a:pt x="-15359" y="299393"/>
                    <a:pt x="5279" y="273993"/>
                  </a:cubicBezTo>
                  <a:cubicBezTo>
                    <a:pt x="25917" y="248593"/>
                    <a:pt x="128046" y="103601"/>
                    <a:pt x="154504" y="64443"/>
                  </a:cubicBezTo>
                  <a:cubicBezTo>
                    <a:pt x="180962" y="25285"/>
                    <a:pt x="198954" y="-24457"/>
                    <a:pt x="176729" y="136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3" name="フリーフォーム 1082">
              <a:extLst>
                <a:ext uri="{FF2B5EF4-FFF2-40B4-BE49-F238E27FC236}">
                  <a16:creationId xmlns:a16="http://schemas.microsoft.com/office/drawing/2014/main" id="{920F3941-6C20-1BF1-1FB4-B1D2E4F14C37}"/>
                </a:ext>
              </a:extLst>
            </p:cNvPr>
            <p:cNvSpPr/>
            <p:nvPr/>
          </p:nvSpPr>
          <p:spPr>
            <a:xfrm>
              <a:off x="4987921" y="3098525"/>
              <a:ext cx="63127" cy="267025"/>
            </a:xfrm>
            <a:custGeom>
              <a:avLst/>
              <a:gdLst>
                <a:gd name="connsiteX0" fmla="*/ 4 w 63127"/>
                <a:gd name="connsiteY0" fmla="*/ 275 h 267025"/>
                <a:gd name="connsiteX1" fmla="*/ 57154 w 63127"/>
                <a:gd name="connsiteY1" fmla="*/ 168550 h 267025"/>
                <a:gd name="connsiteX2" fmla="*/ 53979 w 63127"/>
                <a:gd name="connsiteY2" fmla="*/ 266975 h 267025"/>
                <a:gd name="connsiteX3" fmla="*/ 57154 w 63127"/>
                <a:gd name="connsiteY3" fmla="*/ 181250 h 267025"/>
                <a:gd name="connsiteX4" fmla="*/ 60329 w 63127"/>
                <a:gd name="connsiteY4" fmla="*/ 130450 h 267025"/>
                <a:gd name="connsiteX5" fmla="*/ 4 w 63127"/>
                <a:gd name="connsiteY5" fmla="*/ 275 h 267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3127" h="267025">
                  <a:moveTo>
                    <a:pt x="4" y="275"/>
                  </a:moveTo>
                  <a:cubicBezTo>
                    <a:pt x="-525" y="6625"/>
                    <a:pt x="48158" y="124100"/>
                    <a:pt x="57154" y="168550"/>
                  </a:cubicBezTo>
                  <a:cubicBezTo>
                    <a:pt x="66150" y="213000"/>
                    <a:pt x="53979" y="264858"/>
                    <a:pt x="53979" y="266975"/>
                  </a:cubicBezTo>
                  <a:cubicBezTo>
                    <a:pt x="53979" y="269092"/>
                    <a:pt x="56096" y="204004"/>
                    <a:pt x="57154" y="181250"/>
                  </a:cubicBezTo>
                  <a:cubicBezTo>
                    <a:pt x="58212" y="158496"/>
                    <a:pt x="67737" y="161671"/>
                    <a:pt x="60329" y="130450"/>
                  </a:cubicBezTo>
                  <a:cubicBezTo>
                    <a:pt x="52921" y="99229"/>
                    <a:pt x="533" y="-6075"/>
                    <a:pt x="4" y="2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4" name="フリーフォーム 1083">
              <a:extLst>
                <a:ext uri="{FF2B5EF4-FFF2-40B4-BE49-F238E27FC236}">
                  <a16:creationId xmlns:a16="http://schemas.microsoft.com/office/drawing/2014/main" id="{B02DB662-A5ED-315A-3DF4-F5EB673D16EF}"/>
                </a:ext>
              </a:extLst>
            </p:cNvPr>
            <p:cNvSpPr/>
            <p:nvPr/>
          </p:nvSpPr>
          <p:spPr>
            <a:xfrm>
              <a:off x="4679746" y="2774642"/>
              <a:ext cx="45052" cy="293131"/>
            </a:xfrm>
            <a:custGeom>
              <a:avLst/>
              <a:gdLst>
                <a:gd name="connsiteX0" fmla="*/ 35129 w 45052"/>
                <a:gd name="connsiteY0" fmla="*/ 308 h 293131"/>
                <a:gd name="connsiteX1" fmla="*/ 12904 w 45052"/>
                <a:gd name="connsiteY1" fmla="*/ 178108 h 293131"/>
                <a:gd name="connsiteX2" fmla="*/ 44654 w 45052"/>
                <a:gd name="connsiteY2" fmla="*/ 292408 h 293131"/>
                <a:gd name="connsiteX3" fmla="*/ 28779 w 45052"/>
                <a:gd name="connsiteY3" fmla="*/ 222558 h 293131"/>
                <a:gd name="connsiteX4" fmla="*/ 204 w 45052"/>
                <a:gd name="connsiteY4" fmla="*/ 136833 h 293131"/>
                <a:gd name="connsiteX5" fmla="*/ 35129 w 45052"/>
                <a:gd name="connsiteY5" fmla="*/ 308 h 293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052" h="293131">
                  <a:moveTo>
                    <a:pt x="35129" y="308"/>
                  </a:moveTo>
                  <a:cubicBezTo>
                    <a:pt x="37246" y="7187"/>
                    <a:pt x="11317" y="129425"/>
                    <a:pt x="12904" y="178108"/>
                  </a:cubicBezTo>
                  <a:cubicBezTo>
                    <a:pt x="14491" y="226791"/>
                    <a:pt x="42008" y="285000"/>
                    <a:pt x="44654" y="292408"/>
                  </a:cubicBezTo>
                  <a:cubicBezTo>
                    <a:pt x="47300" y="299816"/>
                    <a:pt x="36187" y="248487"/>
                    <a:pt x="28779" y="222558"/>
                  </a:cubicBezTo>
                  <a:cubicBezTo>
                    <a:pt x="21371" y="196629"/>
                    <a:pt x="-2442" y="170171"/>
                    <a:pt x="204" y="136833"/>
                  </a:cubicBezTo>
                  <a:cubicBezTo>
                    <a:pt x="2850" y="103496"/>
                    <a:pt x="33012" y="-6571"/>
                    <a:pt x="35129" y="30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5" name="フリーフォーム 1084">
              <a:extLst>
                <a:ext uri="{FF2B5EF4-FFF2-40B4-BE49-F238E27FC236}">
                  <a16:creationId xmlns:a16="http://schemas.microsoft.com/office/drawing/2014/main" id="{3908F197-830A-C8C0-30EE-6A857E111F5F}"/>
                </a:ext>
              </a:extLst>
            </p:cNvPr>
            <p:cNvSpPr/>
            <p:nvPr/>
          </p:nvSpPr>
          <p:spPr>
            <a:xfrm>
              <a:off x="5632397" y="2812033"/>
              <a:ext cx="709365" cy="126165"/>
            </a:xfrm>
            <a:custGeom>
              <a:avLst/>
              <a:gdLst>
                <a:gd name="connsiteX0" fmla="*/ 53 w 709365"/>
                <a:gd name="connsiteY0" fmla="*/ 102617 h 126165"/>
                <a:gd name="connsiteX1" fmla="*/ 362003 w 709365"/>
                <a:gd name="connsiteY1" fmla="*/ 48642 h 126165"/>
                <a:gd name="connsiteX2" fmla="*/ 701728 w 709365"/>
                <a:gd name="connsiteY2" fmla="*/ 124842 h 126165"/>
                <a:gd name="connsiteX3" fmla="*/ 574728 w 709365"/>
                <a:gd name="connsiteY3" fmla="*/ 89917 h 126165"/>
                <a:gd name="connsiteX4" fmla="*/ 301678 w 709365"/>
                <a:gd name="connsiteY4" fmla="*/ 1017 h 126165"/>
                <a:gd name="connsiteX5" fmla="*/ 387403 w 709365"/>
                <a:gd name="connsiteY5" fmla="*/ 45467 h 126165"/>
                <a:gd name="connsiteX6" fmla="*/ 53 w 709365"/>
                <a:gd name="connsiteY6" fmla="*/ 102617 h 12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9365" h="126165">
                  <a:moveTo>
                    <a:pt x="53" y="102617"/>
                  </a:moveTo>
                  <a:cubicBezTo>
                    <a:pt x="-4180" y="103146"/>
                    <a:pt x="245057" y="44938"/>
                    <a:pt x="362003" y="48642"/>
                  </a:cubicBezTo>
                  <a:cubicBezTo>
                    <a:pt x="478949" y="52346"/>
                    <a:pt x="666274" y="117963"/>
                    <a:pt x="701728" y="124842"/>
                  </a:cubicBezTo>
                  <a:cubicBezTo>
                    <a:pt x="737182" y="131721"/>
                    <a:pt x="641403" y="110554"/>
                    <a:pt x="574728" y="89917"/>
                  </a:cubicBezTo>
                  <a:cubicBezTo>
                    <a:pt x="508053" y="69280"/>
                    <a:pt x="332899" y="8425"/>
                    <a:pt x="301678" y="1017"/>
                  </a:cubicBezTo>
                  <a:cubicBezTo>
                    <a:pt x="270457" y="-6391"/>
                    <a:pt x="431853" y="28534"/>
                    <a:pt x="387403" y="45467"/>
                  </a:cubicBezTo>
                  <a:cubicBezTo>
                    <a:pt x="342953" y="62400"/>
                    <a:pt x="4286" y="102088"/>
                    <a:pt x="53" y="1026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6" name="フリーフォーム 1085">
              <a:extLst>
                <a:ext uri="{FF2B5EF4-FFF2-40B4-BE49-F238E27FC236}">
                  <a16:creationId xmlns:a16="http://schemas.microsoft.com/office/drawing/2014/main" id="{5D571271-E25B-A986-2B7C-80390CE487F2}"/>
                </a:ext>
              </a:extLst>
            </p:cNvPr>
            <p:cNvSpPr/>
            <p:nvPr/>
          </p:nvSpPr>
          <p:spPr>
            <a:xfrm>
              <a:off x="4631831" y="2050971"/>
              <a:ext cx="191314" cy="651100"/>
            </a:xfrm>
            <a:custGeom>
              <a:avLst/>
              <a:gdLst>
                <a:gd name="connsiteX0" fmla="*/ 190994 w 191314"/>
                <a:gd name="connsiteY0" fmla="*/ 79 h 651100"/>
                <a:gd name="connsiteX1" fmla="*/ 10019 w 191314"/>
                <a:gd name="connsiteY1" fmla="*/ 282654 h 651100"/>
                <a:gd name="connsiteX2" fmla="*/ 35419 w 191314"/>
                <a:gd name="connsiteY2" fmla="*/ 244554 h 651100"/>
                <a:gd name="connsiteX3" fmla="*/ 137019 w 191314"/>
                <a:gd name="connsiteY3" fmla="*/ 641429 h 651100"/>
                <a:gd name="connsiteX4" fmla="*/ 114794 w 191314"/>
                <a:gd name="connsiteY4" fmla="*/ 511254 h 651100"/>
                <a:gd name="connsiteX5" fmla="*/ 63994 w 191314"/>
                <a:gd name="connsiteY5" fmla="*/ 314404 h 651100"/>
                <a:gd name="connsiteX6" fmla="*/ 54469 w 191314"/>
                <a:gd name="connsiteY6" fmla="*/ 254079 h 651100"/>
                <a:gd name="connsiteX7" fmla="*/ 190994 w 191314"/>
                <a:gd name="connsiteY7" fmla="*/ 79 h 65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1314" h="651100">
                  <a:moveTo>
                    <a:pt x="190994" y="79"/>
                  </a:moveTo>
                  <a:cubicBezTo>
                    <a:pt x="183586" y="4842"/>
                    <a:pt x="35948" y="241908"/>
                    <a:pt x="10019" y="282654"/>
                  </a:cubicBezTo>
                  <a:cubicBezTo>
                    <a:pt x="-15910" y="323400"/>
                    <a:pt x="14252" y="184758"/>
                    <a:pt x="35419" y="244554"/>
                  </a:cubicBezTo>
                  <a:cubicBezTo>
                    <a:pt x="56586" y="304350"/>
                    <a:pt x="123790" y="596979"/>
                    <a:pt x="137019" y="641429"/>
                  </a:cubicBezTo>
                  <a:cubicBezTo>
                    <a:pt x="150248" y="685879"/>
                    <a:pt x="126965" y="565758"/>
                    <a:pt x="114794" y="511254"/>
                  </a:cubicBezTo>
                  <a:cubicBezTo>
                    <a:pt x="102623" y="456750"/>
                    <a:pt x="74048" y="357267"/>
                    <a:pt x="63994" y="314404"/>
                  </a:cubicBezTo>
                  <a:cubicBezTo>
                    <a:pt x="53940" y="271542"/>
                    <a:pt x="33832" y="303291"/>
                    <a:pt x="54469" y="254079"/>
                  </a:cubicBezTo>
                  <a:cubicBezTo>
                    <a:pt x="75106" y="204867"/>
                    <a:pt x="198402" y="-4684"/>
                    <a:pt x="190994" y="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7" name="フリーフォーム 1086">
              <a:extLst>
                <a:ext uri="{FF2B5EF4-FFF2-40B4-BE49-F238E27FC236}">
                  <a16:creationId xmlns:a16="http://schemas.microsoft.com/office/drawing/2014/main" id="{27B7FA4C-B31C-19A5-32D9-1BE117F4176B}"/>
                </a:ext>
              </a:extLst>
            </p:cNvPr>
            <p:cNvSpPr/>
            <p:nvPr/>
          </p:nvSpPr>
          <p:spPr>
            <a:xfrm>
              <a:off x="5127624" y="1898649"/>
              <a:ext cx="149364" cy="873133"/>
            </a:xfrm>
            <a:custGeom>
              <a:avLst/>
              <a:gdLst>
                <a:gd name="connsiteX0" fmla="*/ 6351 w 149364"/>
                <a:gd name="connsiteY0" fmla="*/ 1 h 873133"/>
                <a:gd name="connsiteX1" fmla="*/ 146051 w 149364"/>
                <a:gd name="connsiteY1" fmla="*/ 603251 h 873133"/>
                <a:gd name="connsiteX2" fmla="*/ 1 w 149364"/>
                <a:gd name="connsiteY2" fmla="*/ 873126 h 873133"/>
                <a:gd name="connsiteX3" fmla="*/ 149226 w 149364"/>
                <a:gd name="connsiteY3" fmla="*/ 609601 h 873133"/>
                <a:gd name="connsiteX4" fmla="*/ 6351 w 149364"/>
                <a:gd name="connsiteY4" fmla="*/ 1 h 87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364" h="873133">
                  <a:moveTo>
                    <a:pt x="6351" y="1"/>
                  </a:moveTo>
                  <a:cubicBezTo>
                    <a:pt x="5822" y="-1057"/>
                    <a:pt x="147109" y="457730"/>
                    <a:pt x="146051" y="603251"/>
                  </a:cubicBezTo>
                  <a:cubicBezTo>
                    <a:pt x="144993" y="748772"/>
                    <a:pt x="-528" y="872068"/>
                    <a:pt x="1" y="873126"/>
                  </a:cubicBezTo>
                  <a:cubicBezTo>
                    <a:pt x="530" y="874184"/>
                    <a:pt x="143934" y="757767"/>
                    <a:pt x="149226" y="609601"/>
                  </a:cubicBezTo>
                  <a:cubicBezTo>
                    <a:pt x="154518" y="461435"/>
                    <a:pt x="6880" y="1059"/>
                    <a:pt x="6351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8" name="フリーフォーム 1087">
              <a:extLst>
                <a:ext uri="{FF2B5EF4-FFF2-40B4-BE49-F238E27FC236}">
                  <a16:creationId xmlns:a16="http://schemas.microsoft.com/office/drawing/2014/main" id="{C55C222D-9068-D147-186D-91098E982D54}"/>
                </a:ext>
              </a:extLst>
            </p:cNvPr>
            <p:cNvSpPr/>
            <p:nvPr/>
          </p:nvSpPr>
          <p:spPr>
            <a:xfrm>
              <a:off x="4048990" y="2146281"/>
              <a:ext cx="154794" cy="501258"/>
            </a:xfrm>
            <a:custGeom>
              <a:avLst/>
              <a:gdLst>
                <a:gd name="connsiteX0" fmla="*/ 154710 w 154794"/>
                <a:gd name="connsiteY0" fmla="*/ 19 h 501258"/>
                <a:gd name="connsiteX1" fmla="*/ 24535 w 154794"/>
                <a:gd name="connsiteY1" fmla="*/ 247669 h 501258"/>
                <a:gd name="connsiteX2" fmla="*/ 68985 w 154794"/>
                <a:gd name="connsiteY2" fmla="*/ 492144 h 501258"/>
                <a:gd name="connsiteX3" fmla="*/ 59460 w 154794"/>
                <a:gd name="connsiteY3" fmla="*/ 428644 h 501258"/>
                <a:gd name="connsiteX4" fmla="*/ 2310 w 154794"/>
                <a:gd name="connsiteY4" fmla="*/ 234969 h 501258"/>
                <a:gd name="connsiteX5" fmla="*/ 154710 w 154794"/>
                <a:gd name="connsiteY5" fmla="*/ 19 h 50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794" h="501258">
                  <a:moveTo>
                    <a:pt x="154710" y="19"/>
                  </a:moveTo>
                  <a:cubicBezTo>
                    <a:pt x="158414" y="2136"/>
                    <a:pt x="38823" y="165648"/>
                    <a:pt x="24535" y="247669"/>
                  </a:cubicBezTo>
                  <a:cubicBezTo>
                    <a:pt x="10247" y="329690"/>
                    <a:pt x="63164" y="461981"/>
                    <a:pt x="68985" y="492144"/>
                  </a:cubicBezTo>
                  <a:cubicBezTo>
                    <a:pt x="74806" y="522307"/>
                    <a:pt x="70572" y="471506"/>
                    <a:pt x="59460" y="428644"/>
                  </a:cubicBezTo>
                  <a:cubicBezTo>
                    <a:pt x="48348" y="385782"/>
                    <a:pt x="-12507" y="301115"/>
                    <a:pt x="2310" y="234969"/>
                  </a:cubicBezTo>
                  <a:cubicBezTo>
                    <a:pt x="17127" y="168823"/>
                    <a:pt x="151006" y="-2098"/>
                    <a:pt x="154710" y="1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9" name="フリーフォーム 1088">
              <a:extLst>
                <a:ext uri="{FF2B5EF4-FFF2-40B4-BE49-F238E27FC236}">
                  <a16:creationId xmlns:a16="http://schemas.microsoft.com/office/drawing/2014/main" id="{256A5F50-32C6-CD4A-D23D-E2BDC59BB179}"/>
                </a:ext>
              </a:extLst>
            </p:cNvPr>
            <p:cNvSpPr/>
            <p:nvPr/>
          </p:nvSpPr>
          <p:spPr>
            <a:xfrm>
              <a:off x="5619720" y="2215077"/>
              <a:ext cx="238214" cy="630854"/>
            </a:xfrm>
            <a:custGeom>
              <a:avLst/>
              <a:gdLst>
                <a:gd name="connsiteX0" fmla="*/ 30 w 238214"/>
                <a:gd name="connsiteY0" fmla="*/ 1073 h 630854"/>
                <a:gd name="connsiteX1" fmla="*/ 146080 w 238214"/>
                <a:gd name="connsiteY1" fmla="*/ 302698 h 630854"/>
                <a:gd name="connsiteX2" fmla="*/ 104805 w 238214"/>
                <a:gd name="connsiteY2" fmla="*/ 629723 h 630854"/>
                <a:gd name="connsiteX3" fmla="*/ 155605 w 238214"/>
                <a:gd name="connsiteY3" fmla="*/ 401123 h 630854"/>
                <a:gd name="connsiteX4" fmla="*/ 238155 w 238214"/>
                <a:gd name="connsiteY4" fmla="*/ 156648 h 630854"/>
                <a:gd name="connsiteX5" fmla="*/ 168305 w 238214"/>
                <a:gd name="connsiteY5" fmla="*/ 347148 h 630854"/>
                <a:gd name="connsiteX6" fmla="*/ 133380 w 238214"/>
                <a:gd name="connsiteY6" fmla="*/ 207448 h 630854"/>
                <a:gd name="connsiteX7" fmla="*/ 30 w 238214"/>
                <a:gd name="connsiteY7" fmla="*/ 1073 h 630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8214" h="630854">
                  <a:moveTo>
                    <a:pt x="30" y="1073"/>
                  </a:moveTo>
                  <a:cubicBezTo>
                    <a:pt x="2147" y="16948"/>
                    <a:pt x="128618" y="197923"/>
                    <a:pt x="146080" y="302698"/>
                  </a:cubicBezTo>
                  <a:cubicBezTo>
                    <a:pt x="163542" y="407473"/>
                    <a:pt x="103218" y="613319"/>
                    <a:pt x="104805" y="629723"/>
                  </a:cubicBezTo>
                  <a:cubicBezTo>
                    <a:pt x="106392" y="646127"/>
                    <a:pt x="133380" y="479969"/>
                    <a:pt x="155605" y="401123"/>
                  </a:cubicBezTo>
                  <a:cubicBezTo>
                    <a:pt x="177830" y="322277"/>
                    <a:pt x="236038" y="165644"/>
                    <a:pt x="238155" y="156648"/>
                  </a:cubicBezTo>
                  <a:cubicBezTo>
                    <a:pt x="240272" y="147652"/>
                    <a:pt x="185767" y="338681"/>
                    <a:pt x="168305" y="347148"/>
                  </a:cubicBezTo>
                  <a:cubicBezTo>
                    <a:pt x="150843" y="355615"/>
                    <a:pt x="159838" y="265127"/>
                    <a:pt x="133380" y="207448"/>
                  </a:cubicBezTo>
                  <a:cubicBezTo>
                    <a:pt x="106922" y="149769"/>
                    <a:pt x="-2087" y="-14802"/>
                    <a:pt x="30" y="10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0" name="フリーフォーム 1089">
              <a:extLst>
                <a:ext uri="{FF2B5EF4-FFF2-40B4-BE49-F238E27FC236}">
                  <a16:creationId xmlns:a16="http://schemas.microsoft.com/office/drawing/2014/main" id="{E8BA3CD8-3FA0-A01A-FD64-C3D7F7EB4242}"/>
                </a:ext>
              </a:extLst>
            </p:cNvPr>
            <p:cNvSpPr/>
            <p:nvPr/>
          </p:nvSpPr>
          <p:spPr>
            <a:xfrm>
              <a:off x="6393646" y="3869941"/>
              <a:ext cx="131129" cy="643893"/>
            </a:xfrm>
            <a:custGeom>
              <a:avLst/>
              <a:gdLst>
                <a:gd name="connsiteX0" fmla="*/ 83354 w 131129"/>
                <a:gd name="connsiteY0" fmla="*/ 384 h 643893"/>
                <a:gd name="connsiteX1" fmla="*/ 115104 w 131129"/>
                <a:gd name="connsiteY1" fmla="*/ 368684 h 643893"/>
                <a:gd name="connsiteX2" fmla="*/ 804 w 131129"/>
                <a:gd name="connsiteY2" fmla="*/ 641734 h 643893"/>
                <a:gd name="connsiteX3" fmla="*/ 67479 w 131129"/>
                <a:gd name="connsiteY3" fmla="*/ 486159 h 643893"/>
                <a:gd name="connsiteX4" fmla="*/ 130979 w 131129"/>
                <a:gd name="connsiteY4" fmla="*/ 302009 h 643893"/>
                <a:gd name="connsiteX5" fmla="*/ 83354 w 131129"/>
                <a:gd name="connsiteY5" fmla="*/ 384 h 643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1129" h="643893">
                  <a:moveTo>
                    <a:pt x="83354" y="384"/>
                  </a:moveTo>
                  <a:cubicBezTo>
                    <a:pt x="80708" y="11497"/>
                    <a:pt x="128862" y="261792"/>
                    <a:pt x="115104" y="368684"/>
                  </a:cubicBezTo>
                  <a:cubicBezTo>
                    <a:pt x="101346" y="475576"/>
                    <a:pt x="8742" y="622155"/>
                    <a:pt x="804" y="641734"/>
                  </a:cubicBezTo>
                  <a:cubicBezTo>
                    <a:pt x="-7134" y="661313"/>
                    <a:pt x="45783" y="542780"/>
                    <a:pt x="67479" y="486159"/>
                  </a:cubicBezTo>
                  <a:cubicBezTo>
                    <a:pt x="89175" y="429538"/>
                    <a:pt x="127804" y="381913"/>
                    <a:pt x="130979" y="302009"/>
                  </a:cubicBezTo>
                  <a:cubicBezTo>
                    <a:pt x="134154" y="222105"/>
                    <a:pt x="86000" y="-10729"/>
                    <a:pt x="83354" y="38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1" name="フリーフォーム 1090">
              <a:extLst>
                <a:ext uri="{FF2B5EF4-FFF2-40B4-BE49-F238E27FC236}">
                  <a16:creationId xmlns:a16="http://schemas.microsoft.com/office/drawing/2014/main" id="{814CDC66-D48B-E081-B760-519D0EE00A85}"/>
                </a:ext>
              </a:extLst>
            </p:cNvPr>
            <p:cNvSpPr/>
            <p:nvPr/>
          </p:nvSpPr>
          <p:spPr>
            <a:xfrm>
              <a:off x="5581182" y="4849774"/>
              <a:ext cx="871804" cy="906815"/>
            </a:xfrm>
            <a:custGeom>
              <a:avLst/>
              <a:gdLst>
                <a:gd name="connsiteX0" fmla="*/ 870418 w 871804"/>
                <a:gd name="connsiteY0" fmla="*/ 1626 h 906815"/>
                <a:gd name="connsiteX1" fmla="*/ 613243 w 871804"/>
                <a:gd name="connsiteY1" fmla="*/ 401676 h 906815"/>
                <a:gd name="connsiteX2" fmla="*/ 664043 w 871804"/>
                <a:gd name="connsiteY2" fmla="*/ 354051 h 906815"/>
                <a:gd name="connsiteX3" fmla="*/ 136993 w 871804"/>
                <a:gd name="connsiteY3" fmla="*/ 833476 h 906815"/>
                <a:gd name="connsiteX4" fmla="*/ 476718 w 871804"/>
                <a:gd name="connsiteY4" fmla="*/ 531851 h 906815"/>
                <a:gd name="connsiteX5" fmla="*/ 63968 w 871804"/>
                <a:gd name="connsiteY5" fmla="*/ 862051 h 906815"/>
                <a:gd name="connsiteX6" fmla="*/ 362418 w 871804"/>
                <a:gd name="connsiteY6" fmla="*/ 674726 h 906815"/>
                <a:gd name="connsiteX7" fmla="*/ 468 w 871804"/>
                <a:gd name="connsiteY7" fmla="*/ 906501 h 906815"/>
                <a:gd name="connsiteX8" fmla="*/ 454493 w 871804"/>
                <a:gd name="connsiteY8" fmla="*/ 614401 h 906815"/>
                <a:gd name="connsiteX9" fmla="*/ 622768 w 871804"/>
                <a:gd name="connsiteY9" fmla="*/ 446126 h 906815"/>
                <a:gd name="connsiteX10" fmla="*/ 422743 w 871804"/>
                <a:gd name="connsiteY10" fmla="*/ 601701 h 906815"/>
                <a:gd name="connsiteX11" fmla="*/ 825968 w 871804"/>
                <a:gd name="connsiteY11" fmla="*/ 173076 h 906815"/>
                <a:gd name="connsiteX12" fmla="*/ 721193 w 871804"/>
                <a:gd name="connsiteY12" fmla="*/ 255626 h 906815"/>
                <a:gd name="connsiteX13" fmla="*/ 870418 w 871804"/>
                <a:gd name="connsiteY13" fmla="*/ 1626 h 90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1804" h="906815">
                  <a:moveTo>
                    <a:pt x="870418" y="1626"/>
                  </a:moveTo>
                  <a:cubicBezTo>
                    <a:pt x="852426" y="25968"/>
                    <a:pt x="647639" y="342939"/>
                    <a:pt x="613243" y="401676"/>
                  </a:cubicBezTo>
                  <a:cubicBezTo>
                    <a:pt x="578847" y="460413"/>
                    <a:pt x="664043" y="354051"/>
                    <a:pt x="664043" y="354051"/>
                  </a:cubicBezTo>
                  <a:lnTo>
                    <a:pt x="136993" y="833476"/>
                  </a:lnTo>
                  <a:cubicBezTo>
                    <a:pt x="105772" y="863109"/>
                    <a:pt x="488889" y="527089"/>
                    <a:pt x="476718" y="531851"/>
                  </a:cubicBezTo>
                  <a:cubicBezTo>
                    <a:pt x="464547" y="536613"/>
                    <a:pt x="83018" y="838239"/>
                    <a:pt x="63968" y="862051"/>
                  </a:cubicBezTo>
                  <a:cubicBezTo>
                    <a:pt x="44918" y="885863"/>
                    <a:pt x="373001" y="667318"/>
                    <a:pt x="362418" y="674726"/>
                  </a:cubicBezTo>
                  <a:cubicBezTo>
                    <a:pt x="351835" y="682134"/>
                    <a:pt x="-14878" y="916555"/>
                    <a:pt x="468" y="906501"/>
                  </a:cubicBezTo>
                  <a:cubicBezTo>
                    <a:pt x="15814" y="896447"/>
                    <a:pt x="350776" y="691130"/>
                    <a:pt x="454493" y="614401"/>
                  </a:cubicBezTo>
                  <a:cubicBezTo>
                    <a:pt x="558210" y="537672"/>
                    <a:pt x="628060" y="448243"/>
                    <a:pt x="622768" y="446126"/>
                  </a:cubicBezTo>
                  <a:cubicBezTo>
                    <a:pt x="617476" y="444009"/>
                    <a:pt x="388876" y="647209"/>
                    <a:pt x="422743" y="601701"/>
                  </a:cubicBezTo>
                  <a:cubicBezTo>
                    <a:pt x="456610" y="556193"/>
                    <a:pt x="776226" y="230755"/>
                    <a:pt x="825968" y="173076"/>
                  </a:cubicBezTo>
                  <a:cubicBezTo>
                    <a:pt x="875710" y="115397"/>
                    <a:pt x="716960" y="277322"/>
                    <a:pt x="721193" y="255626"/>
                  </a:cubicBezTo>
                  <a:cubicBezTo>
                    <a:pt x="725426" y="233930"/>
                    <a:pt x="888410" y="-22716"/>
                    <a:pt x="870418" y="16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2" name="フリーフォーム 1091">
              <a:extLst>
                <a:ext uri="{FF2B5EF4-FFF2-40B4-BE49-F238E27FC236}">
                  <a16:creationId xmlns:a16="http://schemas.microsoft.com/office/drawing/2014/main" id="{0C13894F-EF8F-BD0C-BCDA-EC6112888AE9}"/>
                </a:ext>
              </a:extLst>
            </p:cNvPr>
            <p:cNvSpPr/>
            <p:nvPr/>
          </p:nvSpPr>
          <p:spPr>
            <a:xfrm>
              <a:off x="5327494" y="5488166"/>
              <a:ext cx="725078" cy="471348"/>
            </a:xfrm>
            <a:custGeom>
              <a:avLst/>
              <a:gdLst>
                <a:gd name="connsiteX0" fmla="*/ 724056 w 725078"/>
                <a:gd name="connsiteY0" fmla="*/ 1409 h 471348"/>
                <a:gd name="connsiteX1" fmla="*/ 9681 w 725078"/>
                <a:gd name="connsiteY1" fmla="*/ 464959 h 471348"/>
                <a:gd name="connsiteX2" fmla="*/ 301781 w 725078"/>
                <a:gd name="connsiteY2" fmla="*/ 274459 h 471348"/>
                <a:gd name="connsiteX3" fmla="*/ 171606 w 725078"/>
                <a:gd name="connsiteY3" fmla="*/ 318909 h 471348"/>
                <a:gd name="connsiteX4" fmla="*/ 724056 w 725078"/>
                <a:gd name="connsiteY4" fmla="*/ 1409 h 471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078" h="471348">
                  <a:moveTo>
                    <a:pt x="724056" y="1409"/>
                  </a:moveTo>
                  <a:cubicBezTo>
                    <a:pt x="697069" y="25751"/>
                    <a:pt x="9681" y="464959"/>
                    <a:pt x="9681" y="464959"/>
                  </a:cubicBezTo>
                  <a:cubicBezTo>
                    <a:pt x="-60698" y="510467"/>
                    <a:pt x="274794" y="298801"/>
                    <a:pt x="301781" y="274459"/>
                  </a:cubicBezTo>
                  <a:cubicBezTo>
                    <a:pt x="328768" y="250117"/>
                    <a:pt x="107577" y="362301"/>
                    <a:pt x="171606" y="318909"/>
                  </a:cubicBezTo>
                  <a:cubicBezTo>
                    <a:pt x="235635" y="275517"/>
                    <a:pt x="751043" y="-22933"/>
                    <a:pt x="724056" y="140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3" name="フリーフォーム 1092">
              <a:extLst>
                <a:ext uri="{FF2B5EF4-FFF2-40B4-BE49-F238E27FC236}">
                  <a16:creationId xmlns:a16="http://schemas.microsoft.com/office/drawing/2014/main" id="{CDB5F9FE-9C24-F7A1-56CC-491D3C9650B9}"/>
                </a:ext>
              </a:extLst>
            </p:cNvPr>
            <p:cNvSpPr/>
            <p:nvPr/>
          </p:nvSpPr>
          <p:spPr>
            <a:xfrm>
              <a:off x="4768120" y="5879442"/>
              <a:ext cx="708895" cy="109573"/>
            </a:xfrm>
            <a:custGeom>
              <a:avLst/>
              <a:gdLst>
                <a:gd name="connsiteX0" fmla="*/ 730 w 708895"/>
                <a:gd name="connsiteY0" fmla="*/ 86383 h 109573"/>
                <a:gd name="connsiteX1" fmla="*/ 508730 w 708895"/>
                <a:gd name="connsiteY1" fmla="*/ 70508 h 109573"/>
                <a:gd name="connsiteX2" fmla="*/ 203930 w 708895"/>
                <a:gd name="connsiteY2" fmla="*/ 108608 h 109573"/>
                <a:gd name="connsiteX3" fmla="*/ 480155 w 708895"/>
                <a:gd name="connsiteY3" fmla="*/ 89558 h 109573"/>
                <a:gd name="connsiteX4" fmla="*/ 708755 w 708895"/>
                <a:gd name="connsiteY4" fmla="*/ 658 h 109573"/>
                <a:gd name="connsiteX5" fmla="*/ 508730 w 708895"/>
                <a:gd name="connsiteY5" fmla="*/ 51458 h 109573"/>
                <a:gd name="connsiteX6" fmla="*/ 181705 w 708895"/>
                <a:gd name="connsiteY6" fmla="*/ 95908 h 109573"/>
                <a:gd name="connsiteX7" fmla="*/ 391255 w 708895"/>
                <a:gd name="connsiteY7" fmla="*/ 45108 h 109573"/>
                <a:gd name="connsiteX8" fmla="*/ 730 w 708895"/>
                <a:gd name="connsiteY8" fmla="*/ 86383 h 109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8895" h="109573">
                  <a:moveTo>
                    <a:pt x="730" y="86383"/>
                  </a:moveTo>
                  <a:cubicBezTo>
                    <a:pt x="20309" y="90616"/>
                    <a:pt x="474863" y="66804"/>
                    <a:pt x="508730" y="70508"/>
                  </a:cubicBezTo>
                  <a:cubicBezTo>
                    <a:pt x="542597" y="74212"/>
                    <a:pt x="208692" y="105433"/>
                    <a:pt x="203930" y="108608"/>
                  </a:cubicBezTo>
                  <a:cubicBezTo>
                    <a:pt x="199168" y="111783"/>
                    <a:pt x="396017" y="107550"/>
                    <a:pt x="480155" y="89558"/>
                  </a:cubicBezTo>
                  <a:cubicBezTo>
                    <a:pt x="564293" y="71566"/>
                    <a:pt x="703993" y="7008"/>
                    <a:pt x="708755" y="658"/>
                  </a:cubicBezTo>
                  <a:cubicBezTo>
                    <a:pt x="713517" y="-5692"/>
                    <a:pt x="596571" y="35583"/>
                    <a:pt x="508730" y="51458"/>
                  </a:cubicBezTo>
                  <a:cubicBezTo>
                    <a:pt x="420889" y="67333"/>
                    <a:pt x="201284" y="96966"/>
                    <a:pt x="181705" y="95908"/>
                  </a:cubicBezTo>
                  <a:cubicBezTo>
                    <a:pt x="162126" y="94850"/>
                    <a:pt x="420888" y="46166"/>
                    <a:pt x="391255" y="45108"/>
                  </a:cubicBezTo>
                  <a:cubicBezTo>
                    <a:pt x="361622" y="44050"/>
                    <a:pt x="-18849" y="82150"/>
                    <a:pt x="730" y="863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4" name="フリーフォーム 1093">
              <a:extLst>
                <a:ext uri="{FF2B5EF4-FFF2-40B4-BE49-F238E27FC236}">
                  <a16:creationId xmlns:a16="http://schemas.microsoft.com/office/drawing/2014/main" id="{14D5BCA6-4B03-73F8-CAE5-24FD7800EA99}"/>
                </a:ext>
              </a:extLst>
            </p:cNvPr>
            <p:cNvSpPr/>
            <p:nvPr/>
          </p:nvSpPr>
          <p:spPr>
            <a:xfrm>
              <a:off x="4476595" y="5441440"/>
              <a:ext cx="338542" cy="517125"/>
            </a:xfrm>
            <a:custGeom>
              <a:avLst/>
              <a:gdLst>
                <a:gd name="connsiteX0" fmla="*/ 155 w 338542"/>
                <a:gd name="connsiteY0" fmla="*/ 510 h 517125"/>
                <a:gd name="connsiteX1" fmla="*/ 247805 w 338542"/>
                <a:gd name="connsiteY1" fmla="*/ 391035 h 517125"/>
                <a:gd name="connsiteX2" fmla="*/ 336705 w 338542"/>
                <a:gd name="connsiteY2" fmla="*/ 514860 h 517125"/>
                <a:gd name="connsiteX3" fmla="*/ 295430 w 338542"/>
                <a:gd name="connsiteY3" fmla="*/ 451360 h 517125"/>
                <a:gd name="connsiteX4" fmla="*/ 152555 w 338542"/>
                <a:gd name="connsiteY4" fmla="*/ 216410 h 517125"/>
                <a:gd name="connsiteX5" fmla="*/ 209705 w 338542"/>
                <a:gd name="connsiteY5" fmla="*/ 305310 h 517125"/>
                <a:gd name="connsiteX6" fmla="*/ 155 w 338542"/>
                <a:gd name="connsiteY6" fmla="*/ 510 h 517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542" h="517125">
                  <a:moveTo>
                    <a:pt x="155" y="510"/>
                  </a:moveTo>
                  <a:cubicBezTo>
                    <a:pt x="6505" y="14798"/>
                    <a:pt x="191713" y="305310"/>
                    <a:pt x="247805" y="391035"/>
                  </a:cubicBezTo>
                  <a:cubicBezTo>
                    <a:pt x="303897" y="476760"/>
                    <a:pt x="328768" y="504806"/>
                    <a:pt x="336705" y="514860"/>
                  </a:cubicBezTo>
                  <a:cubicBezTo>
                    <a:pt x="344642" y="524914"/>
                    <a:pt x="326122" y="501102"/>
                    <a:pt x="295430" y="451360"/>
                  </a:cubicBezTo>
                  <a:cubicBezTo>
                    <a:pt x="264738" y="401618"/>
                    <a:pt x="166842" y="240752"/>
                    <a:pt x="152555" y="216410"/>
                  </a:cubicBezTo>
                  <a:cubicBezTo>
                    <a:pt x="138268" y="192068"/>
                    <a:pt x="235105" y="334414"/>
                    <a:pt x="209705" y="305310"/>
                  </a:cubicBezTo>
                  <a:cubicBezTo>
                    <a:pt x="184305" y="276206"/>
                    <a:pt x="-6195" y="-13778"/>
                    <a:pt x="155" y="5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5" name="フリーフォーム 1094">
              <a:extLst>
                <a:ext uri="{FF2B5EF4-FFF2-40B4-BE49-F238E27FC236}">
                  <a16:creationId xmlns:a16="http://schemas.microsoft.com/office/drawing/2014/main" id="{18C80A68-27C5-F6D4-115B-1770FA85B956}"/>
                </a:ext>
              </a:extLst>
            </p:cNvPr>
            <p:cNvSpPr/>
            <p:nvPr/>
          </p:nvSpPr>
          <p:spPr>
            <a:xfrm>
              <a:off x="4152753" y="5514900"/>
              <a:ext cx="595672" cy="496886"/>
            </a:xfrm>
            <a:custGeom>
              <a:avLst/>
              <a:gdLst>
                <a:gd name="connsiteX0" fmla="*/ 147 w 595672"/>
                <a:gd name="connsiteY0" fmla="*/ 75 h 496886"/>
                <a:gd name="connsiteX1" fmla="*/ 390672 w 595672"/>
                <a:gd name="connsiteY1" fmla="*/ 266775 h 496886"/>
                <a:gd name="connsiteX2" fmla="*/ 574822 w 595672"/>
                <a:gd name="connsiteY2" fmla="*/ 485850 h 496886"/>
                <a:gd name="connsiteX3" fmla="*/ 552597 w 595672"/>
                <a:gd name="connsiteY3" fmla="*/ 428700 h 496886"/>
                <a:gd name="connsiteX4" fmla="*/ 228747 w 595672"/>
                <a:gd name="connsiteY4" fmla="*/ 123900 h 496886"/>
                <a:gd name="connsiteX5" fmla="*/ 343047 w 595672"/>
                <a:gd name="connsiteY5" fmla="*/ 238200 h 496886"/>
                <a:gd name="connsiteX6" fmla="*/ 147 w 595672"/>
                <a:gd name="connsiteY6" fmla="*/ 75 h 496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5672" h="496886">
                  <a:moveTo>
                    <a:pt x="147" y="75"/>
                  </a:moveTo>
                  <a:cubicBezTo>
                    <a:pt x="8085" y="4838"/>
                    <a:pt x="294893" y="185813"/>
                    <a:pt x="390672" y="266775"/>
                  </a:cubicBezTo>
                  <a:cubicBezTo>
                    <a:pt x="486451" y="347738"/>
                    <a:pt x="547835" y="458863"/>
                    <a:pt x="574822" y="485850"/>
                  </a:cubicBezTo>
                  <a:cubicBezTo>
                    <a:pt x="601809" y="512837"/>
                    <a:pt x="610276" y="489025"/>
                    <a:pt x="552597" y="428700"/>
                  </a:cubicBezTo>
                  <a:cubicBezTo>
                    <a:pt x="494918" y="368375"/>
                    <a:pt x="263672" y="155650"/>
                    <a:pt x="228747" y="123900"/>
                  </a:cubicBezTo>
                  <a:cubicBezTo>
                    <a:pt x="193822" y="92150"/>
                    <a:pt x="378501" y="259367"/>
                    <a:pt x="343047" y="238200"/>
                  </a:cubicBezTo>
                  <a:cubicBezTo>
                    <a:pt x="307593" y="217033"/>
                    <a:pt x="-7791" y="-4688"/>
                    <a:pt x="147" y="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6" name="フリーフォーム 1095">
              <a:extLst>
                <a:ext uri="{FF2B5EF4-FFF2-40B4-BE49-F238E27FC236}">
                  <a16:creationId xmlns:a16="http://schemas.microsoft.com/office/drawing/2014/main" id="{FE345AA5-E823-54F5-CDE4-7705E5199E70}"/>
                </a:ext>
              </a:extLst>
            </p:cNvPr>
            <p:cNvSpPr/>
            <p:nvPr/>
          </p:nvSpPr>
          <p:spPr>
            <a:xfrm>
              <a:off x="3704277" y="4850651"/>
              <a:ext cx="514274" cy="753459"/>
            </a:xfrm>
            <a:custGeom>
              <a:avLst/>
              <a:gdLst>
                <a:gd name="connsiteX0" fmla="*/ 948 w 514274"/>
                <a:gd name="connsiteY0" fmla="*/ 749 h 753459"/>
                <a:gd name="connsiteX1" fmla="*/ 350198 w 514274"/>
                <a:gd name="connsiteY1" fmla="*/ 521449 h 753459"/>
                <a:gd name="connsiteX2" fmla="*/ 242248 w 514274"/>
                <a:gd name="connsiteY2" fmla="*/ 394449 h 753459"/>
                <a:gd name="connsiteX3" fmla="*/ 512123 w 514274"/>
                <a:gd name="connsiteY3" fmla="*/ 750049 h 753459"/>
                <a:gd name="connsiteX4" fmla="*/ 350198 w 514274"/>
                <a:gd name="connsiteY4" fmla="*/ 553199 h 753459"/>
                <a:gd name="connsiteX5" fmla="*/ 23173 w 514274"/>
                <a:gd name="connsiteY5" fmla="*/ 210299 h 753459"/>
                <a:gd name="connsiteX6" fmla="*/ 239073 w 514274"/>
                <a:gd name="connsiteY6" fmla="*/ 400799 h 753459"/>
                <a:gd name="connsiteX7" fmla="*/ 948 w 514274"/>
                <a:gd name="connsiteY7" fmla="*/ 749 h 753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4274" h="753459">
                  <a:moveTo>
                    <a:pt x="948" y="749"/>
                  </a:moveTo>
                  <a:cubicBezTo>
                    <a:pt x="19469" y="20857"/>
                    <a:pt x="309981" y="455832"/>
                    <a:pt x="350198" y="521449"/>
                  </a:cubicBezTo>
                  <a:cubicBezTo>
                    <a:pt x="390415" y="587066"/>
                    <a:pt x="215261" y="356349"/>
                    <a:pt x="242248" y="394449"/>
                  </a:cubicBezTo>
                  <a:cubicBezTo>
                    <a:pt x="269235" y="432549"/>
                    <a:pt x="494131" y="723591"/>
                    <a:pt x="512123" y="750049"/>
                  </a:cubicBezTo>
                  <a:cubicBezTo>
                    <a:pt x="530115" y="776507"/>
                    <a:pt x="431690" y="643157"/>
                    <a:pt x="350198" y="553199"/>
                  </a:cubicBezTo>
                  <a:cubicBezTo>
                    <a:pt x="268706" y="463241"/>
                    <a:pt x="41694" y="235699"/>
                    <a:pt x="23173" y="210299"/>
                  </a:cubicBezTo>
                  <a:cubicBezTo>
                    <a:pt x="4652" y="184899"/>
                    <a:pt x="236956" y="429903"/>
                    <a:pt x="239073" y="400799"/>
                  </a:cubicBezTo>
                  <a:cubicBezTo>
                    <a:pt x="241190" y="371695"/>
                    <a:pt x="-17573" y="-19359"/>
                    <a:pt x="948" y="74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7" name="フリーフォーム 1096">
              <a:extLst>
                <a:ext uri="{FF2B5EF4-FFF2-40B4-BE49-F238E27FC236}">
                  <a16:creationId xmlns:a16="http://schemas.microsoft.com/office/drawing/2014/main" id="{E7096C59-26F7-CDA6-DE48-8344F4C548E6}"/>
                </a:ext>
              </a:extLst>
            </p:cNvPr>
            <p:cNvSpPr/>
            <p:nvPr/>
          </p:nvSpPr>
          <p:spPr>
            <a:xfrm>
              <a:off x="3533071" y="4076645"/>
              <a:ext cx="281559" cy="924137"/>
            </a:xfrm>
            <a:custGeom>
              <a:avLst/>
              <a:gdLst>
                <a:gd name="connsiteX0" fmla="*/ 13404 w 281559"/>
                <a:gd name="connsiteY0" fmla="*/ 55 h 924137"/>
                <a:gd name="connsiteX1" fmla="*/ 70554 w 281559"/>
                <a:gd name="connsiteY1" fmla="*/ 415980 h 924137"/>
                <a:gd name="connsiteX2" fmla="*/ 115004 w 281559"/>
                <a:gd name="connsiteY2" fmla="*/ 720780 h 924137"/>
                <a:gd name="connsiteX3" fmla="*/ 57854 w 281559"/>
                <a:gd name="connsiteY3" fmla="*/ 571555 h 924137"/>
                <a:gd name="connsiteX4" fmla="*/ 280104 w 281559"/>
                <a:gd name="connsiteY4" fmla="*/ 920805 h 924137"/>
                <a:gd name="connsiteX5" fmla="*/ 146754 w 281559"/>
                <a:gd name="connsiteY5" fmla="*/ 720780 h 924137"/>
                <a:gd name="connsiteX6" fmla="*/ 3879 w 281559"/>
                <a:gd name="connsiteY6" fmla="*/ 285805 h 924137"/>
                <a:gd name="connsiteX7" fmla="*/ 38804 w 281559"/>
                <a:gd name="connsiteY7" fmla="*/ 444555 h 924137"/>
                <a:gd name="connsiteX8" fmla="*/ 13404 w 281559"/>
                <a:gd name="connsiteY8" fmla="*/ 55 h 924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1559" h="924137">
                  <a:moveTo>
                    <a:pt x="13404" y="55"/>
                  </a:moveTo>
                  <a:cubicBezTo>
                    <a:pt x="18696" y="-4708"/>
                    <a:pt x="53621" y="295859"/>
                    <a:pt x="70554" y="415980"/>
                  </a:cubicBezTo>
                  <a:cubicBezTo>
                    <a:pt x="87487" y="536101"/>
                    <a:pt x="117121" y="694851"/>
                    <a:pt x="115004" y="720780"/>
                  </a:cubicBezTo>
                  <a:cubicBezTo>
                    <a:pt x="112887" y="746709"/>
                    <a:pt x="30337" y="538217"/>
                    <a:pt x="57854" y="571555"/>
                  </a:cubicBezTo>
                  <a:cubicBezTo>
                    <a:pt x="85371" y="604893"/>
                    <a:pt x="265287" y="895934"/>
                    <a:pt x="280104" y="920805"/>
                  </a:cubicBezTo>
                  <a:cubicBezTo>
                    <a:pt x="294921" y="945676"/>
                    <a:pt x="192791" y="826613"/>
                    <a:pt x="146754" y="720780"/>
                  </a:cubicBezTo>
                  <a:cubicBezTo>
                    <a:pt x="100717" y="614947"/>
                    <a:pt x="21871" y="331842"/>
                    <a:pt x="3879" y="285805"/>
                  </a:cubicBezTo>
                  <a:cubicBezTo>
                    <a:pt x="-14113" y="239768"/>
                    <a:pt x="36158" y="493768"/>
                    <a:pt x="38804" y="444555"/>
                  </a:cubicBezTo>
                  <a:cubicBezTo>
                    <a:pt x="41450" y="395343"/>
                    <a:pt x="8112" y="4818"/>
                    <a:pt x="13404" y="5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8" name="フリーフォーム 1097">
              <a:extLst>
                <a:ext uri="{FF2B5EF4-FFF2-40B4-BE49-F238E27FC236}">
                  <a16:creationId xmlns:a16="http://schemas.microsoft.com/office/drawing/2014/main" id="{7E1B9053-1CFA-CA09-9557-43BD893ADD0A}"/>
                </a:ext>
              </a:extLst>
            </p:cNvPr>
            <p:cNvSpPr/>
            <p:nvPr/>
          </p:nvSpPr>
          <p:spPr>
            <a:xfrm>
              <a:off x="3475760" y="3431984"/>
              <a:ext cx="61190" cy="711602"/>
            </a:xfrm>
            <a:custGeom>
              <a:avLst/>
              <a:gdLst>
                <a:gd name="connsiteX0" fmla="*/ 35790 w 61190"/>
                <a:gd name="connsiteY0" fmla="*/ 191 h 711602"/>
                <a:gd name="connsiteX1" fmla="*/ 29440 w 61190"/>
                <a:gd name="connsiteY1" fmla="*/ 343091 h 711602"/>
                <a:gd name="connsiteX2" fmla="*/ 61190 w 61190"/>
                <a:gd name="connsiteY2" fmla="*/ 524066 h 711602"/>
                <a:gd name="connsiteX3" fmla="*/ 29440 w 61190"/>
                <a:gd name="connsiteY3" fmla="*/ 397066 h 711602"/>
                <a:gd name="connsiteX4" fmla="*/ 38965 w 61190"/>
                <a:gd name="connsiteY4" fmla="*/ 711391 h 711602"/>
                <a:gd name="connsiteX5" fmla="*/ 26265 w 61190"/>
                <a:gd name="connsiteY5" fmla="*/ 441516 h 711602"/>
                <a:gd name="connsiteX6" fmla="*/ 865 w 61190"/>
                <a:gd name="connsiteY6" fmla="*/ 181166 h 711602"/>
                <a:gd name="connsiteX7" fmla="*/ 7215 w 61190"/>
                <a:gd name="connsiteY7" fmla="*/ 292291 h 711602"/>
                <a:gd name="connsiteX8" fmla="*/ 35790 w 61190"/>
                <a:gd name="connsiteY8" fmla="*/ 191 h 711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190" h="711602">
                  <a:moveTo>
                    <a:pt x="35790" y="191"/>
                  </a:moveTo>
                  <a:cubicBezTo>
                    <a:pt x="39494" y="8658"/>
                    <a:pt x="25207" y="255779"/>
                    <a:pt x="29440" y="343091"/>
                  </a:cubicBezTo>
                  <a:cubicBezTo>
                    <a:pt x="33673" y="430404"/>
                    <a:pt x="61190" y="515070"/>
                    <a:pt x="61190" y="524066"/>
                  </a:cubicBezTo>
                  <a:cubicBezTo>
                    <a:pt x="61190" y="533062"/>
                    <a:pt x="33144" y="365845"/>
                    <a:pt x="29440" y="397066"/>
                  </a:cubicBezTo>
                  <a:cubicBezTo>
                    <a:pt x="25736" y="428287"/>
                    <a:pt x="39494" y="703983"/>
                    <a:pt x="38965" y="711391"/>
                  </a:cubicBezTo>
                  <a:cubicBezTo>
                    <a:pt x="38436" y="718799"/>
                    <a:pt x="32615" y="529887"/>
                    <a:pt x="26265" y="441516"/>
                  </a:cubicBezTo>
                  <a:cubicBezTo>
                    <a:pt x="19915" y="353145"/>
                    <a:pt x="4040" y="206037"/>
                    <a:pt x="865" y="181166"/>
                  </a:cubicBezTo>
                  <a:cubicBezTo>
                    <a:pt x="-2310" y="156295"/>
                    <a:pt x="4040" y="317162"/>
                    <a:pt x="7215" y="292291"/>
                  </a:cubicBezTo>
                  <a:cubicBezTo>
                    <a:pt x="10390" y="267420"/>
                    <a:pt x="32086" y="-8276"/>
                    <a:pt x="35790" y="19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99" name="フリーフォーム 1098">
              <a:extLst>
                <a:ext uri="{FF2B5EF4-FFF2-40B4-BE49-F238E27FC236}">
                  <a16:creationId xmlns:a16="http://schemas.microsoft.com/office/drawing/2014/main" id="{537373F9-F0CD-8062-683C-A7F898901901}"/>
                </a:ext>
              </a:extLst>
            </p:cNvPr>
            <p:cNvSpPr/>
            <p:nvPr/>
          </p:nvSpPr>
          <p:spPr>
            <a:xfrm>
              <a:off x="3539989" y="2482277"/>
              <a:ext cx="127198" cy="540845"/>
            </a:xfrm>
            <a:custGeom>
              <a:avLst/>
              <a:gdLst>
                <a:gd name="connsiteX0" fmla="*/ 127136 w 127198"/>
                <a:gd name="connsiteY0" fmla="*/ 573 h 540845"/>
                <a:gd name="connsiteX1" fmla="*/ 16011 w 127198"/>
                <a:gd name="connsiteY1" fmla="*/ 352998 h 540845"/>
                <a:gd name="connsiteX2" fmla="*/ 136 w 127198"/>
                <a:gd name="connsiteY2" fmla="*/ 527623 h 540845"/>
                <a:gd name="connsiteX3" fmla="*/ 9661 w 127198"/>
                <a:gd name="connsiteY3" fmla="*/ 6923 h 540845"/>
                <a:gd name="connsiteX4" fmla="*/ 31886 w 127198"/>
                <a:gd name="connsiteY4" fmla="*/ 264098 h 540845"/>
                <a:gd name="connsiteX5" fmla="*/ 127136 w 127198"/>
                <a:gd name="connsiteY5" fmla="*/ 573 h 5408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198" h="540845">
                  <a:moveTo>
                    <a:pt x="127136" y="573"/>
                  </a:moveTo>
                  <a:cubicBezTo>
                    <a:pt x="124490" y="15390"/>
                    <a:pt x="37178" y="265156"/>
                    <a:pt x="16011" y="352998"/>
                  </a:cubicBezTo>
                  <a:cubicBezTo>
                    <a:pt x="-5156" y="440840"/>
                    <a:pt x="1194" y="585302"/>
                    <a:pt x="136" y="527623"/>
                  </a:cubicBezTo>
                  <a:cubicBezTo>
                    <a:pt x="-922" y="469944"/>
                    <a:pt x="4369" y="50844"/>
                    <a:pt x="9661" y="6923"/>
                  </a:cubicBezTo>
                  <a:cubicBezTo>
                    <a:pt x="14953" y="-36998"/>
                    <a:pt x="16011" y="265156"/>
                    <a:pt x="31886" y="264098"/>
                  </a:cubicBezTo>
                  <a:cubicBezTo>
                    <a:pt x="47761" y="263040"/>
                    <a:pt x="129782" y="-14244"/>
                    <a:pt x="127136" y="57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0" name="フリーフォーム 1099">
              <a:extLst>
                <a:ext uri="{FF2B5EF4-FFF2-40B4-BE49-F238E27FC236}">
                  <a16:creationId xmlns:a16="http://schemas.microsoft.com/office/drawing/2014/main" id="{D00AB9D4-47DF-628F-9F4B-443A104F6463}"/>
                </a:ext>
              </a:extLst>
            </p:cNvPr>
            <p:cNvSpPr/>
            <p:nvPr/>
          </p:nvSpPr>
          <p:spPr>
            <a:xfrm>
              <a:off x="3885120" y="4461361"/>
              <a:ext cx="588456" cy="1188000"/>
            </a:xfrm>
            <a:custGeom>
              <a:avLst/>
              <a:gdLst>
                <a:gd name="connsiteX0" fmla="*/ 4255 w 588456"/>
                <a:gd name="connsiteY0" fmla="*/ 5864 h 1188000"/>
                <a:gd name="connsiteX1" fmla="*/ 417005 w 588456"/>
                <a:gd name="connsiteY1" fmla="*/ 910739 h 1188000"/>
                <a:gd name="connsiteX2" fmla="*/ 401130 w 588456"/>
                <a:gd name="connsiteY2" fmla="*/ 872639 h 1188000"/>
                <a:gd name="connsiteX3" fmla="*/ 588455 w 588456"/>
                <a:gd name="connsiteY3" fmla="*/ 1186964 h 1188000"/>
                <a:gd name="connsiteX4" fmla="*/ 397955 w 588456"/>
                <a:gd name="connsiteY4" fmla="*/ 952014 h 1188000"/>
                <a:gd name="connsiteX5" fmla="*/ 58230 w 588456"/>
                <a:gd name="connsiteY5" fmla="*/ 390039 h 1188000"/>
                <a:gd name="connsiteX6" fmla="*/ 264605 w 588456"/>
                <a:gd name="connsiteY6" fmla="*/ 723414 h 1188000"/>
                <a:gd name="connsiteX7" fmla="*/ 185230 w 588456"/>
                <a:gd name="connsiteY7" fmla="*/ 507514 h 1188000"/>
                <a:gd name="connsiteX8" fmla="*/ 201105 w 588456"/>
                <a:gd name="connsiteY8" fmla="*/ 520214 h 1188000"/>
                <a:gd name="connsiteX9" fmla="*/ 4255 w 588456"/>
                <a:gd name="connsiteY9" fmla="*/ 5864 h 118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8456" h="1188000">
                  <a:moveTo>
                    <a:pt x="4255" y="5864"/>
                  </a:moveTo>
                  <a:cubicBezTo>
                    <a:pt x="40238" y="70951"/>
                    <a:pt x="350859" y="766277"/>
                    <a:pt x="417005" y="910739"/>
                  </a:cubicBezTo>
                  <a:cubicBezTo>
                    <a:pt x="483151" y="1055201"/>
                    <a:pt x="372555" y="826601"/>
                    <a:pt x="401130" y="872639"/>
                  </a:cubicBezTo>
                  <a:cubicBezTo>
                    <a:pt x="429705" y="918677"/>
                    <a:pt x="588984" y="1173735"/>
                    <a:pt x="588455" y="1186964"/>
                  </a:cubicBezTo>
                  <a:cubicBezTo>
                    <a:pt x="587926" y="1200193"/>
                    <a:pt x="486326" y="1084835"/>
                    <a:pt x="397955" y="952014"/>
                  </a:cubicBezTo>
                  <a:cubicBezTo>
                    <a:pt x="309584" y="819193"/>
                    <a:pt x="80455" y="428139"/>
                    <a:pt x="58230" y="390039"/>
                  </a:cubicBezTo>
                  <a:cubicBezTo>
                    <a:pt x="36005" y="351939"/>
                    <a:pt x="243438" y="703835"/>
                    <a:pt x="264605" y="723414"/>
                  </a:cubicBezTo>
                  <a:cubicBezTo>
                    <a:pt x="285772" y="742993"/>
                    <a:pt x="195813" y="541381"/>
                    <a:pt x="185230" y="507514"/>
                  </a:cubicBezTo>
                  <a:cubicBezTo>
                    <a:pt x="174647" y="473647"/>
                    <a:pt x="230738" y="603293"/>
                    <a:pt x="201105" y="520214"/>
                  </a:cubicBezTo>
                  <a:cubicBezTo>
                    <a:pt x="171472" y="437135"/>
                    <a:pt x="-31728" y="-59223"/>
                    <a:pt x="4255" y="586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1" name="フリーフォーム 1100">
              <a:extLst>
                <a:ext uri="{FF2B5EF4-FFF2-40B4-BE49-F238E27FC236}">
                  <a16:creationId xmlns:a16="http://schemas.microsoft.com/office/drawing/2014/main" id="{3F5399A7-AF3E-0F08-0D34-31F8E905CBAF}"/>
                </a:ext>
              </a:extLst>
            </p:cNvPr>
            <p:cNvSpPr/>
            <p:nvPr/>
          </p:nvSpPr>
          <p:spPr>
            <a:xfrm>
              <a:off x="3622299" y="3485755"/>
              <a:ext cx="294845" cy="1058823"/>
            </a:xfrm>
            <a:custGeom>
              <a:avLst/>
              <a:gdLst>
                <a:gd name="connsiteX0" fmla="*/ 19426 w 294845"/>
                <a:gd name="connsiteY0" fmla="*/ 6745 h 1058823"/>
                <a:gd name="connsiteX1" fmla="*/ 171826 w 294845"/>
                <a:gd name="connsiteY1" fmla="*/ 727470 h 1058823"/>
                <a:gd name="connsiteX2" fmla="*/ 140076 w 294845"/>
                <a:gd name="connsiteY2" fmla="*/ 651270 h 1058823"/>
                <a:gd name="connsiteX3" fmla="*/ 292476 w 294845"/>
                <a:gd name="connsiteY3" fmla="*/ 1048145 h 1058823"/>
                <a:gd name="connsiteX4" fmla="*/ 216276 w 294845"/>
                <a:gd name="connsiteY4" fmla="*/ 917970 h 1058823"/>
                <a:gd name="connsiteX5" fmla="*/ 376 w 294845"/>
                <a:gd name="connsiteY5" fmla="*/ 625870 h 1058823"/>
                <a:gd name="connsiteX6" fmla="*/ 162301 w 294845"/>
                <a:gd name="connsiteY6" fmla="*/ 778270 h 1058823"/>
                <a:gd name="connsiteX7" fmla="*/ 95626 w 294845"/>
                <a:gd name="connsiteY7" fmla="*/ 527445 h 1058823"/>
                <a:gd name="connsiteX8" fmla="*/ 111501 w 294845"/>
                <a:gd name="connsiteY8" fmla="*/ 609995 h 1058823"/>
                <a:gd name="connsiteX9" fmla="*/ 76576 w 294845"/>
                <a:gd name="connsiteY9" fmla="*/ 238520 h 1058823"/>
                <a:gd name="connsiteX10" fmla="*/ 76576 w 294845"/>
                <a:gd name="connsiteY10" fmla="*/ 359170 h 1058823"/>
                <a:gd name="connsiteX11" fmla="*/ 19426 w 294845"/>
                <a:gd name="connsiteY11" fmla="*/ 6745 h 1058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4845" h="1058823">
                  <a:moveTo>
                    <a:pt x="19426" y="6745"/>
                  </a:moveTo>
                  <a:cubicBezTo>
                    <a:pt x="35301" y="68128"/>
                    <a:pt x="151718" y="620049"/>
                    <a:pt x="171826" y="727470"/>
                  </a:cubicBezTo>
                  <a:cubicBezTo>
                    <a:pt x="191934" y="834891"/>
                    <a:pt x="119968" y="597824"/>
                    <a:pt x="140076" y="651270"/>
                  </a:cubicBezTo>
                  <a:cubicBezTo>
                    <a:pt x="160184" y="704716"/>
                    <a:pt x="279776" y="1003695"/>
                    <a:pt x="292476" y="1048145"/>
                  </a:cubicBezTo>
                  <a:cubicBezTo>
                    <a:pt x="305176" y="1092595"/>
                    <a:pt x="264959" y="988349"/>
                    <a:pt x="216276" y="917970"/>
                  </a:cubicBezTo>
                  <a:cubicBezTo>
                    <a:pt x="167593" y="847591"/>
                    <a:pt x="9372" y="649153"/>
                    <a:pt x="376" y="625870"/>
                  </a:cubicBezTo>
                  <a:cubicBezTo>
                    <a:pt x="-8620" y="602587"/>
                    <a:pt x="146426" y="794674"/>
                    <a:pt x="162301" y="778270"/>
                  </a:cubicBezTo>
                  <a:cubicBezTo>
                    <a:pt x="178176" y="761866"/>
                    <a:pt x="104093" y="555491"/>
                    <a:pt x="95626" y="527445"/>
                  </a:cubicBezTo>
                  <a:cubicBezTo>
                    <a:pt x="87159" y="499399"/>
                    <a:pt x="114676" y="658149"/>
                    <a:pt x="111501" y="609995"/>
                  </a:cubicBezTo>
                  <a:cubicBezTo>
                    <a:pt x="108326" y="561841"/>
                    <a:pt x="82397" y="280324"/>
                    <a:pt x="76576" y="238520"/>
                  </a:cubicBezTo>
                  <a:cubicBezTo>
                    <a:pt x="70755" y="196716"/>
                    <a:pt x="82397" y="396212"/>
                    <a:pt x="76576" y="359170"/>
                  </a:cubicBezTo>
                  <a:cubicBezTo>
                    <a:pt x="70755" y="322128"/>
                    <a:pt x="3551" y="-54638"/>
                    <a:pt x="19426" y="67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2" name="フリーフォーム 1101">
              <a:extLst>
                <a:ext uri="{FF2B5EF4-FFF2-40B4-BE49-F238E27FC236}">
                  <a16:creationId xmlns:a16="http://schemas.microsoft.com/office/drawing/2014/main" id="{77CA0B8D-F235-3E0A-F049-5E1B80B5F028}"/>
                </a:ext>
              </a:extLst>
            </p:cNvPr>
            <p:cNvSpPr/>
            <p:nvPr/>
          </p:nvSpPr>
          <p:spPr>
            <a:xfrm>
              <a:off x="4210344" y="3930985"/>
              <a:ext cx="208240" cy="787702"/>
            </a:xfrm>
            <a:custGeom>
              <a:avLst/>
              <a:gdLst>
                <a:gd name="connsiteX0" fmla="*/ 199731 w 208240"/>
                <a:gd name="connsiteY0" fmla="*/ 31415 h 787702"/>
                <a:gd name="connsiteX1" fmla="*/ 53681 w 208240"/>
                <a:gd name="connsiteY1" fmla="*/ 491790 h 787702"/>
                <a:gd name="connsiteX2" fmla="*/ 56856 w 208240"/>
                <a:gd name="connsiteY2" fmla="*/ 355265 h 787702"/>
                <a:gd name="connsiteX3" fmla="*/ 2881 w 208240"/>
                <a:gd name="connsiteY3" fmla="*/ 669590 h 787702"/>
                <a:gd name="connsiteX4" fmla="*/ 9231 w 208240"/>
                <a:gd name="connsiteY4" fmla="*/ 780715 h 787702"/>
                <a:gd name="connsiteX5" fmla="*/ 25106 w 208240"/>
                <a:gd name="connsiteY5" fmla="*/ 491790 h 787702"/>
                <a:gd name="connsiteX6" fmla="*/ 94956 w 208240"/>
                <a:gd name="connsiteY6" fmla="*/ 320340 h 787702"/>
                <a:gd name="connsiteX7" fmla="*/ 50506 w 208240"/>
                <a:gd name="connsiteY7" fmla="*/ 412415 h 787702"/>
                <a:gd name="connsiteX8" fmla="*/ 177506 w 208240"/>
                <a:gd name="connsiteY8" fmla="*/ 79040 h 787702"/>
                <a:gd name="connsiteX9" fmla="*/ 199731 w 208240"/>
                <a:gd name="connsiteY9" fmla="*/ 31415 h 787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8240" h="787702">
                  <a:moveTo>
                    <a:pt x="199731" y="31415"/>
                  </a:moveTo>
                  <a:cubicBezTo>
                    <a:pt x="179093" y="100207"/>
                    <a:pt x="77493" y="437815"/>
                    <a:pt x="53681" y="491790"/>
                  </a:cubicBezTo>
                  <a:cubicBezTo>
                    <a:pt x="29869" y="545765"/>
                    <a:pt x="65323" y="325632"/>
                    <a:pt x="56856" y="355265"/>
                  </a:cubicBezTo>
                  <a:cubicBezTo>
                    <a:pt x="48389" y="384898"/>
                    <a:pt x="10818" y="598682"/>
                    <a:pt x="2881" y="669590"/>
                  </a:cubicBezTo>
                  <a:cubicBezTo>
                    <a:pt x="-5057" y="740498"/>
                    <a:pt x="5527" y="810348"/>
                    <a:pt x="9231" y="780715"/>
                  </a:cubicBezTo>
                  <a:cubicBezTo>
                    <a:pt x="12935" y="751082"/>
                    <a:pt x="10819" y="568519"/>
                    <a:pt x="25106" y="491790"/>
                  </a:cubicBezTo>
                  <a:cubicBezTo>
                    <a:pt x="39393" y="415061"/>
                    <a:pt x="90723" y="333569"/>
                    <a:pt x="94956" y="320340"/>
                  </a:cubicBezTo>
                  <a:cubicBezTo>
                    <a:pt x="99189" y="307111"/>
                    <a:pt x="36748" y="452632"/>
                    <a:pt x="50506" y="412415"/>
                  </a:cubicBezTo>
                  <a:cubicBezTo>
                    <a:pt x="64264" y="372198"/>
                    <a:pt x="155281" y="138307"/>
                    <a:pt x="177506" y="79040"/>
                  </a:cubicBezTo>
                  <a:cubicBezTo>
                    <a:pt x="199731" y="19773"/>
                    <a:pt x="220369" y="-37377"/>
                    <a:pt x="199731" y="314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3" name="フリーフォーム 1102">
              <a:extLst>
                <a:ext uri="{FF2B5EF4-FFF2-40B4-BE49-F238E27FC236}">
                  <a16:creationId xmlns:a16="http://schemas.microsoft.com/office/drawing/2014/main" id="{AB401D05-A55B-0119-E772-7F4216514FC8}"/>
                </a:ext>
              </a:extLst>
            </p:cNvPr>
            <p:cNvSpPr/>
            <p:nvPr/>
          </p:nvSpPr>
          <p:spPr>
            <a:xfrm>
              <a:off x="4762487" y="5444787"/>
              <a:ext cx="762083" cy="470018"/>
            </a:xfrm>
            <a:custGeom>
              <a:avLst/>
              <a:gdLst>
                <a:gd name="connsiteX0" fmla="*/ 13 w 762083"/>
                <a:gd name="connsiteY0" fmla="*/ 197188 h 470018"/>
                <a:gd name="connsiteX1" fmla="*/ 558813 w 762083"/>
                <a:gd name="connsiteY1" fmla="*/ 197188 h 470018"/>
                <a:gd name="connsiteX2" fmla="*/ 546113 w 762083"/>
                <a:gd name="connsiteY2" fmla="*/ 194013 h 470018"/>
                <a:gd name="connsiteX3" fmla="*/ 762013 w 762083"/>
                <a:gd name="connsiteY3" fmla="*/ 235288 h 470018"/>
                <a:gd name="connsiteX4" fmla="*/ 571513 w 762083"/>
                <a:gd name="connsiteY4" fmla="*/ 232113 h 470018"/>
                <a:gd name="connsiteX5" fmla="*/ 714388 w 762083"/>
                <a:gd name="connsiteY5" fmla="*/ 260688 h 470018"/>
                <a:gd name="connsiteX6" fmla="*/ 666763 w 762083"/>
                <a:gd name="connsiteY6" fmla="*/ 324188 h 470018"/>
                <a:gd name="connsiteX7" fmla="*/ 714388 w 762083"/>
                <a:gd name="connsiteY7" fmla="*/ 378163 h 470018"/>
                <a:gd name="connsiteX8" fmla="*/ 711213 w 762083"/>
                <a:gd name="connsiteY8" fmla="*/ 457538 h 470018"/>
                <a:gd name="connsiteX9" fmla="*/ 720738 w 762083"/>
                <a:gd name="connsiteY9" fmla="*/ 460713 h 470018"/>
                <a:gd name="connsiteX10" fmla="*/ 644538 w 762083"/>
                <a:gd name="connsiteY10" fmla="*/ 368638 h 470018"/>
                <a:gd name="connsiteX11" fmla="*/ 685813 w 762083"/>
                <a:gd name="connsiteY11" fmla="*/ 308313 h 470018"/>
                <a:gd name="connsiteX12" fmla="*/ 663588 w 762083"/>
                <a:gd name="connsiteY12" fmla="*/ 181313 h 470018"/>
                <a:gd name="connsiteX13" fmla="*/ 568338 w 762083"/>
                <a:gd name="connsiteY13" fmla="*/ 338 h 470018"/>
                <a:gd name="connsiteX14" fmla="*/ 666763 w 762083"/>
                <a:gd name="connsiteY14" fmla="*/ 136863 h 470018"/>
                <a:gd name="connsiteX15" fmla="*/ 504838 w 762083"/>
                <a:gd name="connsiteY15" fmla="*/ 165438 h 470018"/>
                <a:gd name="connsiteX16" fmla="*/ 301638 w 762083"/>
                <a:gd name="connsiteY16" fmla="*/ 114638 h 470018"/>
                <a:gd name="connsiteX17" fmla="*/ 57163 w 762083"/>
                <a:gd name="connsiteY17" fmla="*/ 127338 h 470018"/>
                <a:gd name="connsiteX18" fmla="*/ 539763 w 762083"/>
                <a:gd name="connsiteY18" fmla="*/ 171788 h 470018"/>
                <a:gd name="connsiteX19" fmla="*/ 577863 w 762083"/>
                <a:gd name="connsiteY19" fmla="*/ 187663 h 470018"/>
                <a:gd name="connsiteX20" fmla="*/ 13 w 762083"/>
                <a:gd name="connsiteY20" fmla="*/ 197188 h 470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62083" h="470018">
                  <a:moveTo>
                    <a:pt x="13" y="197188"/>
                  </a:moveTo>
                  <a:cubicBezTo>
                    <a:pt x="-3162" y="198775"/>
                    <a:pt x="558813" y="197188"/>
                    <a:pt x="558813" y="197188"/>
                  </a:cubicBezTo>
                  <a:cubicBezTo>
                    <a:pt x="649830" y="196659"/>
                    <a:pt x="546113" y="194013"/>
                    <a:pt x="546113" y="194013"/>
                  </a:cubicBezTo>
                  <a:cubicBezTo>
                    <a:pt x="579980" y="200363"/>
                    <a:pt x="757780" y="228938"/>
                    <a:pt x="762013" y="235288"/>
                  </a:cubicBezTo>
                  <a:cubicBezTo>
                    <a:pt x="766246" y="241638"/>
                    <a:pt x="579450" y="227880"/>
                    <a:pt x="571513" y="232113"/>
                  </a:cubicBezTo>
                  <a:cubicBezTo>
                    <a:pt x="563576" y="236346"/>
                    <a:pt x="698513" y="245342"/>
                    <a:pt x="714388" y="260688"/>
                  </a:cubicBezTo>
                  <a:cubicBezTo>
                    <a:pt x="730263" y="276034"/>
                    <a:pt x="666763" y="304609"/>
                    <a:pt x="666763" y="324188"/>
                  </a:cubicBezTo>
                  <a:cubicBezTo>
                    <a:pt x="666763" y="343767"/>
                    <a:pt x="706980" y="355938"/>
                    <a:pt x="714388" y="378163"/>
                  </a:cubicBezTo>
                  <a:cubicBezTo>
                    <a:pt x="721796" y="400388"/>
                    <a:pt x="710155" y="443780"/>
                    <a:pt x="711213" y="457538"/>
                  </a:cubicBezTo>
                  <a:cubicBezTo>
                    <a:pt x="712271" y="471296"/>
                    <a:pt x="731850" y="475529"/>
                    <a:pt x="720738" y="460713"/>
                  </a:cubicBezTo>
                  <a:cubicBezTo>
                    <a:pt x="709626" y="445897"/>
                    <a:pt x="650359" y="394038"/>
                    <a:pt x="644538" y="368638"/>
                  </a:cubicBezTo>
                  <a:cubicBezTo>
                    <a:pt x="638717" y="343238"/>
                    <a:pt x="682638" y="339534"/>
                    <a:pt x="685813" y="308313"/>
                  </a:cubicBezTo>
                  <a:cubicBezTo>
                    <a:pt x="688988" y="277092"/>
                    <a:pt x="683167" y="232642"/>
                    <a:pt x="663588" y="181313"/>
                  </a:cubicBezTo>
                  <a:cubicBezTo>
                    <a:pt x="644009" y="129984"/>
                    <a:pt x="567809" y="7746"/>
                    <a:pt x="568338" y="338"/>
                  </a:cubicBezTo>
                  <a:cubicBezTo>
                    <a:pt x="568867" y="-7070"/>
                    <a:pt x="677346" y="109346"/>
                    <a:pt x="666763" y="136863"/>
                  </a:cubicBezTo>
                  <a:cubicBezTo>
                    <a:pt x="656180" y="164380"/>
                    <a:pt x="565692" y="169142"/>
                    <a:pt x="504838" y="165438"/>
                  </a:cubicBezTo>
                  <a:cubicBezTo>
                    <a:pt x="443984" y="161734"/>
                    <a:pt x="376250" y="120988"/>
                    <a:pt x="301638" y="114638"/>
                  </a:cubicBezTo>
                  <a:cubicBezTo>
                    <a:pt x="227026" y="108288"/>
                    <a:pt x="17476" y="117813"/>
                    <a:pt x="57163" y="127338"/>
                  </a:cubicBezTo>
                  <a:cubicBezTo>
                    <a:pt x="96851" y="136863"/>
                    <a:pt x="452980" y="161734"/>
                    <a:pt x="539763" y="171788"/>
                  </a:cubicBezTo>
                  <a:cubicBezTo>
                    <a:pt x="626546" y="181842"/>
                    <a:pt x="662530" y="182901"/>
                    <a:pt x="577863" y="187663"/>
                  </a:cubicBezTo>
                  <a:cubicBezTo>
                    <a:pt x="493196" y="192425"/>
                    <a:pt x="3188" y="195601"/>
                    <a:pt x="13" y="19718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4" name="フリーフォーム 1103">
              <a:extLst>
                <a:ext uri="{FF2B5EF4-FFF2-40B4-BE49-F238E27FC236}">
                  <a16:creationId xmlns:a16="http://schemas.microsoft.com/office/drawing/2014/main" id="{8C4BBA4F-834F-861C-3A4B-D5D1AA119B92}"/>
                </a:ext>
              </a:extLst>
            </p:cNvPr>
            <p:cNvSpPr/>
            <p:nvPr/>
          </p:nvSpPr>
          <p:spPr>
            <a:xfrm>
              <a:off x="4600524" y="5483108"/>
              <a:ext cx="802018" cy="374817"/>
            </a:xfrm>
            <a:custGeom>
              <a:avLst/>
              <a:gdLst>
                <a:gd name="connsiteX0" fmla="*/ 51 w 802018"/>
                <a:gd name="connsiteY0" fmla="*/ 117 h 374817"/>
                <a:gd name="connsiteX1" fmla="*/ 196901 w 802018"/>
                <a:gd name="connsiteY1" fmla="*/ 292217 h 374817"/>
                <a:gd name="connsiteX2" fmla="*/ 368351 w 802018"/>
                <a:gd name="connsiteY2" fmla="*/ 374767 h 374817"/>
                <a:gd name="connsiteX3" fmla="*/ 301676 w 802018"/>
                <a:gd name="connsiteY3" fmla="*/ 304917 h 374817"/>
                <a:gd name="connsiteX4" fmla="*/ 628701 w 802018"/>
                <a:gd name="connsiteY4" fmla="*/ 333492 h 374817"/>
                <a:gd name="connsiteX5" fmla="*/ 565201 w 802018"/>
                <a:gd name="connsiteY5" fmla="*/ 333492 h 374817"/>
                <a:gd name="connsiteX6" fmla="*/ 800151 w 802018"/>
                <a:gd name="connsiteY6" fmla="*/ 346192 h 374817"/>
                <a:gd name="connsiteX7" fmla="*/ 415976 w 802018"/>
                <a:gd name="connsiteY7" fmla="*/ 301742 h 374817"/>
                <a:gd name="connsiteX8" fmla="*/ 215951 w 802018"/>
                <a:gd name="connsiteY8" fmla="*/ 317617 h 374817"/>
                <a:gd name="connsiteX9" fmla="*/ 177851 w 802018"/>
                <a:gd name="connsiteY9" fmla="*/ 257292 h 374817"/>
                <a:gd name="connsiteX10" fmla="*/ 51 w 802018"/>
                <a:gd name="connsiteY10" fmla="*/ 117 h 374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02018" h="374817">
                  <a:moveTo>
                    <a:pt x="51" y="117"/>
                  </a:moveTo>
                  <a:cubicBezTo>
                    <a:pt x="3226" y="5938"/>
                    <a:pt x="135518" y="229775"/>
                    <a:pt x="196901" y="292217"/>
                  </a:cubicBezTo>
                  <a:cubicBezTo>
                    <a:pt x="258284" y="354659"/>
                    <a:pt x="350889" y="372650"/>
                    <a:pt x="368351" y="374767"/>
                  </a:cubicBezTo>
                  <a:cubicBezTo>
                    <a:pt x="385813" y="376884"/>
                    <a:pt x="258284" y="311796"/>
                    <a:pt x="301676" y="304917"/>
                  </a:cubicBezTo>
                  <a:cubicBezTo>
                    <a:pt x="345068" y="298038"/>
                    <a:pt x="584780" y="328730"/>
                    <a:pt x="628701" y="333492"/>
                  </a:cubicBezTo>
                  <a:cubicBezTo>
                    <a:pt x="672622" y="338254"/>
                    <a:pt x="536626" y="331375"/>
                    <a:pt x="565201" y="333492"/>
                  </a:cubicBezTo>
                  <a:cubicBezTo>
                    <a:pt x="593776" y="335609"/>
                    <a:pt x="825022" y="351484"/>
                    <a:pt x="800151" y="346192"/>
                  </a:cubicBezTo>
                  <a:cubicBezTo>
                    <a:pt x="775280" y="340900"/>
                    <a:pt x="513343" y="306505"/>
                    <a:pt x="415976" y="301742"/>
                  </a:cubicBezTo>
                  <a:cubicBezTo>
                    <a:pt x="318609" y="296980"/>
                    <a:pt x="255638" y="325025"/>
                    <a:pt x="215951" y="317617"/>
                  </a:cubicBezTo>
                  <a:cubicBezTo>
                    <a:pt x="176264" y="310209"/>
                    <a:pt x="214363" y="308092"/>
                    <a:pt x="177851" y="257292"/>
                  </a:cubicBezTo>
                  <a:cubicBezTo>
                    <a:pt x="141339" y="206492"/>
                    <a:pt x="-3124" y="-5704"/>
                    <a:pt x="51" y="1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5" name="フリーフォーム 1104">
              <a:extLst>
                <a:ext uri="{FF2B5EF4-FFF2-40B4-BE49-F238E27FC236}">
                  <a16:creationId xmlns:a16="http://schemas.microsoft.com/office/drawing/2014/main" id="{EFC6ED98-D6A0-3E53-9DFF-B99C86EC7B52}"/>
                </a:ext>
              </a:extLst>
            </p:cNvPr>
            <p:cNvSpPr/>
            <p:nvPr/>
          </p:nvSpPr>
          <p:spPr>
            <a:xfrm>
              <a:off x="3933775" y="3803606"/>
              <a:ext cx="242189" cy="1032898"/>
            </a:xfrm>
            <a:custGeom>
              <a:avLst/>
              <a:gdLst>
                <a:gd name="connsiteX0" fmla="*/ 6400 w 242189"/>
                <a:gd name="connsiteY0" fmla="*/ 44 h 1032898"/>
                <a:gd name="connsiteX1" fmla="*/ 203250 w 242189"/>
                <a:gd name="connsiteY1" fmla="*/ 263569 h 1032898"/>
                <a:gd name="connsiteX2" fmla="*/ 212775 w 242189"/>
                <a:gd name="connsiteY2" fmla="*/ 215944 h 1032898"/>
                <a:gd name="connsiteX3" fmla="*/ 215950 w 242189"/>
                <a:gd name="connsiteY3" fmla="*/ 593769 h 1032898"/>
                <a:gd name="connsiteX4" fmla="*/ 193725 w 242189"/>
                <a:gd name="connsiteY4" fmla="*/ 469944 h 1032898"/>
                <a:gd name="connsiteX5" fmla="*/ 225475 w 242189"/>
                <a:gd name="connsiteY5" fmla="*/ 1022394 h 1032898"/>
                <a:gd name="connsiteX6" fmla="*/ 231825 w 242189"/>
                <a:gd name="connsiteY6" fmla="*/ 803319 h 1032898"/>
                <a:gd name="connsiteX7" fmla="*/ 222300 w 242189"/>
                <a:gd name="connsiteY7" fmla="*/ 444544 h 1032898"/>
                <a:gd name="connsiteX8" fmla="*/ 50 w 242189"/>
                <a:gd name="connsiteY8" fmla="*/ 114344 h 1032898"/>
                <a:gd name="connsiteX9" fmla="*/ 200075 w 242189"/>
                <a:gd name="connsiteY9" fmla="*/ 285794 h 1032898"/>
                <a:gd name="connsiteX10" fmla="*/ 6400 w 242189"/>
                <a:gd name="connsiteY10" fmla="*/ 44 h 103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2189" h="1032898">
                  <a:moveTo>
                    <a:pt x="6400" y="44"/>
                  </a:moveTo>
                  <a:cubicBezTo>
                    <a:pt x="6929" y="-3660"/>
                    <a:pt x="168854" y="227586"/>
                    <a:pt x="203250" y="263569"/>
                  </a:cubicBezTo>
                  <a:cubicBezTo>
                    <a:pt x="237646" y="299552"/>
                    <a:pt x="210658" y="160911"/>
                    <a:pt x="212775" y="215944"/>
                  </a:cubicBezTo>
                  <a:cubicBezTo>
                    <a:pt x="214892" y="270977"/>
                    <a:pt x="219125" y="551436"/>
                    <a:pt x="215950" y="593769"/>
                  </a:cubicBezTo>
                  <a:cubicBezTo>
                    <a:pt x="212775" y="636102"/>
                    <a:pt x="192138" y="398507"/>
                    <a:pt x="193725" y="469944"/>
                  </a:cubicBezTo>
                  <a:cubicBezTo>
                    <a:pt x="195313" y="541382"/>
                    <a:pt x="219125" y="966832"/>
                    <a:pt x="225475" y="1022394"/>
                  </a:cubicBezTo>
                  <a:cubicBezTo>
                    <a:pt x="231825" y="1077956"/>
                    <a:pt x="232354" y="899627"/>
                    <a:pt x="231825" y="803319"/>
                  </a:cubicBezTo>
                  <a:cubicBezTo>
                    <a:pt x="231296" y="707011"/>
                    <a:pt x="260929" y="559373"/>
                    <a:pt x="222300" y="444544"/>
                  </a:cubicBezTo>
                  <a:cubicBezTo>
                    <a:pt x="183671" y="329715"/>
                    <a:pt x="3754" y="140802"/>
                    <a:pt x="50" y="114344"/>
                  </a:cubicBezTo>
                  <a:cubicBezTo>
                    <a:pt x="-3654" y="87886"/>
                    <a:pt x="197958" y="301140"/>
                    <a:pt x="200075" y="285794"/>
                  </a:cubicBezTo>
                  <a:cubicBezTo>
                    <a:pt x="202192" y="270448"/>
                    <a:pt x="5871" y="3748"/>
                    <a:pt x="6400" y="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6" name="フリーフォーム 1105">
              <a:extLst>
                <a:ext uri="{FF2B5EF4-FFF2-40B4-BE49-F238E27FC236}">
                  <a16:creationId xmlns:a16="http://schemas.microsoft.com/office/drawing/2014/main" id="{0D315DA8-878F-C941-2964-02476403DA02}"/>
                </a:ext>
              </a:extLst>
            </p:cNvPr>
            <p:cNvSpPr/>
            <p:nvPr/>
          </p:nvSpPr>
          <p:spPr>
            <a:xfrm>
              <a:off x="4317397" y="3974258"/>
              <a:ext cx="264129" cy="630209"/>
            </a:xfrm>
            <a:custGeom>
              <a:avLst/>
              <a:gdLst>
                <a:gd name="connsiteX0" fmla="*/ 264128 w 264129"/>
                <a:gd name="connsiteY0" fmla="*/ 842 h 630209"/>
                <a:gd name="connsiteX1" fmla="*/ 92678 w 264129"/>
                <a:gd name="connsiteY1" fmla="*/ 400892 h 630209"/>
                <a:gd name="connsiteX2" fmla="*/ 603 w 264129"/>
                <a:gd name="connsiteY2" fmla="*/ 629492 h 630209"/>
                <a:gd name="connsiteX3" fmla="*/ 57753 w 264129"/>
                <a:gd name="connsiteY3" fmla="*/ 464392 h 630209"/>
                <a:gd name="connsiteX4" fmla="*/ 153003 w 264129"/>
                <a:gd name="connsiteY4" fmla="*/ 229442 h 630209"/>
                <a:gd name="connsiteX5" fmla="*/ 95853 w 264129"/>
                <a:gd name="connsiteY5" fmla="*/ 292942 h 630209"/>
                <a:gd name="connsiteX6" fmla="*/ 264128 w 264129"/>
                <a:gd name="connsiteY6" fmla="*/ 842 h 630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129" h="630209">
                  <a:moveTo>
                    <a:pt x="264128" y="842"/>
                  </a:moveTo>
                  <a:cubicBezTo>
                    <a:pt x="263599" y="18834"/>
                    <a:pt x="136599" y="296117"/>
                    <a:pt x="92678" y="400892"/>
                  </a:cubicBezTo>
                  <a:cubicBezTo>
                    <a:pt x="48757" y="505667"/>
                    <a:pt x="6424" y="618909"/>
                    <a:pt x="603" y="629492"/>
                  </a:cubicBezTo>
                  <a:cubicBezTo>
                    <a:pt x="-5218" y="640075"/>
                    <a:pt x="32353" y="531067"/>
                    <a:pt x="57753" y="464392"/>
                  </a:cubicBezTo>
                  <a:cubicBezTo>
                    <a:pt x="83153" y="397717"/>
                    <a:pt x="146653" y="258017"/>
                    <a:pt x="153003" y="229442"/>
                  </a:cubicBezTo>
                  <a:cubicBezTo>
                    <a:pt x="159353" y="200867"/>
                    <a:pt x="79449" y="327338"/>
                    <a:pt x="95853" y="292942"/>
                  </a:cubicBezTo>
                  <a:cubicBezTo>
                    <a:pt x="112257" y="258546"/>
                    <a:pt x="264657" y="-17150"/>
                    <a:pt x="264128" y="8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7" name="フリーフォーム 1106">
              <a:extLst>
                <a:ext uri="{FF2B5EF4-FFF2-40B4-BE49-F238E27FC236}">
                  <a16:creationId xmlns:a16="http://schemas.microsoft.com/office/drawing/2014/main" id="{7D1201DC-2BB6-A860-B8AD-25816CC9EE70}"/>
                </a:ext>
              </a:extLst>
            </p:cNvPr>
            <p:cNvSpPr/>
            <p:nvPr/>
          </p:nvSpPr>
          <p:spPr>
            <a:xfrm>
              <a:off x="4206621" y="4501198"/>
              <a:ext cx="131826" cy="452228"/>
            </a:xfrm>
            <a:custGeom>
              <a:avLst/>
              <a:gdLst>
                <a:gd name="connsiteX0" fmla="*/ 114554 w 131826"/>
                <a:gd name="connsiteY0" fmla="*/ 952 h 452228"/>
                <a:gd name="connsiteX1" fmla="*/ 130429 w 131826"/>
                <a:gd name="connsiteY1" fmla="*/ 197802 h 452228"/>
                <a:gd name="connsiteX2" fmla="*/ 73279 w 131826"/>
                <a:gd name="connsiteY2" fmla="*/ 296227 h 452228"/>
                <a:gd name="connsiteX3" fmla="*/ 85979 w 131826"/>
                <a:gd name="connsiteY3" fmla="*/ 210502 h 452228"/>
                <a:gd name="connsiteX4" fmla="*/ 254 w 131826"/>
                <a:gd name="connsiteY4" fmla="*/ 451802 h 452228"/>
                <a:gd name="connsiteX5" fmla="*/ 60579 w 131826"/>
                <a:gd name="connsiteY5" fmla="*/ 267652 h 452228"/>
                <a:gd name="connsiteX6" fmla="*/ 89154 w 131826"/>
                <a:gd name="connsiteY6" fmla="*/ 207327 h 452228"/>
                <a:gd name="connsiteX7" fmla="*/ 117729 w 131826"/>
                <a:gd name="connsiteY7" fmla="*/ 124777 h 452228"/>
                <a:gd name="connsiteX8" fmla="*/ 114554 w 131826"/>
                <a:gd name="connsiteY8" fmla="*/ 952 h 452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826" h="452228">
                  <a:moveTo>
                    <a:pt x="114554" y="952"/>
                  </a:moveTo>
                  <a:cubicBezTo>
                    <a:pt x="116671" y="13123"/>
                    <a:pt x="137308" y="148590"/>
                    <a:pt x="130429" y="197802"/>
                  </a:cubicBezTo>
                  <a:cubicBezTo>
                    <a:pt x="123550" y="247014"/>
                    <a:pt x="80687" y="294110"/>
                    <a:pt x="73279" y="296227"/>
                  </a:cubicBezTo>
                  <a:cubicBezTo>
                    <a:pt x="65871" y="298344"/>
                    <a:pt x="98150" y="184573"/>
                    <a:pt x="85979" y="210502"/>
                  </a:cubicBezTo>
                  <a:cubicBezTo>
                    <a:pt x="73808" y="236431"/>
                    <a:pt x="4487" y="442277"/>
                    <a:pt x="254" y="451802"/>
                  </a:cubicBezTo>
                  <a:cubicBezTo>
                    <a:pt x="-3979" y="461327"/>
                    <a:pt x="45762" y="308398"/>
                    <a:pt x="60579" y="267652"/>
                  </a:cubicBezTo>
                  <a:cubicBezTo>
                    <a:pt x="75396" y="226906"/>
                    <a:pt x="79629" y="231140"/>
                    <a:pt x="89154" y="207327"/>
                  </a:cubicBezTo>
                  <a:cubicBezTo>
                    <a:pt x="98679" y="183515"/>
                    <a:pt x="117729" y="152823"/>
                    <a:pt x="117729" y="124777"/>
                  </a:cubicBezTo>
                  <a:cubicBezTo>
                    <a:pt x="117729" y="96731"/>
                    <a:pt x="112437" y="-11219"/>
                    <a:pt x="114554" y="95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8" name="フリーフォーム 1107">
              <a:extLst>
                <a:ext uri="{FF2B5EF4-FFF2-40B4-BE49-F238E27FC236}">
                  <a16:creationId xmlns:a16="http://schemas.microsoft.com/office/drawing/2014/main" id="{3131FF2B-0137-2F90-70E7-D7CDB6D03452}"/>
                </a:ext>
              </a:extLst>
            </p:cNvPr>
            <p:cNvSpPr/>
            <p:nvPr/>
          </p:nvSpPr>
          <p:spPr>
            <a:xfrm>
              <a:off x="4419588" y="4431630"/>
              <a:ext cx="117491" cy="461169"/>
            </a:xfrm>
            <a:custGeom>
              <a:avLst/>
              <a:gdLst>
                <a:gd name="connsiteX0" fmla="*/ 101612 w 117491"/>
                <a:gd name="connsiteY0" fmla="*/ 670 h 461169"/>
                <a:gd name="connsiteX1" fmla="*/ 88912 w 117491"/>
                <a:gd name="connsiteY1" fmla="*/ 229270 h 461169"/>
                <a:gd name="connsiteX2" fmla="*/ 12 w 117491"/>
                <a:gd name="connsiteY2" fmla="*/ 461045 h 461169"/>
                <a:gd name="connsiteX3" fmla="*/ 82562 w 117491"/>
                <a:gd name="connsiteY3" fmla="*/ 264195 h 461169"/>
                <a:gd name="connsiteX4" fmla="*/ 98437 w 117491"/>
                <a:gd name="connsiteY4" fmla="*/ 445170 h 461169"/>
                <a:gd name="connsiteX5" fmla="*/ 85737 w 117491"/>
                <a:gd name="connsiteY5" fmla="*/ 229270 h 461169"/>
                <a:gd name="connsiteX6" fmla="*/ 57162 w 117491"/>
                <a:gd name="connsiteY6" fmla="*/ 308645 h 461169"/>
                <a:gd name="connsiteX7" fmla="*/ 107962 w 117491"/>
                <a:gd name="connsiteY7" fmla="*/ 178470 h 461169"/>
                <a:gd name="connsiteX8" fmla="*/ 117487 w 117491"/>
                <a:gd name="connsiteY8" fmla="*/ 159420 h 461169"/>
                <a:gd name="connsiteX9" fmla="*/ 101612 w 117491"/>
                <a:gd name="connsiteY9" fmla="*/ 670 h 461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491" h="461169">
                  <a:moveTo>
                    <a:pt x="101612" y="670"/>
                  </a:moveTo>
                  <a:cubicBezTo>
                    <a:pt x="96850" y="12312"/>
                    <a:pt x="105845" y="152541"/>
                    <a:pt x="88912" y="229270"/>
                  </a:cubicBezTo>
                  <a:cubicBezTo>
                    <a:pt x="71979" y="305999"/>
                    <a:pt x="1070" y="455224"/>
                    <a:pt x="12" y="461045"/>
                  </a:cubicBezTo>
                  <a:cubicBezTo>
                    <a:pt x="-1046" y="466866"/>
                    <a:pt x="66158" y="266841"/>
                    <a:pt x="82562" y="264195"/>
                  </a:cubicBezTo>
                  <a:cubicBezTo>
                    <a:pt x="98966" y="261549"/>
                    <a:pt x="97908" y="450991"/>
                    <a:pt x="98437" y="445170"/>
                  </a:cubicBezTo>
                  <a:cubicBezTo>
                    <a:pt x="98966" y="439349"/>
                    <a:pt x="92616" y="252024"/>
                    <a:pt x="85737" y="229270"/>
                  </a:cubicBezTo>
                  <a:cubicBezTo>
                    <a:pt x="78858" y="206516"/>
                    <a:pt x="53458" y="317112"/>
                    <a:pt x="57162" y="308645"/>
                  </a:cubicBezTo>
                  <a:cubicBezTo>
                    <a:pt x="60866" y="300178"/>
                    <a:pt x="97908" y="203341"/>
                    <a:pt x="107962" y="178470"/>
                  </a:cubicBezTo>
                  <a:cubicBezTo>
                    <a:pt x="118016" y="153599"/>
                    <a:pt x="117487" y="186407"/>
                    <a:pt x="117487" y="159420"/>
                  </a:cubicBezTo>
                  <a:cubicBezTo>
                    <a:pt x="117487" y="132433"/>
                    <a:pt x="106374" y="-10972"/>
                    <a:pt x="101612" y="6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9" name="フリーフォーム 1108">
              <a:extLst>
                <a:ext uri="{FF2B5EF4-FFF2-40B4-BE49-F238E27FC236}">
                  <a16:creationId xmlns:a16="http://schemas.microsoft.com/office/drawing/2014/main" id="{185455F7-1FBC-3258-F4CD-935EC93ED16F}"/>
                </a:ext>
              </a:extLst>
            </p:cNvPr>
            <p:cNvSpPr/>
            <p:nvPr/>
          </p:nvSpPr>
          <p:spPr>
            <a:xfrm>
              <a:off x="5166673" y="4668063"/>
              <a:ext cx="131797" cy="219948"/>
            </a:xfrm>
            <a:custGeom>
              <a:avLst/>
              <a:gdLst>
                <a:gd name="connsiteX0" fmla="*/ 359 w 131797"/>
                <a:gd name="connsiteY0" fmla="*/ 1428 h 219948"/>
                <a:gd name="connsiteX1" fmla="*/ 20530 w 131797"/>
                <a:gd name="connsiteY1" fmla="*/ 145984 h 219948"/>
                <a:gd name="connsiteX2" fmla="*/ 13806 w 131797"/>
                <a:gd name="connsiteY2" fmla="*/ 219943 h 219948"/>
                <a:gd name="connsiteX3" fmla="*/ 10445 w 131797"/>
                <a:gd name="connsiteY3" fmla="*/ 149346 h 219948"/>
                <a:gd name="connsiteX4" fmla="*/ 37339 w 131797"/>
                <a:gd name="connsiteY4" fmla="*/ 65302 h 219948"/>
                <a:gd name="connsiteX5" fmla="*/ 64233 w 131797"/>
                <a:gd name="connsiteY5" fmla="*/ 129175 h 219948"/>
                <a:gd name="connsiteX6" fmla="*/ 70956 w 131797"/>
                <a:gd name="connsiteY6" fmla="*/ 78749 h 219948"/>
                <a:gd name="connsiteX7" fmla="*/ 131468 w 131797"/>
                <a:gd name="connsiteY7" fmla="*/ 72025 h 219948"/>
                <a:gd name="connsiteX8" fmla="*/ 40701 w 131797"/>
                <a:gd name="connsiteY8" fmla="*/ 72025 h 219948"/>
                <a:gd name="connsiteX9" fmla="*/ 359 w 131797"/>
                <a:gd name="connsiteY9" fmla="*/ 1428 h 21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797" h="219948">
                  <a:moveTo>
                    <a:pt x="359" y="1428"/>
                  </a:moveTo>
                  <a:cubicBezTo>
                    <a:pt x="-3003" y="13755"/>
                    <a:pt x="18289" y="109565"/>
                    <a:pt x="20530" y="145984"/>
                  </a:cubicBezTo>
                  <a:cubicBezTo>
                    <a:pt x="22771" y="182403"/>
                    <a:pt x="15487" y="219383"/>
                    <a:pt x="13806" y="219943"/>
                  </a:cubicBezTo>
                  <a:cubicBezTo>
                    <a:pt x="12125" y="220503"/>
                    <a:pt x="6523" y="175120"/>
                    <a:pt x="10445" y="149346"/>
                  </a:cubicBezTo>
                  <a:cubicBezTo>
                    <a:pt x="14367" y="123573"/>
                    <a:pt x="28374" y="68664"/>
                    <a:pt x="37339" y="65302"/>
                  </a:cubicBezTo>
                  <a:cubicBezTo>
                    <a:pt x="46304" y="61940"/>
                    <a:pt x="58630" y="126934"/>
                    <a:pt x="64233" y="129175"/>
                  </a:cubicBezTo>
                  <a:cubicBezTo>
                    <a:pt x="69836" y="131416"/>
                    <a:pt x="59750" y="88274"/>
                    <a:pt x="70956" y="78749"/>
                  </a:cubicBezTo>
                  <a:cubicBezTo>
                    <a:pt x="82162" y="69224"/>
                    <a:pt x="136510" y="73146"/>
                    <a:pt x="131468" y="72025"/>
                  </a:cubicBezTo>
                  <a:cubicBezTo>
                    <a:pt x="126426" y="70904"/>
                    <a:pt x="63673" y="83791"/>
                    <a:pt x="40701" y="72025"/>
                  </a:cubicBezTo>
                  <a:cubicBezTo>
                    <a:pt x="17729" y="60259"/>
                    <a:pt x="3721" y="-10899"/>
                    <a:pt x="359" y="142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0" name="フリーフォーム 1109">
              <a:extLst>
                <a:ext uri="{FF2B5EF4-FFF2-40B4-BE49-F238E27FC236}">
                  <a16:creationId xmlns:a16="http://schemas.microsoft.com/office/drawing/2014/main" id="{B83688F2-2D27-2EFD-2AD3-3C115CE05100}"/>
                </a:ext>
              </a:extLst>
            </p:cNvPr>
            <p:cNvSpPr/>
            <p:nvPr/>
          </p:nvSpPr>
          <p:spPr>
            <a:xfrm>
              <a:off x="4632501" y="4659303"/>
              <a:ext cx="136395" cy="202168"/>
            </a:xfrm>
            <a:custGeom>
              <a:avLst/>
              <a:gdLst>
                <a:gd name="connsiteX0" fmla="*/ 11 w 136395"/>
                <a:gd name="connsiteY0" fmla="*/ 103 h 202168"/>
                <a:gd name="connsiteX1" fmla="*/ 107587 w 136395"/>
                <a:gd name="connsiteY1" fmla="*/ 63976 h 202168"/>
                <a:gd name="connsiteX2" fmla="*/ 80693 w 136395"/>
                <a:gd name="connsiteY2" fmla="*/ 151382 h 202168"/>
                <a:gd name="connsiteX3" fmla="*/ 84055 w 136395"/>
                <a:gd name="connsiteY3" fmla="*/ 124488 h 202168"/>
                <a:gd name="connsiteX4" fmla="*/ 6734 w 136395"/>
                <a:gd name="connsiteY4" fmla="*/ 201809 h 202168"/>
                <a:gd name="connsiteX5" fmla="*/ 50437 w 136395"/>
                <a:gd name="connsiteY5" fmla="*/ 151382 h 202168"/>
                <a:gd name="connsiteX6" fmla="*/ 134481 w 136395"/>
                <a:gd name="connsiteY6" fmla="*/ 104318 h 202168"/>
                <a:gd name="connsiteX7" fmla="*/ 100864 w 136395"/>
                <a:gd name="connsiteY7" fmla="*/ 50529 h 202168"/>
                <a:gd name="connsiteX8" fmla="*/ 11 w 136395"/>
                <a:gd name="connsiteY8" fmla="*/ 103 h 202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395" h="202168">
                  <a:moveTo>
                    <a:pt x="11" y="103"/>
                  </a:moveTo>
                  <a:cubicBezTo>
                    <a:pt x="1132" y="2344"/>
                    <a:pt x="94140" y="38763"/>
                    <a:pt x="107587" y="63976"/>
                  </a:cubicBezTo>
                  <a:cubicBezTo>
                    <a:pt x="121034" y="89189"/>
                    <a:pt x="84615" y="141297"/>
                    <a:pt x="80693" y="151382"/>
                  </a:cubicBezTo>
                  <a:cubicBezTo>
                    <a:pt x="76771" y="161467"/>
                    <a:pt x="96381" y="116084"/>
                    <a:pt x="84055" y="124488"/>
                  </a:cubicBezTo>
                  <a:cubicBezTo>
                    <a:pt x="71729" y="132892"/>
                    <a:pt x="12337" y="197327"/>
                    <a:pt x="6734" y="201809"/>
                  </a:cubicBezTo>
                  <a:cubicBezTo>
                    <a:pt x="1131" y="206291"/>
                    <a:pt x="29146" y="167631"/>
                    <a:pt x="50437" y="151382"/>
                  </a:cubicBezTo>
                  <a:cubicBezTo>
                    <a:pt x="71728" y="135134"/>
                    <a:pt x="126077" y="121127"/>
                    <a:pt x="134481" y="104318"/>
                  </a:cubicBezTo>
                  <a:cubicBezTo>
                    <a:pt x="142885" y="87509"/>
                    <a:pt x="122155" y="68459"/>
                    <a:pt x="100864" y="50529"/>
                  </a:cubicBezTo>
                  <a:cubicBezTo>
                    <a:pt x="79573" y="32600"/>
                    <a:pt x="-1110" y="-2138"/>
                    <a:pt x="11" y="10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1" name="フリーフォーム 1110">
              <a:extLst>
                <a:ext uri="{FF2B5EF4-FFF2-40B4-BE49-F238E27FC236}">
                  <a16:creationId xmlns:a16="http://schemas.microsoft.com/office/drawing/2014/main" id="{2EFA802F-9521-10BE-2BD8-7194CFD27803}"/>
                </a:ext>
              </a:extLst>
            </p:cNvPr>
            <p:cNvSpPr/>
            <p:nvPr/>
          </p:nvSpPr>
          <p:spPr>
            <a:xfrm>
              <a:off x="6214198" y="3810993"/>
              <a:ext cx="183581" cy="1176493"/>
            </a:xfrm>
            <a:custGeom>
              <a:avLst/>
              <a:gdLst>
                <a:gd name="connsiteX0" fmla="*/ 31961 w 183581"/>
                <a:gd name="connsiteY0" fmla="*/ 1248 h 1176493"/>
                <a:gd name="connsiteX1" fmla="*/ 129452 w 183581"/>
                <a:gd name="connsiteY1" fmla="*/ 384489 h 1176493"/>
                <a:gd name="connsiteX2" fmla="*/ 119367 w 183581"/>
                <a:gd name="connsiteY2" fmla="*/ 344148 h 1176493"/>
                <a:gd name="connsiteX3" fmla="*/ 45408 w 183581"/>
                <a:gd name="connsiteY3" fmla="*/ 750922 h 1176493"/>
                <a:gd name="connsiteX4" fmla="*/ 82387 w 183581"/>
                <a:gd name="connsiteY4" fmla="*/ 660154 h 1176493"/>
                <a:gd name="connsiteX5" fmla="*/ 1705 w 183581"/>
                <a:gd name="connsiteY5" fmla="*/ 1171142 h 1176493"/>
                <a:gd name="connsiteX6" fmla="*/ 31961 w 183581"/>
                <a:gd name="connsiteY6" fmla="*/ 895478 h 1176493"/>
                <a:gd name="connsiteX7" fmla="*/ 85749 w 183581"/>
                <a:gd name="connsiteY7" fmla="*/ 391213 h 1176493"/>
                <a:gd name="connsiteX8" fmla="*/ 183240 w 183581"/>
                <a:gd name="connsiteY8" fmla="*/ 118910 h 1176493"/>
                <a:gd name="connsiteX9" fmla="*/ 116005 w 183581"/>
                <a:gd name="connsiteY9" fmla="*/ 256742 h 1176493"/>
                <a:gd name="connsiteX10" fmla="*/ 31961 w 183581"/>
                <a:gd name="connsiteY10" fmla="*/ 1248 h 117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3581" h="1176493">
                  <a:moveTo>
                    <a:pt x="31961" y="1248"/>
                  </a:moveTo>
                  <a:cubicBezTo>
                    <a:pt x="34202" y="22539"/>
                    <a:pt x="114884" y="327339"/>
                    <a:pt x="129452" y="384489"/>
                  </a:cubicBezTo>
                  <a:cubicBezTo>
                    <a:pt x="144020" y="441639"/>
                    <a:pt x="133374" y="283076"/>
                    <a:pt x="119367" y="344148"/>
                  </a:cubicBezTo>
                  <a:cubicBezTo>
                    <a:pt x="105360" y="405220"/>
                    <a:pt x="51571" y="698254"/>
                    <a:pt x="45408" y="750922"/>
                  </a:cubicBezTo>
                  <a:cubicBezTo>
                    <a:pt x="39245" y="803590"/>
                    <a:pt x="89671" y="590117"/>
                    <a:pt x="82387" y="660154"/>
                  </a:cubicBezTo>
                  <a:cubicBezTo>
                    <a:pt x="75103" y="730191"/>
                    <a:pt x="10109" y="1131921"/>
                    <a:pt x="1705" y="1171142"/>
                  </a:cubicBezTo>
                  <a:cubicBezTo>
                    <a:pt x="-6699" y="1210363"/>
                    <a:pt x="17954" y="1025466"/>
                    <a:pt x="31961" y="895478"/>
                  </a:cubicBezTo>
                  <a:cubicBezTo>
                    <a:pt x="45968" y="765490"/>
                    <a:pt x="60536" y="520641"/>
                    <a:pt x="85749" y="391213"/>
                  </a:cubicBezTo>
                  <a:cubicBezTo>
                    <a:pt x="110962" y="261785"/>
                    <a:pt x="178197" y="141322"/>
                    <a:pt x="183240" y="118910"/>
                  </a:cubicBezTo>
                  <a:cubicBezTo>
                    <a:pt x="188283" y="96498"/>
                    <a:pt x="136176" y="275792"/>
                    <a:pt x="116005" y="256742"/>
                  </a:cubicBezTo>
                  <a:cubicBezTo>
                    <a:pt x="95835" y="237692"/>
                    <a:pt x="29720" y="-20043"/>
                    <a:pt x="31961" y="12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2" name="フリーフォーム 1111">
              <a:extLst>
                <a:ext uri="{FF2B5EF4-FFF2-40B4-BE49-F238E27FC236}">
                  <a16:creationId xmlns:a16="http://schemas.microsoft.com/office/drawing/2014/main" id="{18BE71B6-C47A-FD4F-33BB-AC63C11FB340}"/>
                </a:ext>
              </a:extLst>
            </p:cNvPr>
            <p:cNvSpPr/>
            <p:nvPr/>
          </p:nvSpPr>
          <p:spPr>
            <a:xfrm>
              <a:off x="5244127" y="3720570"/>
              <a:ext cx="131462" cy="669322"/>
            </a:xfrm>
            <a:custGeom>
              <a:avLst/>
              <a:gdLst>
                <a:gd name="connsiteX0" fmla="*/ 226 w 131462"/>
                <a:gd name="connsiteY0" fmla="*/ 904 h 669322"/>
                <a:gd name="connsiteX1" fmla="*/ 117888 w 131462"/>
                <a:gd name="connsiteY1" fmla="*/ 363974 h 669322"/>
                <a:gd name="connsiteX2" fmla="*/ 57376 w 131462"/>
                <a:gd name="connsiteY2" fmla="*/ 266483 h 669322"/>
                <a:gd name="connsiteX3" fmla="*/ 117888 w 131462"/>
                <a:gd name="connsiteY3" fmla="*/ 508530 h 669322"/>
                <a:gd name="connsiteX4" fmla="*/ 87632 w 131462"/>
                <a:gd name="connsiteY4" fmla="*/ 374059 h 669322"/>
                <a:gd name="connsiteX5" fmla="*/ 131335 w 131462"/>
                <a:gd name="connsiteY5" fmla="*/ 666533 h 669322"/>
                <a:gd name="connsiteX6" fmla="*/ 70823 w 131462"/>
                <a:gd name="connsiteY6" fmla="*/ 505168 h 669322"/>
                <a:gd name="connsiteX7" fmla="*/ 77547 w 131462"/>
                <a:gd name="connsiteY7" fmla="*/ 236227 h 669322"/>
                <a:gd name="connsiteX8" fmla="*/ 87632 w 131462"/>
                <a:gd name="connsiteY8" fmla="*/ 259759 h 669322"/>
                <a:gd name="connsiteX9" fmla="*/ 226 w 131462"/>
                <a:gd name="connsiteY9" fmla="*/ 904 h 669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462" h="669322">
                  <a:moveTo>
                    <a:pt x="226" y="904"/>
                  </a:moveTo>
                  <a:cubicBezTo>
                    <a:pt x="5269" y="18273"/>
                    <a:pt x="108363" y="319711"/>
                    <a:pt x="117888" y="363974"/>
                  </a:cubicBezTo>
                  <a:cubicBezTo>
                    <a:pt x="127413" y="408237"/>
                    <a:pt x="57376" y="242390"/>
                    <a:pt x="57376" y="266483"/>
                  </a:cubicBezTo>
                  <a:cubicBezTo>
                    <a:pt x="57376" y="290576"/>
                    <a:pt x="112845" y="490601"/>
                    <a:pt x="117888" y="508530"/>
                  </a:cubicBezTo>
                  <a:cubicBezTo>
                    <a:pt x="122931" y="526459"/>
                    <a:pt x="85391" y="347725"/>
                    <a:pt x="87632" y="374059"/>
                  </a:cubicBezTo>
                  <a:cubicBezTo>
                    <a:pt x="89873" y="400393"/>
                    <a:pt x="134136" y="644682"/>
                    <a:pt x="131335" y="666533"/>
                  </a:cubicBezTo>
                  <a:cubicBezTo>
                    <a:pt x="128534" y="688384"/>
                    <a:pt x="79788" y="576886"/>
                    <a:pt x="70823" y="505168"/>
                  </a:cubicBezTo>
                  <a:cubicBezTo>
                    <a:pt x="61858" y="433450"/>
                    <a:pt x="74746" y="277128"/>
                    <a:pt x="77547" y="236227"/>
                  </a:cubicBezTo>
                  <a:cubicBezTo>
                    <a:pt x="80348" y="195326"/>
                    <a:pt x="99398" y="297859"/>
                    <a:pt x="87632" y="259759"/>
                  </a:cubicBezTo>
                  <a:cubicBezTo>
                    <a:pt x="75866" y="221659"/>
                    <a:pt x="-4817" y="-16465"/>
                    <a:pt x="226" y="90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3" name="フリーフォーム 1112">
              <a:extLst>
                <a:ext uri="{FF2B5EF4-FFF2-40B4-BE49-F238E27FC236}">
                  <a16:creationId xmlns:a16="http://schemas.microsoft.com/office/drawing/2014/main" id="{CADF9340-EC31-37F0-A17C-122EEEC4FC56}"/>
                </a:ext>
              </a:extLst>
            </p:cNvPr>
            <p:cNvSpPr/>
            <p:nvPr/>
          </p:nvSpPr>
          <p:spPr>
            <a:xfrm>
              <a:off x="5566986" y="4020420"/>
              <a:ext cx="102678" cy="699838"/>
            </a:xfrm>
            <a:custGeom>
              <a:avLst/>
              <a:gdLst>
                <a:gd name="connsiteX0" fmla="*/ 96 w 102678"/>
                <a:gd name="connsiteY0" fmla="*/ 251 h 699838"/>
                <a:gd name="connsiteX1" fmla="*/ 63970 w 102678"/>
                <a:gd name="connsiteY1" fmla="*/ 497792 h 699838"/>
                <a:gd name="connsiteX2" fmla="*/ 47161 w 102678"/>
                <a:gd name="connsiteY2" fmla="*/ 356598 h 699838"/>
                <a:gd name="connsiteX3" fmla="*/ 97588 w 102678"/>
                <a:gd name="connsiteY3" fmla="*/ 692774 h 699838"/>
                <a:gd name="connsiteX4" fmla="*/ 100949 w 102678"/>
                <a:gd name="connsiteY4" fmla="*/ 591921 h 699838"/>
                <a:gd name="connsiteX5" fmla="*/ 97588 w 102678"/>
                <a:gd name="connsiteY5" fmla="*/ 672604 h 699838"/>
                <a:gd name="connsiteX6" fmla="*/ 80779 w 102678"/>
                <a:gd name="connsiteY6" fmla="*/ 433918 h 699838"/>
                <a:gd name="connsiteX7" fmla="*/ 96 w 102678"/>
                <a:gd name="connsiteY7" fmla="*/ 251 h 699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678" h="699838">
                  <a:moveTo>
                    <a:pt x="96" y="251"/>
                  </a:moveTo>
                  <a:cubicBezTo>
                    <a:pt x="-2705" y="10897"/>
                    <a:pt x="56126" y="438401"/>
                    <a:pt x="63970" y="497792"/>
                  </a:cubicBezTo>
                  <a:cubicBezTo>
                    <a:pt x="71814" y="557183"/>
                    <a:pt x="41558" y="324101"/>
                    <a:pt x="47161" y="356598"/>
                  </a:cubicBezTo>
                  <a:cubicBezTo>
                    <a:pt x="52764" y="389095"/>
                    <a:pt x="88623" y="653554"/>
                    <a:pt x="97588" y="692774"/>
                  </a:cubicBezTo>
                  <a:cubicBezTo>
                    <a:pt x="106553" y="731994"/>
                    <a:pt x="100949" y="595283"/>
                    <a:pt x="100949" y="591921"/>
                  </a:cubicBezTo>
                  <a:cubicBezTo>
                    <a:pt x="100949" y="588559"/>
                    <a:pt x="100950" y="698938"/>
                    <a:pt x="97588" y="672604"/>
                  </a:cubicBezTo>
                  <a:cubicBezTo>
                    <a:pt x="94226" y="646270"/>
                    <a:pt x="95347" y="547658"/>
                    <a:pt x="80779" y="433918"/>
                  </a:cubicBezTo>
                  <a:cubicBezTo>
                    <a:pt x="66211" y="320178"/>
                    <a:pt x="2897" y="-10395"/>
                    <a:pt x="96" y="2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4" name="フリーフォーム 1113">
              <a:extLst>
                <a:ext uri="{FF2B5EF4-FFF2-40B4-BE49-F238E27FC236}">
                  <a16:creationId xmlns:a16="http://schemas.microsoft.com/office/drawing/2014/main" id="{F115A727-C0F2-8ED1-80ED-4F7C1ABB59E6}"/>
                </a:ext>
              </a:extLst>
            </p:cNvPr>
            <p:cNvSpPr/>
            <p:nvPr/>
          </p:nvSpPr>
          <p:spPr>
            <a:xfrm>
              <a:off x="5259567" y="4847662"/>
              <a:ext cx="430096" cy="108306"/>
            </a:xfrm>
            <a:custGeom>
              <a:avLst/>
              <a:gdLst>
                <a:gd name="connsiteX0" fmla="*/ 1595 w 430096"/>
                <a:gd name="connsiteY0" fmla="*/ 30259 h 108306"/>
                <a:gd name="connsiteX1" fmla="*/ 146151 w 430096"/>
                <a:gd name="connsiteY1" fmla="*/ 94132 h 108306"/>
                <a:gd name="connsiteX2" fmla="*/ 384836 w 430096"/>
                <a:gd name="connsiteY2" fmla="*/ 13450 h 108306"/>
                <a:gd name="connsiteX3" fmla="*/ 277259 w 430096"/>
                <a:gd name="connsiteY3" fmla="*/ 63876 h 108306"/>
                <a:gd name="connsiteX4" fmla="*/ 428539 w 430096"/>
                <a:gd name="connsiteY4" fmla="*/ 3 h 108306"/>
                <a:gd name="connsiteX5" fmla="*/ 357942 w 430096"/>
                <a:gd name="connsiteY5" fmla="*/ 67238 h 108306"/>
                <a:gd name="connsiteX6" fmla="*/ 391559 w 430096"/>
                <a:gd name="connsiteY6" fmla="*/ 107579 h 108306"/>
                <a:gd name="connsiteX7" fmla="*/ 398283 w 430096"/>
                <a:gd name="connsiteY7" fmla="*/ 33620 h 108306"/>
                <a:gd name="connsiteX8" fmla="*/ 327686 w 430096"/>
                <a:gd name="connsiteY8" fmla="*/ 57153 h 108306"/>
                <a:gd name="connsiteX9" fmla="*/ 152874 w 430096"/>
                <a:gd name="connsiteY9" fmla="*/ 97494 h 108306"/>
                <a:gd name="connsiteX10" fmla="*/ 173045 w 430096"/>
                <a:gd name="connsiteY10" fmla="*/ 33620 h 108306"/>
                <a:gd name="connsiteX11" fmla="*/ 236918 w 430096"/>
                <a:gd name="connsiteY11" fmla="*/ 73962 h 108306"/>
                <a:gd name="connsiteX12" fmla="*/ 1595 w 430096"/>
                <a:gd name="connsiteY12" fmla="*/ 30259 h 108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0096" h="108306">
                  <a:moveTo>
                    <a:pt x="1595" y="30259"/>
                  </a:moveTo>
                  <a:cubicBezTo>
                    <a:pt x="-13533" y="33621"/>
                    <a:pt x="82278" y="96933"/>
                    <a:pt x="146151" y="94132"/>
                  </a:cubicBezTo>
                  <a:cubicBezTo>
                    <a:pt x="210024" y="91331"/>
                    <a:pt x="362985" y="18493"/>
                    <a:pt x="384836" y="13450"/>
                  </a:cubicBezTo>
                  <a:cubicBezTo>
                    <a:pt x="406687" y="8407"/>
                    <a:pt x="269975" y="66117"/>
                    <a:pt x="277259" y="63876"/>
                  </a:cubicBezTo>
                  <a:cubicBezTo>
                    <a:pt x="284543" y="61635"/>
                    <a:pt x="415092" y="-557"/>
                    <a:pt x="428539" y="3"/>
                  </a:cubicBezTo>
                  <a:cubicBezTo>
                    <a:pt x="441986" y="563"/>
                    <a:pt x="364105" y="49309"/>
                    <a:pt x="357942" y="67238"/>
                  </a:cubicBezTo>
                  <a:cubicBezTo>
                    <a:pt x="351779" y="85167"/>
                    <a:pt x="384836" y="113182"/>
                    <a:pt x="391559" y="107579"/>
                  </a:cubicBezTo>
                  <a:cubicBezTo>
                    <a:pt x="398282" y="101976"/>
                    <a:pt x="408929" y="42024"/>
                    <a:pt x="398283" y="33620"/>
                  </a:cubicBezTo>
                  <a:cubicBezTo>
                    <a:pt x="387638" y="25216"/>
                    <a:pt x="368588" y="46507"/>
                    <a:pt x="327686" y="57153"/>
                  </a:cubicBezTo>
                  <a:cubicBezTo>
                    <a:pt x="286785" y="67799"/>
                    <a:pt x="178648" y="101416"/>
                    <a:pt x="152874" y="97494"/>
                  </a:cubicBezTo>
                  <a:cubicBezTo>
                    <a:pt x="127101" y="93572"/>
                    <a:pt x="159038" y="37542"/>
                    <a:pt x="173045" y="33620"/>
                  </a:cubicBezTo>
                  <a:cubicBezTo>
                    <a:pt x="187052" y="29698"/>
                    <a:pt x="269975" y="71161"/>
                    <a:pt x="236918" y="73962"/>
                  </a:cubicBezTo>
                  <a:cubicBezTo>
                    <a:pt x="203861" y="76763"/>
                    <a:pt x="16723" y="26897"/>
                    <a:pt x="1595" y="302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5" name="フリーフォーム 1114">
              <a:extLst>
                <a:ext uri="{FF2B5EF4-FFF2-40B4-BE49-F238E27FC236}">
                  <a16:creationId xmlns:a16="http://schemas.microsoft.com/office/drawing/2014/main" id="{0AFD58BD-D799-0246-D541-ED23E2F5C52D}"/>
                </a:ext>
              </a:extLst>
            </p:cNvPr>
            <p:cNvSpPr/>
            <p:nvPr/>
          </p:nvSpPr>
          <p:spPr>
            <a:xfrm>
              <a:off x="6137357" y="3390324"/>
              <a:ext cx="428066" cy="479067"/>
            </a:xfrm>
            <a:custGeom>
              <a:avLst/>
              <a:gdLst>
                <a:gd name="connsiteX0" fmla="*/ 418084 w 428066"/>
                <a:gd name="connsiteY0" fmla="*/ 11782 h 479067"/>
                <a:gd name="connsiteX1" fmla="*/ 165952 w 428066"/>
                <a:gd name="connsiteY1" fmla="*/ 263914 h 479067"/>
                <a:gd name="connsiteX2" fmla="*/ 1225 w 428066"/>
                <a:gd name="connsiteY2" fmla="*/ 418555 h 479067"/>
                <a:gd name="connsiteX3" fmla="*/ 249996 w 428066"/>
                <a:gd name="connsiteY3" fmla="*/ 189955 h 479067"/>
                <a:gd name="connsiteX4" fmla="*/ 273528 w 428066"/>
                <a:gd name="connsiteY4" fmla="*/ 304255 h 479067"/>
                <a:gd name="connsiteX5" fmla="*/ 273528 w 428066"/>
                <a:gd name="connsiteY5" fmla="*/ 479067 h 479067"/>
                <a:gd name="connsiteX6" fmla="*/ 273528 w 428066"/>
                <a:gd name="connsiteY6" fmla="*/ 263914 h 479067"/>
                <a:gd name="connsiteX7" fmla="*/ 307146 w 428066"/>
                <a:gd name="connsiteY7" fmla="*/ 99188 h 479067"/>
                <a:gd name="connsiteX8" fmla="*/ 219740 w 428066"/>
                <a:gd name="connsiteY8" fmla="*/ 189955 h 479067"/>
                <a:gd name="connsiteX9" fmla="*/ 364296 w 428066"/>
                <a:gd name="connsiteY9" fmla="*/ 55485 h 479067"/>
                <a:gd name="connsiteX10" fmla="*/ 418084 w 428066"/>
                <a:gd name="connsiteY10" fmla="*/ 11782 h 479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8066" h="479067">
                  <a:moveTo>
                    <a:pt x="418084" y="11782"/>
                  </a:moveTo>
                  <a:cubicBezTo>
                    <a:pt x="385027" y="46520"/>
                    <a:pt x="235428" y="196119"/>
                    <a:pt x="165952" y="263914"/>
                  </a:cubicBezTo>
                  <a:cubicBezTo>
                    <a:pt x="96476" y="331709"/>
                    <a:pt x="-12782" y="430882"/>
                    <a:pt x="1225" y="418555"/>
                  </a:cubicBezTo>
                  <a:cubicBezTo>
                    <a:pt x="15232" y="406229"/>
                    <a:pt x="204612" y="209005"/>
                    <a:pt x="249996" y="189955"/>
                  </a:cubicBezTo>
                  <a:cubicBezTo>
                    <a:pt x="295380" y="170905"/>
                    <a:pt x="269606" y="256070"/>
                    <a:pt x="273528" y="304255"/>
                  </a:cubicBezTo>
                  <a:cubicBezTo>
                    <a:pt x="277450" y="352440"/>
                    <a:pt x="273528" y="479067"/>
                    <a:pt x="273528" y="479067"/>
                  </a:cubicBezTo>
                  <a:cubicBezTo>
                    <a:pt x="273528" y="472344"/>
                    <a:pt x="267925" y="327227"/>
                    <a:pt x="273528" y="263914"/>
                  </a:cubicBezTo>
                  <a:cubicBezTo>
                    <a:pt x="279131" y="200601"/>
                    <a:pt x="316111" y="111514"/>
                    <a:pt x="307146" y="99188"/>
                  </a:cubicBezTo>
                  <a:cubicBezTo>
                    <a:pt x="298181" y="86862"/>
                    <a:pt x="210215" y="197239"/>
                    <a:pt x="219740" y="189955"/>
                  </a:cubicBezTo>
                  <a:cubicBezTo>
                    <a:pt x="229265" y="182671"/>
                    <a:pt x="334600" y="83500"/>
                    <a:pt x="364296" y="55485"/>
                  </a:cubicBezTo>
                  <a:cubicBezTo>
                    <a:pt x="393992" y="27470"/>
                    <a:pt x="451141" y="-22956"/>
                    <a:pt x="418084" y="1178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6" name="フリーフォーム 1115">
              <a:extLst>
                <a:ext uri="{FF2B5EF4-FFF2-40B4-BE49-F238E27FC236}">
                  <a16:creationId xmlns:a16="http://schemas.microsoft.com/office/drawing/2014/main" id="{E117B1D7-4C75-F2D7-9344-A56BA0729BF8}"/>
                </a:ext>
              </a:extLst>
            </p:cNvPr>
            <p:cNvSpPr/>
            <p:nvPr/>
          </p:nvSpPr>
          <p:spPr>
            <a:xfrm>
              <a:off x="6460805" y="3180228"/>
              <a:ext cx="103945" cy="751204"/>
            </a:xfrm>
            <a:custGeom>
              <a:avLst/>
              <a:gdLst>
                <a:gd name="connsiteX0" fmla="*/ 507 w 103945"/>
                <a:gd name="connsiteY0" fmla="*/ 3363 h 751204"/>
                <a:gd name="connsiteX1" fmla="*/ 74466 w 103945"/>
                <a:gd name="connsiteY1" fmla="*/ 544607 h 751204"/>
                <a:gd name="connsiteX2" fmla="*/ 81189 w 103945"/>
                <a:gd name="connsiteY2" fmla="*/ 406775 h 751204"/>
                <a:gd name="connsiteX3" fmla="*/ 87913 w 103945"/>
                <a:gd name="connsiteY3" fmla="*/ 749675 h 751204"/>
                <a:gd name="connsiteX4" fmla="*/ 101360 w 103945"/>
                <a:gd name="connsiteY4" fmla="*/ 521075 h 751204"/>
                <a:gd name="connsiteX5" fmla="*/ 30763 w 103945"/>
                <a:gd name="connsiteY5" fmla="*/ 245410 h 751204"/>
                <a:gd name="connsiteX6" fmla="*/ 40848 w 103945"/>
                <a:gd name="connsiteY6" fmla="*/ 312646 h 751204"/>
                <a:gd name="connsiteX7" fmla="*/ 507 w 103945"/>
                <a:gd name="connsiteY7" fmla="*/ 3363 h 751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945" h="751204">
                  <a:moveTo>
                    <a:pt x="507" y="3363"/>
                  </a:moveTo>
                  <a:cubicBezTo>
                    <a:pt x="6110" y="42023"/>
                    <a:pt x="61019" y="477372"/>
                    <a:pt x="74466" y="544607"/>
                  </a:cubicBezTo>
                  <a:cubicBezTo>
                    <a:pt x="87913" y="611842"/>
                    <a:pt x="78948" y="372597"/>
                    <a:pt x="81189" y="406775"/>
                  </a:cubicBezTo>
                  <a:cubicBezTo>
                    <a:pt x="83430" y="440953"/>
                    <a:pt x="84551" y="730625"/>
                    <a:pt x="87913" y="749675"/>
                  </a:cubicBezTo>
                  <a:cubicBezTo>
                    <a:pt x="91275" y="768725"/>
                    <a:pt x="110885" y="605119"/>
                    <a:pt x="101360" y="521075"/>
                  </a:cubicBezTo>
                  <a:cubicBezTo>
                    <a:pt x="91835" y="437031"/>
                    <a:pt x="40848" y="280148"/>
                    <a:pt x="30763" y="245410"/>
                  </a:cubicBezTo>
                  <a:cubicBezTo>
                    <a:pt x="20678" y="210672"/>
                    <a:pt x="44210" y="354108"/>
                    <a:pt x="40848" y="312646"/>
                  </a:cubicBezTo>
                  <a:cubicBezTo>
                    <a:pt x="37486" y="271184"/>
                    <a:pt x="-5096" y="-35297"/>
                    <a:pt x="507" y="336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7" name="フリーフォーム 1116">
              <a:extLst>
                <a:ext uri="{FF2B5EF4-FFF2-40B4-BE49-F238E27FC236}">
                  <a16:creationId xmlns:a16="http://schemas.microsoft.com/office/drawing/2014/main" id="{037019BD-DF56-873F-8F6F-3A0A23CC0DE4}"/>
                </a:ext>
              </a:extLst>
            </p:cNvPr>
            <p:cNvSpPr/>
            <p:nvPr/>
          </p:nvSpPr>
          <p:spPr>
            <a:xfrm>
              <a:off x="5326874" y="3714116"/>
              <a:ext cx="646383" cy="743673"/>
            </a:xfrm>
            <a:custGeom>
              <a:avLst/>
              <a:gdLst>
                <a:gd name="connsiteX0" fmla="*/ 1523 w 646383"/>
                <a:gd name="connsiteY0" fmla="*/ 634 h 743673"/>
                <a:gd name="connsiteX1" fmla="*/ 374679 w 646383"/>
                <a:gd name="connsiteY1" fmla="*/ 259490 h 743673"/>
                <a:gd name="connsiteX2" fmla="*/ 640258 w 646383"/>
                <a:gd name="connsiteY2" fmla="*/ 266213 h 743673"/>
                <a:gd name="connsiteX3" fmla="*/ 552852 w 646383"/>
                <a:gd name="connsiteY3" fmla="*/ 326725 h 743673"/>
                <a:gd name="connsiteX4" fmla="*/ 455361 w 646383"/>
                <a:gd name="connsiteY4" fmla="*/ 743584 h 743673"/>
                <a:gd name="connsiteX5" fmla="*/ 542767 w 646383"/>
                <a:gd name="connsiteY5" fmla="*/ 363705 h 743673"/>
                <a:gd name="connsiteX6" fmla="*/ 458723 w 646383"/>
                <a:gd name="connsiteY6" fmla="*/ 306555 h 743673"/>
                <a:gd name="connsiteX7" fmla="*/ 599917 w 646383"/>
                <a:gd name="connsiteY7" fmla="*/ 330087 h 743673"/>
                <a:gd name="connsiteX8" fmla="*/ 334338 w 646383"/>
                <a:gd name="connsiteY8" fmla="*/ 266213 h 743673"/>
                <a:gd name="connsiteX9" fmla="*/ 384764 w 646383"/>
                <a:gd name="connsiteY9" fmla="*/ 272937 h 743673"/>
                <a:gd name="connsiteX10" fmla="*/ 246932 w 646383"/>
                <a:gd name="connsiteY10" fmla="*/ 188893 h 743673"/>
                <a:gd name="connsiteX11" fmla="*/ 1523 w 646383"/>
                <a:gd name="connsiteY11" fmla="*/ 634 h 743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6383" h="743673">
                  <a:moveTo>
                    <a:pt x="1523" y="634"/>
                  </a:moveTo>
                  <a:cubicBezTo>
                    <a:pt x="22814" y="12400"/>
                    <a:pt x="268223" y="215227"/>
                    <a:pt x="374679" y="259490"/>
                  </a:cubicBezTo>
                  <a:cubicBezTo>
                    <a:pt x="481135" y="303753"/>
                    <a:pt x="610563" y="255007"/>
                    <a:pt x="640258" y="266213"/>
                  </a:cubicBezTo>
                  <a:cubicBezTo>
                    <a:pt x="669953" y="277419"/>
                    <a:pt x="583668" y="247163"/>
                    <a:pt x="552852" y="326725"/>
                  </a:cubicBezTo>
                  <a:cubicBezTo>
                    <a:pt x="522036" y="406287"/>
                    <a:pt x="457042" y="737421"/>
                    <a:pt x="455361" y="743584"/>
                  </a:cubicBezTo>
                  <a:cubicBezTo>
                    <a:pt x="453680" y="749747"/>
                    <a:pt x="542207" y="436543"/>
                    <a:pt x="542767" y="363705"/>
                  </a:cubicBezTo>
                  <a:cubicBezTo>
                    <a:pt x="543327" y="290867"/>
                    <a:pt x="449198" y="312158"/>
                    <a:pt x="458723" y="306555"/>
                  </a:cubicBezTo>
                  <a:cubicBezTo>
                    <a:pt x="468248" y="300952"/>
                    <a:pt x="620648" y="336811"/>
                    <a:pt x="599917" y="330087"/>
                  </a:cubicBezTo>
                  <a:cubicBezTo>
                    <a:pt x="579186" y="323363"/>
                    <a:pt x="370197" y="275738"/>
                    <a:pt x="334338" y="266213"/>
                  </a:cubicBezTo>
                  <a:cubicBezTo>
                    <a:pt x="298479" y="256688"/>
                    <a:pt x="399332" y="285824"/>
                    <a:pt x="384764" y="272937"/>
                  </a:cubicBezTo>
                  <a:cubicBezTo>
                    <a:pt x="370196" y="260050"/>
                    <a:pt x="305763" y="233716"/>
                    <a:pt x="246932" y="188893"/>
                  </a:cubicBezTo>
                  <a:cubicBezTo>
                    <a:pt x="188101" y="144070"/>
                    <a:pt x="-19768" y="-11132"/>
                    <a:pt x="1523" y="63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8" name="フリーフォーム 1117">
              <a:extLst>
                <a:ext uri="{FF2B5EF4-FFF2-40B4-BE49-F238E27FC236}">
                  <a16:creationId xmlns:a16="http://schemas.microsoft.com/office/drawing/2014/main" id="{8E6367B8-BA67-6CA6-8E6F-75A4916D06B1}"/>
                </a:ext>
              </a:extLst>
            </p:cNvPr>
            <p:cNvSpPr/>
            <p:nvPr/>
          </p:nvSpPr>
          <p:spPr>
            <a:xfrm>
              <a:off x="5794609" y="3935328"/>
              <a:ext cx="303637" cy="888463"/>
            </a:xfrm>
            <a:custGeom>
              <a:avLst/>
              <a:gdLst>
                <a:gd name="connsiteX0" fmla="*/ 303632 w 303637"/>
                <a:gd name="connsiteY0" fmla="*/ 1298 h 888463"/>
                <a:gd name="connsiteX1" fmla="*/ 115373 w 303637"/>
                <a:gd name="connsiteY1" fmla="*/ 512287 h 888463"/>
                <a:gd name="connsiteX2" fmla="*/ 142267 w 303637"/>
                <a:gd name="connsiteY2" fmla="*/ 603054 h 888463"/>
                <a:gd name="connsiteX3" fmla="*/ 118735 w 303637"/>
                <a:gd name="connsiteY3" fmla="*/ 566075 h 888463"/>
                <a:gd name="connsiteX4" fmla="*/ 226312 w 303637"/>
                <a:gd name="connsiteY4" fmla="*/ 878719 h 888463"/>
                <a:gd name="connsiteX5" fmla="*/ 192694 w 303637"/>
                <a:gd name="connsiteY5" fmla="*/ 781228 h 888463"/>
                <a:gd name="connsiteX6" fmla="*/ 1073 w 303637"/>
                <a:gd name="connsiteY6" fmla="*/ 498840 h 888463"/>
                <a:gd name="connsiteX7" fmla="*/ 115373 w 303637"/>
                <a:gd name="connsiteY7" fmla="*/ 592969 h 888463"/>
                <a:gd name="connsiteX8" fmla="*/ 122097 w 303637"/>
                <a:gd name="connsiteY8" fmla="*/ 307219 h 888463"/>
                <a:gd name="connsiteX9" fmla="*/ 108650 w 303637"/>
                <a:gd name="connsiteY9" fmla="*/ 364369 h 888463"/>
                <a:gd name="connsiteX10" fmla="*/ 303632 w 303637"/>
                <a:gd name="connsiteY10" fmla="*/ 1298 h 888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3637" h="888463">
                  <a:moveTo>
                    <a:pt x="303632" y="1298"/>
                  </a:moveTo>
                  <a:cubicBezTo>
                    <a:pt x="304752" y="25951"/>
                    <a:pt x="142267" y="411994"/>
                    <a:pt x="115373" y="512287"/>
                  </a:cubicBezTo>
                  <a:cubicBezTo>
                    <a:pt x="88479" y="612580"/>
                    <a:pt x="141707" y="594089"/>
                    <a:pt x="142267" y="603054"/>
                  </a:cubicBezTo>
                  <a:cubicBezTo>
                    <a:pt x="142827" y="612019"/>
                    <a:pt x="104727" y="520131"/>
                    <a:pt x="118735" y="566075"/>
                  </a:cubicBezTo>
                  <a:cubicBezTo>
                    <a:pt x="132743" y="612019"/>
                    <a:pt x="226312" y="878719"/>
                    <a:pt x="226312" y="878719"/>
                  </a:cubicBezTo>
                  <a:cubicBezTo>
                    <a:pt x="238638" y="914578"/>
                    <a:pt x="230234" y="844541"/>
                    <a:pt x="192694" y="781228"/>
                  </a:cubicBezTo>
                  <a:cubicBezTo>
                    <a:pt x="155154" y="717915"/>
                    <a:pt x="13960" y="530216"/>
                    <a:pt x="1073" y="498840"/>
                  </a:cubicBezTo>
                  <a:cubicBezTo>
                    <a:pt x="-11814" y="467464"/>
                    <a:pt x="95202" y="624906"/>
                    <a:pt x="115373" y="592969"/>
                  </a:cubicBezTo>
                  <a:cubicBezTo>
                    <a:pt x="135544" y="561032"/>
                    <a:pt x="123217" y="345319"/>
                    <a:pt x="122097" y="307219"/>
                  </a:cubicBezTo>
                  <a:cubicBezTo>
                    <a:pt x="120976" y="269119"/>
                    <a:pt x="81756" y="418157"/>
                    <a:pt x="108650" y="364369"/>
                  </a:cubicBezTo>
                  <a:cubicBezTo>
                    <a:pt x="135544" y="310581"/>
                    <a:pt x="302512" y="-23355"/>
                    <a:pt x="303632" y="12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9" name="フリーフォーム 1118">
              <a:extLst>
                <a:ext uri="{FF2B5EF4-FFF2-40B4-BE49-F238E27FC236}">
                  <a16:creationId xmlns:a16="http://schemas.microsoft.com/office/drawing/2014/main" id="{B1FC9EFA-C9F3-0469-B661-E7D74AF50E7D}"/>
                </a:ext>
              </a:extLst>
            </p:cNvPr>
            <p:cNvSpPr/>
            <p:nvPr/>
          </p:nvSpPr>
          <p:spPr>
            <a:xfrm>
              <a:off x="5424492" y="4919881"/>
              <a:ext cx="613116" cy="440990"/>
            </a:xfrm>
            <a:custGeom>
              <a:avLst/>
              <a:gdLst>
                <a:gd name="connsiteX0" fmla="*/ 572896 w 613116"/>
                <a:gd name="connsiteY0" fmla="*/ 28637 h 440990"/>
                <a:gd name="connsiteX1" fmla="*/ 14843 w 613116"/>
                <a:gd name="connsiteY1" fmla="*/ 428687 h 440990"/>
                <a:gd name="connsiteX2" fmla="*/ 196379 w 613116"/>
                <a:gd name="connsiteY2" fmla="*/ 337919 h 440990"/>
                <a:gd name="connsiteX3" fmla="*/ 576258 w 613116"/>
                <a:gd name="connsiteY3" fmla="*/ 331195 h 440990"/>
                <a:gd name="connsiteX4" fmla="*/ 139229 w 613116"/>
                <a:gd name="connsiteY4" fmla="*/ 344643 h 440990"/>
                <a:gd name="connsiteX5" fmla="*/ 193017 w 613116"/>
                <a:gd name="connsiteY5" fmla="*/ 307663 h 440990"/>
                <a:gd name="connsiteX6" fmla="*/ 297232 w 613116"/>
                <a:gd name="connsiteY6" fmla="*/ 257237 h 440990"/>
                <a:gd name="connsiteX7" fmla="*/ 216549 w 613116"/>
                <a:gd name="connsiteY7" fmla="*/ 284131 h 440990"/>
                <a:gd name="connsiteX8" fmla="*/ 529193 w 613116"/>
                <a:gd name="connsiteY8" fmla="*/ 58893 h 440990"/>
                <a:gd name="connsiteX9" fmla="*/ 572896 w 613116"/>
                <a:gd name="connsiteY9" fmla="*/ 28637 h 440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3116" h="440990">
                  <a:moveTo>
                    <a:pt x="572896" y="28637"/>
                  </a:moveTo>
                  <a:cubicBezTo>
                    <a:pt x="487171" y="90269"/>
                    <a:pt x="77596" y="377140"/>
                    <a:pt x="14843" y="428687"/>
                  </a:cubicBezTo>
                  <a:cubicBezTo>
                    <a:pt x="-47910" y="480234"/>
                    <a:pt x="102810" y="354168"/>
                    <a:pt x="196379" y="337919"/>
                  </a:cubicBezTo>
                  <a:cubicBezTo>
                    <a:pt x="289948" y="321670"/>
                    <a:pt x="585783" y="330074"/>
                    <a:pt x="576258" y="331195"/>
                  </a:cubicBezTo>
                  <a:cubicBezTo>
                    <a:pt x="566733" y="332316"/>
                    <a:pt x="203102" y="348565"/>
                    <a:pt x="139229" y="344643"/>
                  </a:cubicBezTo>
                  <a:cubicBezTo>
                    <a:pt x="75356" y="340721"/>
                    <a:pt x="166683" y="322231"/>
                    <a:pt x="193017" y="307663"/>
                  </a:cubicBezTo>
                  <a:cubicBezTo>
                    <a:pt x="219351" y="293095"/>
                    <a:pt x="293310" y="261159"/>
                    <a:pt x="297232" y="257237"/>
                  </a:cubicBezTo>
                  <a:cubicBezTo>
                    <a:pt x="301154" y="253315"/>
                    <a:pt x="177889" y="317188"/>
                    <a:pt x="216549" y="284131"/>
                  </a:cubicBezTo>
                  <a:cubicBezTo>
                    <a:pt x="255209" y="251074"/>
                    <a:pt x="468681" y="99794"/>
                    <a:pt x="529193" y="58893"/>
                  </a:cubicBezTo>
                  <a:cubicBezTo>
                    <a:pt x="589705" y="17992"/>
                    <a:pt x="658621" y="-32995"/>
                    <a:pt x="572896" y="2863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0" name="フリーフォーム 1119">
              <a:extLst>
                <a:ext uri="{FF2B5EF4-FFF2-40B4-BE49-F238E27FC236}">
                  <a16:creationId xmlns:a16="http://schemas.microsoft.com/office/drawing/2014/main" id="{43944F0A-C61D-49A5-2F32-7DA914408B1A}"/>
                </a:ext>
              </a:extLst>
            </p:cNvPr>
            <p:cNvSpPr/>
            <p:nvPr/>
          </p:nvSpPr>
          <p:spPr>
            <a:xfrm>
              <a:off x="3632776" y="1813941"/>
              <a:ext cx="730514" cy="960718"/>
            </a:xfrm>
            <a:custGeom>
              <a:avLst/>
              <a:gdLst>
                <a:gd name="connsiteX0" fmla="*/ 683730 w 730514"/>
                <a:gd name="connsiteY0" fmla="*/ 35030 h 960718"/>
                <a:gd name="connsiteX1" fmla="*/ 202998 w 730514"/>
                <a:gd name="connsiteY1" fmla="*/ 488868 h 960718"/>
                <a:gd name="connsiteX2" fmla="*/ 1292 w 730514"/>
                <a:gd name="connsiteY2" fmla="*/ 589721 h 960718"/>
                <a:gd name="connsiteX3" fmla="*/ 287042 w 730514"/>
                <a:gd name="connsiteY3" fmla="*/ 451888 h 960718"/>
                <a:gd name="connsiteX4" fmla="*/ 206359 w 730514"/>
                <a:gd name="connsiteY4" fmla="*/ 535933 h 960718"/>
                <a:gd name="connsiteX5" fmla="*/ 162656 w 730514"/>
                <a:gd name="connsiteY5" fmla="*/ 784703 h 960718"/>
                <a:gd name="connsiteX6" fmla="*/ 202998 w 730514"/>
                <a:gd name="connsiteY6" fmla="*/ 683850 h 960718"/>
                <a:gd name="connsiteX7" fmla="*/ 162656 w 730514"/>
                <a:gd name="connsiteY7" fmla="*/ 959515 h 960718"/>
                <a:gd name="connsiteX8" fmla="*/ 219806 w 730514"/>
                <a:gd name="connsiteY8" fmla="*/ 556103 h 960718"/>
                <a:gd name="connsiteX9" fmla="*/ 239977 w 730514"/>
                <a:gd name="connsiteY9" fmla="*/ 408185 h 960718"/>
                <a:gd name="connsiteX10" fmla="*/ 152571 w 730514"/>
                <a:gd name="connsiteY10" fmla="*/ 482144 h 960718"/>
                <a:gd name="connsiteX11" fmla="*/ 653474 w 730514"/>
                <a:gd name="connsiteY11" fmla="*/ 78733 h 960718"/>
                <a:gd name="connsiteX12" fmla="*/ 683730 w 730514"/>
                <a:gd name="connsiteY12" fmla="*/ 35030 h 960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30514" h="960718">
                  <a:moveTo>
                    <a:pt x="683730" y="35030"/>
                  </a:moveTo>
                  <a:cubicBezTo>
                    <a:pt x="608651" y="103386"/>
                    <a:pt x="316738" y="396420"/>
                    <a:pt x="202998" y="488868"/>
                  </a:cubicBezTo>
                  <a:cubicBezTo>
                    <a:pt x="89258" y="581316"/>
                    <a:pt x="-12715" y="595884"/>
                    <a:pt x="1292" y="589721"/>
                  </a:cubicBezTo>
                  <a:cubicBezTo>
                    <a:pt x="15299" y="583558"/>
                    <a:pt x="252864" y="460853"/>
                    <a:pt x="287042" y="451888"/>
                  </a:cubicBezTo>
                  <a:cubicBezTo>
                    <a:pt x="321220" y="442923"/>
                    <a:pt x="227090" y="480464"/>
                    <a:pt x="206359" y="535933"/>
                  </a:cubicBezTo>
                  <a:cubicBezTo>
                    <a:pt x="185628" y="591402"/>
                    <a:pt x="163216" y="760050"/>
                    <a:pt x="162656" y="784703"/>
                  </a:cubicBezTo>
                  <a:cubicBezTo>
                    <a:pt x="162096" y="809356"/>
                    <a:pt x="202998" y="654715"/>
                    <a:pt x="202998" y="683850"/>
                  </a:cubicBezTo>
                  <a:cubicBezTo>
                    <a:pt x="202998" y="712985"/>
                    <a:pt x="159855" y="980806"/>
                    <a:pt x="162656" y="959515"/>
                  </a:cubicBezTo>
                  <a:cubicBezTo>
                    <a:pt x="165457" y="938224"/>
                    <a:pt x="206919" y="647991"/>
                    <a:pt x="219806" y="556103"/>
                  </a:cubicBezTo>
                  <a:cubicBezTo>
                    <a:pt x="232693" y="464215"/>
                    <a:pt x="251183" y="420511"/>
                    <a:pt x="239977" y="408185"/>
                  </a:cubicBezTo>
                  <a:cubicBezTo>
                    <a:pt x="228771" y="395859"/>
                    <a:pt x="152571" y="482144"/>
                    <a:pt x="152571" y="482144"/>
                  </a:cubicBezTo>
                  <a:lnTo>
                    <a:pt x="653474" y="78733"/>
                  </a:lnTo>
                  <a:cubicBezTo>
                    <a:pt x="739759" y="7576"/>
                    <a:pt x="758809" y="-33326"/>
                    <a:pt x="683730" y="3503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1" name="フリーフォーム 1120">
              <a:extLst>
                <a:ext uri="{FF2B5EF4-FFF2-40B4-BE49-F238E27FC236}">
                  <a16:creationId xmlns:a16="http://schemas.microsoft.com/office/drawing/2014/main" id="{BA5771EC-5666-DCBC-C26C-B3AF04205C46}"/>
                </a:ext>
              </a:extLst>
            </p:cNvPr>
            <p:cNvSpPr/>
            <p:nvPr/>
          </p:nvSpPr>
          <p:spPr>
            <a:xfrm>
              <a:off x="5992381" y="2221406"/>
              <a:ext cx="489779" cy="1049633"/>
            </a:xfrm>
            <a:custGeom>
              <a:avLst/>
              <a:gdLst>
                <a:gd name="connsiteX0" fmla="*/ 15093 w 489779"/>
                <a:gd name="connsiteY0" fmla="*/ 27615 h 1049633"/>
                <a:gd name="connsiteX1" fmla="*/ 68881 w 489779"/>
                <a:gd name="connsiteY1" fmla="*/ 141915 h 1049633"/>
                <a:gd name="connsiteX2" fmla="*/ 317651 w 489779"/>
                <a:gd name="connsiteY2" fmla="*/ 605838 h 1049633"/>
                <a:gd name="connsiteX3" fmla="*/ 294119 w 489779"/>
                <a:gd name="connsiteY3" fmla="*/ 498262 h 1049633"/>
                <a:gd name="connsiteX4" fmla="*/ 485740 w 489779"/>
                <a:gd name="connsiteY4" fmla="*/ 1042868 h 1049633"/>
                <a:gd name="connsiteX5" fmla="*/ 408419 w 489779"/>
                <a:gd name="connsiteY5" fmla="*/ 763841 h 1049633"/>
                <a:gd name="connsiteX6" fmla="*/ 220160 w 489779"/>
                <a:gd name="connsiteY6" fmla="*/ 195703 h 1049633"/>
                <a:gd name="connsiteX7" fmla="*/ 300843 w 489779"/>
                <a:gd name="connsiteY7" fmla="*/ 595753 h 1049633"/>
                <a:gd name="connsiteX8" fmla="*/ 15093 w 489779"/>
                <a:gd name="connsiteY8" fmla="*/ 27615 h 1049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9779" h="1049633">
                  <a:moveTo>
                    <a:pt x="15093" y="27615"/>
                  </a:moveTo>
                  <a:cubicBezTo>
                    <a:pt x="-23567" y="-48025"/>
                    <a:pt x="18455" y="45545"/>
                    <a:pt x="68881" y="141915"/>
                  </a:cubicBezTo>
                  <a:cubicBezTo>
                    <a:pt x="119307" y="238286"/>
                    <a:pt x="280111" y="546447"/>
                    <a:pt x="317651" y="605838"/>
                  </a:cubicBezTo>
                  <a:cubicBezTo>
                    <a:pt x="355191" y="665229"/>
                    <a:pt x="266104" y="425424"/>
                    <a:pt x="294119" y="498262"/>
                  </a:cubicBezTo>
                  <a:cubicBezTo>
                    <a:pt x="322134" y="571100"/>
                    <a:pt x="466690" y="998605"/>
                    <a:pt x="485740" y="1042868"/>
                  </a:cubicBezTo>
                  <a:cubicBezTo>
                    <a:pt x="504790" y="1087131"/>
                    <a:pt x="452682" y="905035"/>
                    <a:pt x="408419" y="763841"/>
                  </a:cubicBezTo>
                  <a:cubicBezTo>
                    <a:pt x="364156" y="622647"/>
                    <a:pt x="238089" y="223718"/>
                    <a:pt x="220160" y="195703"/>
                  </a:cubicBezTo>
                  <a:cubicBezTo>
                    <a:pt x="202231" y="167688"/>
                    <a:pt x="340624" y="626009"/>
                    <a:pt x="300843" y="595753"/>
                  </a:cubicBezTo>
                  <a:cubicBezTo>
                    <a:pt x="261062" y="565497"/>
                    <a:pt x="53753" y="103255"/>
                    <a:pt x="15093" y="2761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2" name="フリーフォーム 1121">
              <a:extLst>
                <a:ext uri="{FF2B5EF4-FFF2-40B4-BE49-F238E27FC236}">
                  <a16:creationId xmlns:a16="http://schemas.microsoft.com/office/drawing/2014/main" id="{98B4299E-D240-7454-3474-EB01DC09F943}"/>
                </a:ext>
              </a:extLst>
            </p:cNvPr>
            <p:cNvSpPr/>
            <p:nvPr/>
          </p:nvSpPr>
          <p:spPr>
            <a:xfrm>
              <a:off x="3719475" y="4367534"/>
              <a:ext cx="315306" cy="909110"/>
            </a:xfrm>
            <a:custGeom>
              <a:avLst/>
              <a:gdLst>
                <a:gd name="connsiteX0" fmla="*/ 1999 w 315306"/>
                <a:gd name="connsiteY0" fmla="*/ 2760 h 909110"/>
                <a:gd name="connsiteX1" fmla="*/ 193619 w 315306"/>
                <a:gd name="connsiteY1" fmla="*/ 564175 h 909110"/>
                <a:gd name="connsiteX2" fmla="*/ 183534 w 315306"/>
                <a:gd name="connsiteY2" fmla="*/ 533919 h 909110"/>
                <a:gd name="connsiteX3" fmla="*/ 314643 w 315306"/>
                <a:gd name="connsiteY3" fmla="*/ 907075 h 909110"/>
                <a:gd name="connsiteX4" fmla="*/ 223875 w 315306"/>
                <a:gd name="connsiteY4" fmla="*/ 661666 h 909110"/>
                <a:gd name="connsiteX5" fmla="*/ 1999 w 315306"/>
                <a:gd name="connsiteY5" fmla="*/ 207828 h 909110"/>
                <a:gd name="connsiteX6" fmla="*/ 109575 w 315306"/>
                <a:gd name="connsiteY6" fmla="*/ 342298 h 909110"/>
                <a:gd name="connsiteX7" fmla="*/ 1999 w 315306"/>
                <a:gd name="connsiteY7" fmla="*/ 2760 h 909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5306" h="909110">
                  <a:moveTo>
                    <a:pt x="1999" y="2760"/>
                  </a:moveTo>
                  <a:cubicBezTo>
                    <a:pt x="16006" y="39739"/>
                    <a:pt x="163363" y="475649"/>
                    <a:pt x="193619" y="564175"/>
                  </a:cubicBezTo>
                  <a:cubicBezTo>
                    <a:pt x="223875" y="652701"/>
                    <a:pt x="163363" y="476769"/>
                    <a:pt x="183534" y="533919"/>
                  </a:cubicBezTo>
                  <a:cubicBezTo>
                    <a:pt x="203705" y="591069"/>
                    <a:pt x="307920" y="885784"/>
                    <a:pt x="314643" y="907075"/>
                  </a:cubicBezTo>
                  <a:cubicBezTo>
                    <a:pt x="321366" y="928366"/>
                    <a:pt x="275982" y="778207"/>
                    <a:pt x="223875" y="661666"/>
                  </a:cubicBezTo>
                  <a:cubicBezTo>
                    <a:pt x="171768" y="545125"/>
                    <a:pt x="21049" y="261056"/>
                    <a:pt x="1999" y="207828"/>
                  </a:cubicBezTo>
                  <a:cubicBezTo>
                    <a:pt x="-17051" y="154600"/>
                    <a:pt x="106213" y="372554"/>
                    <a:pt x="109575" y="342298"/>
                  </a:cubicBezTo>
                  <a:cubicBezTo>
                    <a:pt x="112937" y="312042"/>
                    <a:pt x="-12008" y="-34219"/>
                    <a:pt x="1999" y="276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3" name="フリーフォーム 1122">
              <a:extLst>
                <a:ext uri="{FF2B5EF4-FFF2-40B4-BE49-F238E27FC236}">
                  <a16:creationId xmlns:a16="http://schemas.microsoft.com/office/drawing/2014/main" id="{39E2DE6C-205D-0259-4ED0-945ADD61E970}"/>
                </a:ext>
              </a:extLst>
            </p:cNvPr>
            <p:cNvSpPr/>
            <p:nvPr/>
          </p:nvSpPr>
          <p:spPr>
            <a:xfrm>
              <a:off x="3575840" y="3198268"/>
              <a:ext cx="105392" cy="880754"/>
            </a:xfrm>
            <a:custGeom>
              <a:avLst/>
              <a:gdLst>
                <a:gd name="connsiteX0" fmla="*/ 21248 w 105392"/>
                <a:gd name="connsiteY0" fmla="*/ 2132 h 880754"/>
                <a:gd name="connsiteX1" fmla="*/ 41419 w 105392"/>
                <a:gd name="connsiteY1" fmla="*/ 610611 h 880754"/>
                <a:gd name="connsiteX2" fmla="*/ 105292 w 105392"/>
                <a:gd name="connsiteY2" fmla="*/ 876191 h 880754"/>
                <a:gd name="connsiteX3" fmla="*/ 54866 w 105392"/>
                <a:gd name="connsiteY3" fmla="*/ 745082 h 880754"/>
                <a:gd name="connsiteX4" fmla="*/ 4439 w 105392"/>
                <a:gd name="connsiteY4" fmla="*/ 331585 h 880754"/>
                <a:gd name="connsiteX5" fmla="*/ 4439 w 105392"/>
                <a:gd name="connsiteY5" fmla="*/ 405544 h 880754"/>
                <a:gd name="connsiteX6" fmla="*/ 21248 w 105392"/>
                <a:gd name="connsiteY6" fmla="*/ 2132 h 880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392" h="880754">
                  <a:moveTo>
                    <a:pt x="21248" y="2132"/>
                  </a:moveTo>
                  <a:cubicBezTo>
                    <a:pt x="27411" y="36310"/>
                    <a:pt x="27412" y="464935"/>
                    <a:pt x="41419" y="610611"/>
                  </a:cubicBezTo>
                  <a:cubicBezTo>
                    <a:pt x="55426" y="756288"/>
                    <a:pt x="103051" y="853779"/>
                    <a:pt x="105292" y="876191"/>
                  </a:cubicBezTo>
                  <a:cubicBezTo>
                    <a:pt x="107533" y="898603"/>
                    <a:pt x="71675" y="835850"/>
                    <a:pt x="54866" y="745082"/>
                  </a:cubicBezTo>
                  <a:cubicBezTo>
                    <a:pt x="38057" y="654314"/>
                    <a:pt x="12844" y="388175"/>
                    <a:pt x="4439" y="331585"/>
                  </a:cubicBezTo>
                  <a:cubicBezTo>
                    <a:pt x="-3966" y="274995"/>
                    <a:pt x="1637" y="455971"/>
                    <a:pt x="4439" y="405544"/>
                  </a:cubicBezTo>
                  <a:cubicBezTo>
                    <a:pt x="7240" y="355118"/>
                    <a:pt x="15085" y="-32046"/>
                    <a:pt x="21248" y="21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4" name="フリーフォーム 1123">
              <a:extLst>
                <a:ext uri="{FF2B5EF4-FFF2-40B4-BE49-F238E27FC236}">
                  <a16:creationId xmlns:a16="http://schemas.microsoft.com/office/drawing/2014/main" id="{52C75958-16BA-BEC6-980F-B8695A938C27}"/>
                </a:ext>
              </a:extLst>
            </p:cNvPr>
            <p:cNvSpPr/>
            <p:nvPr/>
          </p:nvSpPr>
          <p:spPr>
            <a:xfrm>
              <a:off x="6010763" y="3859248"/>
              <a:ext cx="202152" cy="1094206"/>
            </a:xfrm>
            <a:custGeom>
              <a:avLst/>
              <a:gdLst>
                <a:gd name="connsiteX0" fmla="*/ 201778 w 202152"/>
                <a:gd name="connsiteY0" fmla="*/ 58 h 1094206"/>
                <a:gd name="connsiteX1" fmla="*/ 107649 w 202152"/>
                <a:gd name="connsiteY1" fmla="*/ 400108 h 1094206"/>
                <a:gd name="connsiteX2" fmla="*/ 111011 w 202152"/>
                <a:gd name="connsiteY2" fmla="*/ 743008 h 1094206"/>
                <a:gd name="connsiteX3" fmla="*/ 97563 w 202152"/>
                <a:gd name="connsiteY3" fmla="*/ 618623 h 1094206"/>
                <a:gd name="connsiteX4" fmla="*/ 131181 w 202152"/>
                <a:gd name="connsiteY4" fmla="*/ 1089270 h 1094206"/>
                <a:gd name="connsiteX5" fmla="*/ 114372 w 202152"/>
                <a:gd name="connsiteY5" fmla="*/ 847223 h 1094206"/>
                <a:gd name="connsiteX6" fmla="*/ 90840 w 202152"/>
                <a:gd name="connsiteY6" fmla="*/ 561473 h 1094206"/>
                <a:gd name="connsiteX7" fmla="*/ 74031 w 202152"/>
                <a:gd name="connsiteY7" fmla="*/ 722837 h 1094206"/>
                <a:gd name="connsiteX8" fmla="*/ 72 w 202152"/>
                <a:gd name="connsiteY8" fmla="*/ 537940 h 1094206"/>
                <a:gd name="connsiteX9" fmla="*/ 60584 w 202152"/>
                <a:gd name="connsiteY9" fmla="*/ 642155 h 1094206"/>
                <a:gd name="connsiteX10" fmla="*/ 74031 w 202152"/>
                <a:gd name="connsiteY10" fmla="*/ 359767 h 1094206"/>
                <a:gd name="connsiteX11" fmla="*/ 67308 w 202152"/>
                <a:gd name="connsiteY11" fmla="*/ 369852 h 1094206"/>
                <a:gd name="connsiteX12" fmla="*/ 201778 w 202152"/>
                <a:gd name="connsiteY12" fmla="*/ 58 h 1094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2152" h="1094206">
                  <a:moveTo>
                    <a:pt x="201778" y="58"/>
                  </a:moveTo>
                  <a:cubicBezTo>
                    <a:pt x="208501" y="5101"/>
                    <a:pt x="122777" y="276283"/>
                    <a:pt x="107649" y="400108"/>
                  </a:cubicBezTo>
                  <a:cubicBezTo>
                    <a:pt x="92521" y="523933"/>
                    <a:pt x="112692" y="706589"/>
                    <a:pt x="111011" y="743008"/>
                  </a:cubicBezTo>
                  <a:cubicBezTo>
                    <a:pt x="109330" y="779427"/>
                    <a:pt x="94201" y="560913"/>
                    <a:pt x="97563" y="618623"/>
                  </a:cubicBezTo>
                  <a:cubicBezTo>
                    <a:pt x="100925" y="676333"/>
                    <a:pt x="128379" y="1051170"/>
                    <a:pt x="131181" y="1089270"/>
                  </a:cubicBezTo>
                  <a:cubicBezTo>
                    <a:pt x="133983" y="1127370"/>
                    <a:pt x="121095" y="935189"/>
                    <a:pt x="114372" y="847223"/>
                  </a:cubicBezTo>
                  <a:cubicBezTo>
                    <a:pt x="107649" y="759257"/>
                    <a:pt x="97563" y="582204"/>
                    <a:pt x="90840" y="561473"/>
                  </a:cubicBezTo>
                  <a:cubicBezTo>
                    <a:pt x="84116" y="540742"/>
                    <a:pt x="89159" y="726759"/>
                    <a:pt x="74031" y="722837"/>
                  </a:cubicBezTo>
                  <a:cubicBezTo>
                    <a:pt x="58903" y="718915"/>
                    <a:pt x="2313" y="551387"/>
                    <a:pt x="72" y="537940"/>
                  </a:cubicBezTo>
                  <a:cubicBezTo>
                    <a:pt x="-2169" y="524493"/>
                    <a:pt x="48258" y="671850"/>
                    <a:pt x="60584" y="642155"/>
                  </a:cubicBezTo>
                  <a:cubicBezTo>
                    <a:pt x="72910" y="612460"/>
                    <a:pt x="72910" y="405151"/>
                    <a:pt x="74031" y="359767"/>
                  </a:cubicBezTo>
                  <a:cubicBezTo>
                    <a:pt x="75152" y="314383"/>
                    <a:pt x="47698" y="422520"/>
                    <a:pt x="67308" y="369852"/>
                  </a:cubicBezTo>
                  <a:cubicBezTo>
                    <a:pt x="86918" y="317184"/>
                    <a:pt x="195055" y="-4985"/>
                    <a:pt x="201778" y="5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5" name="フリーフォーム 1124">
              <a:extLst>
                <a:ext uri="{FF2B5EF4-FFF2-40B4-BE49-F238E27FC236}">
                  <a16:creationId xmlns:a16="http://schemas.microsoft.com/office/drawing/2014/main" id="{5AB02C96-F1C7-5DC1-B473-53C1EE4FC217}"/>
                </a:ext>
              </a:extLst>
            </p:cNvPr>
            <p:cNvSpPr/>
            <p:nvPr/>
          </p:nvSpPr>
          <p:spPr>
            <a:xfrm>
              <a:off x="5422485" y="3844808"/>
              <a:ext cx="115586" cy="966704"/>
            </a:xfrm>
            <a:custGeom>
              <a:avLst/>
              <a:gdLst>
                <a:gd name="connsiteX0" fmla="*/ 41 w 115586"/>
                <a:gd name="connsiteY0" fmla="*/ 1051 h 966704"/>
                <a:gd name="connsiteX1" fmla="*/ 107618 w 115586"/>
                <a:gd name="connsiteY1" fmla="*/ 626339 h 966704"/>
                <a:gd name="connsiteX2" fmla="*/ 107618 w 115586"/>
                <a:gd name="connsiteY2" fmla="*/ 542295 h 966704"/>
                <a:gd name="connsiteX3" fmla="*/ 107618 w 115586"/>
                <a:gd name="connsiteY3" fmla="*/ 965877 h 966704"/>
                <a:gd name="connsiteX4" fmla="*/ 94171 w 115586"/>
                <a:gd name="connsiteY4" fmla="*/ 639786 h 966704"/>
                <a:gd name="connsiteX5" fmla="*/ 57191 w 115586"/>
                <a:gd name="connsiteY5" fmla="*/ 273354 h 966704"/>
                <a:gd name="connsiteX6" fmla="*/ 94171 w 115586"/>
                <a:gd name="connsiteY6" fmla="*/ 471698 h 966704"/>
                <a:gd name="connsiteX7" fmla="*/ 41 w 115586"/>
                <a:gd name="connsiteY7" fmla="*/ 1051 h 966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586" h="966704">
                  <a:moveTo>
                    <a:pt x="41" y="1051"/>
                  </a:moveTo>
                  <a:cubicBezTo>
                    <a:pt x="2282" y="26825"/>
                    <a:pt x="89689" y="536132"/>
                    <a:pt x="107618" y="626339"/>
                  </a:cubicBezTo>
                  <a:cubicBezTo>
                    <a:pt x="125548" y="716546"/>
                    <a:pt x="107618" y="542295"/>
                    <a:pt x="107618" y="542295"/>
                  </a:cubicBezTo>
                  <a:cubicBezTo>
                    <a:pt x="107618" y="598885"/>
                    <a:pt x="109859" y="949629"/>
                    <a:pt x="107618" y="965877"/>
                  </a:cubicBezTo>
                  <a:cubicBezTo>
                    <a:pt x="105377" y="982125"/>
                    <a:pt x="102575" y="755206"/>
                    <a:pt x="94171" y="639786"/>
                  </a:cubicBezTo>
                  <a:cubicBezTo>
                    <a:pt x="85767" y="524366"/>
                    <a:pt x="57191" y="301369"/>
                    <a:pt x="57191" y="273354"/>
                  </a:cubicBezTo>
                  <a:cubicBezTo>
                    <a:pt x="57191" y="245339"/>
                    <a:pt x="102015" y="512039"/>
                    <a:pt x="94171" y="471698"/>
                  </a:cubicBezTo>
                  <a:cubicBezTo>
                    <a:pt x="86327" y="431357"/>
                    <a:pt x="-2200" y="-24723"/>
                    <a:pt x="41" y="10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6" name="フリーフォーム 1125">
              <a:extLst>
                <a:ext uri="{FF2B5EF4-FFF2-40B4-BE49-F238E27FC236}">
                  <a16:creationId xmlns:a16="http://schemas.microsoft.com/office/drawing/2014/main" id="{B4EA2711-64D7-521F-D734-3D602E055F04}"/>
                </a:ext>
              </a:extLst>
            </p:cNvPr>
            <p:cNvSpPr/>
            <p:nvPr/>
          </p:nvSpPr>
          <p:spPr>
            <a:xfrm>
              <a:off x="5728810" y="4137701"/>
              <a:ext cx="123503" cy="835629"/>
            </a:xfrm>
            <a:custGeom>
              <a:avLst/>
              <a:gdLst>
                <a:gd name="connsiteX0" fmla="*/ 2999 w 123503"/>
                <a:gd name="connsiteY0" fmla="*/ 14078 h 835629"/>
                <a:gd name="connsiteX1" fmla="*/ 120661 w 123503"/>
                <a:gd name="connsiteY1" fmla="*/ 760390 h 835629"/>
                <a:gd name="connsiteX2" fmla="*/ 87043 w 123503"/>
                <a:gd name="connsiteY2" fmla="*/ 652814 h 835629"/>
                <a:gd name="connsiteX3" fmla="*/ 87043 w 123503"/>
                <a:gd name="connsiteY3" fmla="*/ 834349 h 835629"/>
                <a:gd name="connsiteX4" fmla="*/ 53425 w 123503"/>
                <a:gd name="connsiteY4" fmla="*/ 541875 h 835629"/>
                <a:gd name="connsiteX5" fmla="*/ 19808 w 123503"/>
                <a:gd name="connsiteY5" fmla="*/ 212423 h 835629"/>
                <a:gd name="connsiteX6" fmla="*/ 9722 w 123503"/>
                <a:gd name="connsiteY6" fmla="*/ 551961 h 835629"/>
                <a:gd name="connsiteX7" fmla="*/ 33255 w 123503"/>
                <a:gd name="connsiteY7" fmla="*/ 289743 h 835629"/>
                <a:gd name="connsiteX8" fmla="*/ 2999 w 123503"/>
                <a:gd name="connsiteY8" fmla="*/ 14078 h 835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503" h="835629">
                  <a:moveTo>
                    <a:pt x="2999" y="14078"/>
                  </a:moveTo>
                  <a:cubicBezTo>
                    <a:pt x="17567" y="92519"/>
                    <a:pt x="106654" y="653934"/>
                    <a:pt x="120661" y="760390"/>
                  </a:cubicBezTo>
                  <a:cubicBezTo>
                    <a:pt x="134668" y="866846"/>
                    <a:pt x="92646" y="640488"/>
                    <a:pt x="87043" y="652814"/>
                  </a:cubicBezTo>
                  <a:cubicBezTo>
                    <a:pt x="81440" y="665140"/>
                    <a:pt x="92646" y="852839"/>
                    <a:pt x="87043" y="834349"/>
                  </a:cubicBezTo>
                  <a:cubicBezTo>
                    <a:pt x="81440" y="815859"/>
                    <a:pt x="64631" y="645529"/>
                    <a:pt x="53425" y="541875"/>
                  </a:cubicBezTo>
                  <a:cubicBezTo>
                    <a:pt x="42219" y="438221"/>
                    <a:pt x="27092" y="210742"/>
                    <a:pt x="19808" y="212423"/>
                  </a:cubicBezTo>
                  <a:cubicBezTo>
                    <a:pt x="12524" y="214104"/>
                    <a:pt x="7481" y="539074"/>
                    <a:pt x="9722" y="551961"/>
                  </a:cubicBezTo>
                  <a:cubicBezTo>
                    <a:pt x="11963" y="564848"/>
                    <a:pt x="34936" y="372666"/>
                    <a:pt x="33255" y="289743"/>
                  </a:cubicBezTo>
                  <a:cubicBezTo>
                    <a:pt x="31574" y="206820"/>
                    <a:pt x="-11569" y="-64363"/>
                    <a:pt x="2999" y="140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7" name="フリーフォーム 1126">
              <a:extLst>
                <a:ext uri="{FF2B5EF4-FFF2-40B4-BE49-F238E27FC236}">
                  <a16:creationId xmlns:a16="http://schemas.microsoft.com/office/drawing/2014/main" id="{D6F623B8-6C4D-F97D-CA8F-01FCC1C7AB37}"/>
                </a:ext>
              </a:extLst>
            </p:cNvPr>
            <p:cNvSpPr/>
            <p:nvPr/>
          </p:nvSpPr>
          <p:spPr>
            <a:xfrm>
              <a:off x="5162920" y="5341835"/>
              <a:ext cx="814341" cy="225490"/>
            </a:xfrm>
            <a:custGeom>
              <a:avLst/>
              <a:gdLst>
                <a:gd name="connsiteX0" fmla="*/ 78071 w 814341"/>
                <a:gd name="connsiteY0" fmla="*/ 73968 h 225490"/>
                <a:gd name="connsiteX1" fmla="*/ 488206 w 814341"/>
                <a:gd name="connsiteY1" fmla="*/ 67244 h 225490"/>
                <a:gd name="connsiteX2" fmla="*/ 427695 w 814341"/>
                <a:gd name="connsiteY2" fmla="*/ 225247 h 225490"/>
                <a:gd name="connsiteX3" fmla="*/ 528548 w 814341"/>
                <a:gd name="connsiteY3" fmla="*/ 100862 h 225490"/>
                <a:gd name="connsiteX4" fmla="*/ 814298 w 814341"/>
                <a:gd name="connsiteY4" fmla="*/ 9 h 225490"/>
                <a:gd name="connsiteX5" fmla="*/ 548718 w 814341"/>
                <a:gd name="connsiteY5" fmla="*/ 94139 h 225490"/>
                <a:gd name="connsiteX6" fmla="*/ 367183 w 814341"/>
                <a:gd name="connsiteY6" fmla="*/ 10094 h 225490"/>
                <a:gd name="connsiteX7" fmla="*/ 20921 w 814341"/>
                <a:gd name="connsiteY7" fmla="*/ 80691 h 225490"/>
                <a:gd name="connsiteX8" fmla="*/ 78071 w 814341"/>
                <a:gd name="connsiteY8" fmla="*/ 73968 h 225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4341" h="225490">
                  <a:moveTo>
                    <a:pt x="78071" y="73968"/>
                  </a:moveTo>
                  <a:cubicBezTo>
                    <a:pt x="155952" y="71727"/>
                    <a:pt x="429935" y="42031"/>
                    <a:pt x="488206" y="67244"/>
                  </a:cubicBezTo>
                  <a:cubicBezTo>
                    <a:pt x="546477" y="92457"/>
                    <a:pt x="420971" y="219644"/>
                    <a:pt x="427695" y="225247"/>
                  </a:cubicBezTo>
                  <a:cubicBezTo>
                    <a:pt x="434419" y="230850"/>
                    <a:pt x="464114" y="138402"/>
                    <a:pt x="528548" y="100862"/>
                  </a:cubicBezTo>
                  <a:cubicBezTo>
                    <a:pt x="592982" y="63322"/>
                    <a:pt x="810936" y="1129"/>
                    <a:pt x="814298" y="9"/>
                  </a:cubicBezTo>
                  <a:cubicBezTo>
                    <a:pt x="817660" y="-1111"/>
                    <a:pt x="623237" y="92458"/>
                    <a:pt x="548718" y="94139"/>
                  </a:cubicBezTo>
                  <a:cubicBezTo>
                    <a:pt x="474199" y="95820"/>
                    <a:pt x="455149" y="12335"/>
                    <a:pt x="367183" y="10094"/>
                  </a:cubicBezTo>
                  <a:cubicBezTo>
                    <a:pt x="279217" y="7853"/>
                    <a:pt x="62383" y="69485"/>
                    <a:pt x="20921" y="80691"/>
                  </a:cubicBezTo>
                  <a:cubicBezTo>
                    <a:pt x="-20541" y="91897"/>
                    <a:pt x="190" y="76209"/>
                    <a:pt x="78071" y="739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8" name="フリーフォーム 1127">
              <a:extLst>
                <a:ext uri="{FF2B5EF4-FFF2-40B4-BE49-F238E27FC236}">
                  <a16:creationId xmlns:a16="http://schemas.microsoft.com/office/drawing/2014/main" id="{82B83074-4A53-5BDF-B300-55A6DA0A13EB}"/>
                </a:ext>
              </a:extLst>
            </p:cNvPr>
            <p:cNvSpPr/>
            <p:nvPr/>
          </p:nvSpPr>
          <p:spPr>
            <a:xfrm>
              <a:off x="3096973" y="3131329"/>
              <a:ext cx="392248" cy="1690736"/>
            </a:xfrm>
            <a:custGeom>
              <a:avLst/>
              <a:gdLst>
                <a:gd name="connsiteX0" fmla="*/ 7527 w 392248"/>
                <a:gd name="connsiteY0" fmla="*/ 8854 h 1690736"/>
                <a:gd name="connsiteX1" fmla="*/ 150262 w 392248"/>
                <a:gd name="connsiteY1" fmla="*/ 651165 h 1690736"/>
                <a:gd name="connsiteX2" fmla="*/ 159183 w 392248"/>
                <a:gd name="connsiteY2" fmla="*/ 468285 h 1690736"/>
                <a:gd name="connsiteX3" fmla="*/ 221630 w 392248"/>
                <a:gd name="connsiteY3" fmla="*/ 825124 h 1690736"/>
                <a:gd name="connsiteX4" fmla="*/ 163644 w 392248"/>
                <a:gd name="connsiteY4" fmla="*/ 673467 h 1690736"/>
                <a:gd name="connsiteX5" fmla="*/ 342063 w 392248"/>
                <a:gd name="connsiteY5" fmla="*/ 1231028 h 1690736"/>
                <a:gd name="connsiteX6" fmla="*/ 301919 w 392248"/>
                <a:gd name="connsiteY6" fmla="*/ 1074911 h 1690736"/>
                <a:gd name="connsiteX7" fmla="*/ 391128 w 392248"/>
                <a:gd name="connsiteY7" fmla="*/ 1681537 h 1690736"/>
                <a:gd name="connsiteX8" fmla="*/ 346524 w 392248"/>
                <a:gd name="connsiteY8" fmla="*/ 1409448 h 1690736"/>
                <a:gd name="connsiteX9" fmla="*/ 266235 w 392248"/>
                <a:gd name="connsiteY9" fmla="*/ 981241 h 1690736"/>
                <a:gd name="connsiteX10" fmla="*/ 159183 w 392248"/>
                <a:gd name="connsiteY10" fmla="*/ 414759 h 1690736"/>
                <a:gd name="connsiteX11" fmla="*/ 181486 w 392248"/>
                <a:gd name="connsiteY11" fmla="*/ 561955 h 1690736"/>
                <a:gd name="connsiteX12" fmla="*/ 56592 w 392248"/>
                <a:gd name="connsiteY12" fmla="*/ 280944 h 1690736"/>
                <a:gd name="connsiteX13" fmla="*/ 74434 w 392248"/>
                <a:gd name="connsiteY13" fmla="*/ 468285 h 1690736"/>
                <a:gd name="connsiteX14" fmla="*/ 34289 w 392248"/>
                <a:gd name="connsiteY14" fmla="*/ 178353 h 1690736"/>
                <a:gd name="connsiteX15" fmla="*/ 20908 w 392248"/>
                <a:gd name="connsiteY15" fmla="*/ 267563 h 1690736"/>
                <a:gd name="connsiteX16" fmla="*/ 7527 w 392248"/>
                <a:gd name="connsiteY16" fmla="*/ 8854 h 1690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2248" h="1690736">
                  <a:moveTo>
                    <a:pt x="7527" y="8854"/>
                  </a:moveTo>
                  <a:cubicBezTo>
                    <a:pt x="29086" y="72788"/>
                    <a:pt x="124986" y="574593"/>
                    <a:pt x="150262" y="651165"/>
                  </a:cubicBezTo>
                  <a:cubicBezTo>
                    <a:pt x="175538" y="727737"/>
                    <a:pt x="147288" y="439292"/>
                    <a:pt x="159183" y="468285"/>
                  </a:cubicBezTo>
                  <a:cubicBezTo>
                    <a:pt x="171078" y="497278"/>
                    <a:pt x="220887" y="790927"/>
                    <a:pt x="221630" y="825124"/>
                  </a:cubicBezTo>
                  <a:cubicBezTo>
                    <a:pt x="222374" y="859321"/>
                    <a:pt x="143572" y="605816"/>
                    <a:pt x="163644" y="673467"/>
                  </a:cubicBezTo>
                  <a:cubicBezTo>
                    <a:pt x="183716" y="741118"/>
                    <a:pt x="319017" y="1164121"/>
                    <a:pt x="342063" y="1231028"/>
                  </a:cubicBezTo>
                  <a:cubicBezTo>
                    <a:pt x="365109" y="1297935"/>
                    <a:pt x="293741" y="999826"/>
                    <a:pt x="301919" y="1074911"/>
                  </a:cubicBezTo>
                  <a:cubicBezTo>
                    <a:pt x="310097" y="1149996"/>
                    <a:pt x="383694" y="1625781"/>
                    <a:pt x="391128" y="1681537"/>
                  </a:cubicBezTo>
                  <a:cubicBezTo>
                    <a:pt x="398562" y="1737293"/>
                    <a:pt x="367339" y="1526164"/>
                    <a:pt x="346524" y="1409448"/>
                  </a:cubicBezTo>
                  <a:cubicBezTo>
                    <a:pt x="325709" y="1292732"/>
                    <a:pt x="297458" y="1147022"/>
                    <a:pt x="266235" y="981241"/>
                  </a:cubicBezTo>
                  <a:cubicBezTo>
                    <a:pt x="235012" y="815460"/>
                    <a:pt x="173308" y="484640"/>
                    <a:pt x="159183" y="414759"/>
                  </a:cubicBezTo>
                  <a:cubicBezTo>
                    <a:pt x="145058" y="344878"/>
                    <a:pt x="198585" y="584258"/>
                    <a:pt x="181486" y="561955"/>
                  </a:cubicBezTo>
                  <a:cubicBezTo>
                    <a:pt x="164388" y="539653"/>
                    <a:pt x="74434" y="296556"/>
                    <a:pt x="56592" y="280944"/>
                  </a:cubicBezTo>
                  <a:cubicBezTo>
                    <a:pt x="38750" y="265332"/>
                    <a:pt x="78151" y="485384"/>
                    <a:pt x="74434" y="468285"/>
                  </a:cubicBezTo>
                  <a:cubicBezTo>
                    <a:pt x="70717" y="451187"/>
                    <a:pt x="43210" y="211807"/>
                    <a:pt x="34289" y="178353"/>
                  </a:cubicBezTo>
                  <a:cubicBezTo>
                    <a:pt x="25368" y="144899"/>
                    <a:pt x="24625" y="287635"/>
                    <a:pt x="20908" y="267563"/>
                  </a:cubicBezTo>
                  <a:cubicBezTo>
                    <a:pt x="17191" y="247491"/>
                    <a:pt x="-14032" y="-55080"/>
                    <a:pt x="7527" y="88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9" name="フリーフォーム 1128">
              <a:extLst>
                <a:ext uri="{FF2B5EF4-FFF2-40B4-BE49-F238E27FC236}">
                  <a16:creationId xmlns:a16="http://schemas.microsoft.com/office/drawing/2014/main" id="{1EC3889D-CE65-B608-37D0-702BEE0A3566}"/>
                </a:ext>
              </a:extLst>
            </p:cNvPr>
            <p:cNvSpPr/>
            <p:nvPr/>
          </p:nvSpPr>
          <p:spPr>
            <a:xfrm>
              <a:off x="2854152" y="3031742"/>
              <a:ext cx="389163" cy="604388"/>
            </a:xfrm>
            <a:custGeom>
              <a:avLst/>
              <a:gdLst>
                <a:gd name="connsiteX0" fmla="*/ 560 w 389163"/>
                <a:gd name="connsiteY0" fmla="*/ 1390 h 604388"/>
                <a:gd name="connsiteX1" fmla="*/ 219124 w 389163"/>
                <a:gd name="connsiteY1" fmla="*/ 202112 h 604388"/>
                <a:gd name="connsiteX2" fmla="*/ 210203 w 389163"/>
                <a:gd name="connsiteY2" fmla="*/ 135204 h 604388"/>
                <a:gd name="connsiteX3" fmla="*/ 388623 w 389163"/>
                <a:gd name="connsiteY3" fmla="*/ 594635 h 604388"/>
                <a:gd name="connsiteX4" fmla="*/ 263729 w 389163"/>
                <a:gd name="connsiteY4" fmla="*/ 429597 h 604388"/>
                <a:gd name="connsiteX5" fmla="*/ 210203 w 389163"/>
                <a:gd name="connsiteY5" fmla="*/ 202112 h 604388"/>
                <a:gd name="connsiteX6" fmla="*/ 156677 w 389163"/>
                <a:gd name="connsiteY6" fmla="*/ 117362 h 604388"/>
                <a:gd name="connsiteX7" fmla="*/ 560 w 389163"/>
                <a:gd name="connsiteY7" fmla="*/ 1390 h 604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9163" h="604388">
                  <a:moveTo>
                    <a:pt x="560" y="1390"/>
                  </a:moveTo>
                  <a:cubicBezTo>
                    <a:pt x="10968" y="15515"/>
                    <a:pt x="184184" y="179810"/>
                    <a:pt x="219124" y="202112"/>
                  </a:cubicBezTo>
                  <a:cubicBezTo>
                    <a:pt x="254064" y="224414"/>
                    <a:pt x="181953" y="69784"/>
                    <a:pt x="210203" y="135204"/>
                  </a:cubicBezTo>
                  <a:cubicBezTo>
                    <a:pt x="238453" y="200624"/>
                    <a:pt x="379702" y="545570"/>
                    <a:pt x="388623" y="594635"/>
                  </a:cubicBezTo>
                  <a:cubicBezTo>
                    <a:pt x="397544" y="643700"/>
                    <a:pt x="293466" y="495017"/>
                    <a:pt x="263729" y="429597"/>
                  </a:cubicBezTo>
                  <a:cubicBezTo>
                    <a:pt x="233992" y="364177"/>
                    <a:pt x="228045" y="254151"/>
                    <a:pt x="210203" y="202112"/>
                  </a:cubicBezTo>
                  <a:cubicBezTo>
                    <a:pt x="192361" y="150073"/>
                    <a:pt x="185670" y="150072"/>
                    <a:pt x="156677" y="117362"/>
                  </a:cubicBezTo>
                  <a:cubicBezTo>
                    <a:pt x="127684" y="84652"/>
                    <a:pt x="-9848" y="-12735"/>
                    <a:pt x="560" y="13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0" name="フリーフォーム 1129">
              <a:extLst>
                <a:ext uri="{FF2B5EF4-FFF2-40B4-BE49-F238E27FC236}">
                  <a16:creationId xmlns:a16="http://schemas.microsoft.com/office/drawing/2014/main" id="{EB73F1B9-6FAF-F527-6B7C-4BFAD183BEC6}"/>
                </a:ext>
              </a:extLst>
            </p:cNvPr>
            <p:cNvSpPr/>
            <p:nvPr/>
          </p:nvSpPr>
          <p:spPr>
            <a:xfrm>
              <a:off x="2781264" y="3144866"/>
              <a:ext cx="310526" cy="347699"/>
            </a:xfrm>
            <a:custGeom>
              <a:avLst/>
              <a:gdLst>
                <a:gd name="connsiteX0" fmla="*/ 11001 w 310526"/>
                <a:gd name="connsiteY0" fmla="*/ 13159 h 347699"/>
                <a:gd name="connsiteX1" fmla="*/ 46685 w 310526"/>
                <a:gd name="connsiteY1" fmla="*/ 53304 h 347699"/>
                <a:gd name="connsiteX2" fmla="*/ 229565 w 310526"/>
                <a:gd name="connsiteY2" fmla="*/ 115751 h 347699"/>
                <a:gd name="connsiteX3" fmla="*/ 269710 w 310526"/>
                <a:gd name="connsiteY3" fmla="*/ 169276 h 347699"/>
                <a:gd name="connsiteX4" fmla="*/ 287552 w 310526"/>
                <a:gd name="connsiteY4" fmla="*/ 262947 h 347699"/>
                <a:gd name="connsiteX5" fmla="*/ 287552 w 310526"/>
                <a:gd name="connsiteY5" fmla="*/ 213881 h 347699"/>
                <a:gd name="connsiteX6" fmla="*/ 202802 w 310526"/>
                <a:gd name="connsiteY6" fmla="*/ 347696 h 347699"/>
                <a:gd name="connsiteX7" fmla="*/ 309854 w 310526"/>
                <a:gd name="connsiteY7" fmla="*/ 209421 h 347699"/>
                <a:gd name="connsiteX8" fmla="*/ 140356 w 310526"/>
                <a:gd name="connsiteY8" fmla="*/ 4238 h 347699"/>
                <a:gd name="connsiteX9" fmla="*/ 207263 w 310526"/>
                <a:gd name="connsiteY9" fmla="*/ 66685 h 347699"/>
                <a:gd name="connsiteX10" fmla="*/ 11001 w 310526"/>
                <a:gd name="connsiteY10" fmla="*/ 13159 h 347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10526" h="347699">
                  <a:moveTo>
                    <a:pt x="11001" y="13159"/>
                  </a:moveTo>
                  <a:cubicBezTo>
                    <a:pt x="-15762" y="10929"/>
                    <a:pt x="10258" y="36205"/>
                    <a:pt x="46685" y="53304"/>
                  </a:cubicBezTo>
                  <a:cubicBezTo>
                    <a:pt x="83112" y="70403"/>
                    <a:pt x="192394" y="96422"/>
                    <a:pt x="229565" y="115751"/>
                  </a:cubicBezTo>
                  <a:cubicBezTo>
                    <a:pt x="266736" y="135080"/>
                    <a:pt x="260046" y="144743"/>
                    <a:pt x="269710" y="169276"/>
                  </a:cubicBezTo>
                  <a:cubicBezTo>
                    <a:pt x="279375" y="193809"/>
                    <a:pt x="284578" y="255513"/>
                    <a:pt x="287552" y="262947"/>
                  </a:cubicBezTo>
                  <a:cubicBezTo>
                    <a:pt x="290526" y="270381"/>
                    <a:pt x="301677" y="199756"/>
                    <a:pt x="287552" y="213881"/>
                  </a:cubicBezTo>
                  <a:cubicBezTo>
                    <a:pt x="273427" y="228006"/>
                    <a:pt x="199085" y="348439"/>
                    <a:pt x="202802" y="347696"/>
                  </a:cubicBezTo>
                  <a:cubicBezTo>
                    <a:pt x="206519" y="346953"/>
                    <a:pt x="320262" y="266664"/>
                    <a:pt x="309854" y="209421"/>
                  </a:cubicBezTo>
                  <a:cubicBezTo>
                    <a:pt x="299446" y="152178"/>
                    <a:pt x="157455" y="28027"/>
                    <a:pt x="140356" y="4238"/>
                  </a:cubicBezTo>
                  <a:cubicBezTo>
                    <a:pt x="123257" y="-19551"/>
                    <a:pt x="231052" y="64455"/>
                    <a:pt x="207263" y="66685"/>
                  </a:cubicBezTo>
                  <a:cubicBezTo>
                    <a:pt x="183474" y="68915"/>
                    <a:pt x="37764" y="15389"/>
                    <a:pt x="11001" y="131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1" name="フリーフォーム 1130">
              <a:extLst>
                <a:ext uri="{FF2B5EF4-FFF2-40B4-BE49-F238E27FC236}">
                  <a16:creationId xmlns:a16="http://schemas.microsoft.com/office/drawing/2014/main" id="{E7F27B13-8CED-97E1-1CEC-9A49CE93CB66}"/>
                </a:ext>
              </a:extLst>
            </p:cNvPr>
            <p:cNvSpPr/>
            <p:nvPr/>
          </p:nvSpPr>
          <p:spPr>
            <a:xfrm>
              <a:off x="2880769" y="3050564"/>
              <a:ext cx="274321" cy="1130881"/>
            </a:xfrm>
            <a:custGeom>
              <a:avLst/>
              <a:gdLst>
                <a:gd name="connsiteX0" fmla="*/ 54232 w 274321"/>
                <a:gd name="connsiteY0" fmla="*/ 410 h 1130881"/>
                <a:gd name="connsiteX1" fmla="*/ 23009 w 274321"/>
                <a:gd name="connsiteY1" fmla="*/ 285881 h 1130881"/>
                <a:gd name="connsiteX2" fmla="*/ 89916 w 274321"/>
                <a:gd name="connsiteY2" fmla="*/ 464300 h 1130881"/>
                <a:gd name="connsiteX3" fmla="*/ 36390 w 274321"/>
                <a:gd name="connsiteY3" fmla="*/ 370630 h 1130881"/>
                <a:gd name="connsiteX4" fmla="*/ 192507 w 274321"/>
                <a:gd name="connsiteY4" fmla="*/ 874665 h 1130881"/>
                <a:gd name="connsiteX5" fmla="*/ 152363 w 274321"/>
                <a:gd name="connsiteY5" fmla="*/ 731930 h 1130881"/>
                <a:gd name="connsiteX6" fmla="*/ 272796 w 274321"/>
                <a:gd name="connsiteY6" fmla="*/ 1128913 h 1130881"/>
                <a:gd name="connsiteX7" fmla="*/ 205889 w 274321"/>
                <a:gd name="connsiteY7" fmla="*/ 861284 h 1130881"/>
                <a:gd name="connsiteX8" fmla="*/ 5167 w 274321"/>
                <a:gd name="connsiteY8" fmla="*/ 352788 h 1130881"/>
                <a:gd name="connsiteX9" fmla="*/ 54232 w 274321"/>
                <a:gd name="connsiteY9" fmla="*/ 410 h 1130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4321" h="1130881">
                  <a:moveTo>
                    <a:pt x="54232" y="410"/>
                  </a:moveTo>
                  <a:cubicBezTo>
                    <a:pt x="57206" y="-10741"/>
                    <a:pt x="17062" y="208566"/>
                    <a:pt x="23009" y="285881"/>
                  </a:cubicBezTo>
                  <a:cubicBezTo>
                    <a:pt x="28956" y="363196"/>
                    <a:pt x="87686" y="450175"/>
                    <a:pt x="89916" y="464300"/>
                  </a:cubicBezTo>
                  <a:cubicBezTo>
                    <a:pt x="92146" y="478425"/>
                    <a:pt x="19291" y="302236"/>
                    <a:pt x="36390" y="370630"/>
                  </a:cubicBezTo>
                  <a:cubicBezTo>
                    <a:pt x="53488" y="439024"/>
                    <a:pt x="173178" y="814448"/>
                    <a:pt x="192507" y="874665"/>
                  </a:cubicBezTo>
                  <a:cubicBezTo>
                    <a:pt x="211836" y="934882"/>
                    <a:pt x="138982" y="689555"/>
                    <a:pt x="152363" y="731930"/>
                  </a:cubicBezTo>
                  <a:cubicBezTo>
                    <a:pt x="165744" y="774305"/>
                    <a:pt x="263875" y="1107354"/>
                    <a:pt x="272796" y="1128913"/>
                  </a:cubicBezTo>
                  <a:cubicBezTo>
                    <a:pt x="281717" y="1150472"/>
                    <a:pt x="250494" y="990638"/>
                    <a:pt x="205889" y="861284"/>
                  </a:cubicBezTo>
                  <a:cubicBezTo>
                    <a:pt x="161284" y="731930"/>
                    <a:pt x="29700" y="490320"/>
                    <a:pt x="5167" y="352788"/>
                  </a:cubicBezTo>
                  <a:cubicBezTo>
                    <a:pt x="-19366" y="215256"/>
                    <a:pt x="51258" y="11561"/>
                    <a:pt x="54232" y="41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2" name="フリーフォーム 1131">
              <a:extLst>
                <a:ext uri="{FF2B5EF4-FFF2-40B4-BE49-F238E27FC236}">
                  <a16:creationId xmlns:a16="http://schemas.microsoft.com/office/drawing/2014/main" id="{503E86D1-F881-A851-F5BF-C59ECA185E6D}"/>
                </a:ext>
              </a:extLst>
            </p:cNvPr>
            <p:cNvSpPr/>
            <p:nvPr/>
          </p:nvSpPr>
          <p:spPr>
            <a:xfrm>
              <a:off x="2827617" y="3032010"/>
              <a:ext cx="317340" cy="1385147"/>
            </a:xfrm>
            <a:custGeom>
              <a:avLst/>
              <a:gdLst>
                <a:gd name="connsiteX0" fmla="*/ 71700 w 317340"/>
                <a:gd name="connsiteY0" fmla="*/ 1122 h 1385147"/>
                <a:gd name="connsiteX1" fmla="*/ 9253 w 317340"/>
                <a:gd name="connsiteY1" fmla="*/ 357961 h 1385147"/>
                <a:gd name="connsiteX2" fmla="*/ 71700 w 317340"/>
                <a:gd name="connsiteY2" fmla="*/ 563143 h 1385147"/>
                <a:gd name="connsiteX3" fmla="*/ 36016 w 317340"/>
                <a:gd name="connsiteY3" fmla="*/ 411487 h 1385147"/>
                <a:gd name="connsiteX4" fmla="*/ 187673 w 317340"/>
                <a:gd name="connsiteY4" fmla="*/ 911061 h 1385147"/>
                <a:gd name="connsiteX5" fmla="*/ 178752 w 317340"/>
                <a:gd name="connsiteY5" fmla="*/ 812930 h 1385147"/>
                <a:gd name="connsiteX6" fmla="*/ 259041 w 317340"/>
                <a:gd name="connsiteY6" fmla="*/ 1227756 h 1385147"/>
                <a:gd name="connsiteX7" fmla="*/ 317027 w 317340"/>
                <a:gd name="connsiteY7" fmla="*/ 1383873 h 1385147"/>
                <a:gd name="connsiteX8" fmla="*/ 276883 w 317340"/>
                <a:gd name="connsiteY8" fmla="*/ 1156388 h 1385147"/>
                <a:gd name="connsiteX9" fmla="*/ 169831 w 317340"/>
                <a:gd name="connsiteY9" fmla="*/ 732642 h 1385147"/>
                <a:gd name="connsiteX10" fmla="*/ 22635 w 317340"/>
                <a:gd name="connsiteY10" fmla="*/ 331198 h 1385147"/>
                <a:gd name="connsiteX11" fmla="*/ 22635 w 317340"/>
                <a:gd name="connsiteY11" fmla="*/ 411487 h 1385147"/>
                <a:gd name="connsiteX12" fmla="*/ 98463 w 317340"/>
                <a:gd name="connsiteY12" fmla="*/ 54648 h 1385147"/>
                <a:gd name="connsiteX13" fmla="*/ 332 w 317340"/>
                <a:gd name="connsiteY13" fmla="*/ 237528 h 1385147"/>
                <a:gd name="connsiteX14" fmla="*/ 71700 w 317340"/>
                <a:gd name="connsiteY14" fmla="*/ 1122 h 1385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7340" h="1385147">
                  <a:moveTo>
                    <a:pt x="71700" y="1122"/>
                  </a:moveTo>
                  <a:cubicBezTo>
                    <a:pt x="73187" y="21194"/>
                    <a:pt x="9253" y="264291"/>
                    <a:pt x="9253" y="357961"/>
                  </a:cubicBezTo>
                  <a:cubicBezTo>
                    <a:pt x="9253" y="451631"/>
                    <a:pt x="67240" y="554222"/>
                    <a:pt x="71700" y="563143"/>
                  </a:cubicBezTo>
                  <a:cubicBezTo>
                    <a:pt x="76160" y="572064"/>
                    <a:pt x="16687" y="353501"/>
                    <a:pt x="36016" y="411487"/>
                  </a:cubicBezTo>
                  <a:cubicBezTo>
                    <a:pt x="55345" y="469473"/>
                    <a:pt x="163884" y="844154"/>
                    <a:pt x="187673" y="911061"/>
                  </a:cubicBezTo>
                  <a:cubicBezTo>
                    <a:pt x="211462" y="977968"/>
                    <a:pt x="166857" y="760148"/>
                    <a:pt x="178752" y="812930"/>
                  </a:cubicBezTo>
                  <a:cubicBezTo>
                    <a:pt x="190647" y="865713"/>
                    <a:pt x="235995" y="1132599"/>
                    <a:pt x="259041" y="1227756"/>
                  </a:cubicBezTo>
                  <a:cubicBezTo>
                    <a:pt x="282087" y="1322913"/>
                    <a:pt x="314053" y="1395768"/>
                    <a:pt x="317027" y="1383873"/>
                  </a:cubicBezTo>
                  <a:cubicBezTo>
                    <a:pt x="320001" y="1371978"/>
                    <a:pt x="301416" y="1264926"/>
                    <a:pt x="276883" y="1156388"/>
                  </a:cubicBezTo>
                  <a:cubicBezTo>
                    <a:pt x="252350" y="1047850"/>
                    <a:pt x="212206" y="870174"/>
                    <a:pt x="169831" y="732642"/>
                  </a:cubicBezTo>
                  <a:cubicBezTo>
                    <a:pt x="127456" y="595110"/>
                    <a:pt x="47168" y="384724"/>
                    <a:pt x="22635" y="331198"/>
                  </a:cubicBezTo>
                  <a:cubicBezTo>
                    <a:pt x="-1898" y="277672"/>
                    <a:pt x="9997" y="457579"/>
                    <a:pt x="22635" y="411487"/>
                  </a:cubicBezTo>
                  <a:cubicBezTo>
                    <a:pt x="35273" y="365395"/>
                    <a:pt x="102180" y="83641"/>
                    <a:pt x="98463" y="54648"/>
                  </a:cubicBezTo>
                  <a:cubicBezTo>
                    <a:pt x="94746" y="25655"/>
                    <a:pt x="6279" y="238271"/>
                    <a:pt x="332" y="237528"/>
                  </a:cubicBezTo>
                  <a:cubicBezTo>
                    <a:pt x="-5615" y="236785"/>
                    <a:pt x="70213" y="-18950"/>
                    <a:pt x="71700" y="11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3" name="フリーフォーム 1132">
              <a:extLst>
                <a:ext uri="{FF2B5EF4-FFF2-40B4-BE49-F238E27FC236}">
                  <a16:creationId xmlns:a16="http://schemas.microsoft.com/office/drawing/2014/main" id="{64DE656D-27E1-1F5D-EC75-31FA7AEE8AC5}"/>
                </a:ext>
              </a:extLst>
            </p:cNvPr>
            <p:cNvSpPr/>
            <p:nvPr/>
          </p:nvSpPr>
          <p:spPr>
            <a:xfrm>
              <a:off x="3119004" y="3577679"/>
              <a:ext cx="271652" cy="592950"/>
            </a:xfrm>
            <a:custGeom>
              <a:avLst/>
              <a:gdLst>
                <a:gd name="connsiteX0" fmla="*/ 70245 w 271652"/>
                <a:gd name="connsiteY0" fmla="*/ 4093 h 592950"/>
                <a:gd name="connsiteX1" fmla="*/ 79166 w 271652"/>
                <a:gd name="connsiteY1" fmla="*/ 200354 h 592950"/>
                <a:gd name="connsiteX2" fmla="*/ 123771 w 271652"/>
                <a:gd name="connsiteY2" fmla="*/ 267261 h 592950"/>
                <a:gd name="connsiteX3" fmla="*/ 56863 w 271652"/>
                <a:gd name="connsiteY3" fmla="*/ 285103 h 592950"/>
                <a:gd name="connsiteX4" fmla="*/ 110389 w 271652"/>
                <a:gd name="connsiteY4" fmla="*/ 329708 h 592950"/>
                <a:gd name="connsiteX5" fmla="*/ 39021 w 271652"/>
                <a:gd name="connsiteY5" fmla="*/ 592877 h 592950"/>
                <a:gd name="connsiteX6" fmla="*/ 79166 w 271652"/>
                <a:gd name="connsiteY6" fmla="*/ 356471 h 592950"/>
                <a:gd name="connsiteX7" fmla="*/ 270967 w 271652"/>
                <a:gd name="connsiteY7" fmla="*/ 347550 h 592950"/>
                <a:gd name="connsiteX8" fmla="*/ 3337 w 271652"/>
                <a:gd name="connsiteY8" fmla="*/ 244959 h 592950"/>
                <a:gd name="connsiteX9" fmla="*/ 114850 w 271652"/>
                <a:gd name="connsiteY9" fmla="*/ 244959 h 592950"/>
                <a:gd name="connsiteX10" fmla="*/ 21179 w 271652"/>
                <a:gd name="connsiteY10" fmla="*/ 120065 h 592950"/>
                <a:gd name="connsiteX11" fmla="*/ 52403 w 271652"/>
                <a:gd name="connsiteY11" fmla="*/ 213736 h 592950"/>
                <a:gd name="connsiteX12" fmla="*/ 70245 w 271652"/>
                <a:gd name="connsiteY12" fmla="*/ 75461 h 592950"/>
                <a:gd name="connsiteX13" fmla="*/ 70245 w 271652"/>
                <a:gd name="connsiteY13" fmla="*/ 4093 h 59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1652" h="592950">
                  <a:moveTo>
                    <a:pt x="70245" y="4093"/>
                  </a:moveTo>
                  <a:cubicBezTo>
                    <a:pt x="71732" y="24909"/>
                    <a:pt x="70245" y="156493"/>
                    <a:pt x="79166" y="200354"/>
                  </a:cubicBezTo>
                  <a:cubicBezTo>
                    <a:pt x="88087" y="244215"/>
                    <a:pt x="127488" y="253136"/>
                    <a:pt x="123771" y="267261"/>
                  </a:cubicBezTo>
                  <a:cubicBezTo>
                    <a:pt x="120054" y="281386"/>
                    <a:pt x="59093" y="274695"/>
                    <a:pt x="56863" y="285103"/>
                  </a:cubicBezTo>
                  <a:cubicBezTo>
                    <a:pt x="54633" y="295511"/>
                    <a:pt x="113363" y="278412"/>
                    <a:pt x="110389" y="329708"/>
                  </a:cubicBezTo>
                  <a:cubicBezTo>
                    <a:pt x="107415" y="381004"/>
                    <a:pt x="44225" y="588417"/>
                    <a:pt x="39021" y="592877"/>
                  </a:cubicBezTo>
                  <a:cubicBezTo>
                    <a:pt x="33817" y="597337"/>
                    <a:pt x="40508" y="397359"/>
                    <a:pt x="79166" y="356471"/>
                  </a:cubicBezTo>
                  <a:cubicBezTo>
                    <a:pt x="117824" y="315583"/>
                    <a:pt x="283605" y="366135"/>
                    <a:pt x="270967" y="347550"/>
                  </a:cubicBezTo>
                  <a:cubicBezTo>
                    <a:pt x="258329" y="328965"/>
                    <a:pt x="29356" y="262058"/>
                    <a:pt x="3337" y="244959"/>
                  </a:cubicBezTo>
                  <a:cubicBezTo>
                    <a:pt x="-22683" y="227861"/>
                    <a:pt x="111876" y="265775"/>
                    <a:pt x="114850" y="244959"/>
                  </a:cubicBezTo>
                  <a:cubicBezTo>
                    <a:pt x="117824" y="224143"/>
                    <a:pt x="31587" y="125269"/>
                    <a:pt x="21179" y="120065"/>
                  </a:cubicBezTo>
                  <a:cubicBezTo>
                    <a:pt x="10771" y="114861"/>
                    <a:pt x="44225" y="221170"/>
                    <a:pt x="52403" y="213736"/>
                  </a:cubicBezTo>
                  <a:cubicBezTo>
                    <a:pt x="60581" y="206302"/>
                    <a:pt x="66528" y="103711"/>
                    <a:pt x="70245" y="75461"/>
                  </a:cubicBezTo>
                  <a:cubicBezTo>
                    <a:pt x="73962" y="47211"/>
                    <a:pt x="68758" y="-16723"/>
                    <a:pt x="70245" y="40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4" name="フリーフォーム 1133">
              <a:extLst>
                <a:ext uri="{FF2B5EF4-FFF2-40B4-BE49-F238E27FC236}">
                  <a16:creationId xmlns:a16="http://schemas.microsoft.com/office/drawing/2014/main" id="{0BB14F00-3AC0-0415-4154-49FDE12DD603}"/>
                </a:ext>
              </a:extLst>
            </p:cNvPr>
            <p:cNvSpPr/>
            <p:nvPr/>
          </p:nvSpPr>
          <p:spPr>
            <a:xfrm>
              <a:off x="3023301" y="3724464"/>
              <a:ext cx="441058" cy="1025999"/>
            </a:xfrm>
            <a:custGeom>
              <a:avLst/>
              <a:gdLst>
                <a:gd name="connsiteX0" fmla="*/ 910 w 441058"/>
                <a:gd name="connsiteY0" fmla="*/ 43 h 1025999"/>
                <a:gd name="connsiteX1" fmla="*/ 139185 w 441058"/>
                <a:gd name="connsiteY1" fmla="*/ 227528 h 1025999"/>
                <a:gd name="connsiteX2" fmla="*/ 255158 w 441058"/>
                <a:gd name="connsiteY2" fmla="*/ 481776 h 1025999"/>
                <a:gd name="connsiteX3" fmla="*/ 206092 w 441058"/>
                <a:gd name="connsiteY3" fmla="*/ 392566 h 1025999"/>
                <a:gd name="connsiteX4" fmla="*/ 317604 w 441058"/>
                <a:gd name="connsiteY4" fmla="*/ 499618 h 1025999"/>
                <a:gd name="connsiteX5" fmla="*/ 344367 w 441058"/>
                <a:gd name="connsiteY5" fmla="*/ 713721 h 1025999"/>
                <a:gd name="connsiteX6" fmla="*/ 348828 w 441058"/>
                <a:gd name="connsiteY6" fmla="*/ 660196 h 1025999"/>
                <a:gd name="connsiteX7" fmla="*/ 308683 w 441058"/>
                <a:gd name="connsiteY7" fmla="*/ 816313 h 1025999"/>
                <a:gd name="connsiteX8" fmla="*/ 246237 w 441058"/>
                <a:gd name="connsiteY8" fmla="*/ 1025956 h 1025999"/>
                <a:gd name="connsiteX9" fmla="*/ 326525 w 441058"/>
                <a:gd name="connsiteY9" fmla="*/ 798471 h 1025999"/>
                <a:gd name="connsiteX10" fmla="*/ 438038 w 441058"/>
                <a:gd name="connsiteY10" fmla="*/ 602209 h 1025999"/>
                <a:gd name="connsiteX11" fmla="*/ 397893 w 441058"/>
                <a:gd name="connsiteY11" fmla="*/ 628972 h 1025999"/>
                <a:gd name="connsiteX12" fmla="*/ 277460 w 441058"/>
                <a:gd name="connsiteY12" fmla="*/ 446092 h 1025999"/>
                <a:gd name="connsiteX13" fmla="*/ 228395 w 441058"/>
                <a:gd name="connsiteY13" fmla="*/ 401487 h 1025999"/>
                <a:gd name="connsiteX14" fmla="*/ 264079 w 441058"/>
                <a:gd name="connsiteY14" fmla="*/ 428250 h 1025999"/>
                <a:gd name="connsiteX15" fmla="*/ 210553 w 441058"/>
                <a:gd name="connsiteY15" fmla="*/ 245370 h 1025999"/>
                <a:gd name="connsiteX16" fmla="*/ 910 w 441058"/>
                <a:gd name="connsiteY16" fmla="*/ 43 h 102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1058" h="1025999">
                  <a:moveTo>
                    <a:pt x="910" y="43"/>
                  </a:moveTo>
                  <a:cubicBezTo>
                    <a:pt x="-10985" y="-2931"/>
                    <a:pt x="96810" y="147239"/>
                    <a:pt x="139185" y="227528"/>
                  </a:cubicBezTo>
                  <a:cubicBezTo>
                    <a:pt x="181560" y="307817"/>
                    <a:pt x="244007" y="454270"/>
                    <a:pt x="255158" y="481776"/>
                  </a:cubicBezTo>
                  <a:cubicBezTo>
                    <a:pt x="266309" y="509282"/>
                    <a:pt x="195684" y="389592"/>
                    <a:pt x="206092" y="392566"/>
                  </a:cubicBezTo>
                  <a:cubicBezTo>
                    <a:pt x="216500" y="395540"/>
                    <a:pt x="294558" y="446092"/>
                    <a:pt x="317604" y="499618"/>
                  </a:cubicBezTo>
                  <a:cubicBezTo>
                    <a:pt x="340650" y="553144"/>
                    <a:pt x="339163" y="686958"/>
                    <a:pt x="344367" y="713721"/>
                  </a:cubicBezTo>
                  <a:cubicBezTo>
                    <a:pt x="349571" y="740484"/>
                    <a:pt x="354775" y="643097"/>
                    <a:pt x="348828" y="660196"/>
                  </a:cubicBezTo>
                  <a:cubicBezTo>
                    <a:pt x="342881" y="677295"/>
                    <a:pt x="325781" y="755353"/>
                    <a:pt x="308683" y="816313"/>
                  </a:cubicBezTo>
                  <a:cubicBezTo>
                    <a:pt x="291585" y="877273"/>
                    <a:pt x="243263" y="1028930"/>
                    <a:pt x="246237" y="1025956"/>
                  </a:cubicBezTo>
                  <a:cubicBezTo>
                    <a:pt x="249211" y="1022982"/>
                    <a:pt x="294558" y="869095"/>
                    <a:pt x="326525" y="798471"/>
                  </a:cubicBezTo>
                  <a:cubicBezTo>
                    <a:pt x="358492" y="727847"/>
                    <a:pt x="426143" y="630459"/>
                    <a:pt x="438038" y="602209"/>
                  </a:cubicBezTo>
                  <a:cubicBezTo>
                    <a:pt x="449933" y="573959"/>
                    <a:pt x="424656" y="654991"/>
                    <a:pt x="397893" y="628972"/>
                  </a:cubicBezTo>
                  <a:cubicBezTo>
                    <a:pt x="371130" y="602953"/>
                    <a:pt x="305710" y="484006"/>
                    <a:pt x="277460" y="446092"/>
                  </a:cubicBezTo>
                  <a:cubicBezTo>
                    <a:pt x="249210" y="408178"/>
                    <a:pt x="230625" y="404461"/>
                    <a:pt x="228395" y="401487"/>
                  </a:cubicBezTo>
                  <a:cubicBezTo>
                    <a:pt x="226165" y="398513"/>
                    <a:pt x="267053" y="454270"/>
                    <a:pt x="264079" y="428250"/>
                  </a:cubicBezTo>
                  <a:cubicBezTo>
                    <a:pt x="261105" y="402231"/>
                    <a:pt x="252928" y="313764"/>
                    <a:pt x="210553" y="245370"/>
                  </a:cubicBezTo>
                  <a:cubicBezTo>
                    <a:pt x="168178" y="176976"/>
                    <a:pt x="12805" y="3017"/>
                    <a:pt x="910" y="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5" name="フリーフォーム 1134">
              <a:extLst>
                <a:ext uri="{FF2B5EF4-FFF2-40B4-BE49-F238E27FC236}">
                  <a16:creationId xmlns:a16="http://schemas.microsoft.com/office/drawing/2014/main" id="{C29A00AF-207C-6465-CA8F-183DBF45B60A}"/>
                </a:ext>
              </a:extLst>
            </p:cNvPr>
            <p:cNvSpPr/>
            <p:nvPr/>
          </p:nvSpPr>
          <p:spPr>
            <a:xfrm>
              <a:off x="6864084" y="3133533"/>
              <a:ext cx="381519" cy="1415260"/>
            </a:xfrm>
            <a:custGeom>
              <a:avLst/>
              <a:gdLst>
                <a:gd name="connsiteX0" fmla="*/ 379748 w 381519"/>
                <a:gd name="connsiteY0" fmla="*/ 33413 h 1415260"/>
                <a:gd name="connsiteX1" fmla="*/ 245934 w 381519"/>
                <a:gd name="connsiteY1" fmla="*/ 519607 h 1415260"/>
                <a:gd name="connsiteX2" fmla="*/ 263776 w 381519"/>
                <a:gd name="connsiteY2" fmla="*/ 492844 h 1415260"/>
                <a:gd name="connsiteX3" fmla="*/ 179026 w 381519"/>
                <a:gd name="connsiteY3" fmla="*/ 925511 h 1415260"/>
                <a:gd name="connsiteX4" fmla="*/ 205789 w 381519"/>
                <a:gd name="connsiteY4" fmla="*/ 831841 h 1415260"/>
                <a:gd name="connsiteX5" fmla="*/ 58593 w 381519"/>
                <a:gd name="connsiteY5" fmla="*/ 1318034 h 1415260"/>
                <a:gd name="connsiteX6" fmla="*/ 607 w 381519"/>
                <a:gd name="connsiteY6" fmla="*/ 1407244 h 1415260"/>
                <a:gd name="connsiteX7" fmla="*/ 89816 w 381519"/>
                <a:gd name="connsiteY7" fmla="*/ 1197601 h 1415260"/>
                <a:gd name="connsiteX8" fmla="*/ 165645 w 381519"/>
                <a:gd name="connsiteY8" fmla="*/ 684645 h 1415260"/>
                <a:gd name="connsiteX9" fmla="*/ 121040 w 381519"/>
                <a:gd name="connsiteY9" fmla="*/ 854143 h 1415260"/>
                <a:gd name="connsiteX10" fmla="*/ 303920 w 381519"/>
                <a:gd name="connsiteY10" fmla="*/ 341187 h 1415260"/>
                <a:gd name="connsiteX11" fmla="*/ 187947 w 381519"/>
                <a:gd name="connsiteY11" fmla="*/ 532988 h 1415260"/>
                <a:gd name="connsiteX12" fmla="*/ 303920 w 381519"/>
                <a:gd name="connsiteY12" fmla="*/ 251977 h 1415260"/>
                <a:gd name="connsiteX13" fmla="*/ 321762 w 381519"/>
                <a:gd name="connsiteY13" fmla="*/ 64637 h 1415260"/>
                <a:gd name="connsiteX14" fmla="*/ 379748 w 381519"/>
                <a:gd name="connsiteY14" fmla="*/ 33413 h 1415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519" h="1415260">
                  <a:moveTo>
                    <a:pt x="379748" y="33413"/>
                  </a:moveTo>
                  <a:cubicBezTo>
                    <a:pt x="367110" y="109241"/>
                    <a:pt x="265263" y="443035"/>
                    <a:pt x="245934" y="519607"/>
                  </a:cubicBezTo>
                  <a:cubicBezTo>
                    <a:pt x="226605" y="596179"/>
                    <a:pt x="274927" y="425193"/>
                    <a:pt x="263776" y="492844"/>
                  </a:cubicBezTo>
                  <a:cubicBezTo>
                    <a:pt x="252625" y="560495"/>
                    <a:pt x="188690" y="869012"/>
                    <a:pt x="179026" y="925511"/>
                  </a:cubicBezTo>
                  <a:cubicBezTo>
                    <a:pt x="169362" y="982010"/>
                    <a:pt x="225861" y="766421"/>
                    <a:pt x="205789" y="831841"/>
                  </a:cubicBezTo>
                  <a:cubicBezTo>
                    <a:pt x="185717" y="897261"/>
                    <a:pt x="92790" y="1222134"/>
                    <a:pt x="58593" y="1318034"/>
                  </a:cubicBezTo>
                  <a:cubicBezTo>
                    <a:pt x="24396" y="1413935"/>
                    <a:pt x="-4597" y="1427316"/>
                    <a:pt x="607" y="1407244"/>
                  </a:cubicBezTo>
                  <a:cubicBezTo>
                    <a:pt x="5811" y="1387172"/>
                    <a:pt x="62310" y="1318034"/>
                    <a:pt x="89816" y="1197601"/>
                  </a:cubicBezTo>
                  <a:cubicBezTo>
                    <a:pt x="117322" y="1077168"/>
                    <a:pt x="160441" y="741888"/>
                    <a:pt x="165645" y="684645"/>
                  </a:cubicBezTo>
                  <a:cubicBezTo>
                    <a:pt x="170849" y="627402"/>
                    <a:pt x="97994" y="911386"/>
                    <a:pt x="121040" y="854143"/>
                  </a:cubicBezTo>
                  <a:cubicBezTo>
                    <a:pt x="144086" y="796900"/>
                    <a:pt x="292769" y="394713"/>
                    <a:pt x="303920" y="341187"/>
                  </a:cubicBezTo>
                  <a:cubicBezTo>
                    <a:pt x="315071" y="287661"/>
                    <a:pt x="187947" y="547856"/>
                    <a:pt x="187947" y="532988"/>
                  </a:cubicBezTo>
                  <a:cubicBezTo>
                    <a:pt x="187947" y="518120"/>
                    <a:pt x="281617" y="330036"/>
                    <a:pt x="303920" y="251977"/>
                  </a:cubicBezTo>
                  <a:cubicBezTo>
                    <a:pt x="326223" y="173918"/>
                    <a:pt x="309867" y="99577"/>
                    <a:pt x="321762" y="64637"/>
                  </a:cubicBezTo>
                  <a:cubicBezTo>
                    <a:pt x="333657" y="29697"/>
                    <a:pt x="392386" y="-42415"/>
                    <a:pt x="379748" y="3341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6" name="フリーフォーム 1135">
              <a:extLst>
                <a:ext uri="{FF2B5EF4-FFF2-40B4-BE49-F238E27FC236}">
                  <a16:creationId xmlns:a16="http://schemas.microsoft.com/office/drawing/2014/main" id="{315C3398-2CD9-84F1-8E34-F599E9D00123}"/>
                </a:ext>
              </a:extLst>
            </p:cNvPr>
            <p:cNvSpPr/>
            <p:nvPr/>
          </p:nvSpPr>
          <p:spPr>
            <a:xfrm>
              <a:off x="6560966" y="3580717"/>
              <a:ext cx="265628" cy="1010606"/>
            </a:xfrm>
            <a:custGeom>
              <a:avLst/>
              <a:gdLst>
                <a:gd name="connsiteX0" fmla="*/ 241278 w 265628"/>
                <a:gd name="connsiteY0" fmla="*/ 36739 h 1010606"/>
                <a:gd name="connsiteX1" fmla="*/ 22714 w 265628"/>
                <a:gd name="connsiteY1" fmla="*/ 589839 h 1010606"/>
                <a:gd name="connsiteX2" fmla="*/ 94082 w 265628"/>
                <a:gd name="connsiteY2" fmla="*/ 531853 h 1010606"/>
                <a:gd name="connsiteX3" fmla="*/ 67319 w 265628"/>
                <a:gd name="connsiteY3" fmla="*/ 786101 h 1010606"/>
                <a:gd name="connsiteX4" fmla="*/ 120845 w 265628"/>
                <a:gd name="connsiteY4" fmla="*/ 1009125 h 1010606"/>
                <a:gd name="connsiteX5" fmla="*/ 76240 w 265628"/>
                <a:gd name="connsiteY5" fmla="*/ 870850 h 1010606"/>
                <a:gd name="connsiteX6" fmla="*/ 31635 w 265628"/>
                <a:gd name="connsiteY6" fmla="*/ 634444 h 1010606"/>
                <a:gd name="connsiteX7" fmla="*/ 412 w 265628"/>
                <a:gd name="connsiteY7" fmla="*/ 1000204 h 1010606"/>
                <a:gd name="connsiteX8" fmla="*/ 53937 w 265628"/>
                <a:gd name="connsiteY8" fmla="*/ 625523 h 1010606"/>
                <a:gd name="connsiteX9" fmla="*/ 245738 w 265628"/>
                <a:gd name="connsiteY9" fmla="*/ 299907 h 1010606"/>
                <a:gd name="connsiteX10" fmla="*/ 134226 w 265628"/>
                <a:gd name="connsiteY10" fmla="*/ 456024 h 1010606"/>
                <a:gd name="connsiteX11" fmla="*/ 160989 w 265628"/>
                <a:gd name="connsiteY11" fmla="*/ 299907 h 1010606"/>
                <a:gd name="connsiteX12" fmla="*/ 71779 w 265628"/>
                <a:gd name="connsiteY12" fmla="*/ 460485 h 1010606"/>
                <a:gd name="connsiteX13" fmla="*/ 241278 w 265628"/>
                <a:gd name="connsiteY13" fmla="*/ 99185 h 1010606"/>
                <a:gd name="connsiteX14" fmla="*/ 241278 w 265628"/>
                <a:gd name="connsiteY14" fmla="*/ 36739 h 1010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5628" h="1010606">
                  <a:moveTo>
                    <a:pt x="241278" y="36739"/>
                  </a:moveTo>
                  <a:cubicBezTo>
                    <a:pt x="204851" y="118515"/>
                    <a:pt x="47247" y="507320"/>
                    <a:pt x="22714" y="589839"/>
                  </a:cubicBezTo>
                  <a:cubicBezTo>
                    <a:pt x="-1819" y="672358"/>
                    <a:pt x="86648" y="499143"/>
                    <a:pt x="94082" y="531853"/>
                  </a:cubicBezTo>
                  <a:cubicBezTo>
                    <a:pt x="101516" y="564563"/>
                    <a:pt x="62859" y="706556"/>
                    <a:pt x="67319" y="786101"/>
                  </a:cubicBezTo>
                  <a:cubicBezTo>
                    <a:pt x="71779" y="865646"/>
                    <a:pt x="119358" y="995000"/>
                    <a:pt x="120845" y="1009125"/>
                  </a:cubicBezTo>
                  <a:cubicBezTo>
                    <a:pt x="122332" y="1023250"/>
                    <a:pt x="91108" y="933297"/>
                    <a:pt x="76240" y="870850"/>
                  </a:cubicBezTo>
                  <a:cubicBezTo>
                    <a:pt x="61372" y="808403"/>
                    <a:pt x="44273" y="612885"/>
                    <a:pt x="31635" y="634444"/>
                  </a:cubicBezTo>
                  <a:cubicBezTo>
                    <a:pt x="18997" y="656003"/>
                    <a:pt x="-3305" y="1001691"/>
                    <a:pt x="412" y="1000204"/>
                  </a:cubicBezTo>
                  <a:cubicBezTo>
                    <a:pt x="4129" y="998717"/>
                    <a:pt x="13049" y="742239"/>
                    <a:pt x="53937" y="625523"/>
                  </a:cubicBezTo>
                  <a:cubicBezTo>
                    <a:pt x="94825" y="508807"/>
                    <a:pt x="232356" y="328157"/>
                    <a:pt x="245738" y="299907"/>
                  </a:cubicBezTo>
                  <a:cubicBezTo>
                    <a:pt x="259120" y="271657"/>
                    <a:pt x="148351" y="456024"/>
                    <a:pt x="134226" y="456024"/>
                  </a:cubicBezTo>
                  <a:cubicBezTo>
                    <a:pt x="120101" y="456024"/>
                    <a:pt x="171397" y="299164"/>
                    <a:pt x="160989" y="299907"/>
                  </a:cubicBezTo>
                  <a:cubicBezTo>
                    <a:pt x="150581" y="300650"/>
                    <a:pt x="58398" y="493939"/>
                    <a:pt x="71779" y="460485"/>
                  </a:cubicBezTo>
                  <a:cubicBezTo>
                    <a:pt x="85160" y="427031"/>
                    <a:pt x="213028" y="173527"/>
                    <a:pt x="241278" y="99185"/>
                  </a:cubicBezTo>
                  <a:cubicBezTo>
                    <a:pt x="269528" y="24843"/>
                    <a:pt x="277705" y="-45037"/>
                    <a:pt x="241278" y="367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7" name="フリーフォーム 1136">
              <a:extLst>
                <a:ext uri="{FF2B5EF4-FFF2-40B4-BE49-F238E27FC236}">
                  <a16:creationId xmlns:a16="http://schemas.microsoft.com/office/drawing/2014/main" id="{95F7C6B9-3C15-A105-C847-3B31695D8442}"/>
                </a:ext>
              </a:extLst>
            </p:cNvPr>
            <p:cNvSpPr/>
            <p:nvPr/>
          </p:nvSpPr>
          <p:spPr>
            <a:xfrm>
              <a:off x="6663834" y="3852739"/>
              <a:ext cx="236553" cy="799769"/>
            </a:xfrm>
            <a:custGeom>
              <a:avLst/>
              <a:gdLst>
                <a:gd name="connsiteX0" fmla="*/ 236541 w 236553"/>
                <a:gd name="connsiteY0" fmla="*/ 1122 h 799769"/>
                <a:gd name="connsiteX1" fmla="*/ 80424 w 236553"/>
                <a:gd name="connsiteY1" fmla="*/ 299975 h 799769"/>
                <a:gd name="connsiteX2" fmla="*/ 53661 w 236553"/>
                <a:gd name="connsiteY2" fmla="*/ 442711 h 799769"/>
                <a:gd name="connsiteX3" fmla="*/ 17977 w 236553"/>
                <a:gd name="connsiteY3" fmla="*/ 393645 h 799769"/>
                <a:gd name="connsiteX4" fmla="*/ 26898 w 236553"/>
                <a:gd name="connsiteY4" fmla="*/ 616670 h 799769"/>
                <a:gd name="connsiteX5" fmla="*/ 135 w 236553"/>
                <a:gd name="connsiteY5" fmla="*/ 799550 h 799769"/>
                <a:gd name="connsiteX6" fmla="*/ 40279 w 236553"/>
                <a:gd name="connsiteY6" fmla="*/ 643433 h 799769"/>
                <a:gd name="connsiteX7" fmla="*/ 58121 w 236553"/>
                <a:gd name="connsiteY7" fmla="*/ 219686 h 799769"/>
                <a:gd name="connsiteX8" fmla="*/ 58121 w 236553"/>
                <a:gd name="connsiteY8" fmla="*/ 362422 h 799769"/>
                <a:gd name="connsiteX9" fmla="*/ 174094 w 236553"/>
                <a:gd name="connsiteY9" fmla="*/ 76951 h 799769"/>
                <a:gd name="connsiteX10" fmla="*/ 89345 w 236553"/>
                <a:gd name="connsiteY10" fmla="*/ 192923 h 799769"/>
                <a:gd name="connsiteX11" fmla="*/ 236541 w 236553"/>
                <a:gd name="connsiteY11" fmla="*/ 1122 h 799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6553" h="799769">
                  <a:moveTo>
                    <a:pt x="236541" y="1122"/>
                  </a:moveTo>
                  <a:cubicBezTo>
                    <a:pt x="235054" y="18964"/>
                    <a:pt x="110904" y="226377"/>
                    <a:pt x="80424" y="299975"/>
                  </a:cubicBezTo>
                  <a:cubicBezTo>
                    <a:pt x="49944" y="373573"/>
                    <a:pt x="64069" y="427099"/>
                    <a:pt x="53661" y="442711"/>
                  </a:cubicBezTo>
                  <a:cubicBezTo>
                    <a:pt x="43253" y="458323"/>
                    <a:pt x="22437" y="364652"/>
                    <a:pt x="17977" y="393645"/>
                  </a:cubicBezTo>
                  <a:cubicBezTo>
                    <a:pt x="13516" y="422638"/>
                    <a:pt x="29872" y="549019"/>
                    <a:pt x="26898" y="616670"/>
                  </a:cubicBezTo>
                  <a:cubicBezTo>
                    <a:pt x="23924" y="684321"/>
                    <a:pt x="-2095" y="795090"/>
                    <a:pt x="135" y="799550"/>
                  </a:cubicBezTo>
                  <a:cubicBezTo>
                    <a:pt x="2365" y="804010"/>
                    <a:pt x="30615" y="740077"/>
                    <a:pt x="40279" y="643433"/>
                  </a:cubicBezTo>
                  <a:cubicBezTo>
                    <a:pt x="49943" y="546789"/>
                    <a:pt x="55147" y="266521"/>
                    <a:pt x="58121" y="219686"/>
                  </a:cubicBezTo>
                  <a:cubicBezTo>
                    <a:pt x="61095" y="172851"/>
                    <a:pt x="38792" y="386211"/>
                    <a:pt x="58121" y="362422"/>
                  </a:cubicBezTo>
                  <a:cubicBezTo>
                    <a:pt x="77450" y="338633"/>
                    <a:pt x="168890" y="105201"/>
                    <a:pt x="174094" y="76951"/>
                  </a:cubicBezTo>
                  <a:cubicBezTo>
                    <a:pt x="179298" y="48701"/>
                    <a:pt x="75963" y="201844"/>
                    <a:pt x="89345" y="192923"/>
                  </a:cubicBezTo>
                  <a:cubicBezTo>
                    <a:pt x="102726" y="184002"/>
                    <a:pt x="238028" y="-16720"/>
                    <a:pt x="236541" y="11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8" name="フリーフォーム 1137">
              <a:extLst>
                <a:ext uri="{FF2B5EF4-FFF2-40B4-BE49-F238E27FC236}">
                  <a16:creationId xmlns:a16="http://schemas.microsoft.com/office/drawing/2014/main" id="{06B0280D-61C9-254E-DA8B-A445F4EA2DBB}"/>
                </a:ext>
              </a:extLst>
            </p:cNvPr>
            <p:cNvSpPr/>
            <p:nvPr/>
          </p:nvSpPr>
          <p:spPr>
            <a:xfrm>
              <a:off x="6886961" y="3175803"/>
              <a:ext cx="307862" cy="662859"/>
            </a:xfrm>
            <a:custGeom>
              <a:avLst/>
              <a:gdLst>
                <a:gd name="connsiteX0" fmla="*/ 53558 w 307862"/>
                <a:gd name="connsiteY0" fmla="*/ 89274 h 662859"/>
                <a:gd name="connsiteX1" fmla="*/ 156149 w 307862"/>
                <a:gd name="connsiteY1" fmla="*/ 450574 h 662859"/>
                <a:gd name="connsiteX2" fmla="*/ 142768 w 307862"/>
                <a:gd name="connsiteY2" fmla="*/ 655756 h 662859"/>
                <a:gd name="connsiteX3" fmla="*/ 133847 w 307862"/>
                <a:gd name="connsiteY3" fmla="*/ 584388 h 662859"/>
                <a:gd name="connsiteX4" fmla="*/ 32 w 307862"/>
                <a:gd name="connsiteY4" fmla="*/ 285536 h 662859"/>
                <a:gd name="connsiteX5" fmla="*/ 147228 w 307862"/>
                <a:gd name="connsiteY5" fmla="*/ 584388 h 662859"/>
                <a:gd name="connsiteX6" fmla="*/ 209675 w 307862"/>
                <a:gd name="connsiteY6" fmla="*/ 316759 h 662859"/>
                <a:gd name="connsiteX7" fmla="*/ 196294 w 307862"/>
                <a:gd name="connsiteY7" fmla="*/ 352443 h 662859"/>
                <a:gd name="connsiteX8" fmla="*/ 307806 w 307862"/>
                <a:gd name="connsiteY8" fmla="*/ 64 h 662859"/>
                <a:gd name="connsiteX9" fmla="*/ 209675 w 307862"/>
                <a:gd name="connsiteY9" fmla="*/ 321219 h 662859"/>
                <a:gd name="connsiteX10" fmla="*/ 53558 w 307862"/>
                <a:gd name="connsiteY10" fmla="*/ 89274 h 662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7862" h="662859">
                  <a:moveTo>
                    <a:pt x="53558" y="89274"/>
                  </a:moveTo>
                  <a:cubicBezTo>
                    <a:pt x="44637" y="110833"/>
                    <a:pt x="141281" y="356160"/>
                    <a:pt x="156149" y="450574"/>
                  </a:cubicBezTo>
                  <a:cubicBezTo>
                    <a:pt x="171017" y="544988"/>
                    <a:pt x="146485" y="633454"/>
                    <a:pt x="142768" y="655756"/>
                  </a:cubicBezTo>
                  <a:cubicBezTo>
                    <a:pt x="139051" y="678058"/>
                    <a:pt x="157636" y="646091"/>
                    <a:pt x="133847" y="584388"/>
                  </a:cubicBezTo>
                  <a:cubicBezTo>
                    <a:pt x="110058" y="522685"/>
                    <a:pt x="-2198" y="285536"/>
                    <a:pt x="32" y="285536"/>
                  </a:cubicBezTo>
                  <a:cubicBezTo>
                    <a:pt x="2262" y="285536"/>
                    <a:pt x="112288" y="579184"/>
                    <a:pt x="147228" y="584388"/>
                  </a:cubicBezTo>
                  <a:cubicBezTo>
                    <a:pt x="182168" y="589592"/>
                    <a:pt x="201497" y="355416"/>
                    <a:pt x="209675" y="316759"/>
                  </a:cubicBezTo>
                  <a:cubicBezTo>
                    <a:pt x="217853" y="278102"/>
                    <a:pt x="179939" y="405225"/>
                    <a:pt x="196294" y="352443"/>
                  </a:cubicBezTo>
                  <a:cubicBezTo>
                    <a:pt x="212649" y="299661"/>
                    <a:pt x="305576" y="5268"/>
                    <a:pt x="307806" y="64"/>
                  </a:cubicBezTo>
                  <a:cubicBezTo>
                    <a:pt x="310036" y="-5140"/>
                    <a:pt x="246102" y="307094"/>
                    <a:pt x="209675" y="321219"/>
                  </a:cubicBezTo>
                  <a:cubicBezTo>
                    <a:pt x="173248" y="335344"/>
                    <a:pt x="62479" y="67715"/>
                    <a:pt x="53558" y="8927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9" name="フリーフォーム 1138">
              <a:extLst>
                <a:ext uri="{FF2B5EF4-FFF2-40B4-BE49-F238E27FC236}">
                  <a16:creationId xmlns:a16="http://schemas.microsoft.com/office/drawing/2014/main" id="{D1DBCD43-D52D-F40C-275E-A655BD26984E}"/>
                </a:ext>
              </a:extLst>
            </p:cNvPr>
            <p:cNvSpPr/>
            <p:nvPr/>
          </p:nvSpPr>
          <p:spPr>
            <a:xfrm>
              <a:off x="6624758" y="3144607"/>
              <a:ext cx="229959" cy="847841"/>
            </a:xfrm>
            <a:custGeom>
              <a:avLst/>
              <a:gdLst>
                <a:gd name="connsiteX0" fmla="*/ 7987 w 229959"/>
                <a:gd name="connsiteY0" fmla="*/ 151693 h 847841"/>
                <a:gd name="connsiteX1" fmla="*/ 30290 w 229959"/>
                <a:gd name="connsiteY1" fmla="*/ 205219 h 847841"/>
                <a:gd name="connsiteX2" fmla="*/ 226551 w 229959"/>
                <a:gd name="connsiteY2" fmla="*/ 660189 h 847841"/>
                <a:gd name="connsiteX3" fmla="*/ 159644 w 229959"/>
                <a:gd name="connsiteY3" fmla="*/ 847530 h 847841"/>
                <a:gd name="connsiteX4" fmla="*/ 222091 w 229959"/>
                <a:gd name="connsiteY4" fmla="*/ 695873 h 847841"/>
                <a:gd name="connsiteX5" fmla="*/ 150723 w 229959"/>
                <a:gd name="connsiteY5" fmla="*/ 383639 h 847841"/>
                <a:gd name="connsiteX6" fmla="*/ 97197 w 229959"/>
                <a:gd name="connsiteY6" fmla="*/ 37 h 847841"/>
                <a:gd name="connsiteX7" fmla="*/ 190867 w 229959"/>
                <a:gd name="connsiteY7" fmla="*/ 405941 h 847841"/>
                <a:gd name="connsiteX8" fmla="*/ 7987 w 229959"/>
                <a:gd name="connsiteY8" fmla="*/ 151693 h 847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9959" h="847841">
                  <a:moveTo>
                    <a:pt x="7987" y="151693"/>
                  </a:moveTo>
                  <a:cubicBezTo>
                    <a:pt x="-18776" y="118239"/>
                    <a:pt x="30290" y="205219"/>
                    <a:pt x="30290" y="205219"/>
                  </a:cubicBezTo>
                  <a:cubicBezTo>
                    <a:pt x="66717" y="289968"/>
                    <a:pt x="204992" y="553137"/>
                    <a:pt x="226551" y="660189"/>
                  </a:cubicBezTo>
                  <a:cubicBezTo>
                    <a:pt x="248110" y="767241"/>
                    <a:pt x="160387" y="841583"/>
                    <a:pt x="159644" y="847530"/>
                  </a:cubicBezTo>
                  <a:cubicBezTo>
                    <a:pt x="158901" y="853477"/>
                    <a:pt x="223578" y="773188"/>
                    <a:pt x="222091" y="695873"/>
                  </a:cubicBezTo>
                  <a:cubicBezTo>
                    <a:pt x="220604" y="618558"/>
                    <a:pt x="171539" y="499612"/>
                    <a:pt x="150723" y="383639"/>
                  </a:cubicBezTo>
                  <a:cubicBezTo>
                    <a:pt x="129907" y="267666"/>
                    <a:pt x="90507" y="-3680"/>
                    <a:pt x="97197" y="37"/>
                  </a:cubicBezTo>
                  <a:cubicBezTo>
                    <a:pt x="103887" y="3754"/>
                    <a:pt x="203505" y="376205"/>
                    <a:pt x="190867" y="405941"/>
                  </a:cubicBezTo>
                  <a:cubicBezTo>
                    <a:pt x="178229" y="435677"/>
                    <a:pt x="34750" y="185147"/>
                    <a:pt x="7987" y="1516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0" name="フリーフォーム 1139">
              <a:extLst>
                <a:ext uri="{FF2B5EF4-FFF2-40B4-BE49-F238E27FC236}">
                  <a16:creationId xmlns:a16="http://schemas.microsoft.com/office/drawing/2014/main" id="{39F7F877-3208-DA6B-1605-D773E5C20CE8}"/>
                </a:ext>
              </a:extLst>
            </p:cNvPr>
            <p:cNvSpPr/>
            <p:nvPr/>
          </p:nvSpPr>
          <p:spPr>
            <a:xfrm>
              <a:off x="6626329" y="3470079"/>
              <a:ext cx="181494" cy="674517"/>
            </a:xfrm>
            <a:custGeom>
              <a:avLst/>
              <a:gdLst>
                <a:gd name="connsiteX0" fmla="*/ 59942 w 181494"/>
                <a:gd name="connsiteY0" fmla="*/ 181 h 674517"/>
                <a:gd name="connsiteX1" fmla="*/ 166994 w 181494"/>
                <a:gd name="connsiteY1" fmla="*/ 290112 h 674517"/>
                <a:gd name="connsiteX2" fmla="*/ 162533 w 181494"/>
                <a:gd name="connsiteY2" fmla="*/ 446229 h 674517"/>
                <a:gd name="connsiteX3" fmla="*/ 1956 w 181494"/>
                <a:gd name="connsiteY3" fmla="*/ 673714 h 674517"/>
                <a:gd name="connsiteX4" fmla="*/ 77784 w 181494"/>
                <a:gd name="connsiteY4" fmla="*/ 517597 h 674517"/>
                <a:gd name="connsiteX5" fmla="*/ 144691 w 181494"/>
                <a:gd name="connsiteY5" fmla="*/ 406085 h 674517"/>
                <a:gd name="connsiteX6" fmla="*/ 162533 w 181494"/>
                <a:gd name="connsiteY6" fmla="*/ 406085 h 674517"/>
                <a:gd name="connsiteX7" fmla="*/ 171454 w 181494"/>
                <a:gd name="connsiteY7" fmla="*/ 334717 h 674517"/>
                <a:gd name="connsiteX8" fmla="*/ 59942 w 181494"/>
                <a:gd name="connsiteY8" fmla="*/ 181 h 674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494" h="674517">
                  <a:moveTo>
                    <a:pt x="59942" y="181"/>
                  </a:moveTo>
                  <a:cubicBezTo>
                    <a:pt x="59199" y="-7253"/>
                    <a:pt x="149896" y="215771"/>
                    <a:pt x="166994" y="290112"/>
                  </a:cubicBezTo>
                  <a:cubicBezTo>
                    <a:pt x="184093" y="364453"/>
                    <a:pt x="190039" y="382295"/>
                    <a:pt x="162533" y="446229"/>
                  </a:cubicBezTo>
                  <a:cubicBezTo>
                    <a:pt x="135027" y="510163"/>
                    <a:pt x="16081" y="661819"/>
                    <a:pt x="1956" y="673714"/>
                  </a:cubicBezTo>
                  <a:cubicBezTo>
                    <a:pt x="-12169" y="685609"/>
                    <a:pt x="53995" y="562202"/>
                    <a:pt x="77784" y="517597"/>
                  </a:cubicBezTo>
                  <a:cubicBezTo>
                    <a:pt x="101573" y="472992"/>
                    <a:pt x="130566" y="424670"/>
                    <a:pt x="144691" y="406085"/>
                  </a:cubicBezTo>
                  <a:cubicBezTo>
                    <a:pt x="158816" y="387500"/>
                    <a:pt x="158073" y="417980"/>
                    <a:pt x="162533" y="406085"/>
                  </a:cubicBezTo>
                  <a:cubicBezTo>
                    <a:pt x="166994" y="394190"/>
                    <a:pt x="188552" y="399394"/>
                    <a:pt x="171454" y="334717"/>
                  </a:cubicBezTo>
                  <a:cubicBezTo>
                    <a:pt x="154356" y="270040"/>
                    <a:pt x="60685" y="7615"/>
                    <a:pt x="59942" y="1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2" name="フリーフォーム 1141">
              <a:extLst>
                <a:ext uri="{FF2B5EF4-FFF2-40B4-BE49-F238E27FC236}">
                  <a16:creationId xmlns:a16="http://schemas.microsoft.com/office/drawing/2014/main" id="{8B49ED65-90AD-34C6-4EAA-7D59270950EE}"/>
                </a:ext>
              </a:extLst>
            </p:cNvPr>
            <p:cNvSpPr/>
            <p:nvPr/>
          </p:nvSpPr>
          <p:spPr>
            <a:xfrm>
              <a:off x="6839570" y="3280499"/>
              <a:ext cx="204067" cy="577856"/>
            </a:xfrm>
            <a:custGeom>
              <a:avLst/>
              <a:gdLst>
                <a:gd name="connsiteX0" fmla="*/ 181238 w 204067"/>
                <a:gd name="connsiteY0" fmla="*/ 2420 h 577856"/>
                <a:gd name="connsiteX1" fmla="*/ 194619 w 204067"/>
                <a:gd name="connsiteY1" fmla="*/ 55946 h 577856"/>
                <a:gd name="connsiteX2" fmla="*/ 69726 w 204067"/>
                <a:gd name="connsiteY2" fmla="*/ 189761 h 577856"/>
                <a:gd name="connsiteX3" fmla="*/ 105410 w 204067"/>
                <a:gd name="connsiteY3" fmla="*/ 350338 h 577856"/>
                <a:gd name="connsiteX4" fmla="*/ 65265 w 204067"/>
                <a:gd name="connsiteY4" fmla="*/ 194221 h 577856"/>
                <a:gd name="connsiteX5" fmla="*/ 167856 w 204067"/>
                <a:gd name="connsiteY5" fmla="*/ 533218 h 577856"/>
                <a:gd name="connsiteX6" fmla="*/ 145554 w 204067"/>
                <a:gd name="connsiteY6" fmla="*/ 497534 h 577856"/>
                <a:gd name="connsiteX7" fmla="*/ 176777 w 204067"/>
                <a:gd name="connsiteY7" fmla="*/ 573362 h 577856"/>
                <a:gd name="connsiteX8" fmla="*/ 100949 w 204067"/>
                <a:gd name="connsiteY8" fmla="*/ 341417 h 577856"/>
                <a:gd name="connsiteX9" fmla="*/ 2818 w 204067"/>
                <a:gd name="connsiteY9" fmla="*/ 109472 h 577856"/>
                <a:gd name="connsiteX10" fmla="*/ 29581 w 204067"/>
                <a:gd name="connsiteY10" fmla="*/ 154077 h 577856"/>
                <a:gd name="connsiteX11" fmla="*/ 60805 w 204067"/>
                <a:gd name="connsiteY11" fmla="*/ 109472 h 577856"/>
                <a:gd name="connsiteX12" fmla="*/ 69726 w 204067"/>
                <a:gd name="connsiteY12" fmla="*/ 127314 h 577856"/>
                <a:gd name="connsiteX13" fmla="*/ 181238 w 204067"/>
                <a:gd name="connsiteY13" fmla="*/ 2420 h 577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4067" h="577856">
                  <a:moveTo>
                    <a:pt x="181238" y="2420"/>
                  </a:moveTo>
                  <a:cubicBezTo>
                    <a:pt x="202053" y="-9475"/>
                    <a:pt x="213204" y="24723"/>
                    <a:pt x="194619" y="55946"/>
                  </a:cubicBezTo>
                  <a:cubicBezTo>
                    <a:pt x="176034" y="87169"/>
                    <a:pt x="84594" y="140696"/>
                    <a:pt x="69726" y="189761"/>
                  </a:cubicBezTo>
                  <a:cubicBezTo>
                    <a:pt x="54858" y="238826"/>
                    <a:pt x="106153" y="349595"/>
                    <a:pt x="105410" y="350338"/>
                  </a:cubicBezTo>
                  <a:cubicBezTo>
                    <a:pt x="104667" y="351081"/>
                    <a:pt x="54857" y="163741"/>
                    <a:pt x="65265" y="194221"/>
                  </a:cubicBezTo>
                  <a:cubicBezTo>
                    <a:pt x="75673" y="224701"/>
                    <a:pt x="154474" y="482666"/>
                    <a:pt x="167856" y="533218"/>
                  </a:cubicBezTo>
                  <a:cubicBezTo>
                    <a:pt x="181238" y="583770"/>
                    <a:pt x="144067" y="490843"/>
                    <a:pt x="145554" y="497534"/>
                  </a:cubicBezTo>
                  <a:cubicBezTo>
                    <a:pt x="147041" y="504225"/>
                    <a:pt x="184211" y="599382"/>
                    <a:pt x="176777" y="573362"/>
                  </a:cubicBezTo>
                  <a:cubicBezTo>
                    <a:pt x="169343" y="547343"/>
                    <a:pt x="129942" y="418732"/>
                    <a:pt x="100949" y="341417"/>
                  </a:cubicBezTo>
                  <a:cubicBezTo>
                    <a:pt x="71956" y="264102"/>
                    <a:pt x="14713" y="140695"/>
                    <a:pt x="2818" y="109472"/>
                  </a:cubicBezTo>
                  <a:cubicBezTo>
                    <a:pt x="-9077" y="78249"/>
                    <a:pt x="19917" y="154077"/>
                    <a:pt x="29581" y="154077"/>
                  </a:cubicBezTo>
                  <a:cubicBezTo>
                    <a:pt x="39245" y="154077"/>
                    <a:pt x="60805" y="109472"/>
                    <a:pt x="60805" y="109472"/>
                  </a:cubicBezTo>
                  <a:cubicBezTo>
                    <a:pt x="67496" y="105012"/>
                    <a:pt x="48167" y="139209"/>
                    <a:pt x="69726" y="127314"/>
                  </a:cubicBezTo>
                  <a:cubicBezTo>
                    <a:pt x="91285" y="115419"/>
                    <a:pt x="160423" y="14315"/>
                    <a:pt x="181238" y="24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3" name="フリーフォーム 1142">
              <a:extLst>
                <a:ext uri="{FF2B5EF4-FFF2-40B4-BE49-F238E27FC236}">
                  <a16:creationId xmlns:a16="http://schemas.microsoft.com/office/drawing/2014/main" id="{4583621C-5876-5150-2EC1-C4E4105E4AA1}"/>
                </a:ext>
              </a:extLst>
            </p:cNvPr>
            <p:cNvSpPr/>
            <p:nvPr/>
          </p:nvSpPr>
          <p:spPr>
            <a:xfrm>
              <a:off x="6613422" y="3102446"/>
              <a:ext cx="100043" cy="952406"/>
            </a:xfrm>
            <a:custGeom>
              <a:avLst/>
              <a:gdLst>
                <a:gd name="connsiteX0" fmla="*/ 23784 w 100043"/>
                <a:gd name="connsiteY0" fmla="*/ 2054 h 952406"/>
                <a:gd name="connsiteX1" fmla="*/ 14863 w 100043"/>
                <a:gd name="connsiteY1" fmla="*/ 720192 h 952406"/>
                <a:gd name="connsiteX2" fmla="*/ 41626 w 100043"/>
                <a:gd name="connsiteY2" fmla="*/ 497168 h 952406"/>
                <a:gd name="connsiteX3" fmla="*/ 32705 w 100043"/>
                <a:gd name="connsiteY3" fmla="*/ 952137 h 952406"/>
                <a:gd name="connsiteX4" fmla="*/ 37165 w 100043"/>
                <a:gd name="connsiteY4" fmla="*/ 559614 h 952406"/>
                <a:gd name="connsiteX5" fmla="*/ 99612 w 100043"/>
                <a:gd name="connsiteY5" fmla="*/ 296446 h 952406"/>
                <a:gd name="connsiteX6" fmla="*/ 1481 w 100043"/>
                <a:gd name="connsiteY6" fmla="*/ 497168 h 952406"/>
                <a:gd name="connsiteX7" fmla="*/ 23784 w 100043"/>
                <a:gd name="connsiteY7" fmla="*/ 2054 h 952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43" h="952406">
                  <a:moveTo>
                    <a:pt x="23784" y="2054"/>
                  </a:moveTo>
                  <a:cubicBezTo>
                    <a:pt x="26014" y="39225"/>
                    <a:pt x="11889" y="637673"/>
                    <a:pt x="14863" y="720192"/>
                  </a:cubicBezTo>
                  <a:cubicBezTo>
                    <a:pt x="17837" y="802711"/>
                    <a:pt x="38652" y="458511"/>
                    <a:pt x="41626" y="497168"/>
                  </a:cubicBezTo>
                  <a:cubicBezTo>
                    <a:pt x="44600" y="535826"/>
                    <a:pt x="33448" y="941729"/>
                    <a:pt x="32705" y="952137"/>
                  </a:cubicBezTo>
                  <a:cubicBezTo>
                    <a:pt x="31962" y="962545"/>
                    <a:pt x="26014" y="668896"/>
                    <a:pt x="37165" y="559614"/>
                  </a:cubicBezTo>
                  <a:cubicBezTo>
                    <a:pt x="48316" y="450332"/>
                    <a:pt x="105559" y="306854"/>
                    <a:pt x="99612" y="296446"/>
                  </a:cubicBezTo>
                  <a:cubicBezTo>
                    <a:pt x="93665" y="286038"/>
                    <a:pt x="9658" y="550694"/>
                    <a:pt x="1481" y="497168"/>
                  </a:cubicBezTo>
                  <a:cubicBezTo>
                    <a:pt x="-6697" y="443642"/>
                    <a:pt x="21554" y="-35117"/>
                    <a:pt x="23784" y="20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4" name="フリーフォーム 1143">
              <a:extLst>
                <a:ext uri="{FF2B5EF4-FFF2-40B4-BE49-F238E27FC236}">
                  <a16:creationId xmlns:a16="http://schemas.microsoft.com/office/drawing/2014/main" id="{E4AACEAC-9997-9464-A0E4-FB8296834829}"/>
                </a:ext>
              </a:extLst>
            </p:cNvPr>
            <p:cNvSpPr/>
            <p:nvPr/>
          </p:nvSpPr>
          <p:spPr>
            <a:xfrm>
              <a:off x="6806704" y="3276611"/>
              <a:ext cx="250642" cy="796502"/>
            </a:xfrm>
            <a:custGeom>
              <a:avLst/>
              <a:gdLst>
                <a:gd name="connsiteX0" fmla="*/ 0 w 250642"/>
                <a:gd name="connsiteY0" fmla="*/ 1848 h 796502"/>
                <a:gd name="connsiteX1" fmla="*/ 142736 w 250642"/>
                <a:gd name="connsiteY1" fmla="*/ 599553 h 796502"/>
                <a:gd name="connsiteX2" fmla="*/ 129355 w 250642"/>
                <a:gd name="connsiteY2" fmla="*/ 546027 h 796502"/>
                <a:gd name="connsiteX3" fmla="*/ 249788 w 250642"/>
                <a:gd name="connsiteY3" fmla="*/ 791354 h 796502"/>
                <a:gd name="connsiteX4" fmla="*/ 173959 w 250642"/>
                <a:gd name="connsiteY4" fmla="*/ 675381 h 796502"/>
                <a:gd name="connsiteX5" fmla="*/ 4461 w 250642"/>
                <a:gd name="connsiteY5" fmla="*/ 251635 h 796502"/>
                <a:gd name="connsiteX6" fmla="*/ 142736 w 250642"/>
                <a:gd name="connsiteY6" fmla="*/ 407752 h 796502"/>
                <a:gd name="connsiteX7" fmla="*/ 0 w 250642"/>
                <a:gd name="connsiteY7" fmla="*/ 1848 h 796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0642" h="796502">
                  <a:moveTo>
                    <a:pt x="0" y="1848"/>
                  </a:moveTo>
                  <a:cubicBezTo>
                    <a:pt x="0" y="33815"/>
                    <a:pt x="121177" y="508856"/>
                    <a:pt x="142736" y="599553"/>
                  </a:cubicBezTo>
                  <a:cubicBezTo>
                    <a:pt x="164295" y="690250"/>
                    <a:pt x="111513" y="514060"/>
                    <a:pt x="129355" y="546027"/>
                  </a:cubicBezTo>
                  <a:cubicBezTo>
                    <a:pt x="147197" y="577994"/>
                    <a:pt x="242354" y="769795"/>
                    <a:pt x="249788" y="791354"/>
                  </a:cubicBezTo>
                  <a:cubicBezTo>
                    <a:pt x="257222" y="812913"/>
                    <a:pt x="214847" y="765334"/>
                    <a:pt x="173959" y="675381"/>
                  </a:cubicBezTo>
                  <a:cubicBezTo>
                    <a:pt x="133071" y="585428"/>
                    <a:pt x="9665" y="296240"/>
                    <a:pt x="4461" y="251635"/>
                  </a:cubicBezTo>
                  <a:cubicBezTo>
                    <a:pt x="-743" y="207030"/>
                    <a:pt x="145710" y="453100"/>
                    <a:pt x="142736" y="407752"/>
                  </a:cubicBezTo>
                  <a:cubicBezTo>
                    <a:pt x="139762" y="362404"/>
                    <a:pt x="0" y="-30119"/>
                    <a:pt x="0" y="184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5" name="フリーフォーム 1144">
              <a:extLst>
                <a:ext uri="{FF2B5EF4-FFF2-40B4-BE49-F238E27FC236}">
                  <a16:creationId xmlns:a16="http://schemas.microsoft.com/office/drawing/2014/main" id="{68D0F4F0-03DC-A979-6C8B-C8B0F4FE71D0}"/>
                </a:ext>
              </a:extLst>
            </p:cNvPr>
            <p:cNvSpPr/>
            <p:nvPr/>
          </p:nvSpPr>
          <p:spPr>
            <a:xfrm>
              <a:off x="6771000" y="3900891"/>
              <a:ext cx="169616" cy="644602"/>
            </a:xfrm>
            <a:custGeom>
              <a:avLst/>
              <a:gdLst>
                <a:gd name="connsiteX0" fmla="*/ 169519 w 169616"/>
                <a:gd name="connsiteY0" fmla="*/ 2036 h 644602"/>
                <a:gd name="connsiteX1" fmla="*/ 107072 w 169616"/>
                <a:gd name="connsiteY1" fmla="*/ 251823 h 644602"/>
                <a:gd name="connsiteX2" fmla="*/ 20 w 169616"/>
                <a:gd name="connsiteY2" fmla="*/ 465927 h 644602"/>
                <a:gd name="connsiteX3" fmla="*/ 115993 w 169616"/>
                <a:gd name="connsiteY3" fmla="*/ 309809 h 644602"/>
                <a:gd name="connsiteX4" fmla="*/ 98151 w 169616"/>
                <a:gd name="connsiteY4" fmla="*/ 412401 h 644602"/>
                <a:gd name="connsiteX5" fmla="*/ 84770 w 169616"/>
                <a:gd name="connsiteY5" fmla="*/ 644346 h 644602"/>
                <a:gd name="connsiteX6" fmla="*/ 98151 w 169616"/>
                <a:gd name="connsiteY6" fmla="*/ 452545 h 644602"/>
                <a:gd name="connsiteX7" fmla="*/ 133835 w 169616"/>
                <a:gd name="connsiteY7" fmla="*/ 207218 h 644602"/>
                <a:gd name="connsiteX8" fmla="*/ 129375 w 169616"/>
                <a:gd name="connsiteY8" fmla="*/ 225060 h 644602"/>
                <a:gd name="connsiteX9" fmla="*/ 75849 w 169616"/>
                <a:gd name="connsiteY9" fmla="*/ 55562 h 644602"/>
                <a:gd name="connsiteX10" fmla="*/ 93691 w 169616"/>
                <a:gd name="connsiteY10" fmla="*/ 131390 h 644602"/>
                <a:gd name="connsiteX11" fmla="*/ 169519 w 169616"/>
                <a:gd name="connsiteY11" fmla="*/ 2036 h 644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9616" h="644602">
                  <a:moveTo>
                    <a:pt x="169519" y="2036"/>
                  </a:moveTo>
                  <a:cubicBezTo>
                    <a:pt x="171749" y="22108"/>
                    <a:pt x="135322" y="174508"/>
                    <a:pt x="107072" y="251823"/>
                  </a:cubicBezTo>
                  <a:cubicBezTo>
                    <a:pt x="78822" y="329138"/>
                    <a:pt x="-1467" y="456263"/>
                    <a:pt x="20" y="465927"/>
                  </a:cubicBezTo>
                  <a:cubicBezTo>
                    <a:pt x="1507" y="475591"/>
                    <a:pt x="99638" y="318730"/>
                    <a:pt x="115993" y="309809"/>
                  </a:cubicBezTo>
                  <a:cubicBezTo>
                    <a:pt x="132348" y="300888"/>
                    <a:pt x="103355" y="356645"/>
                    <a:pt x="98151" y="412401"/>
                  </a:cubicBezTo>
                  <a:cubicBezTo>
                    <a:pt x="92947" y="468157"/>
                    <a:pt x="84770" y="637655"/>
                    <a:pt x="84770" y="644346"/>
                  </a:cubicBezTo>
                  <a:cubicBezTo>
                    <a:pt x="84770" y="651037"/>
                    <a:pt x="89974" y="525400"/>
                    <a:pt x="98151" y="452545"/>
                  </a:cubicBezTo>
                  <a:cubicBezTo>
                    <a:pt x="106328" y="379690"/>
                    <a:pt x="128631" y="245132"/>
                    <a:pt x="133835" y="207218"/>
                  </a:cubicBezTo>
                  <a:cubicBezTo>
                    <a:pt x="139039" y="169304"/>
                    <a:pt x="139039" y="250336"/>
                    <a:pt x="129375" y="225060"/>
                  </a:cubicBezTo>
                  <a:cubicBezTo>
                    <a:pt x="119711" y="199784"/>
                    <a:pt x="81796" y="71174"/>
                    <a:pt x="75849" y="55562"/>
                  </a:cubicBezTo>
                  <a:cubicBezTo>
                    <a:pt x="69902" y="39950"/>
                    <a:pt x="72876" y="146258"/>
                    <a:pt x="93691" y="131390"/>
                  </a:cubicBezTo>
                  <a:cubicBezTo>
                    <a:pt x="114506" y="116522"/>
                    <a:pt x="167289" y="-18036"/>
                    <a:pt x="169519" y="203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6" name="フリーフォーム 1145">
              <a:extLst>
                <a:ext uri="{FF2B5EF4-FFF2-40B4-BE49-F238E27FC236}">
                  <a16:creationId xmlns:a16="http://schemas.microsoft.com/office/drawing/2014/main" id="{8276FBC5-1702-72B3-4444-72D4E096302C}"/>
                </a:ext>
              </a:extLst>
            </p:cNvPr>
            <p:cNvSpPr/>
            <p:nvPr/>
          </p:nvSpPr>
          <p:spPr>
            <a:xfrm>
              <a:off x="6739795" y="3220394"/>
              <a:ext cx="432811" cy="554220"/>
            </a:xfrm>
            <a:custGeom>
              <a:avLst/>
              <a:gdLst>
                <a:gd name="connsiteX0" fmla="*/ 2 w 432811"/>
                <a:gd name="connsiteY0" fmla="*/ 78 h 554220"/>
                <a:gd name="connsiteX1" fmla="*/ 258710 w 432811"/>
                <a:gd name="connsiteY1" fmla="*/ 156195 h 554220"/>
                <a:gd name="connsiteX2" fmla="*/ 334539 w 432811"/>
                <a:gd name="connsiteY2" fmla="*/ 169577 h 554220"/>
                <a:gd name="connsiteX3" fmla="*/ 267631 w 432811"/>
                <a:gd name="connsiteY3" fmla="*/ 285549 h 554220"/>
                <a:gd name="connsiteX4" fmla="*/ 330078 w 432811"/>
                <a:gd name="connsiteY4" fmla="*/ 553179 h 554220"/>
                <a:gd name="connsiteX5" fmla="*/ 289934 w 432811"/>
                <a:gd name="connsiteY5" fmla="*/ 370299 h 554220"/>
                <a:gd name="connsiteX6" fmla="*/ 111514 w 432811"/>
                <a:gd name="connsiteY6" fmla="*/ 169577 h 554220"/>
                <a:gd name="connsiteX7" fmla="*/ 236408 w 432811"/>
                <a:gd name="connsiteY7" fmla="*/ 281089 h 554220"/>
                <a:gd name="connsiteX8" fmla="*/ 432669 w 432811"/>
                <a:gd name="connsiteY8" fmla="*/ 71446 h 554220"/>
                <a:gd name="connsiteX9" fmla="*/ 263171 w 432811"/>
                <a:gd name="connsiteY9" fmla="*/ 133893 h 554220"/>
                <a:gd name="connsiteX10" fmla="*/ 2 w 432811"/>
                <a:gd name="connsiteY10" fmla="*/ 78 h 554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2811" h="554220">
                  <a:moveTo>
                    <a:pt x="2" y="78"/>
                  </a:moveTo>
                  <a:cubicBezTo>
                    <a:pt x="-741" y="3795"/>
                    <a:pt x="202954" y="127945"/>
                    <a:pt x="258710" y="156195"/>
                  </a:cubicBezTo>
                  <a:cubicBezTo>
                    <a:pt x="314466" y="184445"/>
                    <a:pt x="333052" y="148018"/>
                    <a:pt x="334539" y="169577"/>
                  </a:cubicBezTo>
                  <a:cubicBezTo>
                    <a:pt x="336026" y="191136"/>
                    <a:pt x="268375" y="221615"/>
                    <a:pt x="267631" y="285549"/>
                  </a:cubicBezTo>
                  <a:cubicBezTo>
                    <a:pt x="266888" y="349483"/>
                    <a:pt x="326361" y="539054"/>
                    <a:pt x="330078" y="553179"/>
                  </a:cubicBezTo>
                  <a:cubicBezTo>
                    <a:pt x="333795" y="567304"/>
                    <a:pt x="326361" y="434233"/>
                    <a:pt x="289934" y="370299"/>
                  </a:cubicBezTo>
                  <a:cubicBezTo>
                    <a:pt x="253507" y="306365"/>
                    <a:pt x="120435" y="184445"/>
                    <a:pt x="111514" y="169577"/>
                  </a:cubicBezTo>
                  <a:cubicBezTo>
                    <a:pt x="102593" y="154709"/>
                    <a:pt x="182882" y="297444"/>
                    <a:pt x="236408" y="281089"/>
                  </a:cubicBezTo>
                  <a:cubicBezTo>
                    <a:pt x="289934" y="264734"/>
                    <a:pt x="428209" y="95979"/>
                    <a:pt x="432669" y="71446"/>
                  </a:cubicBezTo>
                  <a:cubicBezTo>
                    <a:pt x="437129" y="46913"/>
                    <a:pt x="336025" y="142070"/>
                    <a:pt x="263171" y="133893"/>
                  </a:cubicBezTo>
                  <a:cubicBezTo>
                    <a:pt x="190317" y="125716"/>
                    <a:pt x="745" y="-3639"/>
                    <a:pt x="2" y="7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7" name="フリーフォーム 1146">
              <a:extLst>
                <a:ext uri="{FF2B5EF4-FFF2-40B4-BE49-F238E27FC236}">
                  <a16:creationId xmlns:a16="http://schemas.microsoft.com/office/drawing/2014/main" id="{2CFD6FB3-8EC9-4F61-3105-7DD34A1FB61D}"/>
                </a:ext>
              </a:extLst>
            </p:cNvPr>
            <p:cNvSpPr/>
            <p:nvPr/>
          </p:nvSpPr>
          <p:spPr>
            <a:xfrm>
              <a:off x="3414569" y="2979467"/>
              <a:ext cx="167206" cy="1381334"/>
            </a:xfrm>
            <a:custGeom>
              <a:avLst/>
              <a:gdLst>
                <a:gd name="connsiteX0" fmla="*/ 167203 w 167206"/>
                <a:gd name="connsiteY0" fmla="*/ 139 h 1381334"/>
                <a:gd name="connsiteX1" fmla="*/ 33388 w 167206"/>
                <a:gd name="connsiteY1" fmla="*/ 620147 h 1381334"/>
                <a:gd name="connsiteX2" fmla="*/ 46770 w 167206"/>
                <a:gd name="connsiteY2" fmla="*/ 976986 h 1381334"/>
                <a:gd name="connsiteX3" fmla="*/ 2165 w 167206"/>
                <a:gd name="connsiteY3" fmla="*/ 887776 h 1381334"/>
                <a:gd name="connsiteX4" fmla="*/ 127058 w 167206"/>
                <a:gd name="connsiteY4" fmla="*/ 1378430 h 1381334"/>
                <a:gd name="connsiteX5" fmla="*/ 64611 w 167206"/>
                <a:gd name="connsiteY5" fmla="*/ 1061735 h 1381334"/>
                <a:gd name="connsiteX6" fmla="*/ 33388 w 167206"/>
                <a:gd name="connsiteY6" fmla="*/ 468490 h 1381334"/>
                <a:gd name="connsiteX7" fmla="*/ 28928 w 167206"/>
                <a:gd name="connsiteY7" fmla="*/ 562160 h 1381334"/>
                <a:gd name="connsiteX8" fmla="*/ 167203 w 167206"/>
                <a:gd name="connsiteY8" fmla="*/ 139 h 1381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206" h="1381334">
                  <a:moveTo>
                    <a:pt x="167203" y="139"/>
                  </a:moveTo>
                  <a:cubicBezTo>
                    <a:pt x="167946" y="9803"/>
                    <a:pt x="53460" y="457339"/>
                    <a:pt x="33388" y="620147"/>
                  </a:cubicBezTo>
                  <a:cubicBezTo>
                    <a:pt x="13316" y="782955"/>
                    <a:pt x="51974" y="932381"/>
                    <a:pt x="46770" y="976986"/>
                  </a:cubicBezTo>
                  <a:cubicBezTo>
                    <a:pt x="41566" y="1021591"/>
                    <a:pt x="-11216" y="820869"/>
                    <a:pt x="2165" y="887776"/>
                  </a:cubicBezTo>
                  <a:cubicBezTo>
                    <a:pt x="15546" y="954683"/>
                    <a:pt x="116650" y="1349437"/>
                    <a:pt x="127058" y="1378430"/>
                  </a:cubicBezTo>
                  <a:cubicBezTo>
                    <a:pt x="137466" y="1407423"/>
                    <a:pt x="80223" y="1213392"/>
                    <a:pt x="64611" y="1061735"/>
                  </a:cubicBezTo>
                  <a:cubicBezTo>
                    <a:pt x="48999" y="910078"/>
                    <a:pt x="39335" y="551752"/>
                    <a:pt x="33388" y="468490"/>
                  </a:cubicBezTo>
                  <a:cubicBezTo>
                    <a:pt x="27441" y="385228"/>
                    <a:pt x="8856" y="637988"/>
                    <a:pt x="28928" y="562160"/>
                  </a:cubicBezTo>
                  <a:cubicBezTo>
                    <a:pt x="49000" y="486332"/>
                    <a:pt x="166460" y="-9525"/>
                    <a:pt x="167203" y="1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8" name="フリーフォーム 1147">
              <a:extLst>
                <a:ext uri="{FF2B5EF4-FFF2-40B4-BE49-F238E27FC236}">
                  <a16:creationId xmlns:a16="http://schemas.microsoft.com/office/drawing/2014/main" id="{133721DE-3B3A-82AE-C24E-320EDC066D6F}"/>
                </a:ext>
              </a:extLst>
            </p:cNvPr>
            <p:cNvSpPr/>
            <p:nvPr/>
          </p:nvSpPr>
          <p:spPr>
            <a:xfrm>
              <a:off x="3526318" y="1587718"/>
              <a:ext cx="1452442" cy="268098"/>
            </a:xfrm>
            <a:custGeom>
              <a:avLst/>
              <a:gdLst>
                <a:gd name="connsiteX0" fmla="*/ 1420363 w 1452442"/>
                <a:gd name="connsiteY0" fmla="*/ 165254 h 268098"/>
                <a:gd name="connsiteX1" fmla="*/ 15309 w 1452442"/>
                <a:gd name="connsiteY1" fmla="*/ 267845 h 268098"/>
                <a:gd name="connsiteX2" fmla="*/ 635317 w 1452442"/>
                <a:gd name="connsiteY2" fmla="*/ 196477 h 268098"/>
                <a:gd name="connsiteX3" fmla="*/ 911867 w 1452442"/>
                <a:gd name="connsiteY3" fmla="*/ 160793 h 268098"/>
                <a:gd name="connsiteX4" fmla="*/ 1103668 w 1452442"/>
                <a:gd name="connsiteY4" fmla="*/ 134030 h 268098"/>
                <a:gd name="connsiteX5" fmla="*/ 1094747 w 1452442"/>
                <a:gd name="connsiteY5" fmla="*/ 134030 h 268098"/>
                <a:gd name="connsiteX6" fmla="*/ 755750 w 1452442"/>
                <a:gd name="connsiteY6" fmla="*/ 216 h 268098"/>
                <a:gd name="connsiteX7" fmla="*/ 1054603 w 1452442"/>
                <a:gd name="connsiteY7" fmla="*/ 102807 h 268098"/>
                <a:gd name="connsiteX8" fmla="*/ 1005538 w 1452442"/>
                <a:gd name="connsiteY8" fmla="*/ 107267 h 268098"/>
                <a:gd name="connsiteX9" fmla="*/ 1420363 w 1452442"/>
                <a:gd name="connsiteY9" fmla="*/ 165254 h 268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52442" h="268098">
                  <a:moveTo>
                    <a:pt x="1420363" y="165254"/>
                  </a:moveTo>
                  <a:cubicBezTo>
                    <a:pt x="1255325" y="192017"/>
                    <a:pt x="146150" y="262641"/>
                    <a:pt x="15309" y="267845"/>
                  </a:cubicBezTo>
                  <a:cubicBezTo>
                    <a:pt x="-115532" y="273049"/>
                    <a:pt x="635317" y="196477"/>
                    <a:pt x="635317" y="196477"/>
                  </a:cubicBezTo>
                  <a:lnTo>
                    <a:pt x="911867" y="160793"/>
                  </a:lnTo>
                  <a:lnTo>
                    <a:pt x="1103668" y="134030"/>
                  </a:lnTo>
                  <a:cubicBezTo>
                    <a:pt x="1134148" y="129570"/>
                    <a:pt x="1152733" y="156332"/>
                    <a:pt x="1094747" y="134030"/>
                  </a:cubicBezTo>
                  <a:cubicBezTo>
                    <a:pt x="1036761" y="111728"/>
                    <a:pt x="762441" y="5420"/>
                    <a:pt x="755750" y="216"/>
                  </a:cubicBezTo>
                  <a:cubicBezTo>
                    <a:pt x="749059" y="-4988"/>
                    <a:pt x="1012972" y="84965"/>
                    <a:pt x="1054603" y="102807"/>
                  </a:cubicBezTo>
                  <a:cubicBezTo>
                    <a:pt x="1096234" y="120649"/>
                    <a:pt x="948295" y="93885"/>
                    <a:pt x="1005538" y="107267"/>
                  </a:cubicBezTo>
                  <a:cubicBezTo>
                    <a:pt x="1062781" y="120649"/>
                    <a:pt x="1585401" y="138491"/>
                    <a:pt x="1420363" y="16525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9" name="フリーフォーム 1148">
              <a:extLst>
                <a:ext uri="{FF2B5EF4-FFF2-40B4-BE49-F238E27FC236}">
                  <a16:creationId xmlns:a16="http://schemas.microsoft.com/office/drawing/2014/main" id="{99CA93CD-9DE2-0E25-8183-04E09B516400}"/>
                </a:ext>
              </a:extLst>
            </p:cNvPr>
            <p:cNvSpPr/>
            <p:nvPr/>
          </p:nvSpPr>
          <p:spPr>
            <a:xfrm>
              <a:off x="3308283" y="1859253"/>
              <a:ext cx="922900" cy="554116"/>
            </a:xfrm>
            <a:custGeom>
              <a:avLst/>
              <a:gdLst>
                <a:gd name="connsiteX0" fmla="*/ 920259 w 922900"/>
                <a:gd name="connsiteY0" fmla="*/ 770 h 554116"/>
                <a:gd name="connsiteX1" fmla="*/ 429606 w 922900"/>
                <a:gd name="connsiteY1" fmla="*/ 384372 h 554116"/>
                <a:gd name="connsiteX2" fmla="*/ 505434 w 922900"/>
                <a:gd name="connsiteY2" fmla="*/ 317465 h 554116"/>
                <a:gd name="connsiteX3" fmla="*/ 41543 w 922900"/>
                <a:gd name="connsiteY3" fmla="*/ 553871 h 554116"/>
                <a:gd name="connsiteX4" fmla="*/ 344857 w 922900"/>
                <a:gd name="connsiteY4" fmla="*/ 357609 h 554116"/>
                <a:gd name="connsiteX5" fmla="*/ 625867 w 922900"/>
                <a:gd name="connsiteY5" fmla="*/ 125664 h 554116"/>
                <a:gd name="connsiteX6" fmla="*/ 157516 w 922900"/>
                <a:gd name="connsiteY6" fmla="*/ 491424 h 554116"/>
                <a:gd name="connsiteX7" fmla="*/ 434066 w 922900"/>
                <a:gd name="connsiteY7" fmla="*/ 103362 h 554116"/>
                <a:gd name="connsiteX8" fmla="*/ 1399 w 922900"/>
                <a:gd name="connsiteY8" fmla="*/ 527108 h 554116"/>
                <a:gd name="connsiteX9" fmla="*/ 291331 w 922900"/>
                <a:gd name="connsiteY9" fmla="*/ 223795 h 554116"/>
                <a:gd name="connsiteX10" fmla="*/ 161977 w 922900"/>
                <a:gd name="connsiteY10" fmla="*/ 469122 h 554116"/>
                <a:gd name="connsiteX11" fmla="*/ 451908 w 922900"/>
                <a:gd name="connsiteY11" fmla="*/ 286242 h 554116"/>
                <a:gd name="connsiteX12" fmla="*/ 179818 w 922900"/>
                <a:gd name="connsiteY12" fmla="*/ 500345 h 554116"/>
                <a:gd name="connsiteX13" fmla="*/ 920259 w 922900"/>
                <a:gd name="connsiteY13" fmla="*/ 770 h 554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22900" h="554116">
                  <a:moveTo>
                    <a:pt x="920259" y="770"/>
                  </a:moveTo>
                  <a:cubicBezTo>
                    <a:pt x="961890" y="-18559"/>
                    <a:pt x="498743" y="331590"/>
                    <a:pt x="429606" y="384372"/>
                  </a:cubicBezTo>
                  <a:cubicBezTo>
                    <a:pt x="360469" y="437154"/>
                    <a:pt x="570111" y="289215"/>
                    <a:pt x="505434" y="317465"/>
                  </a:cubicBezTo>
                  <a:cubicBezTo>
                    <a:pt x="440757" y="345715"/>
                    <a:pt x="68306" y="547180"/>
                    <a:pt x="41543" y="553871"/>
                  </a:cubicBezTo>
                  <a:cubicBezTo>
                    <a:pt x="14780" y="560562"/>
                    <a:pt x="247470" y="428977"/>
                    <a:pt x="344857" y="357609"/>
                  </a:cubicBezTo>
                  <a:cubicBezTo>
                    <a:pt x="442244" y="286241"/>
                    <a:pt x="657090" y="103362"/>
                    <a:pt x="625867" y="125664"/>
                  </a:cubicBezTo>
                  <a:cubicBezTo>
                    <a:pt x="594644" y="147966"/>
                    <a:pt x="189483" y="495141"/>
                    <a:pt x="157516" y="491424"/>
                  </a:cubicBezTo>
                  <a:cubicBezTo>
                    <a:pt x="125549" y="487707"/>
                    <a:pt x="460085" y="97415"/>
                    <a:pt x="434066" y="103362"/>
                  </a:cubicBezTo>
                  <a:cubicBezTo>
                    <a:pt x="408046" y="109309"/>
                    <a:pt x="25188" y="507036"/>
                    <a:pt x="1399" y="527108"/>
                  </a:cubicBezTo>
                  <a:cubicBezTo>
                    <a:pt x="-22390" y="547180"/>
                    <a:pt x="264568" y="233459"/>
                    <a:pt x="291331" y="223795"/>
                  </a:cubicBezTo>
                  <a:cubicBezTo>
                    <a:pt x="318094" y="214131"/>
                    <a:pt x="135214" y="458714"/>
                    <a:pt x="161977" y="469122"/>
                  </a:cubicBezTo>
                  <a:cubicBezTo>
                    <a:pt x="188740" y="479530"/>
                    <a:pt x="448935" y="281038"/>
                    <a:pt x="451908" y="286242"/>
                  </a:cubicBezTo>
                  <a:cubicBezTo>
                    <a:pt x="454881" y="291446"/>
                    <a:pt x="104733" y="544206"/>
                    <a:pt x="179818" y="500345"/>
                  </a:cubicBezTo>
                  <a:cubicBezTo>
                    <a:pt x="254903" y="456484"/>
                    <a:pt x="878628" y="20099"/>
                    <a:pt x="920259" y="7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0" name="フリーフォーム 1149">
              <a:extLst>
                <a:ext uri="{FF2B5EF4-FFF2-40B4-BE49-F238E27FC236}">
                  <a16:creationId xmlns:a16="http://schemas.microsoft.com/office/drawing/2014/main" id="{15091878-1910-BC7A-76DE-62AA73B63C69}"/>
                </a:ext>
              </a:extLst>
            </p:cNvPr>
            <p:cNvSpPr/>
            <p:nvPr/>
          </p:nvSpPr>
          <p:spPr>
            <a:xfrm>
              <a:off x="3059731" y="2426498"/>
              <a:ext cx="441807" cy="985903"/>
            </a:xfrm>
            <a:custGeom>
              <a:avLst/>
              <a:gdLst>
                <a:gd name="connsiteX0" fmla="*/ 441752 w 441807"/>
                <a:gd name="connsiteY0" fmla="*/ 7 h 985903"/>
                <a:gd name="connsiteX1" fmla="*/ 31387 w 441807"/>
                <a:gd name="connsiteY1" fmla="*/ 553108 h 985903"/>
                <a:gd name="connsiteX2" fmla="*/ 245490 w 441807"/>
                <a:gd name="connsiteY2" fmla="*/ 330083 h 985903"/>
                <a:gd name="connsiteX3" fmla="*/ 164 w 441807"/>
                <a:gd name="connsiteY3" fmla="*/ 695843 h 985903"/>
                <a:gd name="connsiteX4" fmla="*/ 290095 w 441807"/>
                <a:gd name="connsiteY4" fmla="*/ 361307 h 985903"/>
                <a:gd name="connsiteX5" fmla="*/ 35848 w 441807"/>
                <a:gd name="connsiteY5" fmla="*/ 798435 h 985903"/>
                <a:gd name="connsiteX6" fmla="*/ 290095 w 441807"/>
                <a:gd name="connsiteY6" fmla="*/ 481740 h 985903"/>
                <a:gd name="connsiteX7" fmla="*/ 142899 w 441807"/>
                <a:gd name="connsiteY7" fmla="*/ 834119 h 985903"/>
                <a:gd name="connsiteX8" fmla="*/ 232109 w 441807"/>
                <a:gd name="connsiteY8" fmla="*/ 651239 h 985903"/>
                <a:gd name="connsiteX9" fmla="*/ 102755 w 441807"/>
                <a:gd name="connsiteY9" fmla="*/ 985775 h 985903"/>
                <a:gd name="connsiteX10" fmla="*/ 232109 w 441807"/>
                <a:gd name="connsiteY10" fmla="*/ 606634 h 985903"/>
                <a:gd name="connsiteX11" fmla="*/ 294556 w 441807"/>
                <a:gd name="connsiteY11" fmla="*/ 240874 h 985903"/>
                <a:gd name="connsiteX12" fmla="*/ 62610 w 441807"/>
                <a:gd name="connsiteY12" fmla="*/ 539726 h 985903"/>
                <a:gd name="connsiteX13" fmla="*/ 441752 w 441807"/>
                <a:gd name="connsiteY13" fmla="*/ 7 h 98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1807" h="985903">
                  <a:moveTo>
                    <a:pt x="441752" y="7"/>
                  </a:moveTo>
                  <a:cubicBezTo>
                    <a:pt x="436548" y="2237"/>
                    <a:pt x="64097" y="498095"/>
                    <a:pt x="31387" y="553108"/>
                  </a:cubicBezTo>
                  <a:cubicBezTo>
                    <a:pt x="-1323" y="608121"/>
                    <a:pt x="250694" y="306294"/>
                    <a:pt x="245490" y="330083"/>
                  </a:cubicBezTo>
                  <a:cubicBezTo>
                    <a:pt x="240286" y="353872"/>
                    <a:pt x="-7270" y="690639"/>
                    <a:pt x="164" y="695843"/>
                  </a:cubicBezTo>
                  <a:cubicBezTo>
                    <a:pt x="7598" y="701047"/>
                    <a:pt x="284148" y="344208"/>
                    <a:pt x="290095" y="361307"/>
                  </a:cubicBezTo>
                  <a:cubicBezTo>
                    <a:pt x="296042" y="378406"/>
                    <a:pt x="35848" y="778363"/>
                    <a:pt x="35848" y="798435"/>
                  </a:cubicBezTo>
                  <a:cubicBezTo>
                    <a:pt x="35848" y="818507"/>
                    <a:pt x="272253" y="475793"/>
                    <a:pt x="290095" y="481740"/>
                  </a:cubicBezTo>
                  <a:cubicBezTo>
                    <a:pt x="307937" y="487687"/>
                    <a:pt x="152563" y="805869"/>
                    <a:pt x="142899" y="834119"/>
                  </a:cubicBezTo>
                  <a:cubicBezTo>
                    <a:pt x="133235" y="862369"/>
                    <a:pt x="238800" y="625963"/>
                    <a:pt x="232109" y="651239"/>
                  </a:cubicBezTo>
                  <a:cubicBezTo>
                    <a:pt x="225418" y="676515"/>
                    <a:pt x="102755" y="993209"/>
                    <a:pt x="102755" y="985775"/>
                  </a:cubicBezTo>
                  <a:cubicBezTo>
                    <a:pt x="102755" y="978341"/>
                    <a:pt x="200142" y="730784"/>
                    <a:pt x="232109" y="606634"/>
                  </a:cubicBezTo>
                  <a:cubicBezTo>
                    <a:pt x="264076" y="482484"/>
                    <a:pt x="322806" y="252025"/>
                    <a:pt x="294556" y="240874"/>
                  </a:cubicBezTo>
                  <a:cubicBezTo>
                    <a:pt x="266306" y="229723"/>
                    <a:pt x="38821" y="573923"/>
                    <a:pt x="62610" y="539726"/>
                  </a:cubicBezTo>
                  <a:cubicBezTo>
                    <a:pt x="86399" y="505529"/>
                    <a:pt x="446956" y="-2223"/>
                    <a:pt x="441752" y="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1" name="フリーフォーム 1150">
              <a:extLst>
                <a:ext uri="{FF2B5EF4-FFF2-40B4-BE49-F238E27FC236}">
                  <a16:creationId xmlns:a16="http://schemas.microsoft.com/office/drawing/2014/main" id="{F5B7063A-1DC5-C9DC-242D-CD3CA984EEFF}"/>
                </a:ext>
              </a:extLst>
            </p:cNvPr>
            <p:cNvSpPr/>
            <p:nvPr/>
          </p:nvSpPr>
          <p:spPr>
            <a:xfrm>
              <a:off x="3284778" y="2756413"/>
              <a:ext cx="82445" cy="1126296"/>
            </a:xfrm>
            <a:custGeom>
              <a:avLst/>
              <a:gdLst>
                <a:gd name="connsiteX0" fmla="*/ 78430 w 82445"/>
                <a:gd name="connsiteY0" fmla="*/ 168 h 1126296"/>
                <a:gd name="connsiteX1" fmla="*/ 73969 w 82445"/>
                <a:gd name="connsiteY1" fmla="*/ 597874 h 1126296"/>
                <a:gd name="connsiteX2" fmla="*/ 78430 w 82445"/>
                <a:gd name="connsiteY2" fmla="*/ 477441 h 1126296"/>
                <a:gd name="connsiteX3" fmla="*/ 7062 w 82445"/>
                <a:gd name="connsiteY3" fmla="*/ 727228 h 1126296"/>
                <a:gd name="connsiteX4" fmla="*/ 2602 w 82445"/>
                <a:gd name="connsiteY4" fmla="*/ 1115290 h 1126296"/>
                <a:gd name="connsiteX5" fmla="*/ 7062 w 82445"/>
                <a:gd name="connsiteY5" fmla="*/ 968094 h 1126296"/>
                <a:gd name="connsiteX6" fmla="*/ 33825 w 82445"/>
                <a:gd name="connsiteY6" fmla="*/ 437296 h 1126296"/>
                <a:gd name="connsiteX7" fmla="*/ 24904 w 82445"/>
                <a:gd name="connsiteY7" fmla="*/ 535427 h 1126296"/>
                <a:gd name="connsiteX8" fmla="*/ 78430 w 82445"/>
                <a:gd name="connsiteY8" fmla="*/ 168 h 1126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2445" h="1126296">
                  <a:moveTo>
                    <a:pt x="78430" y="168"/>
                  </a:moveTo>
                  <a:cubicBezTo>
                    <a:pt x="86607" y="10576"/>
                    <a:pt x="73969" y="518329"/>
                    <a:pt x="73969" y="597874"/>
                  </a:cubicBezTo>
                  <a:cubicBezTo>
                    <a:pt x="73969" y="677419"/>
                    <a:pt x="89581" y="455882"/>
                    <a:pt x="78430" y="477441"/>
                  </a:cubicBezTo>
                  <a:cubicBezTo>
                    <a:pt x="67279" y="499000"/>
                    <a:pt x="19700" y="620920"/>
                    <a:pt x="7062" y="727228"/>
                  </a:cubicBezTo>
                  <a:cubicBezTo>
                    <a:pt x="-5576" y="833536"/>
                    <a:pt x="2602" y="1075146"/>
                    <a:pt x="2602" y="1115290"/>
                  </a:cubicBezTo>
                  <a:cubicBezTo>
                    <a:pt x="2602" y="1155434"/>
                    <a:pt x="1858" y="1081093"/>
                    <a:pt x="7062" y="968094"/>
                  </a:cubicBezTo>
                  <a:cubicBezTo>
                    <a:pt x="12266" y="855095"/>
                    <a:pt x="30851" y="509407"/>
                    <a:pt x="33825" y="437296"/>
                  </a:cubicBezTo>
                  <a:cubicBezTo>
                    <a:pt x="36799" y="365185"/>
                    <a:pt x="17470" y="606051"/>
                    <a:pt x="24904" y="535427"/>
                  </a:cubicBezTo>
                  <a:cubicBezTo>
                    <a:pt x="32338" y="464803"/>
                    <a:pt x="70253" y="-10240"/>
                    <a:pt x="78430" y="16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2" name="フリーフォーム 1151">
              <a:extLst>
                <a:ext uri="{FF2B5EF4-FFF2-40B4-BE49-F238E27FC236}">
                  <a16:creationId xmlns:a16="http://schemas.microsoft.com/office/drawing/2014/main" id="{ACB26143-3D09-B511-C169-012D2727AE3A}"/>
                </a:ext>
              </a:extLst>
            </p:cNvPr>
            <p:cNvSpPr/>
            <p:nvPr/>
          </p:nvSpPr>
          <p:spPr>
            <a:xfrm>
              <a:off x="2823403" y="1971291"/>
              <a:ext cx="740729" cy="1174531"/>
            </a:xfrm>
            <a:custGeom>
              <a:avLst/>
              <a:gdLst>
                <a:gd name="connsiteX0" fmla="*/ 740527 w 740729"/>
                <a:gd name="connsiteY0" fmla="*/ 245 h 1174531"/>
                <a:gd name="connsiteX1" fmla="*/ 249873 w 740729"/>
                <a:gd name="connsiteY1" fmla="*/ 566727 h 1174531"/>
                <a:gd name="connsiteX2" fmla="*/ 102677 w 740729"/>
                <a:gd name="connsiteY2" fmla="*/ 914645 h 1174531"/>
                <a:gd name="connsiteX3" fmla="*/ 142821 w 740729"/>
                <a:gd name="connsiteY3" fmla="*/ 718383 h 1174531"/>
                <a:gd name="connsiteX4" fmla="*/ 86 w 740729"/>
                <a:gd name="connsiteY4" fmla="*/ 1173353 h 1174531"/>
                <a:gd name="connsiteX5" fmla="*/ 124979 w 740729"/>
                <a:gd name="connsiteY5" fmla="*/ 834356 h 1174531"/>
                <a:gd name="connsiteX6" fmla="*/ 321241 w 740729"/>
                <a:gd name="connsiteY6" fmla="*/ 361544 h 1174531"/>
                <a:gd name="connsiteX7" fmla="*/ 209729 w 740729"/>
                <a:gd name="connsiteY7" fmla="*/ 539964 h 1174531"/>
                <a:gd name="connsiteX8" fmla="*/ 481818 w 740729"/>
                <a:gd name="connsiteY8" fmla="*/ 156362 h 1174531"/>
                <a:gd name="connsiteX9" fmla="*/ 187426 w 740729"/>
                <a:gd name="connsiteY9" fmla="*/ 490898 h 1174531"/>
                <a:gd name="connsiteX10" fmla="*/ 740527 w 740729"/>
                <a:gd name="connsiteY10" fmla="*/ 245 h 1174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0729" h="1174531">
                  <a:moveTo>
                    <a:pt x="740527" y="245"/>
                  </a:moveTo>
                  <a:cubicBezTo>
                    <a:pt x="750935" y="12883"/>
                    <a:pt x="356181" y="414327"/>
                    <a:pt x="249873" y="566727"/>
                  </a:cubicBezTo>
                  <a:cubicBezTo>
                    <a:pt x="143565" y="719127"/>
                    <a:pt x="120519" y="889369"/>
                    <a:pt x="102677" y="914645"/>
                  </a:cubicBezTo>
                  <a:cubicBezTo>
                    <a:pt x="84835" y="939921"/>
                    <a:pt x="159919" y="675265"/>
                    <a:pt x="142821" y="718383"/>
                  </a:cubicBezTo>
                  <a:cubicBezTo>
                    <a:pt x="125723" y="761501"/>
                    <a:pt x="3060" y="1154024"/>
                    <a:pt x="86" y="1173353"/>
                  </a:cubicBezTo>
                  <a:cubicBezTo>
                    <a:pt x="-2888" y="1192682"/>
                    <a:pt x="71453" y="969657"/>
                    <a:pt x="124979" y="834356"/>
                  </a:cubicBezTo>
                  <a:cubicBezTo>
                    <a:pt x="178505" y="699055"/>
                    <a:pt x="307116" y="410609"/>
                    <a:pt x="321241" y="361544"/>
                  </a:cubicBezTo>
                  <a:cubicBezTo>
                    <a:pt x="335366" y="312479"/>
                    <a:pt x="182966" y="574161"/>
                    <a:pt x="209729" y="539964"/>
                  </a:cubicBezTo>
                  <a:cubicBezTo>
                    <a:pt x="236492" y="505767"/>
                    <a:pt x="485535" y="164540"/>
                    <a:pt x="481818" y="156362"/>
                  </a:cubicBezTo>
                  <a:cubicBezTo>
                    <a:pt x="478101" y="148184"/>
                    <a:pt x="150255" y="513944"/>
                    <a:pt x="187426" y="490898"/>
                  </a:cubicBezTo>
                  <a:cubicBezTo>
                    <a:pt x="224597" y="467852"/>
                    <a:pt x="730119" y="-12393"/>
                    <a:pt x="740527" y="2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3" name="フリーフォーム 1152">
              <a:extLst>
                <a:ext uri="{FF2B5EF4-FFF2-40B4-BE49-F238E27FC236}">
                  <a16:creationId xmlns:a16="http://schemas.microsoft.com/office/drawing/2014/main" id="{4581401D-FE2E-07F4-9A10-665CD0EE7413}"/>
                </a:ext>
              </a:extLst>
            </p:cNvPr>
            <p:cNvSpPr/>
            <p:nvPr/>
          </p:nvSpPr>
          <p:spPr>
            <a:xfrm>
              <a:off x="3260344" y="1409387"/>
              <a:ext cx="1326089" cy="331946"/>
            </a:xfrm>
            <a:custGeom>
              <a:avLst/>
              <a:gdLst>
                <a:gd name="connsiteX0" fmla="*/ 1325037 w 1326089"/>
                <a:gd name="connsiteY0" fmla="*/ 127 h 331946"/>
                <a:gd name="connsiteX1" fmla="*/ 910212 w 1326089"/>
                <a:gd name="connsiteY1" fmla="*/ 263296 h 331946"/>
                <a:gd name="connsiteX2" fmla="*/ 273 w 1326089"/>
                <a:gd name="connsiteY2" fmla="*/ 307901 h 331946"/>
                <a:gd name="connsiteX3" fmla="*/ 816542 w 1326089"/>
                <a:gd name="connsiteY3" fmla="*/ 325743 h 331946"/>
                <a:gd name="connsiteX4" fmla="*/ 1052948 w 1326089"/>
                <a:gd name="connsiteY4" fmla="*/ 200849 h 331946"/>
                <a:gd name="connsiteX5" fmla="*/ 803160 w 1326089"/>
                <a:gd name="connsiteY5" fmla="*/ 227612 h 331946"/>
                <a:gd name="connsiteX6" fmla="*/ 1325037 w 1326089"/>
                <a:gd name="connsiteY6" fmla="*/ 127 h 331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26089" h="331946">
                  <a:moveTo>
                    <a:pt x="1325037" y="127"/>
                  </a:moveTo>
                  <a:cubicBezTo>
                    <a:pt x="1342879" y="6074"/>
                    <a:pt x="1131006" y="212000"/>
                    <a:pt x="910212" y="263296"/>
                  </a:cubicBezTo>
                  <a:cubicBezTo>
                    <a:pt x="689418" y="314592"/>
                    <a:pt x="15885" y="297493"/>
                    <a:pt x="273" y="307901"/>
                  </a:cubicBezTo>
                  <a:cubicBezTo>
                    <a:pt x="-15339" y="318309"/>
                    <a:pt x="641096" y="343585"/>
                    <a:pt x="816542" y="325743"/>
                  </a:cubicBezTo>
                  <a:cubicBezTo>
                    <a:pt x="991988" y="307901"/>
                    <a:pt x="1055178" y="217204"/>
                    <a:pt x="1052948" y="200849"/>
                  </a:cubicBezTo>
                  <a:cubicBezTo>
                    <a:pt x="1050718" y="184494"/>
                    <a:pt x="757812" y="257349"/>
                    <a:pt x="803160" y="227612"/>
                  </a:cubicBezTo>
                  <a:cubicBezTo>
                    <a:pt x="848508" y="197876"/>
                    <a:pt x="1307195" y="-5820"/>
                    <a:pt x="1325037" y="12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4" name="フリーフォーム 1153">
              <a:extLst>
                <a:ext uri="{FF2B5EF4-FFF2-40B4-BE49-F238E27FC236}">
                  <a16:creationId xmlns:a16="http://schemas.microsoft.com/office/drawing/2014/main" id="{2D8EA923-0429-654C-AE07-F221AC037AB9}"/>
                </a:ext>
              </a:extLst>
            </p:cNvPr>
            <p:cNvSpPr/>
            <p:nvPr/>
          </p:nvSpPr>
          <p:spPr>
            <a:xfrm>
              <a:off x="2827876" y="1884207"/>
              <a:ext cx="928055" cy="194443"/>
            </a:xfrm>
            <a:custGeom>
              <a:avLst/>
              <a:gdLst>
                <a:gd name="connsiteX0" fmla="*/ 927855 w 928055"/>
                <a:gd name="connsiteY0" fmla="*/ 2579 h 194443"/>
                <a:gd name="connsiteX1" fmla="*/ 602239 w 928055"/>
                <a:gd name="connsiteY1" fmla="*/ 56105 h 194443"/>
                <a:gd name="connsiteX2" fmla="*/ 392596 w 928055"/>
                <a:gd name="connsiteY2" fmla="*/ 47184 h 194443"/>
                <a:gd name="connsiteX3" fmla="*/ 73 w 928055"/>
                <a:gd name="connsiteY3" fmla="*/ 194380 h 194443"/>
                <a:gd name="connsiteX4" fmla="*/ 361373 w 928055"/>
                <a:gd name="connsiteY4" fmla="*/ 65026 h 194443"/>
                <a:gd name="connsiteX5" fmla="*/ 553174 w 928055"/>
                <a:gd name="connsiteY5" fmla="*/ 11500 h 194443"/>
                <a:gd name="connsiteX6" fmla="*/ 927855 w 928055"/>
                <a:gd name="connsiteY6" fmla="*/ 2579 h 194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8055" h="194443">
                  <a:moveTo>
                    <a:pt x="927855" y="2579"/>
                  </a:moveTo>
                  <a:cubicBezTo>
                    <a:pt x="936032" y="10013"/>
                    <a:pt x="691449" y="48671"/>
                    <a:pt x="602239" y="56105"/>
                  </a:cubicBezTo>
                  <a:cubicBezTo>
                    <a:pt x="513029" y="63539"/>
                    <a:pt x="492957" y="24138"/>
                    <a:pt x="392596" y="47184"/>
                  </a:cubicBezTo>
                  <a:cubicBezTo>
                    <a:pt x="292235" y="70230"/>
                    <a:pt x="5277" y="191406"/>
                    <a:pt x="73" y="194380"/>
                  </a:cubicBezTo>
                  <a:cubicBezTo>
                    <a:pt x="-5131" y="197354"/>
                    <a:pt x="269190" y="95506"/>
                    <a:pt x="361373" y="65026"/>
                  </a:cubicBezTo>
                  <a:cubicBezTo>
                    <a:pt x="453556" y="34546"/>
                    <a:pt x="457273" y="17447"/>
                    <a:pt x="553174" y="11500"/>
                  </a:cubicBezTo>
                  <a:cubicBezTo>
                    <a:pt x="649075" y="5553"/>
                    <a:pt x="919678" y="-4855"/>
                    <a:pt x="927855" y="25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5" name="フリーフォーム 1154">
              <a:extLst>
                <a:ext uri="{FF2B5EF4-FFF2-40B4-BE49-F238E27FC236}">
                  <a16:creationId xmlns:a16="http://schemas.microsoft.com/office/drawing/2014/main" id="{DDFB7DD1-B063-2082-9227-C9EFF94B7BF4}"/>
                </a:ext>
              </a:extLst>
            </p:cNvPr>
            <p:cNvSpPr/>
            <p:nvPr/>
          </p:nvSpPr>
          <p:spPr>
            <a:xfrm>
              <a:off x="2879322" y="2024816"/>
              <a:ext cx="488429" cy="809622"/>
            </a:xfrm>
            <a:custGeom>
              <a:avLst/>
              <a:gdLst>
                <a:gd name="connsiteX0" fmla="*/ 488346 w 488429"/>
                <a:gd name="connsiteY0" fmla="*/ 245 h 809622"/>
                <a:gd name="connsiteX1" fmla="*/ 104744 w 488429"/>
                <a:gd name="connsiteY1" fmla="*/ 245572 h 809622"/>
                <a:gd name="connsiteX2" fmla="*/ 37837 w 488429"/>
                <a:gd name="connsiteY2" fmla="*/ 357084 h 809622"/>
                <a:gd name="connsiteX3" fmla="*/ 2153 w 488429"/>
                <a:gd name="connsiteY3" fmla="*/ 807594 h 809622"/>
                <a:gd name="connsiteX4" fmla="*/ 11074 w 488429"/>
                <a:gd name="connsiteY4" fmla="*/ 504281 h 809622"/>
                <a:gd name="connsiteX5" fmla="*/ 69060 w 488429"/>
                <a:gd name="connsiteY5" fmla="*/ 62692 h 809622"/>
                <a:gd name="connsiteX6" fmla="*/ 69060 w 488429"/>
                <a:gd name="connsiteY6" fmla="*/ 196507 h 809622"/>
                <a:gd name="connsiteX7" fmla="*/ 488346 w 488429"/>
                <a:gd name="connsiteY7" fmla="*/ 245 h 80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8429" h="809622">
                  <a:moveTo>
                    <a:pt x="488346" y="245"/>
                  </a:moveTo>
                  <a:cubicBezTo>
                    <a:pt x="494293" y="8423"/>
                    <a:pt x="179829" y="186099"/>
                    <a:pt x="104744" y="245572"/>
                  </a:cubicBezTo>
                  <a:cubicBezTo>
                    <a:pt x="29659" y="305045"/>
                    <a:pt x="54935" y="263414"/>
                    <a:pt x="37837" y="357084"/>
                  </a:cubicBezTo>
                  <a:cubicBezTo>
                    <a:pt x="20739" y="450754"/>
                    <a:pt x="6613" y="783061"/>
                    <a:pt x="2153" y="807594"/>
                  </a:cubicBezTo>
                  <a:cubicBezTo>
                    <a:pt x="-2307" y="832127"/>
                    <a:pt x="-77" y="628431"/>
                    <a:pt x="11074" y="504281"/>
                  </a:cubicBezTo>
                  <a:cubicBezTo>
                    <a:pt x="22225" y="380131"/>
                    <a:pt x="59396" y="113988"/>
                    <a:pt x="69060" y="62692"/>
                  </a:cubicBezTo>
                  <a:cubicBezTo>
                    <a:pt x="78724" y="11396"/>
                    <a:pt x="5126" y="202454"/>
                    <a:pt x="69060" y="196507"/>
                  </a:cubicBezTo>
                  <a:cubicBezTo>
                    <a:pt x="132994" y="190560"/>
                    <a:pt x="482399" y="-7933"/>
                    <a:pt x="488346" y="24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6" name="フリーフォーム 1155">
              <a:extLst>
                <a:ext uri="{FF2B5EF4-FFF2-40B4-BE49-F238E27FC236}">
                  <a16:creationId xmlns:a16="http://schemas.microsoft.com/office/drawing/2014/main" id="{EF60E07E-7687-1E54-5556-167A785BB81E}"/>
                </a:ext>
              </a:extLst>
            </p:cNvPr>
            <p:cNvSpPr/>
            <p:nvPr/>
          </p:nvSpPr>
          <p:spPr>
            <a:xfrm>
              <a:off x="3163436" y="1101601"/>
              <a:ext cx="1176704" cy="228907"/>
            </a:xfrm>
            <a:custGeom>
              <a:avLst/>
              <a:gdLst>
                <a:gd name="connsiteX0" fmla="*/ 1176619 w 1176704"/>
                <a:gd name="connsiteY0" fmla="*/ 196401 h 228907"/>
                <a:gd name="connsiteX1" fmla="*/ 462941 w 1176704"/>
                <a:gd name="connsiteY1" fmla="*/ 227624 h 228907"/>
                <a:gd name="connsiteX2" fmla="*/ 43655 w 1176704"/>
                <a:gd name="connsiteY2" fmla="*/ 151796 h 228907"/>
                <a:gd name="connsiteX3" fmla="*/ 39194 w 1176704"/>
                <a:gd name="connsiteY3" fmla="*/ 120573 h 228907"/>
                <a:gd name="connsiteX4" fmla="*/ 275600 w 1176704"/>
                <a:gd name="connsiteY4" fmla="*/ 139 h 228907"/>
                <a:gd name="connsiteX5" fmla="*/ 30273 w 1176704"/>
                <a:gd name="connsiteY5" fmla="*/ 98270 h 228907"/>
                <a:gd name="connsiteX6" fmla="*/ 222074 w 1176704"/>
                <a:gd name="connsiteY6" fmla="*/ 183019 h 228907"/>
                <a:gd name="connsiteX7" fmla="*/ 204232 w 1176704"/>
                <a:gd name="connsiteY7" fmla="*/ 156257 h 228907"/>
                <a:gd name="connsiteX8" fmla="*/ 641360 w 1176704"/>
                <a:gd name="connsiteY8" fmla="*/ 200861 h 228907"/>
                <a:gd name="connsiteX9" fmla="*/ 512006 w 1176704"/>
                <a:gd name="connsiteY9" fmla="*/ 156257 h 228907"/>
                <a:gd name="connsiteX10" fmla="*/ 1176619 w 1176704"/>
                <a:gd name="connsiteY10" fmla="*/ 196401 h 228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76704" h="228907">
                  <a:moveTo>
                    <a:pt x="1176619" y="196401"/>
                  </a:moveTo>
                  <a:cubicBezTo>
                    <a:pt x="1168441" y="208296"/>
                    <a:pt x="651768" y="235058"/>
                    <a:pt x="462941" y="227624"/>
                  </a:cubicBezTo>
                  <a:cubicBezTo>
                    <a:pt x="274114" y="220190"/>
                    <a:pt x="114279" y="169638"/>
                    <a:pt x="43655" y="151796"/>
                  </a:cubicBezTo>
                  <a:cubicBezTo>
                    <a:pt x="-26970" y="133954"/>
                    <a:pt x="536" y="145849"/>
                    <a:pt x="39194" y="120573"/>
                  </a:cubicBezTo>
                  <a:cubicBezTo>
                    <a:pt x="77851" y="95297"/>
                    <a:pt x="277087" y="3856"/>
                    <a:pt x="275600" y="139"/>
                  </a:cubicBezTo>
                  <a:cubicBezTo>
                    <a:pt x="274113" y="-3578"/>
                    <a:pt x="39194" y="67790"/>
                    <a:pt x="30273" y="98270"/>
                  </a:cubicBezTo>
                  <a:cubicBezTo>
                    <a:pt x="21352" y="128750"/>
                    <a:pt x="193081" y="173354"/>
                    <a:pt x="222074" y="183019"/>
                  </a:cubicBezTo>
                  <a:cubicBezTo>
                    <a:pt x="251067" y="192683"/>
                    <a:pt x="134351" y="153283"/>
                    <a:pt x="204232" y="156257"/>
                  </a:cubicBezTo>
                  <a:cubicBezTo>
                    <a:pt x="274113" y="159231"/>
                    <a:pt x="590064" y="200861"/>
                    <a:pt x="641360" y="200861"/>
                  </a:cubicBezTo>
                  <a:cubicBezTo>
                    <a:pt x="692656" y="200861"/>
                    <a:pt x="421309" y="154027"/>
                    <a:pt x="512006" y="156257"/>
                  </a:cubicBezTo>
                  <a:cubicBezTo>
                    <a:pt x="602703" y="158487"/>
                    <a:pt x="1184797" y="184506"/>
                    <a:pt x="1176619" y="19640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7" name="フリーフォーム 1156">
              <a:extLst>
                <a:ext uri="{FF2B5EF4-FFF2-40B4-BE49-F238E27FC236}">
                  <a16:creationId xmlns:a16="http://schemas.microsoft.com/office/drawing/2014/main" id="{BDD56A8A-776A-C018-21DF-70351CCECBF1}"/>
                </a:ext>
              </a:extLst>
            </p:cNvPr>
            <p:cNvSpPr/>
            <p:nvPr/>
          </p:nvSpPr>
          <p:spPr>
            <a:xfrm>
              <a:off x="2948336" y="1189616"/>
              <a:ext cx="1439448" cy="661512"/>
            </a:xfrm>
            <a:custGeom>
              <a:avLst/>
              <a:gdLst>
                <a:gd name="connsiteX0" fmla="*/ 1436324 w 1439448"/>
                <a:gd name="connsiteY0" fmla="*/ 202056 h 661512"/>
                <a:gd name="connsiteX1" fmla="*/ 374727 w 1439448"/>
                <a:gd name="connsiteY1" fmla="*/ 313568 h 661512"/>
                <a:gd name="connsiteX2" fmla="*/ 138322 w 1439448"/>
                <a:gd name="connsiteY2" fmla="*/ 358173 h 661512"/>
                <a:gd name="connsiteX3" fmla="*/ 46 w 1439448"/>
                <a:gd name="connsiteY3" fmla="*/ 661486 h 661512"/>
                <a:gd name="connsiteX4" fmla="*/ 151703 w 1439448"/>
                <a:gd name="connsiteY4" fmla="*/ 340331 h 661512"/>
                <a:gd name="connsiteX5" fmla="*/ 258755 w 1439448"/>
                <a:gd name="connsiteY5" fmla="*/ 1334 h 661512"/>
                <a:gd name="connsiteX6" fmla="*/ 214150 w 1439448"/>
                <a:gd name="connsiteY6" fmla="*/ 224359 h 661512"/>
                <a:gd name="connsiteX7" fmla="*/ 450556 w 1439448"/>
                <a:gd name="connsiteY7" fmla="*/ 277884 h 661512"/>
                <a:gd name="connsiteX8" fmla="*/ 450556 w 1439448"/>
                <a:gd name="connsiteY8" fmla="*/ 228819 h 661512"/>
                <a:gd name="connsiteX9" fmla="*/ 883223 w 1439448"/>
                <a:gd name="connsiteY9" fmla="*/ 233280 h 661512"/>
                <a:gd name="connsiteX10" fmla="*/ 704804 w 1439448"/>
                <a:gd name="connsiteY10" fmla="*/ 206517 h 661512"/>
                <a:gd name="connsiteX11" fmla="*/ 1436324 w 1439448"/>
                <a:gd name="connsiteY11" fmla="*/ 202056 h 66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39448" h="661512">
                  <a:moveTo>
                    <a:pt x="1436324" y="202056"/>
                  </a:moveTo>
                  <a:cubicBezTo>
                    <a:pt x="1381311" y="219898"/>
                    <a:pt x="591061" y="287549"/>
                    <a:pt x="374727" y="313568"/>
                  </a:cubicBezTo>
                  <a:cubicBezTo>
                    <a:pt x="158393" y="339587"/>
                    <a:pt x="200769" y="300187"/>
                    <a:pt x="138322" y="358173"/>
                  </a:cubicBezTo>
                  <a:cubicBezTo>
                    <a:pt x="75875" y="416159"/>
                    <a:pt x="-2184" y="664460"/>
                    <a:pt x="46" y="661486"/>
                  </a:cubicBezTo>
                  <a:cubicBezTo>
                    <a:pt x="2276" y="658512"/>
                    <a:pt x="108585" y="450356"/>
                    <a:pt x="151703" y="340331"/>
                  </a:cubicBezTo>
                  <a:cubicBezTo>
                    <a:pt x="194821" y="230306"/>
                    <a:pt x="248347" y="20663"/>
                    <a:pt x="258755" y="1334"/>
                  </a:cubicBezTo>
                  <a:cubicBezTo>
                    <a:pt x="269163" y="-17995"/>
                    <a:pt x="182183" y="178267"/>
                    <a:pt x="214150" y="224359"/>
                  </a:cubicBezTo>
                  <a:cubicBezTo>
                    <a:pt x="246117" y="270451"/>
                    <a:pt x="411155" y="277141"/>
                    <a:pt x="450556" y="277884"/>
                  </a:cubicBezTo>
                  <a:cubicBezTo>
                    <a:pt x="489957" y="278627"/>
                    <a:pt x="378445" y="236253"/>
                    <a:pt x="450556" y="228819"/>
                  </a:cubicBezTo>
                  <a:cubicBezTo>
                    <a:pt x="522667" y="221385"/>
                    <a:pt x="840848" y="236997"/>
                    <a:pt x="883223" y="233280"/>
                  </a:cubicBezTo>
                  <a:cubicBezTo>
                    <a:pt x="925598" y="229563"/>
                    <a:pt x="606673" y="214695"/>
                    <a:pt x="704804" y="206517"/>
                  </a:cubicBezTo>
                  <a:cubicBezTo>
                    <a:pt x="802935" y="198339"/>
                    <a:pt x="1491337" y="184214"/>
                    <a:pt x="1436324" y="2020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8" name="フリーフォーム 1157">
              <a:extLst>
                <a:ext uri="{FF2B5EF4-FFF2-40B4-BE49-F238E27FC236}">
                  <a16:creationId xmlns:a16="http://schemas.microsoft.com/office/drawing/2014/main" id="{DFCFFE34-E3D1-9389-FE8F-433AD7BCF8F0}"/>
                </a:ext>
              </a:extLst>
            </p:cNvPr>
            <p:cNvSpPr/>
            <p:nvPr/>
          </p:nvSpPr>
          <p:spPr>
            <a:xfrm>
              <a:off x="3085245" y="177836"/>
              <a:ext cx="1504870" cy="1117137"/>
            </a:xfrm>
            <a:custGeom>
              <a:avLst/>
              <a:gdLst>
                <a:gd name="connsiteX0" fmla="*/ 1504597 w 1504870"/>
                <a:gd name="connsiteY0" fmla="*/ 790090 h 1117137"/>
                <a:gd name="connsiteX1" fmla="*/ 924734 w 1504870"/>
                <a:gd name="connsiteY1" fmla="*/ 1017575 h 1117137"/>
                <a:gd name="connsiteX2" fmla="*/ 518829 w 1504870"/>
                <a:gd name="connsiteY2" fmla="*/ 785629 h 1117137"/>
                <a:gd name="connsiteX3" fmla="*/ 523290 w 1504870"/>
                <a:gd name="connsiteY3" fmla="*/ 384185 h 1117137"/>
                <a:gd name="connsiteX4" fmla="*/ 277963 w 1504870"/>
                <a:gd name="connsiteY4" fmla="*/ 625052 h 1117137"/>
                <a:gd name="connsiteX5" fmla="*/ 728472 w 1504870"/>
                <a:gd name="connsiteY5" fmla="*/ 584 h 1117137"/>
                <a:gd name="connsiteX6" fmla="*/ 233358 w 1504870"/>
                <a:gd name="connsiteY6" fmla="*/ 754406 h 1117137"/>
                <a:gd name="connsiteX7" fmla="*/ 10334 w 1504870"/>
                <a:gd name="connsiteY7" fmla="*/ 1102324 h 1117137"/>
                <a:gd name="connsiteX8" fmla="*/ 545592 w 1504870"/>
                <a:gd name="connsiteY8" fmla="*/ 290515 h 1117137"/>
                <a:gd name="connsiteX9" fmla="*/ 460843 w 1504870"/>
                <a:gd name="connsiteY9" fmla="*/ 794550 h 1117137"/>
                <a:gd name="connsiteX10" fmla="*/ 567895 w 1504870"/>
                <a:gd name="connsiteY10" fmla="*/ 656275 h 1117137"/>
                <a:gd name="connsiteX11" fmla="*/ 657104 w 1504870"/>
                <a:gd name="connsiteY11" fmla="*/ 932825 h 1117137"/>
                <a:gd name="connsiteX12" fmla="*/ 666025 w 1504870"/>
                <a:gd name="connsiteY12" fmla="*/ 892681 h 1117137"/>
                <a:gd name="connsiteX13" fmla="*/ 1049627 w 1504870"/>
                <a:gd name="connsiteY13" fmla="*/ 955128 h 1117137"/>
                <a:gd name="connsiteX14" fmla="*/ 1058548 w 1504870"/>
                <a:gd name="connsiteY14" fmla="*/ 914984 h 1117137"/>
                <a:gd name="connsiteX15" fmla="*/ 848905 w 1504870"/>
                <a:gd name="connsiteY15" fmla="*/ 1008654 h 1117137"/>
                <a:gd name="connsiteX16" fmla="*/ 1504597 w 1504870"/>
                <a:gd name="connsiteY16" fmla="*/ 790090 h 1117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04870" h="1117137">
                  <a:moveTo>
                    <a:pt x="1504597" y="790090"/>
                  </a:moveTo>
                  <a:cubicBezTo>
                    <a:pt x="1517235" y="791577"/>
                    <a:pt x="1089029" y="1018319"/>
                    <a:pt x="924734" y="1017575"/>
                  </a:cubicBezTo>
                  <a:cubicBezTo>
                    <a:pt x="760439" y="1016832"/>
                    <a:pt x="585736" y="891194"/>
                    <a:pt x="518829" y="785629"/>
                  </a:cubicBezTo>
                  <a:cubicBezTo>
                    <a:pt x="451922" y="680064"/>
                    <a:pt x="563434" y="410948"/>
                    <a:pt x="523290" y="384185"/>
                  </a:cubicBezTo>
                  <a:cubicBezTo>
                    <a:pt x="483146" y="357422"/>
                    <a:pt x="243766" y="688985"/>
                    <a:pt x="277963" y="625052"/>
                  </a:cubicBezTo>
                  <a:cubicBezTo>
                    <a:pt x="312160" y="561119"/>
                    <a:pt x="735906" y="-20975"/>
                    <a:pt x="728472" y="584"/>
                  </a:cubicBezTo>
                  <a:cubicBezTo>
                    <a:pt x="721038" y="22143"/>
                    <a:pt x="353048" y="570783"/>
                    <a:pt x="233358" y="754406"/>
                  </a:cubicBezTo>
                  <a:cubicBezTo>
                    <a:pt x="113668" y="938029"/>
                    <a:pt x="-41705" y="1179639"/>
                    <a:pt x="10334" y="1102324"/>
                  </a:cubicBezTo>
                  <a:cubicBezTo>
                    <a:pt x="62373" y="1025009"/>
                    <a:pt x="470507" y="341811"/>
                    <a:pt x="545592" y="290515"/>
                  </a:cubicBezTo>
                  <a:cubicBezTo>
                    <a:pt x="620677" y="239219"/>
                    <a:pt x="457126" y="733590"/>
                    <a:pt x="460843" y="794550"/>
                  </a:cubicBezTo>
                  <a:cubicBezTo>
                    <a:pt x="464560" y="855510"/>
                    <a:pt x="535185" y="633229"/>
                    <a:pt x="567895" y="656275"/>
                  </a:cubicBezTo>
                  <a:cubicBezTo>
                    <a:pt x="600605" y="679321"/>
                    <a:pt x="640749" y="893424"/>
                    <a:pt x="657104" y="932825"/>
                  </a:cubicBezTo>
                  <a:cubicBezTo>
                    <a:pt x="673459" y="972226"/>
                    <a:pt x="600605" y="888964"/>
                    <a:pt x="666025" y="892681"/>
                  </a:cubicBezTo>
                  <a:cubicBezTo>
                    <a:pt x="731445" y="896398"/>
                    <a:pt x="984207" y="951411"/>
                    <a:pt x="1049627" y="955128"/>
                  </a:cubicBezTo>
                  <a:cubicBezTo>
                    <a:pt x="1115047" y="958845"/>
                    <a:pt x="1092002" y="906063"/>
                    <a:pt x="1058548" y="914984"/>
                  </a:cubicBezTo>
                  <a:cubicBezTo>
                    <a:pt x="1025094" y="923905"/>
                    <a:pt x="771590" y="1027239"/>
                    <a:pt x="848905" y="1008654"/>
                  </a:cubicBezTo>
                  <a:cubicBezTo>
                    <a:pt x="926220" y="990069"/>
                    <a:pt x="1491959" y="788603"/>
                    <a:pt x="1504597" y="7900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9" name="フリーフォーム 1158">
              <a:extLst>
                <a:ext uri="{FF2B5EF4-FFF2-40B4-BE49-F238E27FC236}">
                  <a16:creationId xmlns:a16="http://schemas.microsoft.com/office/drawing/2014/main" id="{CD4898EF-5C4F-69AB-AF83-FFADE83ACA89}"/>
                </a:ext>
              </a:extLst>
            </p:cNvPr>
            <p:cNvSpPr/>
            <p:nvPr/>
          </p:nvSpPr>
          <p:spPr>
            <a:xfrm>
              <a:off x="3902927" y="691344"/>
              <a:ext cx="1474140" cy="976878"/>
            </a:xfrm>
            <a:custGeom>
              <a:avLst/>
              <a:gdLst>
                <a:gd name="connsiteX0" fmla="*/ 0 w 1474140"/>
                <a:gd name="connsiteY0" fmla="*/ 976878 h 976878"/>
                <a:gd name="connsiteX1" fmla="*/ 1204332 w 1474140"/>
                <a:gd name="connsiteY1" fmla="*/ 218596 h 976878"/>
                <a:gd name="connsiteX2" fmla="*/ 1463040 w 1474140"/>
                <a:gd name="connsiteY2" fmla="*/ 4492 h 976878"/>
                <a:gd name="connsiteX3" fmla="*/ 976847 w 1474140"/>
                <a:gd name="connsiteY3" fmla="*/ 365792 h 976878"/>
                <a:gd name="connsiteX4" fmla="*/ 267629 w 1474140"/>
                <a:gd name="connsiteY4" fmla="*/ 771696 h 976878"/>
                <a:gd name="connsiteX5" fmla="*/ 633389 w 1474140"/>
                <a:gd name="connsiteY5" fmla="*/ 512988 h 976878"/>
                <a:gd name="connsiteX6" fmla="*/ 0 w 1474140"/>
                <a:gd name="connsiteY6" fmla="*/ 976878 h 976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4140" h="976878">
                  <a:moveTo>
                    <a:pt x="0" y="976878"/>
                  </a:moveTo>
                  <a:lnTo>
                    <a:pt x="1204332" y="218596"/>
                  </a:lnTo>
                  <a:cubicBezTo>
                    <a:pt x="1448172" y="56532"/>
                    <a:pt x="1500954" y="-20041"/>
                    <a:pt x="1463040" y="4492"/>
                  </a:cubicBezTo>
                  <a:cubicBezTo>
                    <a:pt x="1425126" y="29025"/>
                    <a:pt x="1176082" y="237925"/>
                    <a:pt x="976847" y="365792"/>
                  </a:cubicBezTo>
                  <a:cubicBezTo>
                    <a:pt x="777612" y="493659"/>
                    <a:pt x="324872" y="747163"/>
                    <a:pt x="267629" y="771696"/>
                  </a:cubicBezTo>
                  <a:cubicBezTo>
                    <a:pt x="210386" y="796229"/>
                    <a:pt x="633389" y="512988"/>
                    <a:pt x="633389" y="512988"/>
                  </a:cubicBezTo>
                  <a:lnTo>
                    <a:pt x="0" y="97687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0" name="フリーフォーム 1159">
              <a:extLst>
                <a:ext uri="{FF2B5EF4-FFF2-40B4-BE49-F238E27FC236}">
                  <a16:creationId xmlns:a16="http://schemas.microsoft.com/office/drawing/2014/main" id="{E51E86D9-619C-6378-C790-D90A6E20FA05}"/>
                </a:ext>
              </a:extLst>
            </p:cNvPr>
            <p:cNvSpPr/>
            <p:nvPr/>
          </p:nvSpPr>
          <p:spPr>
            <a:xfrm>
              <a:off x="3554963" y="101461"/>
              <a:ext cx="1206537" cy="506344"/>
            </a:xfrm>
            <a:custGeom>
              <a:avLst/>
              <a:gdLst>
                <a:gd name="connsiteX0" fmla="*/ 1199917 w 1206537"/>
                <a:gd name="connsiteY0" fmla="*/ 219694 h 506344"/>
                <a:gd name="connsiteX1" fmla="*/ 446095 w 1206537"/>
                <a:gd name="connsiteY1" fmla="*/ 18972 h 506344"/>
                <a:gd name="connsiteX2" fmla="*/ 736026 w 1206537"/>
                <a:gd name="connsiteY2" fmla="*/ 18972 h 506344"/>
                <a:gd name="connsiteX3" fmla="*/ 17888 w 1206537"/>
                <a:gd name="connsiteY3" fmla="*/ 112642 h 506344"/>
                <a:gd name="connsiteX4" fmla="*/ 624514 w 1206537"/>
                <a:gd name="connsiteY4" fmla="*/ 81419 h 506344"/>
                <a:gd name="connsiteX5" fmla="*/ 901064 w 1206537"/>
                <a:gd name="connsiteY5" fmla="*/ 130484 h 506344"/>
                <a:gd name="connsiteX6" fmla="*/ 767250 w 1206537"/>
                <a:gd name="connsiteY6" fmla="*/ 215234 h 506344"/>
                <a:gd name="connsiteX7" fmla="*/ 691421 w 1206537"/>
                <a:gd name="connsiteY7" fmla="*/ 304443 h 506344"/>
                <a:gd name="connsiteX8" fmla="*/ 46 w 1206537"/>
                <a:gd name="connsiteY8" fmla="*/ 415956 h 506344"/>
                <a:gd name="connsiteX9" fmla="*/ 727105 w 1206537"/>
                <a:gd name="connsiteY9" fmla="*/ 317825 h 506344"/>
                <a:gd name="connsiteX10" fmla="*/ 165084 w 1206537"/>
                <a:gd name="connsiteY10" fmla="*/ 505165 h 506344"/>
                <a:gd name="connsiteX11" fmla="*/ 780631 w 1206537"/>
                <a:gd name="connsiteY11" fmla="*/ 210773 h 506344"/>
                <a:gd name="connsiteX12" fmla="*/ 1199917 w 1206537"/>
                <a:gd name="connsiteY12" fmla="*/ 219694 h 506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06537" h="506344">
                  <a:moveTo>
                    <a:pt x="1199917" y="219694"/>
                  </a:moveTo>
                  <a:cubicBezTo>
                    <a:pt x="1144161" y="187727"/>
                    <a:pt x="523410" y="52426"/>
                    <a:pt x="446095" y="18972"/>
                  </a:cubicBezTo>
                  <a:cubicBezTo>
                    <a:pt x="368780" y="-14482"/>
                    <a:pt x="807394" y="3360"/>
                    <a:pt x="736026" y="18972"/>
                  </a:cubicBezTo>
                  <a:cubicBezTo>
                    <a:pt x="664658" y="34584"/>
                    <a:pt x="36473" y="102234"/>
                    <a:pt x="17888" y="112642"/>
                  </a:cubicBezTo>
                  <a:cubicBezTo>
                    <a:pt x="-697" y="123050"/>
                    <a:pt x="477318" y="78445"/>
                    <a:pt x="624514" y="81419"/>
                  </a:cubicBezTo>
                  <a:cubicBezTo>
                    <a:pt x="771710" y="84393"/>
                    <a:pt x="877275" y="108181"/>
                    <a:pt x="901064" y="130484"/>
                  </a:cubicBezTo>
                  <a:cubicBezTo>
                    <a:pt x="924853" y="152787"/>
                    <a:pt x="802190" y="186241"/>
                    <a:pt x="767250" y="215234"/>
                  </a:cubicBezTo>
                  <a:cubicBezTo>
                    <a:pt x="732310" y="244227"/>
                    <a:pt x="819288" y="270989"/>
                    <a:pt x="691421" y="304443"/>
                  </a:cubicBezTo>
                  <a:cubicBezTo>
                    <a:pt x="563554" y="337897"/>
                    <a:pt x="-5901" y="413726"/>
                    <a:pt x="46" y="415956"/>
                  </a:cubicBezTo>
                  <a:cubicBezTo>
                    <a:pt x="5993" y="418186"/>
                    <a:pt x="699599" y="302957"/>
                    <a:pt x="727105" y="317825"/>
                  </a:cubicBezTo>
                  <a:cubicBezTo>
                    <a:pt x="754611" y="332693"/>
                    <a:pt x="156163" y="523007"/>
                    <a:pt x="165084" y="505165"/>
                  </a:cubicBezTo>
                  <a:cubicBezTo>
                    <a:pt x="174005" y="487323"/>
                    <a:pt x="615593" y="260582"/>
                    <a:pt x="780631" y="210773"/>
                  </a:cubicBezTo>
                  <a:cubicBezTo>
                    <a:pt x="945669" y="160964"/>
                    <a:pt x="1255673" y="251661"/>
                    <a:pt x="1199917" y="2196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1" name="フリーフォーム 1160">
              <a:extLst>
                <a:ext uri="{FF2B5EF4-FFF2-40B4-BE49-F238E27FC236}">
                  <a16:creationId xmlns:a16="http://schemas.microsoft.com/office/drawing/2014/main" id="{56F18326-B053-21FB-122B-4AB1E67E2EAC}"/>
                </a:ext>
              </a:extLst>
            </p:cNvPr>
            <p:cNvSpPr/>
            <p:nvPr/>
          </p:nvSpPr>
          <p:spPr>
            <a:xfrm>
              <a:off x="3548739" y="742332"/>
              <a:ext cx="1176610" cy="337957"/>
            </a:xfrm>
            <a:custGeom>
              <a:avLst/>
              <a:gdLst>
                <a:gd name="connsiteX0" fmla="*/ 1152615 w 1176610"/>
                <a:gd name="connsiteY0" fmla="*/ 310343 h 337957"/>
                <a:gd name="connsiteX1" fmla="*/ 1063405 w 1176610"/>
                <a:gd name="connsiteY1" fmla="*/ 301422 h 337957"/>
                <a:gd name="connsiteX2" fmla="*/ 603975 w 1176610"/>
                <a:gd name="connsiteY2" fmla="*/ 11490 h 337957"/>
                <a:gd name="connsiteX3" fmla="*/ 1809 w 1176610"/>
                <a:gd name="connsiteY3" fmla="*/ 56095 h 337957"/>
                <a:gd name="connsiteX4" fmla="*/ 421095 w 1176610"/>
                <a:gd name="connsiteY4" fmla="*/ 38253 h 337957"/>
                <a:gd name="connsiteX5" fmla="*/ 519226 w 1176610"/>
                <a:gd name="connsiteY5" fmla="*/ 24872 h 337957"/>
                <a:gd name="connsiteX6" fmla="*/ 786855 w 1176610"/>
                <a:gd name="connsiteY6" fmla="*/ 189910 h 337957"/>
                <a:gd name="connsiteX7" fmla="*/ 711027 w 1176610"/>
                <a:gd name="connsiteY7" fmla="*/ 87319 h 337957"/>
                <a:gd name="connsiteX8" fmla="*/ 1152615 w 1176610"/>
                <a:gd name="connsiteY8" fmla="*/ 310343 h 33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6610" h="337957">
                  <a:moveTo>
                    <a:pt x="1152615" y="310343"/>
                  </a:moveTo>
                  <a:cubicBezTo>
                    <a:pt x="1211345" y="346027"/>
                    <a:pt x="1154845" y="351231"/>
                    <a:pt x="1063405" y="301422"/>
                  </a:cubicBezTo>
                  <a:cubicBezTo>
                    <a:pt x="971965" y="251613"/>
                    <a:pt x="780908" y="52378"/>
                    <a:pt x="603975" y="11490"/>
                  </a:cubicBezTo>
                  <a:cubicBezTo>
                    <a:pt x="427042" y="-29398"/>
                    <a:pt x="32289" y="51635"/>
                    <a:pt x="1809" y="56095"/>
                  </a:cubicBezTo>
                  <a:cubicBezTo>
                    <a:pt x="-28671" y="60555"/>
                    <a:pt x="334859" y="43457"/>
                    <a:pt x="421095" y="38253"/>
                  </a:cubicBezTo>
                  <a:cubicBezTo>
                    <a:pt x="507331" y="33049"/>
                    <a:pt x="458266" y="-404"/>
                    <a:pt x="519226" y="24872"/>
                  </a:cubicBezTo>
                  <a:cubicBezTo>
                    <a:pt x="580186" y="50148"/>
                    <a:pt x="754888" y="179502"/>
                    <a:pt x="786855" y="189910"/>
                  </a:cubicBezTo>
                  <a:cubicBezTo>
                    <a:pt x="818822" y="200318"/>
                    <a:pt x="656014" y="66503"/>
                    <a:pt x="711027" y="87319"/>
                  </a:cubicBezTo>
                  <a:cubicBezTo>
                    <a:pt x="766040" y="108135"/>
                    <a:pt x="1093885" y="274659"/>
                    <a:pt x="1152615" y="31034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2" name="フリーフォーム 1161">
              <a:extLst>
                <a:ext uri="{FF2B5EF4-FFF2-40B4-BE49-F238E27FC236}">
                  <a16:creationId xmlns:a16="http://schemas.microsoft.com/office/drawing/2014/main" id="{5D23850C-CDD6-75DA-DA1B-8FB75B8665BF}"/>
                </a:ext>
              </a:extLst>
            </p:cNvPr>
            <p:cNvSpPr/>
            <p:nvPr/>
          </p:nvSpPr>
          <p:spPr>
            <a:xfrm>
              <a:off x="4792159" y="811758"/>
              <a:ext cx="1408922" cy="783868"/>
            </a:xfrm>
            <a:custGeom>
              <a:avLst/>
              <a:gdLst>
                <a:gd name="connsiteX0" fmla="*/ 1407919 w 1408922"/>
                <a:gd name="connsiteY0" fmla="*/ 51 h 783868"/>
                <a:gd name="connsiteX1" fmla="*/ 431072 w 1408922"/>
                <a:gd name="connsiteY1" fmla="*/ 414876 h 783868"/>
                <a:gd name="connsiteX2" fmla="*/ 7326 w 1408922"/>
                <a:gd name="connsiteY2" fmla="*/ 780636 h 783868"/>
                <a:gd name="connsiteX3" fmla="*/ 190206 w 1408922"/>
                <a:gd name="connsiteY3" fmla="*/ 575454 h 783868"/>
                <a:gd name="connsiteX4" fmla="*/ 542584 w 1408922"/>
                <a:gd name="connsiteY4" fmla="*/ 263220 h 783868"/>
                <a:gd name="connsiteX5" fmla="*/ 234811 w 1408922"/>
                <a:gd name="connsiteY5" fmla="*/ 441639 h 783868"/>
                <a:gd name="connsiteX6" fmla="*/ 1407919 w 1408922"/>
                <a:gd name="connsiteY6" fmla="*/ 51 h 7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8922" h="783868">
                  <a:moveTo>
                    <a:pt x="1407919" y="51"/>
                  </a:moveTo>
                  <a:cubicBezTo>
                    <a:pt x="1440629" y="-4410"/>
                    <a:pt x="664504" y="284779"/>
                    <a:pt x="431072" y="414876"/>
                  </a:cubicBezTo>
                  <a:cubicBezTo>
                    <a:pt x="197640" y="544973"/>
                    <a:pt x="47470" y="753873"/>
                    <a:pt x="7326" y="780636"/>
                  </a:cubicBezTo>
                  <a:cubicBezTo>
                    <a:pt x="-32818" y="807399"/>
                    <a:pt x="100996" y="661690"/>
                    <a:pt x="190206" y="575454"/>
                  </a:cubicBezTo>
                  <a:cubicBezTo>
                    <a:pt x="279416" y="489218"/>
                    <a:pt x="535150" y="285522"/>
                    <a:pt x="542584" y="263220"/>
                  </a:cubicBezTo>
                  <a:cubicBezTo>
                    <a:pt x="550018" y="240918"/>
                    <a:pt x="95792" y="483270"/>
                    <a:pt x="234811" y="441639"/>
                  </a:cubicBezTo>
                  <a:cubicBezTo>
                    <a:pt x="373830" y="400008"/>
                    <a:pt x="1375209" y="4512"/>
                    <a:pt x="1407919" y="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3" name="フリーフォーム 1162">
              <a:extLst>
                <a:ext uri="{FF2B5EF4-FFF2-40B4-BE49-F238E27FC236}">
                  <a16:creationId xmlns:a16="http://schemas.microsoft.com/office/drawing/2014/main" id="{D55339E5-A54F-C582-4813-ECE0171C2480}"/>
                </a:ext>
              </a:extLst>
            </p:cNvPr>
            <p:cNvSpPr/>
            <p:nvPr/>
          </p:nvSpPr>
          <p:spPr>
            <a:xfrm>
              <a:off x="4102750" y="526143"/>
              <a:ext cx="1843938" cy="785437"/>
            </a:xfrm>
            <a:custGeom>
              <a:avLst/>
              <a:gdLst>
                <a:gd name="connsiteX0" fmla="*/ 899 w 1843938"/>
                <a:gd name="connsiteY0" fmla="*/ 785240 h 785437"/>
                <a:gd name="connsiteX1" fmla="*/ 763642 w 1843938"/>
                <a:gd name="connsiteY1" fmla="*/ 258903 h 785437"/>
                <a:gd name="connsiteX2" fmla="*/ 1843080 w 1843938"/>
                <a:gd name="connsiteY2" fmla="*/ 195 h 785437"/>
                <a:gd name="connsiteX3" fmla="*/ 937601 w 1843938"/>
                <a:gd name="connsiteY3" fmla="*/ 218758 h 785437"/>
                <a:gd name="connsiteX4" fmla="*/ 518315 w 1843938"/>
                <a:gd name="connsiteY4" fmla="*/ 348113 h 785437"/>
                <a:gd name="connsiteX5" fmla="*/ 607525 w 1843938"/>
                <a:gd name="connsiteY5" fmla="*/ 321350 h 785437"/>
                <a:gd name="connsiteX6" fmla="*/ 899 w 1843938"/>
                <a:gd name="connsiteY6" fmla="*/ 785240 h 785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43938" h="785437">
                  <a:moveTo>
                    <a:pt x="899" y="785240"/>
                  </a:moveTo>
                  <a:cubicBezTo>
                    <a:pt x="26919" y="774832"/>
                    <a:pt x="456612" y="389744"/>
                    <a:pt x="763642" y="258903"/>
                  </a:cubicBezTo>
                  <a:cubicBezTo>
                    <a:pt x="1070672" y="128062"/>
                    <a:pt x="1814087" y="6886"/>
                    <a:pt x="1843080" y="195"/>
                  </a:cubicBezTo>
                  <a:cubicBezTo>
                    <a:pt x="1872073" y="-6496"/>
                    <a:pt x="1158395" y="160772"/>
                    <a:pt x="937601" y="218758"/>
                  </a:cubicBezTo>
                  <a:cubicBezTo>
                    <a:pt x="716807" y="276744"/>
                    <a:pt x="573328" y="331014"/>
                    <a:pt x="518315" y="348113"/>
                  </a:cubicBezTo>
                  <a:cubicBezTo>
                    <a:pt x="463302" y="365212"/>
                    <a:pt x="693761" y="252212"/>
                    <a:pt x="607525" y="321350"/>
                  </a:cubicBezTo>
                  <a:cubicBezTo>
                    <a:pt x="521289" y="390487"/>
                    <a:pt x="-25121" y="795648"/>
                    <a:pt x="899" y="7852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4" name="フリーフォーム 1163">
              <a:extLst>
                <a:ext uri="{FF2B5EF4-FFF2-40B4-BE49-F238E27FC236}">
                  <a16:creationId xmlns:a16="http://schemas.microsoft.com/office/drawing/2014/main" id="{8A56FD75-14AB-193D-4DF2-8AD734DE39D3}"/>
                </a:ext>
              </a:extLst>
            </p:cNvPr>
            <p:cNvSpPr/>
            <p:nvPr/>
          </p:nvSpPr>
          <p:spPr>
            <a:xfrm>
              <a:off x="4080051" y="476947"/>
              <a:ext cx="1810770" cy="433486"/>
            </a:xfrm>
            <a:custGeom>
              <a:avLst/>
              <a:gdLst>
                <a:gd name="connsiteX0" fmla="*/ 1295 w 1810770"/>
                <a:gd name="connsiteY0" fmla="*/ 432993 h 433486"/>
                <a:gd name="connsiteX1" fmla="*/ 688210 w 1810770"/>
                <a:gd name="connsiteY1" fmla="*/ 116298 h 433486"/>
                <a:gd name="connsiteX2" fmla="*/ 1789951 w 1810770"/>
                <a:gd name="connsiteY2" fmla="*/ 27088 h 433486"/>
                <a:gd name="connsiteX3" fmla="*/ 1357284 w 1810770"/>
                <a:gd name="connsiteY3" fmla="*/ 31549 h 433486"/>
                <a:gd name="connsiteX4" fmla="*/ 710513 w 1810770"/>
                <a:gd name="connsiteY4" fmla="*/ 13707 h 433486"/>
                <a:gd name="connsiteX5" fmla="*/ 853249 w 1810770"/>
                <a:gd name="connsiteY5" fmla="*/ 36009 h 433486"/>
                <a:gd name="connsiteX6" fmla="*/ 1295 w 1810770"/>
                <a:gd name="connsiteY6" fmla="*/ 432993 h 433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0770" h="433486">
                  <a:moveTo>
                    <a:pt x="1295" y="432993"/>
                  </a:moveTo>
                  <a:cubicBezTo>
                    <a:pt x="-26211" y="446374"/>
                    <a:pt x="390101" y="183949"/>
                    <a:pt x="688210" y="116298"/>
                  </a:cubicBezTo>
                  <a:cubicBezTo>
                    <a:pt x="986319" y="48647"/>
                    <a:pt x="1678439" y="41213"/>
                    <a:pt x="1789951" y="27088"/>
                  </a:cubicBezTo>
                  <a:cubicBezTo>
                    <a:pt x="1901463" y="12963"/>
                    <a:pt x="1537190" y="33779"/>
                    <a:pt x="1357284" y="31549"/>
                  </a:cubicBezTo>
                  <a:cubicBezTo>
                    <a:pt x="1177378" y="29319"/>
                    <a:pt x="794519" y="12964"/>
                    <a:pt x="710513" y="13707"/>
                  </a:cubicBezTo>
                  <a:cubicBezTo>
                    <a:pt x="626507" y="14450"/>
                    <a:pt x="972939" y="-29412"/>
                    <a:pt x="853249" y="36009"/>
                  </a:cubicBezTo>
                  <a:cubicBezTo>
                    <a:pt x="733559" y="101429"/>
                    <a:pt x="28801" y="419612"/>
                    <a:pt x="1295" y="4329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7" name="フリーフォーム 1166">
              <a:extLst>
                <a:ext uri="{FF2B5EF4-FFF2-40B4-BE49-F238E27FC236}">
                  <a16:creationId xmlns:a16="http://schemas.microsoft.com/office/drawing/2014/main" id="{5675AAF6-56CB-0D09-DE3C-2085D89EF3DC}"/>
                </a:ext>
              </a:extLst>
            </p:cNvPr>
            <p:cNvSpPr/>
            <p:nvPr/>
          </p:nvSpPr>
          <p:spPr>
            <a:xfrm>
              <a:off x="4178850" y="59296"/>
              <a:ext cx="1992835" cy="654495"/>
            </a:xfrm>
            <a:custGeom>
              <a:avLst/>
              <a:gdLst>
                <a:gd name="connsiteX0" fmla="*/ 192428 w 1992835"/>
                <a:gd name="connsiteY0" fmla="*/ 7611 h 654495"/>
                <a:gd name="connsiteX1" fmla="*/ 241493 w 1992835"/>
                <a:gd name="connsiteY1" fmla="*/ 43295 h 654495"/>
                <a:gd name="connsiteX2" fmla="*/ 513583 w 1992835"/>
                <a:gd name="connsiteY2" fmla="*/ 208333 h 654495"/>
                <a:gd name="connsiteX3" fmla="*/ 357466 w 1992835"/>
                <a:gd name="connsiteY3" fmla="*/ 417976 h 654495"/>
                <a:gd name="connsiteX4" fmla="*/ 656319 w 1992835"/>
                <a:gd name="connsiteY4" fmla="*/ 235096 h 654495"/>
                <a:gd name="connsiteX5" fmla="*/ 627 w 1992835"/>
                <a:gd name="connsiteY5" fmla="*/ 654382 h 654495"/>
                <a:gd name="connsiteX6" fmla="*/ 794594 w 1992835"/>
                <a:gd name="connsiteY6" fmla="*/ 275241 h 654495"/>
                <a:gd name="connsiteX7" fmla="*/ 1972163 w 1992835"/>
                <a:gd name="connsiteY7" fmla="*/ 78979 h 654495"/>
                <a:gd name="connsiteX8" fmla="*/ 1485970 w 1992835"/>
                <a:gd name="connsiteY8" fmla="*/ 119124 h 654495"/>
                <a:gd name="connsiteX9" fmla="*/ 732147 w 1992835"/>
                <a:gd name="connsiteY9" fmla="*/ 52216 h 654495"/>
                <a:gd name="connsiteX10" fmla="*/ 1481509 w 1992835"/>
                <a:gd name="connsiteY10" fmla="*/ 132505 h 654495"/>
                <a:gd name="connsiteX11" fmla="*/ 526965 w 1992835"/>
                <a:gd name="connsiteY11" fmla="*/ 373371 h 654495"/>
                <a:gd name="connsiteX12" fmla="*/ 250414 w 1992835"/>
                <a:gd name="connsiteY12" fmla="*/ 480423 h 654495"/>
                <a:gd name="connsiteX13" fmla="*/ 495741 w 1992835"/>
                <a:gd name="connsiteY13" fmla="*/ 324306 h 654495"/>
                <a:gd name="connsiteX14" fmla="*/ 245954 w 1992835"/>
                <a:gd name="connsiteY14" fmla="*/ 119124 h 654495"/>
                <a:gd name="connsiteX15" fmla="*/ 611714 w 1992835"/>
                <a:gd name="connsiteY15" fmla="*/ 163728 h 654495"/>
                <a:gd name="connsiteX16" fmla="*/ 192428 w 1992835"/>
                <a:gd name="connsiteY16" fmla="*/ 7611 h 65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92835" h="654495">
                  <a:moveTo>
                    <a:pt x="192428" y="7611"/>
                  </a:moveTo>
                  <a:cubicBezTo>
                    <a:pt x="130724" y="-12461"/>
                    <a:pt x="187967" y="9841"/>
                    <a:pt x="241493" y="43295"/>
                  </a:cubicBezTo>
                  <a:cubicBezTo>
                    <a:pt x="295019" y="76749"/>
                    <a:pt x="494254" y="145886"/>
                    <a:pt x="513583" y="208333"/>
                  </a:cubicBezTo>
                  <a:cubicBezTo>
                    <a:pt x="532912" y="270780"/>
                    <a:pt x="333677" y="413516"/>
                    <a:pt x="357466" y="417976"/>
                  </a:cubicBezTo>
                  <a:cubicBezTo>
                    <a:pt x="381255" y="422436"/>
                    <a:pt x="715792" y="195695"/>
                    <a:pt x="656319" y="235096"/>
                  </a:cubicBezTo>
                  <a:cubicBezTo>
                    <a:pt x="596846" y="274497"/>
                    <a:pt x="-22419" y="647691"/>
                    <a:pt x="627" y="654382"/>
                  </a:cubicBezTo>
                  <a:cubicBezTo>
                    <a:pt x="23673" y="661073"/>
                    <a:pt x="466005" y="371141"/>
                    <a:pt x="794594" y="275241"/>
                  </a:cubicBezTo>
                  <a:cubicBezTo>
                    <a:pt x="1123183" y="179341"/>
                    <a:pt x="1856934" y="104999"/>
                    <a:pt x="1972163" y="78979"/>
                  </a:cubicBezTo>
                  <a:cubicBezTo>
                    <a:pt x="2087392" y="52960"/>
                    <a:pt x="1692639" y="123584"/>
                    <a:pt x="1485970" y="119124"/>
                  </a:cubicBezTo>
                  <a:cubicBezTo>
                    <a:pt x="1279301" y="114664"/>
                    <a:pt x="732890" y="49986"/>
                    <a:pt x="732147" y="52216"/>
                  </a:cubicBezTo>
                  <a:cubicBezTo>
                    <a:pt x="731404" y="54446"/>
                    <a:pt x="1515706" y="78979"/>
                    <a:pt x="1481509" y="132505"/>
                  </a:cubicBezTo>
                  <a:cubicBezTo>
                    <a:pt x="1447312" y="186031"/>
                    <a:pt x="732147" y="315385"/>
                    <a:pt x="526965" y="373371"/>
                  </a:cubicBezTo>
                  <a:cubicBezTo>
                    <a:pt x="321783" y="431357"/>
                    <a:pt x="255618" y="488600"/>
                    <a:pt x="250414" y="480423"/>
                  </a:cubicBezTo>
                  <a:cubicBezTo>
                    <a:pt x="245210" y="472246"/>
                    <a:pt x="496484" y="384522"/>
                    <a:pt x="495741" y="324306"/>
                  </a:cubicBezTo>
                  <a:cubicBezTo>
                    <a:pt x="494998" y="264090"/>
                    <a:pt x="226625" y="145887"/>
                    <a:pt x="245954" y="119124"/>
                  </a:cubicBezTo>
                  <a:cubicBezTo>
                    <a:pt x="265283" y="92361"/>
                    <a:pt x="622865" y="183057"/>
                    <a:pt x="611714" y="163728"/>
                  </a:cubicBezTo>
                  <a:cubicBezTo>
                    <a:pt x="600563" y="144399"/>
                    <a:pt x="254132" y="27683"/>
                    <a:pt x="192428" y="76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8" name="フリーフォーム 1167">
              <a:extLst>
                <a:ext uri="{FF2B5EF4-FFF2-40B4-BE49-F238E27FC236}">
                  <a16:creationId xmlns:a16="http://schemas.microsoft.com/office/drawing/2014/main" id="{4BC72494-AA78-06B7-24B3-FC5DCB792199}"/>
                </a:ext>
              </a:extLst>
            </p:cNvPr>
            <p:cNvSpPr/>
            <p:nvPr/>
          </p:nvSpPr>
          <p:spPr>
            <a:xfrm>
              <a:off x="4641377" y="127116"/>
              <a:ext cx="2022615" cy="656671"/>
            </a:xfrm>
            <a:custGeom>
              <a:avLst/>
              <a:gdLst>
                <a:gd name="connsiteX0" fmla="*/ 82280 w 2022615"/>
                <a:gd name="connsiteY0" fmla="*/ 11159 h 656671"/>
                <a:gd name="connsiteX1" fmla="*/ 135805 w 2022615"/>
                <a:gd name="connsiteY1" fmla="*/ 51304 h 656671"/>
                <a:gd name="connsiteX2" fmla="*/ 1242006 w 2022615"/>
                <a:gd name="connsiteY2" fmla="*/ 367998 h 656671"/>
                <a:gd name="connsiteX3" fmla="*/ 1130494 w 2022615"/>
                <a:gd name="connsiteY3" fmla="*/ 274328 h 656671"/>
                <a:gd name="connsiteX4" fmla="*/ 1781725 w 2022615"/>
                <a:gd name="connsiteY4" fmla="*/ 653469 h 656671"/>
                <a:gd name="connsiteX5" fmla="*/ 1581003 w 2022615"/>
                <a:gd name="connsiteY5" fmla="*/ 466129 h 656671"/>
                <a:gd name="connsiteX6" fmla="*/ 2022592 w 2022615"/>
                <a:gd name="connsiteY6" fmla="*/ 644548 h 656671"/>
                <a:gd name="connsiteX7" fmla="*/ 1598845 w 2022615"/>
                <a:gd name="connsiteY7" fmla="*/ 443826 h 656671"/>
                <a:gd name="connsiteX8" fmla="*/ 1157257 w 2022615"/>
                <a:gd name="connsiteY8" fmla="*/ 296630 h 656671"/>
                <a:gd name="connsiteX9" fmla="*/ 421277 w 2022615"/>
                <a:gd name="connsiteY9" fmla="*/ 122671 h 656671"/>
                <a:gd name="connsiteX10" fmla="*/ 720129 w 2022615"/>
                <a:gd name="connsiteY10" fmla="*/ 162816 h 656671"/>
                <a:gd name="connsiteX11" fmla="*/ 82280 w 2022615"/>
                <a:gd name="connsiteY11" fmla="*/ 11159 h 656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2615" h="656671">
                  <a:moveTo>
                    <a:pt x="82280" y="11159"/>
                  </a:moveTo>
                  <a:cubicBezTo>
                    <a:pt x="-15107" y="-7426"/>
                    <a:pt x="-57483" y="-8169"/>
                    <a:pt x="135805" y="51304"/>
                  </a:cubicBezTo>
                  <a:cubicBezTo>
                    <a:pt x="329093" y="110777"/>
                    <a:pt x="1076225" y="330827"/>
                    <a:pt x="1242006" y="367998"/>
                  </a:cubicBezTo>
                  <a:cubicBezTo>
                    <a:pt x="1407787" y="405169"/>
                    <a:pt x="1040541" y="226749"/>
                    <a:pt x="1130494" y="274328"/>
                  </a:cubicBezTo>
                  <a:cubicBezTo>
                    <a:pt x="1220447" y="321907"/>
                    <a:pt x="1706640" y="621502"/>
                    <a:pt x="1781725" y="653469"/>
                  </a:cubicBezTo>
                  <a:cubicBezTo>
                    <a:pt x="1856810" y="685436"/>
                    <a:pt x="1540859" y="467616"/>
                    <a:pt x="1581003" y="466129"/>
                  </a:cubicBezTo>
                  <a:cubicBezTo>
                    <a:pt x="1621147" y="464642"/>
                    <a:pt x="2019618" y="648265"/>
                    <a:pt x="2022592" y="644548"/>
                  </a:cubicBezTo>
                  <a:cubicBezTo>
                    <a:pt x="2025566" y="640831"/>
                    <a:pt x="1743068" y="501812"/>
                    <a:pt x="1598845" y="443826"/>
                  </a:cubicBezTo>
                  <a:cubicBezTo>
                    <a:pt x="1454622" y="385840"/>
                    <a:pt x="1353518" y="350156"/>
                    <a:pt x="1157257" y="296630"/>
                  </a:cubicBezTo>
                  <a:cubicBezTo>
                    <a:pt x="960996" y="243104"/>
                    <a:pt x="494132" y="144973"/>
                    <a:pt x="421277" y="122671"/>
                  </a:cubicBezTo>
                  <a:cubicBezTo>
                    <a:pt x="348422" y="100369"/>
                    <a:pt x="780346" y="179914"/>
                    <a:pt x="720129" y="162816"/>
                  </a:cubicBezTo>
                  <a:cubicBezTo>
                    <a:pt x="659912" y="145718"/>
                    <a:pt x="179667" y="29744"/>
                    <a:pt x="82280" y="111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9" name="フリーフォーム 1168">
              <a:extLst>
                <a:ext uri="{FF2B5EF4-FFF2-40B4-BE49-F238E27FC236}">
                  <a16:creationId xmlns:a16="http://schemas.microsoft.com/office/drawing/2014/main" id="{9D3F179E-FF5B-AEA8-19B1-38656ED3871D}"/>
                </a:ext>
              </a:extLst>
            </p:cNvPr>
            <p:cNvSpPr/>
            <p:nvPr/>
          </p:nvSpPr>
          <p:spPr>
            <a:xfrm>
              <a:off x="4650720" y="595976"/>
              <a:ext cx="1134649" cy="1189518"/>
            </a:xfrm>
            <a:custGeom>
              <a:avLst/>
              <a:gdLst>
                <a:gd name="connsiteX0" fmla="*/ 1134533 w 1134649"/>
                <a:gd name="connsiteY0" fmla="*/ 1729 h 1189518"/>
                <a:gd name="connsiteX1" fmla="*/ 197830 w 1134649"/>
                <a:gd name="connsiteY1" fmla="*/ 639579 h 1189518"/>
                <a:gd name="connsiteX2" fmla="*/ 1569 w 1134649"/>
                <a:gd name="connsiteY2" fmla="*/ 1188219 h 1189518"/>
                <a:gd name="connsiteX3" fmla="*/ 113081 w 1134649"/>
                <a:gd name="connsiteY3" fmla="*/ 782315 h 1189518"/>
                <a:gd name="connsiteX4" fmla="*/ 246896 w 1134649"/>
                <a:gd name="connsiteY4" fmla="*/ 465620 h 1189518"/>
                <a:gd name="connsiteX5" fmla="*/ 130923 w 1134649"/>
                <a:gd name="connsiteY5" fmla="*/ 657421 h 1189518"/>
                <a:gd name="connsiteX6" fmla="*/ 617116 w 1134649"/>
                <a:gd name="connsiteY6" fmla="*/ 193530 h 1189518"/>
                <a:gd name="connsiteX7" fmla="*/ 264738 w 1134649"/>
                <a:gd name="connsiteY7" fmla="*/ 443318 h 1189518"/>
                <a:gd name="connsiteX8" fmla="*/ 1134533 w 1134649"/>
                <a:gd name="connsiteY8" fmla="*/ 1729 h 1189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4649" h="1189518">
                  <a:moveTo>
                    <a:pt x="1134533" y="1729"/>
                  </a:moveTo>
                  <a:cubicBezTo>
                    <a:pt x="1123382" y="34439"/>
                    <a:pt x="386657" y="441831"/>
                    <a:pt x="197830" y="639579"/>
                  </a:cubicBezTo>
                  <a:cubicBezTo>
                    <a:pt x="9003" y="837327"/>
                    <a:pt x="15694" y="1164430"/>
                    <a:pt x="1569" y="1188219"/>
                  </a:cubicBezTo>
                  <a:cubicBezTo>
                    <a:pt x="-12556" y="1212008"/>
                    <a:pt x="72193" y="902748"/>
                    <a:pt x="113081" y="782315"/>
                  </a:cubicBezTo>
                  <a:cubicBezTo>
                    <a:pt x="153969" y="661882"/>
                    <a:pt x="243922" y="486436"/>
                    <a:pt x="246896" y="465620"/>
                  </a:cubicBezTo>
                  <a:cubicBezTo>
                    <a:pt x="249870" y="444804"/>
                    <a:pt x="69220" y="702769"/>
                    <a:pt x="130923" y="657421"/>
                  </a:cubicBezTo>
                  <a:cubicBezTo>
                    <a:pt x="192626" y="612073"/>
                    <a:pt x="594814" y="229214"/>
                    <a:pt x="617116" y="193530"/>
                  </a:cubicBezTo>
                  <a:cubicBezTo>
                    <a:pt x="639418" y="157846"/>
                    <a:pt x="179245" y="476028"/>
                    <a:pt x="264738" y="443318"/>
                  </a:cubicBezTo>
                  <a:cubicBezTo>
                    <a:pt x="350231" y="410608"/>
                    <a:pt x="1145684" y="-30981"/>
                    <a:pt x="1134533" y="17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0" name="フリーフォーム 1169">
              <a:extLst>
                <a:ext uri="{FF2B5EF4-FFF2-40B4-BE49-F238E27FC236}">
                  <a16:creationId xmlns:a16="http://schemas.microsoft.com/office/drawing/2014/main" id="{DD692B8F-038F-226F-932F-8D1C1F0CA304}"/>
                </a:ext>
              </a:extLst>
            </p:cNvPr>
            <p:cNvSpPr/>
            <p:nvPr/>
          </p:nvSpPr>
          <p:spPr>
            <a:xfrm>
              <a:off x="5254709" y="316092"/>
              <a:ext cx="1073195" cy="1277578"/>
            </a:xfrm>
            <a:custGeom>
              <a:avLst/>
              <a:gdLst>
                <a:gd name="connsiteX0" fmla="*/ 847238 w 1073195"/>
                <a:gd name="connsiteY0" fmla="*/ 89812 h 1277578"/>
                <a:gd name="connsiteX1" fmla="*/ 882922 w 1073195"/>
                <a:gd name="connsiteY1" fmla="*/ 129957 h 1277578"/>
                <a:gd name="connsiteX2" fmla="*/ 994434 w 1073195"/>
                <a:gd name="connsiteY2" fmla="*/ 736583 h 1277578"/>
                <a:gd name="connsiteX3" fmla="*/ 726805 w 1073195"/>
                <a:gd name="connsiteY3" fmla="*/ 972989 h 1277578"/>
                <a:gd name="connsiteX4" fmla="*/ 8667 w 1073195"/>
                <a:gd name="connsiteY4" fmla="*/ 1271842 h 1277578"/>
                <a:gd name="connsiteX5" fmla="*/ 374427 w 1073195"/>
                <a:gd name="connsiteY5" fmla="*/ 1146948 h 1277578"/>
                <a:gd name="connsiteX6" fmla="*/ 1039039 w 1073195"/>
                <a:gd name="connsiteY6" fmla="*/ 870398 h 1277578"/>
                <a:gd name="connsiteX7" fmla="*/ 976592 w 1073195"/>
                <a:gd name="connsiteY7" fmla="*/ 723202 h 1277578"/>
                <a:gd name="connsiteX8" fmla="*/ 972132 w 1073195"/>
                <a:gd name="connsiteY8" fmla="*/ 709820 h 1277578"/>
                <a:gd name="connsiteX9" fmla="*/ 882922 w 1073195"/>
                <a:gd name="connsiteY9" fmla="*/ 40747 h 1277578"/>
                <a:gd name="connsiteX10" fmla="*/ 847238 w 1073195"/>
                <a:gd name="connsiteY10" fmla="*/ 89812 h 1277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3195" h="1277578">
                  <a:moveTo>
                    <a:pt x="847238" y="89812"/>
                  </a:moveTo>
                  <a:cubicBezTo>
                    <a:pt x="847238" y="104680"/>
                    <a:pt x="858389" y="22162"/>
                    <a:pt x="882922" y="129957"/>
                  </a:cubicBezTo>
                  <a:cubicBezTo>
                    <a:pt x="907455" y="237752"/>
                    <a:pt x="1020453" y="596078"/>
                    <a:pt x="994434" y="736583"/>
                  </a:cubicBezTo>
                  <a:cubicBezTo>
                    <a:pt x="968415" y="877088"/>
                    <a:pt x="891099" y="883779"/>
                    <a:pt x="726805" y="972989"/>
                  </a:cubicBezTo>
                  <a:cubicBezTo>
                    <a:pt x="562511" y="1062199"/>
                    <a:pt x="67397" y="1242849"/>
                    <a:pt x="8667" y="1271842"/>
                  </a:cubicBezTo>
                  <a:cubicBezTo>
                    <a:pt x="-50063" y="1300835"/>
                    <a:pt x="202698" y="1213855"/>
                    <a:pt x="374427" y="1146948"/>
                  </a:cubicBezTo>
                  <a:cubicBezTo>
                    <a:pt x="546156" y="1080041"/>
                    <a:pt x="938678" y="941022"/>
                    <a:pt x="1039039" y="870398"/>
                  </a:cubicBezTo>
                  <a:cubicBezTo>
                    <a:pt x="1139400" y="799774"/>
                    <a:pt x="987743" y="749965"/>
                    <a:pt x="976592" y="723202"/>
                  </a:cubicBezTo>
                  <a:cubicBezTo>
                    <a:pt x="965441" y="696439"/>
                    <a:pt x="987744" y="823563"/>
                    <a:pt x="972132" y="709820"/>
                  </a:cubicBezTo>
                  <a:cubicBezTo>
                    <a:pt x="956520" y="596078"/>
                    <a:pt x="899277" y="150029"/>
                    <a:pt x="882922" y="40747"/>
                  </a:cubicBezTo>
                  <a:cubicBezTo>
                    <a:pt x="866567" y="-68535"/>
                    <a:pt x="847238" y="74944"/>
                    <a:pt x="847238" y="898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1" name="フリーフォーム 1170">
              <a:extLst>
                <a:ext uri="{FF2B5EF4-FFF2-40B4-BE49-F238E27FC236}">
                  <a16:creationId xmlns:a16="http://schemas.microsoft.com/office/drawing/2014/main" id="{C3681349-B067-8F95-6477-EB292EE713D2}"/>
                </a:ext>
              </a:extLst>
            </p:cNvPr>
            <p:cNvSpPr/>
            <p:nvPr/>
          </p:nvSpPr>
          <p:spPr>
            <a:xfrm>
              <a:off x="4631317" y="1001877"/>
              <a:ext cx="1493580" cy="790022"/>
            </a:xfrm>
            <a:custGeom>
              <a:avLst/>
              <a:gdLst>
                <a:gd name="connsiteX0" fmla="*/ 3130 w 1493580"/>
                <a:gd name="connsiteY0" fmla="*/ 786779 h 790022"/>
                <a:gd name="connsiteX1" fmla="*/ 908609 w 1493580"/>
                <a:gd name="connsiteY1" fmla="*/ 296125 h 790022"/>
                <a:gd name="connsiteX2" fmla="*/ 1488472 w 1493580"/>
                <a:gd name="connsiteY2" fmla="*/ 1733 h 790022"/>
                <a:gd name="connsiteX3" fmla="*/ 1207462 w 1493580"/>
                <a:gd name="connsiteY3" fmla="*/ 166771 h 790022"/>
                <a:gd name="connsiteX4" fmla="*/ 632059 w 1493580"/>
                <a:gd name="connsiteY4" fmla="*/ 492386 h 790022"/>
                <a:gd name="connsiteX5" fmla="*/ 3130 w 1493580"/>
                <a:gd name="connsiteY5" fmla="*/ 786779 h 79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3580" h="790022">
                  <a:moveTo>
                    <a:pt x="3130" y="786779"/>
                  </a:moveTo>
                  <a:cubicBezTo>
                    <a:pt x="49222" y="754069"/>
                    <a:pt x="661052" y="426966"/>
                    <a:pt x="908609" y="296125"/>
                  </a:cubicBezTo>
                  <a:cubicBezTo>
                    <a:pt x="1156166" y="165284"/>
                    <a:pt x="1438663" y="23292"/>
                    <a:pt x="1488472" y="1733"/>
                  </a:cubicBezTo>
                  <a:cubicBezTo>
                    <a:pt x="1538281" y="-19826"/>
                    <a:pt x="1207462" y="166771"/>
                    <a:pt x="1207462" y="166771"/>
                  </a:cubicBezTo>
                  <a:cubicBezTo>
                    <a:pt x="1064727" y="248546"/>
                    <a:pt x="832038" y="388308"/>
                    <a:pt x="632059" y="492386"/>
                  </a:cubicBezTo>
                  <a:cubicBezTo>
                    <a:pt x="432080" y="596464"/>
                    <a:pt x="-42962" y="819489"/>
                    <a:pt x="3130" y="78677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3" name="フリーフォーム 1172">
              <a:extLst>
                <a:ext uri="{FF2B5EF4-FFF2-40B4-BE49-F238E27FC236}">
                  <a16:creationId xmlns:a16="http://schemas.microsoft.com/office/drawing/2014/main" id="{3296920C-00B3-DB15-0940-C0F4AA1E114C}"/>
                </a:ext>
              </a:extLst>
            </p:cNvPr>
            <p:cNvSpPr/>
            <p:nvPr/>
          </p:nvSpPr>
          <p:spPr>
            <a:xfrm>
              <a:off x="5365447" y="755832"/>
              <a:ext cx="1381380" cy="926651"/>
            </a:xfrm>
            <a:custGeom>
              <a:avLst/>
              <a:gdLst>
                <a:gd name="connsiteX0" fmla="*/ 1378811 w 1381380"/>
                <a:gd name="connsiteY0" fmla="*/ 2451 h 926651"/>
                <a:gd name="connsiteX1" fmla="*/ 1057655 w 1381380"/>
                <a:gd name="connsiteY1" fmla="*/ 542170 h 926651"/>
                <a:gd name="connsiteX2" fmla="*/ 990748 w 1381380"/>
                <a:gd name="connsiteY2" fmla="*/ 693827 h 926651"/>
                <a:gd name="connsiteX3" fmla="*/ 1021972 w 1381380"/>
                <a:gd name="connsiteY3" fmla="*/ 698287 h 926651"/>
                <a:gd name="connsiteX4" fmla="*/ 598225 w 1381380"/>
                <a:gd name="connsiteY4" fmla="*/ 845483 h 926651"/>
                <a:gd name="connsiteX5" fmla="*/ 520 w 1381380"/>
                <a:gd name="connsiteY5" fmla="*/ 925772 h 926651"/>
                <a:gd name="connsiteX6" fmla="*/ 705277 w 1381380"/>
                <a:gd name="connsiteY6" fmla="*/ 796418 h 926651"/>
                <a:gd name="connsiteX7" fmla="*/ 892617 w 1381380"/>
                <a:gd name="connsiteY7" fmla="*/ 747352 h 926651"/>
                <a:gd name="connsiteX8" fmla="*/ 705277 w 1381380"/>
                <a:gd name="connsiteY8" fmla="*/ 747352 h 926651"/>
                <a:gd name="connsiteX9" fmla="*/ 1155786 w 1381380"/>
                <a:gd name="connsiteY9" fmla="*/ 287922 h 926651"/>
                <a:gd name="connsiteX10" fmla="*/ 816789 w 1381380"/>
                <a:gd name="connsiteY10" fmla="*/ 814260 h 926651"/>
                <a:gd name="connsiteX11" fmla="*/ 1008590 w 1381380"/>
                <a:gd name="connsiteY11" fmla="*/ 510947 h 926651"/>
                <a:gd name="connsiteX12" fmla="*/ 861394 w 1381380"/>
                <a:gd name="connsiteY12" fmla="*/ 783036 h 926651"/>
                <a:gd name="connsiteX13" fmla="*/ 1378811 w 1381380"/>
                <a:gd name="connsiteY13" fmla="*/ 2451 h 926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81380" h="926651">
                  <a:moveTo>
                    <a:pt x="1378811" y="2451"/>
                  </a:moveTo>
                  <a:cubicBezTo>
                    <a:pt x="1411521" y="-37693"/>
                    <a:pt x="1122332" y="426941"/>
                    <a:pt x="1057655" y="542170"/>
                  </a:cubicBezTo>
                  <a:cubicBezTo>
                    <a:pt x="992978" y="657399"/>
                    <a:pt x="996695" y="667808"/>
                    <a:pt x="990748" y="693827"/>
                  </a:cubicBezTo>
                  <a:cubicBezTo>
                    <a:pt x="984801" y="719847"/>
                    <a:pt x="1087392" y="673011"/>
                    <a:pt x="1021972" y="698287"/>
                  </a:cubicBezTo>
                  <a:cubicBezTo>
                    <a:pt x="956552" y="723563"/>
                    <a:pt x="768467" y="807569"/>
                    <a:pt x="598225" y="845483"/>
                  </a:cubicBezTo>
                  <a:cubicBezTo>
                    <a:pt x="427983" y="883397"/>
                    <a:pt x="-17322" y="933950"/>
                    <a:pt x="520" y="925772"/>
                  </a:cubicBezTo>
                  <a:cubicBezTo>
                    <a:pt x="18362" y="917595"/>
                    <a:pt x="556594" y="826155"/>
                    <a:pt x="705277" y="796418"/>
                  </a:cubicBezTo>
                  <a:cubicBezTo>
                    <a:pt x="853960" y="766681"/>
                    <a:pt x="892617" y="755530"/>
                    <a:pt x="892617" y="747352"/>
                  </a:cubicBezTo>
                  <a:cubicBezTo>
                    <a:pt x="892617" y="739174"/>
                    <a:pt x="661415" y="823924"/>
                    <a:pt x="705277" y="747352"/>
                  </a:cubicBezTo>
                  <a:cubicBezTo>
                    <a:pt x="749139" y="670780"/>
                    <a:pt x="1137201" y="276771"/>
                    <a:pt x="1155786" y="287922"/>
                  </a:cubicBezTo>
                  <a:cubicBezTo>
                    <a:pt x="1174371" y="299073"/>
                    <a:pt x="841322" y="777089"/>
                    <a:pt x="816789" y="814260"/>
                  </a:cubicBezTo>
                  <a:cubicBezTo>
                    <a:pt x="792256" y="851431"/>
                    <a:pt x="1001156" y="516151"/>
                    <a:pt x="1008590" y="510947"/>
                  </a:cubicBezTo>
                  <a:cubicBezTo>
                    <a:pt x="1016024" y="505743"/>
                    <a:pt x="798947" y="861838"/>
                    <a:pt x="861394" y="783036"/>
                  </a:cubicBezTo>
                  <a:cubicBezTo>
                    <a:pt x="923841" y="704234"/>
                    <a:pt x="1346101" y="42595"/>
                    <a:pt x="1378811" y="245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4" name="フリーフォーム 1173">
              <a:extLst>
                <a:ext uri="{FF2B5EF4-FFF2-40B4-BE49-F238E27FC236}">
                  <a16:creationId xmlns:a16="http://schemas.microsoft.com/office/drawing/2014/main" id="{6D44CD40-D367-A196-B6C5-A827584255A0}"/>
                </a:ext>
              </a:extLst>
            </p:cNvPr>
            <p:cNvSpPr/>
            <p:nvPr/>
          </p:nvSpPr>
          <p:spPr>
            <a:xfrm>
              <a:off x="5807555" y="1021452"/>
              <a:ext cx="1195415" cy="1008070"/>
            </a:xfrm>
            <a:custGeom>
              <a:avLst/>
              <a:gdLst>
                <a:gd name="connsiteX0" fmla="*/ 0 w 1195415"/>
                <a:gd name="connsiteY0" fmla="*/ 1008070 h 1008070"/>
                <a:gd name="connsiteX1" fmla="*/ 936703 w 1195415"/>
                <a:gd name="connsiteY1" fmla="*/ 892097 h 1008070"/>
                <a:gd name="connsiteX2" fmla="*/ 753823 w 1195415"/>
                <a:gd name="connsiteY2" fmla="*/ 976847 h 1008070"/>
                <a:gd name="connsiteX3" fmla="*/ 1070517 w 1195415"/>
                <a:gd name="connsiteY3" fmla="*/ 744901 h 1008070"/>
                <a:gd name="connsiteX4" fmla="*/ 1195411 w 1195415"/>
                <a:gd name="connsiteY4" fmla="*/ 0 h 1008070"/>
                <a:gd name="connsiteX5" fmla="*/ 1074978 w 1195415"/>
                <a:gd name="connsiteY5" fmla="*/ 740441 h 1008070"/>
                <a:gd name="connsiteX6" fmla="*/ 963465 w 1195415"/>
                <a:gd name="connsiteY6" fmla="*/ 914400 h 1008070"/>
                <a:gd name="connsiteX7" fmla="*/ 1008070 w 1195415"/>
                <a:gd name="connsiteY7" fmla="*/ 704757 h 1008070"/>
                <a:gd name="connsiteX8" fmla="*/ 646771 w 1195415"/>
                <a:gd name="connsiteY8" fmla="*/ 909939 h 1008070"/>
                <a:gd name="connsiteX9" fmla="*/ 477272 w 1195415"/>
                <a:gd name="connsiteY9" fmla="*/ 999149 h 1008070"/>
                <a:gd name="connsiteX10" fmla="*/ 749362 w 1195415"/>
                <a:gd name="connsiteY10" fmla="*/ 994688 h 1008070"/>
                <a:gd name="connsiteX11" fmla="*/ 0 w 1195415"/>
                <a:gd name="connsiteY11" fmla="*/ 1008070 h 1008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5415" h="1008070">
                  <a:moveTo>
                    <a:pt x="0" y="1008070"/>
                  </a:moveTo>
                  <a:cubicBezTo>
                    <a:pt x="405533" y="952685"/>
                    <a:pt x="811066" y="897301"/>
                    <a:pt x="936703" y="892097"/>
                  </a:cubicBezTo>
                  <a:cubicBezTo>
                    <a:pt x="1062340" y="886893"/>
                    <a:pt x="731521" y="1001380"/>
                    <a:pt x="753823" y="976847"/>
                  </a:cubicBezTo>
                  <a:cubicBezTo>
                    <a:pt x="776125" y="952314"/>
                    <a:pt x="996919" y="907709"/>
                    <a:pt x="1070517" y="744901"/>
                  </a:cubicBezTo>
                  <a:cubicBezTo>
                    <a:pt x="1144115" y="582093"/>
                    <a:pt x="1194668" y="743"/>
                    <a:pt x="1195411" y="0"/>
                  </a:cubicBezTo>
                  <a:cubicBezTo>
                    <a:pt x="1196154" y="-743"/>
                    <a:pt x="1113636" y="588041"/>
                    <a:pt x="1074978" y="740441"/>
                  </a:cubicBezTo>
                  <a:cubicBezTo>
                    <a:pt x="1036320" y="892841"/>
                    <a:pt x="974616" y="920347"/>
                    <a:pt x="963465" y="914400"/>
                  </a:cubicBezTo>
                  <a:cubicBezTo>
                    <a:pt x="952314" y="908453"/>
                    <a:pt x="1060852" y="705500"/>
                    <a:pt x="1008070" y="704757"/>
                  </a:cubicBezTo>
                  <a:cubicBezTo>
                    <a:pt x="955288" y="704014"/>
                    <a:pt x="735237" y="860874"/>
                    <a:pt x="646771" y="909939"/>
                  </a:cubicBezTo>
                  <a:cubicBezTo>
                    <a:pt x="558305" y="959004"/>
                    <a:pt x="460174" y="985024"/>
                    <a:pt x="477272" y="999149"/>
                  </a:cubicBezTo>
                  <a:cubicBezTo>
                    <a:pt x="494371" y="1013274"/>
                    <a:pt x="749362" y="994688"/>
                    <a:pt x="749362" y="994688"/>
                  </a:cubicBezTo>
                  <a:lnTo>
                    <a:pt x="0" y="100807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5" name="フリーフォーム 1174">
              <a:extLst>
                <a:ext uri="{FF2B5EF4-FFF2-40B4-BE49-F238E27FC236}">
                  <a16:creationId xmlns:a16="http://schemas.microsoft.com/office/drawing/2014/main" id="{944F210D-F92A-9098-D108-1E10317261D7}"/>
                </a:ext>
              </a:extLst>
            </p:cNvPr>
            <p:cNvSpPr/>
            <p:nvPr/>
          </p:nvSpPr>
          <p:spPr>
            <a:xfrm>
              <a:off x="5652130" y="744879"/>
              <a:ext cx="1190263" cy="1165864"/>
            </a:xfrm>
            <a:custGeom>
              <a:avLst/>
              <a:gdLst>
                <a:gd name="connsiteX0" fmla="*/ 1190258 w 1190263"/>
                <a:gd name="connsiteY0" fmla="*/ 22 h 1165864"/>
                <a:gd name="connsiteX1" fmla="*/ 828959 w 1190263"/>
                <a:gd name="connsiteY1" fmla="*/ 780608 h 1165864"/>
                <a:gd name="connsiteX2" fmla="*/ 976155 w 1190263"/>
                <a:gd name="connsiteY2" fmla="*/ 686938 h 1165864"/>
                <a:gd name="connsiteX3" fmla="*/ 405212 w 1190263"/>
                <a:gd name="connsiteY3" fmla="*/ 1066079 h 1165864"/>
                <a:gd name="connsiteX4" fmla="*/ 3769 w 1190263"/>
                <a:gd name="connsiteY4" fmla="*/ 1159749 h 1165864"/>
                <a:gd name="connsiteX5" fmla="*/ 641618 w 1190263"/>
                <a:gd name="connsiteY5" fmla="*/ 936725 h 1165864"/>
                <a:gd name="connsiteX6" fmla="*/ 811117 w 1190263"/>
                <a:gd name="connsiteY6" fmla="*/ 807371 h 1165864"/>
                <a:gd name="connsiteX7" fmla="*/ 953852 w 1190263"/>
                <a:gd name="connsiteY7" fmla="*/ 575425 h 1165864"/>
                <a:gd name="connsiteX8" fmla="*/ 820038 w 1190263"/>
                <a:gd name="connsiteY8" fmla="*/ 753845 h 1165864"/>
                <a:gd name="connsiteX9" fmla="*/ 1190258 w 1190263"/>
                <a:gd name="connsiteY9" fmla="*/ 22 h 1165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0263" h="1165864">
                  <a:moveTo>
                    <a:pt x="1190258" y="22"/>
                  </a:moveTo>
                  <a:cubicBezTo>
                    <a:pt x="1191745" y="4482"/>
                    <a:pt x="864643" y="666122"/>
                    <a:pt x="828959" y="780608"/>
                  </a:cubicBezTo>
                  <a:cubicBezTo>
                    <a:pt x="793275" y="895094"/>
                    <a:pt x="976155" y="686938"/>
                    <a:pt x="976155" y="686938"/>
                  </a:cubicBezTo>
                  <a:cubicBezTo>
                    <a:pt x="905530" y="734517"/>
                    <a:pt x="567276" y="987277"/>
                    <a:pt x="405212" y="1066079"/>
                  </a:cubicBezTo>
                  <a:cubicBezTo>
                    <a:pt x="243148" y="1144881"/>
                    <a:pt x="-35632" y="1181308"/>
                    <a:pt x="3769" y="1159749"/>
                  </a:cubicBezTo>
                  <a:cubicBezTo>
                    <a:pt x="43170" y="1138190"/>
                    <a:pt x="507060" y="995455"/>
                    <a:pt x="641618" y="936725"/>
                  </a:cubicBezTo>
                  <a:cubicBezTo>
                    <a:pt x="776176" y="877995"/>
                    <a:pt x="759078" y="867588"/>
                    <a:pt x="811117" y="807371"/>
                  </a:cubicBezTo>
                  <a:cubicBezTo>
                    <a:pt x="863156" y="747154"/>
                    <a:pt x="952365" y="584346"/>
                    <a:pt x="953852" y="575425"/>
                  </a:cubicBezTo>
                  <a:cubicBezTo>
                    <a:pt x="955339" y="566504"/>
                    <a:pt x="778407" y="846772"/>
                    <a:pt x="820038" y="753845"/>
                  </a:cubicBezTo>
                  <a:cubicBezTo>
                    <a:pt x="861669" y="660918"/>
                    <a:pt x="1188771" y="-4438"/>
                    <a:pt x="1190258" y="2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6" name="フリーフォーム 1175">
              <a:extLst>
                <a:ext uri="{FF2B5EF4-FFF2-40B4-BE49-F238E27FC236}">
                  <a16:creationId xmlns:a16="http://schemas.microsoft.com/office/drawing/2014/main" id="{69FE9D0E-0655-1EBC-6EB3-E00796F56071}"/>
                </a:ext>
              </a:extLst>
            </p:cNvPr>
            <p:cNvSpPr/>
            <p:nvPr/>
          </p:nvSpPr>
          <p:spPr>
            <a:xfrm>
              <a:off x="5972426" y="874089"/>
              <a:ext cx="990689" cy="1115403"/>
            </a:xfrm>
            <a:custGeom>
              <a:avLst/>
              <a:gdLst>
                <a:gd name="connsiteX0" fmla="*/ 990395 w 990689"/>
                <a:gd name="connsiteY0" fmla="*/ 167 h 1115403"/>
                <a:gd name="connsiteX1" fmla="*/ 736148 w 990689"/>
                <a:gd name="connsiteY1" fmla="*/ 669240 h 1115403"/>
                <a:gd name="connsiteX2" fmla="*/ 794134 w 990689"/>
                <a:gd name="connsiteY2" fmla="*/ 629095 h 1115403"/>
                <a:gd name="connsiteX3" fmla="*/ 401611 w 990689"/>
                <a:gd name="connsiteY3" fmla="*/ 950251 h 1115403"/>
                <a:gd name="connsiteX4" fmla="*/ 167 w 990689"/>
                <a:gd name="connsiteY4" fmla="*/ 1115289 h 1115403"/>
                <a:gd name="connsiteX5" fmla="*/ 357006 w 990689"/>
                <a:gd name="connsiteY5" fmla="*/ 927948 h 1115403"/>
                <a:gd name="connsiteX6" fmla="*/ 731687 w 990689"/>
                <a:gd name="connsiteY6" fmla="*/ 713845 h 1115403"/>
                <a:gd name="connsiteX7" fmla="*/ 593412 w 990689"/>
                <a:gd name="connsiteY7" fmla="*/ 798594 h 1115403"/>
                <a:gd name="connsiteX8" fmla="*/ 820897 w 990689"/>
                <a:gd name="connsiteY8" fmla="*/ 102758 h 1115403"/>
                <a:gd name="connsiteX9" fmla="*/ 606794 w 990689"/>
                <a:gd name="connsiteY9" fmla="*/ 713845 h 1115403"/>
                <a:gd name="connsiteX10" fmla="*/ 798594 w 990689"/>
                <a:gd name="connsiteY10" fmla="*/ 379308 h 1115403"/>
                <a:gd name="connsiteX11" fmla="*/ 678161 w 990689"/>
                <a:gd name="connsiteY11" fmla="*/ 602332 h 1115403"/>
                <a:gd name="connsiteX12" fmla="*/ 990395 w 990689"/>
                <a:gd name="connsiteY12" fmla="*/ 167 h 1115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90689" h="1115403">
                  <a:moveTo>
                    <a:pt x="990395" y="167"/>
                  </a:moveTo>
                  <a:cubicBezTo>
                    <a:pt x="1000059" y="11318"/>
                    <a:pt x="768858" y="564419"/>
                    <a:pt x="736148" y="669240"/>
                  </a:cubicBezTo>
                  <a:cubicBezTo>
                    <a:pt x="703438" y="774061"/>
                    <a:pt x="849890" y="582260"/>
                    <a:pt x="794134" y="629095"/>
                  </a:cubicBezTo>
                  <a:cubicBezTo>
                    <a:pt x="738378" y="675930"/>
                    <a:pt x="533939" y="869219"/>
                    <a:pt x="401611" y="950251"/>
                  </a:cubicBezTo>
                  <a:cubicBezTo>
                    <a:pt x="269283" y="1031283"/>
                    <a:pt x="7601" y="1119006"/>
                    <a:pt x="167" y="1115289"/>
                  </a:cubicBezTo>
                  <a:cubicBezTo>
                    <a:pt x="-7267" y="1111572"/>
                    <a:pt x="235086" y="994855"/>
                    <a:pt x="357006" y="927948"/>
                  </a:cubicBezTo>
                  <a:cubicBezTo>
                    <a:pt x="478926" y="861041"/>
                    <a:pt x="692286" y="735404"/>
                    <a:pt x="731687" y="713845"/>
                  </a:cubicBezTo>
                  <a:cubicBezTo>
                    <a:pt x="771088" y="692286"/>
                    <a:pt x="578544" y="900442"/>
                    <a:pt x="593412" y="798594"/>
                  </a:cubicBezTo>
                  <a:cubicBezTo>
                    <a:pt x="608280" y="696746"/>
                    <a:pt x="818667" y="116883"/>
                    <a:pt x="820897" y="102758"/>
                  </a:cubicBezTo>
                  <a:cubicBezTo>
                    <a:pt x="823127" y="88633"/>
                    <a:pt x="610511" y="667753"/>
                    <a:pt x="606794" y="713845"/>
                  </a:cubicBezTo>
                  <a:cubicBezTo>
                    <a:pt x="603077" y="759937"/>
                    <a:pt x="786700" y="397893"/>
                    <a:pt x="798594" y="379308"/>
                  </a:cubicBezTo>
                  <a:cubicBezTo>
                    <a:pt x="810488" y="360723"/>
                    <a:pt x="641734" y="666266"/>
                    <a:pt x="678161" y="602332"/>
                  </a:cubicBezTo>
                  <a:cubicBezTo>
                    <a:pt x="714588" y="538398"/>
                    <a:pt x="980731" y="-10984"/>
                    <a:pt x="990395" y="16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7" name="フリーフォーム 1176">
              <a:extLst>
                <a:ext uri="{FF2B5EF4-FFF2-40B4-BE49-F238E27FC236}">
                  <a16:creationId xmlns:a16="http://schemas.microsoft.com/office/drawing/2014/main" id="{8A4F73A6-44DE-31A8-AB58-87E90BD27A97}"/>
                </a:ext>
              </a:extLst>
            </p:cNvPr>
            <p:cNvSpPr/>
            <p:nvPr/>
          </p:nvSpPr>
          <p:spPr>
            <a:xfrm>
              <a:off x="6288944" y="1317824"/>
              <a:ext cx="953902" cy="905417"/>
            </a:xfrm>
            <a:custGeom>
              <a:avLst/>
              <a:gdLst>
                <a:gd name="connsiteX0" fmla="*/ 344 w 953902"/>
                <a:gd name="connsiteY0" fmla="*/ 858894 h 905417"/>
                <a:gd name="connsiteX1" fmla="*/ 468695 w 953902"/>
                <a:gd name="connsiteY1" fmla="*/ 791987 h 905417"/>
                <a:gd name="connsiteX2" fmla="*/ 928125 w 953902"/>
                <a:gd name="connsiteY2" fmla="*/ 33704 h 905417"/>
                <a:gd name="connsiteX3" fmla="*/ 874599 w 953902"/>
                <a:gd name="connsiteY3" fmla="*/ 180900 h 905417"/>
                <a:gd name="connsiteX4" fmla="*/ 696180 w 953902"/>
                <a:gd name="connsiteY4" fmla="*/ 613567 h 905417"/>
                <a:gd name="connsiteX5" fmla="*/ 495458 w 953902"/>
                <a:gd name="connsiteY5" fmla="*/ 849973 h 905417"/>
                <a:gd name="connsiteX6" fmla="*/ 687259 w 953902"/>
                <a:gd name="connsiteY6" fmla="*/ 515436 h 905417"/>
                <a:gd name="connsiteX7" fmla="*/ 397327 w 953902"/>
                <a:gd name="connsiteY7" fmla="*/ 881196 h 905417"/>
                <a:gd name="connsiteX8" fmla="*/ 344 w 953902"/>
                <a:gd name="connsiteY8" fmla="*/ 858894 h 905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3902" h="905417">
                  <a:moveTo>
                    <a:pt x="344" y="858894"/>
                  </a:moveTo>
                  <a:cubicBezTo>
                    <a:pt x="12239" y="844026"/>
                    <a:pt x="314065" y="929519"/>
                    <a:pt x="468695" y="791987"/>
                  </a:cubicBezTo>
                  <a:cubicBezTo>
                    <a:pt x="623325" y="654455"/>
                    <a:pt x="860474" y="135552"/>
                    <a:pt x="928125" y="33704"/>
                  </a:cubicBezTo>
                  <a:cubicBezTo>
                    <a:pt x="995776" y="-68144"/>
                    <a:pt x="913256" y="84256"/>
                    <a:pt x="874599" y="180900"/>
                  </a:cubicBezTo>
                  <a:cubicBezTo>
                    <a:pt x="835942" y="277544"/>
                    <a:pt x="759370" y="502055"/>
                    <a:pt x="696180" y="613567"/>
                  </a:cubicBezTo>
                  <a:cubicBezTo>
                    <a:pt x="632990" y="725079"/>
                    <a:pt x="496945" y="866328"/>
                    <a:pt x="495458" y="849973"/>
                  </a:cubicBezTo>
                  <a:cubicBezTo>
                    <a:pt x="493971" y="833618"/>
                    <a:pt x="703614" y="510232"/>
                    <a:pt x="687259" y="515436"/>
                  </a:cubicBezTo>
                  <a:cubicBezTo>
                    <a:pt x="670904" y="520640"/>
                    <a:pt x="506609" y="821723"/>
                    <a:pt x="397327" y="881196"/>
                  </a:cubicBezTo>
                  <a:cubicBezTo>
                    <a:pt x="288045" y="940669"/>
                    <a:pt x="-11551" y="873762"/>
                    <a:pt x="344" y="8588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8" name="フリーフォーム 1177">
              <a:extLst>
                <a:ext uri="{FF2B5EF4-FFF2-40B4-BE49-F238E27FC236}">
                  <a16:creationId xmlns:a16="http://schemas.microsoft.com/office/drawing/2014/main" id="{27034DA0-FC24-B6F1-46A1-CAA2374E11AC}"/>
                </a:ext>
              </a:extLst>
            </p:cNvPr>
            <p:cNvSpPr/>
            <p:nvPr/>
          </p:nvSpPr>
          <p:spPr>
            <a:xfrm>
              <a:off x="6383688" y="2350327"/>
              <a:ext cx="872063" cy="1015534"/>
            </a:xfrm>
            <a:custGeom>
              <a:avLst/>
              <a:gdLst>
                <a:gd name="connsiteX0" fmla="*/ 8191 w 872063"/>
                <a:gd name="connsiteY0" fmla="*/ 18192 h 1015534"/>
                <a:gd name="connsiteX1" fmla="*/ 423016 w 872063"/>
                <a:gd name="connsiteY1" fmla="*/ 673884 h 1015534"/>
                <a:gd name="connsiteX2" fmla="*/ 333807 w 872063"/>
                <a:gd name="connsiteY2" fmla="*/ 557911 h 1015534"/>
                <a:gd name="connsiteX3" fmla="*/ 864605 w 872063"/>
                <a:gd name="connsiteY3" fmla="*/ 1008420 h 1015534"/>
                <a:gd name="connsiteX4" fmla="*/ 610357 w 872063"/>
                <a:gd name="connsiteY4" fmla="*/ 794317 h 1015534"/>
                <a:gd name="connsiteX5" fmla="*/ 128624 w 872063"/>
                <a:gd name="connsiteY5" fmla="*/ 276900 h 1015534"/>
                <a:gd name="connsiteX6" fmla="*/ 266899 w 872063"/>
                <a:gd name="connsiteY6" fmla="*/ 464241 h 1015534"/>
                <a:gd name="connsiteX7" fmla="*/ 155387 w 872063"/>
                <a:gd name="connsiteY7" fmla="*/ 205533 h 1015534"/>
                <a:gd name="connsiteX8" fmla="*/ 8191 w 872063"/>
                <a:gd name="connsiteY8" fmla="*/ 18192 h 1015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2063" h="1015534">
                  <a:moveTo>
                    <a:pt x="8191" y="18192"/>
                  </a:moveTo>
                  <a:cubicBezTo>
                    <a:pt x="52796" y="96250"/>
                    <a:pt x="368747" y="583931"/>
                    <a:pt x="423016" y="673884"/>
                  </a:cubicBezTo>
                  <a:cubicBezTo>
                    <a:pt x="477285" y="763837"/>
                    <a:pt x="260209" y="502155"/>
                    <a:pt x="333807" y="557911"/>
                  </a:cubicBezTo>
                  <a:cubicBezTo>
                    <a:pt x="407405" y="613667"/>
                    <a:pt x="818513" y="969019"/>
                    <a:pt x="864605" y="1008420"/>
                  </a:cubicBezTo>
                  <a:cubicBezTo>
                    <a:pt x="910697" y="1047821"/>
                    <a:pt x="733020" y="916237"/>
                    <a:pt x="610357" y="794317"/>
                  </a:cubicBezTo>
                  <a:cubicBezTo>
                    <a:pt x="487694" y="672397"/>
                    <a:pt x="185867" y="331913"/>
                    <a:pt x="128624" y="276900"/>
                  </a:cubicBezTo>
                  <a:cubicBezTo>
                    <a:pt x="71381" y="221887"/>
                    <a:pt x="262439" y="476136"/>
                    <a:pt x="266899" y="464241"/>
                  </a:cubicBezTo>
                  <a:cubicBezTo>
                    <a:pt x="271360" y="452347"/>
                    <a:pt x="197018" y="276901"/>
                    <a:pt x="155387" y="205533"/>
                  </a:cubicBezTo>
                  <a:cubicBezTo>
                    <a:pt x="113756" y="134165"/>
                    <a:pt x="-36414" y="-59866"/>
                    <a:pt x="8191" y="18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9" name="フリーフォーム 1178">
              <a:extLst>
                <a:ext uri="{FF2B5EF4-FFF2-40B4-BE49-F238E27FC236}">
                  <a16:creationId xmlns:a16="http://schemas.microsoft.com/office/drawing/2014/main" id="{1663BAB6-1EF7-B273-7F1D-F15483394840}"/>
                </a:ext>
              </a:extLst>
            </p:cNvPr>
            <p:cNvSpPr/>
            <p:nvPr/>
          </p:nvSpPr>
          <p:spPr>
            <a:xfrm>
              <a:off x="6570231" y="1833003"/>
              <a:ext cx="766076" cy="1209061"/>
            </a:xfrm>
            <a:custGeom>
              <a:avLst/>
              <a:gdLst>
                <a:gd name="connsiteX0" fmla="*/ 68 w 766076"/>
                <a:gd name="connsiteY0" fmla="*/ 718396 h 1209061"/>
                <a:gd name="connsiteX1" fmla="*/ 602233 w 766076"/>
                <a:gd name="connsiteY1" fmla="*/ 705015 h 1209061"/>
                <a:gd name="connsiteX2" fmla="*/ 727127 w 766076"/>
                <a:gd name="connsiteY2" fmla="*/ 794224 h 1209061"/>
                <a:gd name="connsiteX3" fmla="*/ 530866 w 766076"/>
                <a:gd name="connsiteY3" fmla="*/ 1209050 h 1209061"/>
                <a:gd name="connsiteX4" fmla="*/ 753890 w 766076"/>
                <a:gd name="connsiteY4" fmla="*/ 780843 h 1209061"/>
                <a:gd name="connsiteX5" fmla="*/ 718206 w 766076"/>
                <a:gd name="connsiteY5" fmla="*/ 629186 h 1209061"/>
                <a:gd name="connsiteX6" fmla="*/ 562089 w 766076"/>
                <a:gd name="connsiteY6" fmla="*/ 257 h 1209061"/>
                <a:gd name="connsiteX7" fmla="*/ 722667 w 766076"/>
                <a:gd name="connsiteY7" fmla="*/ 709475 h 1209061"/>
                <a:gd name="connsiteX8" fmla="*/ 642378 w 766076"/>
                <a:gd name="connsiteY8" fmla="*/ 678252 h 1209061"/>
                <a:gd name="connsiteX9" fmla="*/ 68 w 766076"/>
                <a:gd name="connsiteY9" fmla="*/ 718396 h 1209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6076" h="1209061">
                  <a:moveTo>
                    <a:pt x="68" y="718396"/>
                  </a:moveTo>
                  <a:cubicBezTo>
                    <a:pt x="-6623" y="722856"/>
                    <a:pt x="481057" y="692377"/>
                    <a:pt x="602233" y="705015"/>
                  </a:cubicBezTo>
                  <a:cubicBezTo>
                    <a:pt x="723410" y="717653"/>
                    <a:pt x="739022" y="710218"/>
                    <a:pt x="727127" y="794224"/>
                  </a:cubicBezTo>
                  <a:cubicBezTo>
                    <a:pt x="715232" y="878230"/>
                    <a:pt x="526406" y="1211280"/>
                    <a:pt x="530866" y="1209050"/>
                  </a:cubicBezTo>
                  <a:cubicBezTo>
                    <a:pt x="535326" y="1206820"/>
                    <a:pt x="722667" y="877487"/>
                    <a:pt x="753890" y="780843"/>
                  </a:cubicBezTo>
                  <a:cubicBezTo>
                    <a:pt x="785113" y="684199"/>
                    <a:pt x="750173" y="759284"/>
                    <a:pt x="718206" y="629186"/>
                  </a:cubicBezTo>
                  <a:cubicBezTo>
                    <a:pt x="686239" y="499088"/>
                    <a:pt x="561346" y="-13124"/>
                    <a:pt x="562089" y="257"/>
                  </a:cubicBezTo>
                  <a:cubicBezTo>
                    <a:pt x="562832" y="13638"/>
                    <a:pt x="709286" y="596476"/>
                    <a:pt x="722667" y="709475"/>
                  </a:cubicBezTo>
                  <a:cubicBezTo>
                    <a:pt x="736049" y="822474"/>
                    <a:pt x="761324" y="676765"/>
                    <a:pt x="642378" y="678252"/>
                  </a:cubicBezTo>
                  <a:cubicBezTo>
                    <a:pt x="523432" y="679739"/>
                    <a:pt x="6759" y="713936"/>
                    <a:pt x="68" y="7183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0" name="フリーフォーム 1179">
              <a:extLst>
                <a:ext uri="{FF2B5EF4-FFF2-40B4-BE49-F238E27FC236}">
                  <a16:creationId xmlns:a16="http://schemas.microsoft.com/office/drawing/2014/main" id="{9CCE0034-B3A5-52E4-5D20-F07D52EF1CB8}"/>
                </a:ext>
              </a:extLst>
            </p:cNvPr>
            <p:cNvSpPr/>
            <p:nvPr/>
          </p:nvSpPr>
          <p:spPr>
            <a:xfrm>
              <a:off x="6289247" y="1472266"/>
              <a:ext cx="932447" cy="957214"/>
            </a:xfrm>
            <a:custGeom>
              <a:avLst/>
              <a:gdLst>
                <a:gd name="connsiteX0" fmla="*/ 41 w 932447"/>
                <a:gd name="connsiteY0" fmla="*/ 771359 h 957214"/>
                <a:gd name="connsiteX1" fmla="*/ 508536 w 932447"/>
                <a:gd name="connsiteY1" fmla="*/ 931937 h 957214"/>
                <a:gd name="connsiteX2" fmla="*/ 660193 w 932447"/>
                <a:gd name="connsiteY2" fmla="*/ 882872 h 957214"/>
                <a:gd name="connsiteX3" fmla="*/ 829692 w 932447"/>
                <a:gd name="connsiteY3" fmla="*/ 753517 h 957214"/>
                <a:gd name="connsiteX4" fmla="*/ 932283 w 932447"/>
                <a:gd name="connsiteY4" fmla="*/ 8616 h 957214"/>
                <a:gd name="connsiteX5" fmla="*/ 851994 w 932447"/>
                <a:gd name="connsiteY5" fmla="*/ 383297 h 957214"/>
                <a:gd name="connsiteX6" fmla="*/ 789547 w 932447"/>
                <a:gd name="connsiteY6" fmla="*/ 918555 h 957214"/>
                <a:gd name="connsiteX7" fmla="*/ 481773 w 932447"/>
                <a:gd name="connsiteY7" fmla="*/ 900714 h 957214"/>
                <a:gd name="connsiteX8" fmla="*/ 41 w 932447"/>
                <a:gd name="connsiteY8" fmla="*/ 771359 h 957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2447" h="957214">
                  <a:moveTo>
                    <a:pt x="41" y="771359"/>
                  </a:moveTo>
                  <a:cubicBezTo>
                    <a:pt x="4501" y="776563"/>
                    <a:pt x="398511" y="913352"/>
                    <a:pt x="508536" y="931937"/>
                  </a:cubicBezTo>
                  <a:cubicBezTo>
                    <a:pt x="618561" y="950523"/>
                    <a:pt x="606667" y="912609"/>
                    <a:pt x="660193" y="882872"/>
                  </a:cubicBezTo>
                  <a:cubicBezTo>
                    <a:pt x="713719" y="853135"/>
                    <a:pt x="784344" y="899226"/>
                    <a:pt x="829692" y="753517"/>
                  </a:cubicBezTo>
                  <a:cubicBezTo>
                    <a:pt x="875040" y="607808"/>
                    <a:pt x="928566" y="70319"/>
                    <a:pt x="932283" y="8616"/>
                  </a:cubicBezTo>
                  <a:cubicBezTo>
                    <a:pt x="936000" y="-53087"/>
                    <a:pt x="875783" y="231641"/>
                    <a:pt x="851994" y="383297"/>
                  </a:cubicBezTo>
                  <a:cubicBezTo>
                    <a:pt x="828205" y="534953"/>
                    <a:pt x="851251" y="832319"/>
                    <a:pt x="789547" y="918555"/>
                  </a:cubicBezTo>
                  <a:cubicBezTo>
                    <a:pt x="727844" y="1004791"/>
                    <a:pt x="611870" y="923016"/>
                    <a:pt x="481773" y="900714"/>
                  </a:cubicBezTo>
                  <a:cubicBezTo>
                    <a:pt x="351676" y="878412"/>
                    <a:pt x="-4419" y="766155"/>
                    <a:pt x="41" y="77135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1" name="フリーフォーム 1180">
              <a:extLst>
                <a:ext uri="{FF2B5EF4-FFF2-40B4-BE49-F238E27FC236}">
                  <a16:creationId xmlns:a16="http://schemas.microsoft.com/office/drawing/2014/main" id="{976471AD-0277-2A59-F20E-CD9EE5D4F478}"/>
                </a:ext>
              </a:extLst>
            </p:cNvPr>
            <p:cNvSpPr/>
            <p:nvPr/>
          </p:nvSpPr>
          <p:spPr>
            <a:xfrm>
              <a:off x="5231903" y="1882109"/>
              <a:ext cx="509500" cy="149299"/>
            </a:xfrm>
            <a:custGeom>
              <a:avLst/>
              <a:gdLst>
                <a:gd name="connsiteX0" fmla="*/ 249 w 509500"/>
                <a:gd name="connsiteY0" fmla="*/ 67124 h 149299"/>
                <a:gd name="connsiteX1" fmla="*/ 227734 w 509500"/>
                <a:gd name="connsiteY1" fmla="*/ 35901 h 149299"/>
                <a:gd name="connsiteX2" fmla="*/ 499824 w 509500"/>
                <a:gd name="connsiteY2" fmla="*/ 147413 h 149299"/>
                <a:gd name="connsiteX3" fmla="*/ 423996 w 509500"/>
                <a:gd name="connsiteY3" fmla="*/ 98348 h 149299"/>
                <a:gd name="connsiteX4" fmla="*/ 187590 w 509500"/>
                <a:gd name="connsiteY4" fmla="*/ 217 h 149299"/>
                <a:gd name="connsiteX5" fmla="*/ 249 w 509500"/>
                <a:gd name="connsiteY5" fmla="*/ 67124 h 149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9500" h="149299">
                  <a:moveTo>
                    <a:pt x="249" y="67124"/>
                  </a:moveTo>
                  <a:cubicBezTo>
                    <a:pt x="6940" y="73071"/>
                    <a:pt x="144472" y="22520"/>
                    <a:pt x="227734" y="35901"/>
                  </a:cubicBezTo>
                  <a:cubicBezTo>
                    <a:pt x="310996" y="49282"/>
                    <a:pt x="467114" y="137005"/>
                    <a:pt x="499824" y="147413"/>
                  </a:cubicBezTo>
                  <a:cubicBezTo>
                    <a:pt x="532534" y="157821"/>
                    <a:pt x="476035" y="122881"/>
                    <a:pt x="423996" y="98348"/>
                  </a:cubicBezTo>
                  <a:cubicBezTo>
                    <a:pt x="371957" y="73815"/>
                    <a:pt x="252267" y="4677"/>
                    <a:pt x="187590" y="217"/>
                  </a:cubicBezTo>
                  <a:cubicBezTo>
                    <a:pt x="122913" y="-4243"/>
                    <a:pt x="-6442" y="61177"/>
                    <a:pt x="249" y="671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2" name="フリーフォーム 1181">
              <a:extLst>
                <a:ext uri="{FF2B5EF4-FFF2-40B4-BE49-F238E27FC236}">
                  <a16:creationId xmlns:a16="http://schemas.microsoft.com/office/drawing/2014/main" id="{CEE74421-3563-30DC-8415-B7F2A03DFB65}"/>
                </a:ext>
              </a:extLst>
            </p:cNvPr>
            <p:cNvSpPr/>
            <p:nvPr/>
          </p:nvSpPr>
          <p:spPr>
            <a:xfrm>
              <a:off x="4357113" y="1890970"/>
              <a:ext cx="536101" cy="210364"/>
            </a:xfrm>
            <a:custGeom>
              <a:avLst/>
              <a:gdLst>
                <a:gd name="connsiteX0" fmla="*/ 536042 w 536101"/>
                <a:gd name="connsiteY0" fmla="*/ 277 h 210364"/>
                <a:gd name="connsiteX1" fmla="*/ 9705 w 536101"/>
                <a:gd name="connsiteY1" fmla="*/ 205459 h 210364"/>
                <a:gd name="connsiteX2" fmla="*/ 183664 w 536101"/>
                <a:gd name="connsiteY2" fmla="*/ 147473 h 210364"/>
                <a:gd name="connsiteX3" fmla="*/ 45388 w 536101"/>
                <a:gd name="connsiteY3" fmla="*/ 160854 h 210364"/>
                <a:gd name="connsiteX4" fmla="*/ 536042 w 536101"/>
                <a:gd name="connsiteY4" fmla="*/ 277 h 210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01" h="210364">
                  <a:moveTo>
                    <a:pt x="536042" y="277"/>
                  </a:moveTo>
                  <a:cubicBezTo>
                    <a:pt x="530095" y="7711"/>
                    <a:pt x="68435" y="180926"/>
                    <a:pt x="9705" y="205459"/>
                  </a:cubicBezTo>
                  <a:cubicBezTo>
                    <a:pt x="-49025" y="229992"/>
                    <a:pt x="177717" y="154907"/>
                    <a:pt x="183664" y="147473"/>
                  </a:cubicBezTo>
                  <a:cubicBezTo>
                    <a:pt x="189611" y="140039"/>
                    <a:pt x="-5907" y="184643"/>
                    <a:pt x="45388" y="160854"/>
                  </a:cubicBezTo>
                  <a:cubicBezTo>
                    <a:pt x="96683" y="137065"/>
                    <a:pt x="541989" y="-7157"/>
                    <a:pt x="536042" y="27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3" name="フリーフォーム 1182">
              <a:extLst>
                <a:ext uri="{FF2B5EF4-FFF2-40B4-BE49-F238E27FC236}">
                  <a16:creationId xmlns:a16="http://schemas.microsoft.com/office/drawing/2014/main" id="{B0A4C99B-4E17-6D6B-BEBB-6E34820B9D33}"/>
                </a:ext>
              </a:extLst>
            </p:cNvPr>
            <p:cNvSpPr/>
            <p:nvPr/>
          </p:nvSpPr>
          <p:spPr>
            <a:xfrm>
              <a:off x="4397717" y="2256990"/>
              <a:ext cx="193934" cy="482137"/>
            </a:xfrm>
            <a:custGeom>
              <a:avLst/>
              <a:gdLst>
                <a:gd name="connsiteX0" fmla="*/ 324 w 193934"/>
                <a:gd name="connsiteY0" fmla="*/ 17 h 482137"/>
                <a:gd name="connsiteX1" fmla="*/ 143060 w 193934"/>
                <a:gd name="connsiteY1" fmla="*/ 263186 h 482137"/>
                <a:gd name="connsiteX2" fmla="*/ 165362 w 193934"/>
                <a:gd name="connsiteY2" fmla="*/ 481750 h 482137"/>
                <a:gd name="connsiteX3" fmla="*/ 156441 w 193934"/>
                <a:gd name="connsiteY3" fmla="*/ 209660 h 482137"/>
                <a:gd name="connsiteX4" fmla="*/ 187664 w 193934"/>
                <a:gd name="connsiteY4" fmla="*/ 249804 h 482137"/>
                <a:gd name="connsiteX5" fmla="*/ 324 w 193934"/>
                <a:gd name="connsiteY5" fmla="*/ 17 h 482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3934" h="482137">
                  <a:moveTo>
                    <a:pt x="324" y="17"/>
                  </a:moveTo>
                  <a:cubicBezTo>
                    <a:pt x="-7110" y="2247"/>
                    <a:pt x="115554" y="182897"/>
                    <a:pt x="143060" y="263186"/>
                  </a:cubicBezTo>
                  <a:cubicBezTo>
                    <a:pt x="170566" y="343475"/>
                    <a:pt x="163132" y="490671"/>
                    <a:pt x="165362" y="481750"/>
                  </a:cubicBezTo>
                  <a:cubicBezTo>
                    <a:pt x="167592" y="472829"/>
                    <a:pt x="152724" y="248318"/>
                    <a:pt x="156441" y="209660"/>
                  </a:cubicBezTo>
                  <a:cubicBezTo>
                    <a:pt x="160158" y="171002"/>
                    <a:pt x="211453" y="284001"/>
                    <a:pt x="187664" y="249804"/>
                  </a:cubicBezTo>
                  <a:cubicBezTo>
                    <a:pt x="163875" y="215607"/>
                    <a:pt x="7758" y="-2213"/>
                    <a:pt x="324" y="1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4" name="フリーフォーム 1183">
              <a:extLst>
                <a:ext uri="{FF2B5EF4-FFF2-40B4-BE49-F238E27FC236}">
                  <a16:creationId xmlns:a16="http://schemas.microsoft.com/office/drawing/2014/main" id="{8AB5EDBF-9E76-F823-5DEB-5826255B5CB8}"/>
                </a:ext>
              </a:extLst>
            </p:cNvPr>
            <p:cNvSpPr/>
            <p:nvPr/>
          </p:nvSpPr>
          <p:spPr>
            <a:xfrm>
              <a:off x="4139262" y="2814547"/>
              <a:ext cx="448764" cy="330728"/>
            </a:xfrm>
            <a:custGeom>
              <a:avLst/>
              <a:gdLst>
                <a:gd name="connsiteX0" fmla="*/ 71 w 448764"/>
                <a:gd name="connsiteY0" fmla="*/ 21 h 330728"/>
                <a:gd name="connsiteX1" fmla="*/ 245398 w 448764"/>
                <a:gd name="connsiteY1" fmla="*/ 178440 h 330728"/>
                <a:gd name="connsiteX2" fmla="*/ 437198 w 448764"/>
                <a:gd name="connsiteY2" fmla="*/ 191822 h 330728"/>
                <a:gd name="connsiteX3" fmla="*/ 428278 w 448764"/>
                <a:gd name="connsiteY3" fmla="*/ 254269 h 330728"/>
                <a:gd name="connsiteX4" fmla="*/ 437198 w 448764"/>
                <a:gd name="connsiteY4" fmla="*/ 330097 h 330728"/>
                <a:gd name="connsiteX5" fmla="*/ 419357 w 448764"/>
                <a:gd name="connsiteY5" fmla="*/ 209664 h 330728"/>
                <a:gd name="connsiteX6" fmla="*/ 276621 w 448764"/>
                <a:gd name="connsiteY6" fmla="*/ 156138 h 330728"/>
                <a:gd name="connsiteX7" fmla="*/ 98201 w 448764"/>
                <a:gd name="connsiteY7" fmla="*/ 4481 h 330728"/>
                <a:gd name="connsiteX8" fmla="*/ 218635 w 448764"/>
                <a:gd name="connsiteY8" fmla="*/ 165059 h 330728"/>
                <a:gd name="connsiteX9" fmla="*/ 71 w 448764"/>
                <a:gd name="connsiteY9" fmla="*/ 21 h 330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8764" h="330728">
                  <a:moveTo>
                    <a:pt x="71" y="21"/>
                  </a:moveTo>
                  <a:cubicBezTo>
                    <a:pt x="4531" y="2251"/>
                    <a:pt x="172544" y="146473"/>
                    <a:pt x="245398" y="178440"/>
                  </a:cubicBezTo>
                  <a:cubicBezTo>
                    <a:pt x="318253" y="210407"/>
                    <a:pt x="406718" y="179184"/>
                    <a:pt x="437198" y="191822"/>
                  </a:cubicBezTo>
                  <a:cubicBezTo>
                    <a:pt x="467678" y="204460"/>
                    <a:pt x="428278" y="231223"/>
                    <a:pt x="428278" y="254269"/>
                  </a:cubicBezTo>
                  <a:cubicBezTo>
                    <a:pt x="428278" y="277315"/>
                    <a:pt x="438685" y="337531"/>
                    <a:pt x="437198" y="330097"/>
                  </a:cubicBezTo>
                  <a:cubicBezTo>
                    <a:pt x="435711" y="322663"/>
                    <a:pt x="446120" y="238657"/>
                    <a:pt x="419357" y="209664"/>
                  </a:cubicBezTo>
                  <a:cubicBezTo>
                    <a:pt x="392594" y="180671"/>
                    <a:pt x="330147" y="190335"/>
                    <a:pt x="276621" y="156138"/>
                  </a:cubicBezTo>
                  <a:cubicBezTo>
                    <a:pt x="223095" y="121941"/>
                    <a:pt x="107865" y="2994"/>
                    <a:pt x="98201" y="4481"/>
                  </a:cubicBezTo>
                  <a:cubicBezTo>
                    <a:pt x="88537" y="5968"/>
                    <a:pt x="237220" y="162829"/>
                    <a:pt x="218635" y="165059"/>
                  </a:cubicBezTo>
                  <a:cubicBezTo>
                    <a:pt x="200050" y="167289"/>
                    <a:pt x="-4389" y="-2209"/>
                    <a:pt x="71" y="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5" name="フリーフォーム 1184">
              <a:extLst>
                <a:ext uri="{FF2B5EF4-FFF2-40B4-BE49-F238E27FC236}">
                  <a16:creationId xmlns:a16="http://schemas.microsoft.com/office/drawing/2014/main" id="{7AED65E0-F037-23D4-7F9C-968C5D0E3230}"/>
                </a:ext>
              </a:extLst>
            </p:cNvPr>
            <p:cNvSpPr/>
            <p:nvPr/>
          </p:nvSpPr>
          <p:spPr>
            <a:xfrm>
              <a:off x="5269446" y="2921620"/>
              <a:ext cx="442854" cy="111746"/>
            </a:xfrm>
            <a:custGeom>
              <a:avLst/>
              <a:gdLst>
                <a:gd name="connsiteX0" fmla="*/ 2851 w 442854"/>
                <a:gd name="connsiteY0" fmla="*/ 0 h 111746"/>
                <a:gd name="connsiteX1" fmla="*/ 105442 w 442854"/>
                <a:gd name="connsiteY1" fmla="*/ 75828 h 111746"/>
                <a:gd name="connsiteX2" fmla="*/ 439978 w 442854"/>
                <a:gd name="connsiteY2" fmla="*/ 49065 h 111746"/>
                <a:gd name="connsiteX3" fmla="*/ 257098 w 442854"/>
                <a:gd name="connsiteY3" fmla="*/ 89209 h 111746"/>
                <a:gd name="connsiteX4" fmla="*/ 78679 w 442854"/>
                <a:gd name="connsiteY4" fmla="*/ 111512 h 111746"/>
                <a:gd name="connsiteX5" fmla="*/ 194652 w 442854"/>
                <a:gd name="connsiteY5" fmla="*/ 75828 h 111746"/>
                <a:gd name="connsiteX6" fmla="*/ 2851 w 442854"/>
                <a:gd name="connsiteY6" fmla="*/ 0 h 11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2854" h="111746">
                  <a:moveTo>
                    <a:pt x="2851" y="0"/>
                  </a:moveTo>
                  <a:cubicBezTo>
                    <a:pt x="-12017" y="0"/>
                    <a:pt x="32588" y="67651"/>
                    <a:pt x="105442" y="75828"/>
                  </a:cubicBezTo>
                  <a:cubicBezTo>
                    <a:pt x="178296" y="84005"/>
                    <a:pt x="414702" y="46835"/>
                    <a:pt x="439978" y="49065"/>
                  </a:cubicBezTo>
                  <a:cubicBezTo>
                    <a:pt x="465254" y="51295"/>
                    <a:pt x="317314" y="78801"/>
                    <a:pt x="257098" y="89209"/>
                  </a:cubicBezTo>
                  <a:cubicBezTo>
                    <a:pt x="196882" y="99617"/>
                    <a:pt x="89087" y="113742"/>
                    <a:pt x="78679" y="111512"/>
                  </a:cubicBezTo>
                  <a:cubicBezTo>
                    <a:pt x="68271" y="109282"/>
                    <a:pt x="206547" y="86236"/>
                    <a:pt x="194652" y="75828"/>
                  </a:cubicBezTo>
                  <a:cubicBezTo>
                    <a:pt x="182757" y="65420"/>
                    <a:pt x="17719" y="0"/>
                    <a:pt x="2851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6" name="フリーフォーム 1185">
              <a:extLst>
                <a:ext uri="{FF2B5EF4-FFF2-40B4-BE49-F238E27FC236}">
                  <a16:creationId xmlns:a16="http://schemas.microsoft.com/office/drawing/2014/main" id="{B562A57B-4092-5D3A-B150-EC17A3C4FBF6}"/>
                </a:ext>
              </a:extLst>
            </p:cNvPr>
            <p:cNvSpPr/>
            <p:nvPr/>
          </p:nvSpPr>
          <p:spPr>
            <a:xfrm>
              <a:off x="4290989" y="2319292"/>
              <a:ext cx="94508" cy="361654"/>
            </a:xfrm>
            <a:custGeom>
              <a:avLst/>
              <a:gdLst>
                <a:gd name="connsiteX0" fmla="*/ 0 w 94508"/>
                <a:gd name="connsiteY0" fmla="*/ 162 h 361654"/>
                <a:gd name="connsiteX1" fmla="*/ 89210 w 94508"/>
                <a:gd name="connsiteY1" fmla="*/ 205344 h 361654"/>
                <a:gd name="connsiteX2" fmla="*/ 84750 w 94508"/>
                <a:gd name="connsiteY2" fmla="*/ 361461 h 361654"/>
                <a:gd name="connsiteX3" fmla="*/ 89210 w 94508"/>
                <a:gd name="connsiteY3" fmla="*/ 174121 h 361654"/>
                <a:gd name="connsiteX4" fmla="*/ 0 w 94508"/>
                <a:gd name="connsiteY4" fmla="*/ 162 h 36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508" h="361654">
                  <a:moveTo>
                    <a:pt x="0" y="162"/>
                  </a:moveTo>
                  <a:cubicBezTo>
                    <a:pt x="0" y="5366"/>
                    <a:pt x="75085" y="145127"/>
                    <a:pt x="89210" y="205344"/>
                  </a:cubicBezTo>
                  <a:cubicBezTo>
                    <a:pt x="103335" y="265561"/>
                    <a:pt x="84750" y="366665"/>
                    <a:pt x="84750" y="361461"/>
                  </a:cubicBezTo>
                  <a:cubicBezTo>
                    <a:pt x="84750" y="356257"/>
                    <a:pt x="98131" y="232107"/>
                    <a:pt x="89210" y="174121"/>
                  </a:cubicBezTo>
                  <a:cubicBezTo>
                    <a:pt x="80289" y="116135"/>
                    <a:pt x="0" y="-5042"/>
                    <a:pt x="0" y="16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7" name="フリーフォーム 1186">
              <a:extLst>
                <a:ext uri="{FF2B5EF4-FFF2-40B4-BE49-F238E27FC236}">
                  <a16:creationId xmlns:a16="http://schemas.microsoft.com/office/drawing/2014/main" id="{69B9A479-DCA4-DF1D-5D5F-EDA3E02B5B15}"/>
                </a:ext>
              </a:extLst>
            </p:cNvPr>
            <p:cNvSpPr/>
            <p:nvPr/>
          </p:nvSpPr>
          <p:spPr>
            <a:xfrm>
              <a:off x="5400622" y="2229103"/>
              <a:ext cx="109356" cy="628230"/>
            </a:xfrm>
            <a:custGeom>
              <a:avLst/>
              <a:gdLst>
                <a:gd name="connsiteX0" fmla="*/ 1029 w 109356"/>
                <a:gd name="connsiteY0" fmla="*/ 1141 h 628230"/>
                <a:gd name="connsiteX1" fmla="*/ 59015 w 109356"/>
                <a:gd name="connsiteY1" fmla="*/ 465032 h 628230"/>
                <a:gd name="connsiteX2" fmla="*/ 108080 w 109356"/>
                <a:gd name="connsiteY2" fmla="*/ 621149 h 628230"/>
                <a:gd name="connsiteX3" fmla="*/ 5489 w 109356"/>
                <a:gd name="connsiteY3" fmla="*/ 268770 h 628230"/>
                <a:gd name="connsiteX4" fmla="*/ 18871 w 109356"/>
                <a:gd name="connsiteY4" fmla="*/ 331217 h 628230"/>
                <a:gd name="connsiteX5" fmla="*/ 1029 w 109356"/>
                <a:gd name="connsiteY5" fmla="*/ 1141 h 62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356" h="628230">
                  <a:moveTo>
                    <a:pt x="1029" y="1141"/>
                  </a:moveTo>
                  <a:cubicBezTo>
                    <a:pt x="7720" y="23443"/>
                    <a:pt x="41173" y="361697"/>
                    <a:pt x="59015" y="465032"/>
                  </a:cubicBezTo>
                  <a:cubicBezTo>
                    <a:pt x="76857" y="568367"/>
                    <a:pt x="117001" y="653859"/>
                    <a:pt x="108080" y="621149"/>
                  </a:cubicBezTo>
                  <a:cubicBezTo>
                    <a:pt x="99159" y="588439"/>
                    <a:pt x="20357" y="317092"/>
                    <a:pt x="5489" y="268770"/>
                  </a:cubicBezTo>
                  <a:cubicBezTo>
                    <a:pt x="-9379" y="220448"/>
                    <a:pt x="15154" y="372105"/>
                    <a:pt x="18871" y="331217"/>
                  </a:cubicBezTo>
                  <a:cubicBezTo>
                    <a:pt x="22588" y="290329"/>
                    <a:pt x="-5662" y="-21161"/>
                    <a:pt x="1029" y="114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8" name="フリーフォーム 1187">
              <a:extLst>
                <a:ext uri="{FF2B5EF4-FFF2-40B4-BE49-F238E27FC236}">
                  <a16:creationId xmlns:a16="http://schemas.microsoft.com/office/drawing/2014/main" id="{A42A710E-69BE-7290-2A9B-F23ABBFAA0BE}"/>
                </a:ext>
              </a:extLst>
            </p:cNvPr>
            <p:cNvSpPr/>
            <p:nvPr/>
          </p:nvSpPr>
          <p:spPr>
            <a:xfrm>
              <a:off x="6407071" y="3880585"/>
              <a:ext cx="53392" cy="828324"/>
            </a:xfrm>
            <a:custGeom>
              <a:avLst/>
              <a:gdLst>
                <a:gd name="connsiteX0" fmla="*/ 29413 w 53392"/>
                <a:gd name="connsiteY0" fmla="*/ 39 h 828324"/>
                <a:gd name="connsiteX1" fmla="*/ 2650 w 53392"/>
                <a:gd name="connsiteY1" fmla="*/ 450549 h 828324"/>
                <a:gd name="connsiteX2" fmla="*/ 51715 w 53392"/>
                <a:gd name="connsiteY2" fmla="*/ 820769 h 828324"/>
                <a:gd name="connsiteX3" fmla="*/ 38334 w 53392"/>
                <a:gd name="connsiteY3" fmla="*/ 669113 h 828324"/>
                <a:gd name="connsiteX4" fmla="*/ 2650 w 53392"/>
                <a:gd name="connsiteY4" fmla="*/ 307813 h 828324"/>
                <a:gd name="connsiteX5" fmla="*/ 7110 w 53392"/>
                <a:gd name="connsiteY5" fmla="*/ 423786 h 828324"/>
                <a:gd name="connsiteX6" fmla="*/ 29413 w 53392"/>
                <a:gd name="connsiteY6" fmla="*/ 39 h 828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3392" h="828324">
                  <a:moveTo>
                    <a:pt x="29413" y="39"/>
                  </a:moveTo>
                  <a:cubicBezTo>
                    <a:pt x="28670" y="4499"/>
                    <a:pt x="-1067" y="313761"/>
                    <a:pt x="2650" y="450549"/>
                  </a:cubicBezTo>
                  <a:cubicBezTo>
                    <a:pt x="6367" y="587337"/>
                    <a:pt x="45768" y="784342"/>
                    <a:pt x="51715" y="820769"/>
                  </a:cubicBezTo>
                  <a:cubicBezTo>
                    <a:pt x="57662" y="857196"/>
                    <a:pt x="46512" y="754606"/>
                    <a:pt x="38334" y="669113"/>
                  </a:cubicBezTo>
                  <a:cubicBezTo>
                    <a:pt x="30157" y="583620"/>
                    <a:pt x="7854" y="348701"/>
                    <a:pt x="2650" y="307813"/>
                  </a:cubicBezTo>
                  <a:cubicBezTo>
                    <a:pt x="-2554" y="266925"/>
                    <a:pt x="419" y="472851"/>
                    <a:pt x="7110" y="423786"/>
                  </a:cubicBezTo>
                  <a:cubicBezTo>
                    <a:pt x="13801" y="374721"/>
                    <a:pt x="30156" y="-4421"/>
                    <a:pt x="29413" y="3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9" name="フリーフォーム 1188">
              <a:extLst>
                <a:ext uri="{FF2B5EF4-FFF2-40B4-BE49-F238E27FC236}">
                  <a16:creationId xmlns:a16="http://schemas.microsoft.com/office/drawing/2014/main" id="{6EBFC37B-37B2-D3DD-6672-1C407FD220F4}"/>
                </a:ext>
              </a:extLst>
            </p:cNvPr>
            <p:cNvSpPr/>
            <p:nvPr/>
          </p:nvSpPr>
          <p:spPr>
            <a:xfrm>
              <a:off x="3250891" y="4509229"/>
              <a:ext cx="201554" cy="1009333"/>
            </a:xfrm>
            <a:custGeom>
              <a:avLst/>
              <a:gdLst>
                <a:gd name="connsiteX0" fmla="*/ 201527 w 201554"/>
                <a:gd name="connsiteY0" fmla="*/ 324 h 1009333"/>
                <a:gd name="connsiteX1" fmla="*/ 49870 w 201554"/>
                <a:gd name="connsiteY1" fmla="*/ 325940 h 1009333"/>
                <a:gd name="connsiteX2" fmla="*/ 94475 w 201554"/>
                <a:gd name="connsiteY2" fmla="*/ 276874 h 1009333"/>
                <a:gd name="connsiteX3" fmla="*/ 23107 w 201554"/>
                <a:gd name="connsiteY3" fmla="*/ 562346 h 1009333"/>
                <a:gd name="connsiteX4" fmla="*/ 98935 w 201554"/>
                <a:gd name="connsiteY4" fmla="*/ 477596 h 1009333"/>
                <a:gd name="connsiteX5" fmla="*/ 805 w 201554"/>
                <a:gd name="connsiteY5" fmla="*/ 1003934 h 1009333"/>
                <a:gd name="connsiteX6" fmla="*/ 54330 w 201554"/>
                <a:gd name="connsiteY6" fmla="*/ 718463 h 1009333"/>
                <a:gd name="connsiteX7" fmla="*/ 90014 w 201554"/>
                <a:gd name="connsiteY7" fmla="*/ 205507 h 1009333"/>
                <a:gd name="connsiteX8" fmla="*/ 36489 w 201554"/>
                <a:gd name="connsiteY8" fmla="*/ 263493 h 1009333"/>
                <a:gd name="connsiteX9" fmla="*/ 201527 w 201554"/>
                <a:gd name="connsiteY9" fmla="*/ 324 h 1009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1554" h="1009333">
                  <a:moveTo>
                    <a:pt x="201527" y="324"/>
                  </a:moveTo>
                  <a:cubicBezTo>
                    <a:pt x="203757" y="10732"/>
                    <a:pt x="67712" y="279848"/>
                    <a:pt x="49870" y="325940"/>
                  </a:cubicBezTo>
                  <a:cubicBezTo>
                    <a:pt x="32028" y="372032"/>
                    <a:pt x="98935" y="237473"/>
                    <a:pt x="94475" y="276874"/>
                  </a:cubicBezTo>
                  <a:cubicBezTo>
                    <a:pt x="90015" y="316275"/>
                    <a:pt x="22364" y="528892"/>
                    <a:pt x="23107" y="562346"/>
                  </a:cubicBezTo>
                  <a:cubicBezTo>
                    <a:pt x="23850" y="595800"/>
                    <a:pt x="102652" y="403998"/>
                    <a:pt x="98935" y="477596"/>
                  </a:cubicBezTo>
                  <a:cubicBezTo>
                    <a:pt x="95218" y="551194"/>
                    <a:pt x="8239" y="963790"/>
                    <a:pt x="805" y="1003934"/>
                  </a:cubicBezTo>
                  <a:cubicBezTo>
                    <a:pt x="-6629" y="1044079"/>
                    <a:pt x="39462" y="851534"/>
                    <a:pt x="54330" y="718463"/>
                  </a:cubicBezTo>
                  <a:cubicBezTo>
                    <a:pt x="69198" y="585392"/>
                    <a:pt x="92987" y="281335"/>
                    <a:pt x="90014" y="205507"/>
                  </a:cubicBezTo>
                  <a:cubicBezTo>
                    <a:pt x="87041" y="129679"/>
                    <a:pt x="20877" y="293973"/>
                    <a:pt x="36489" y="263493"/>
                  </a:cubicBezTo>
                  <a:cubicBezTo>
                    <a:pt x="52101" y="233013"/>
                    <a:pt x="199297" y="-10084"/>
                    <a:pt x="201527" y="32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0" name="フリーフォーム 1189">
              <a:extLst>
                <a:ext uri="{FF2B5EF4-FFF2-40B4-BE49-F238E27FC236}">
                  <a16:creationId xmlns:a16="http://schemas.microsoft.com/office/drawing/2014/main" id="{79DE2551-9DE8-E36E-FA62-CD47204F0ECD}"/>
                </a:ext>
              </a:extLst>
            </p:cNvPr>
            <p:cNvSpPr/>
            <p:nvPr/>
          </p:nvSpPr>
          <p:spPr>
            <a:xfrm>
              <a:off x="3248691" y="4735888"/>
              <a:ext cx="656423" cy="864785"/>
            </a:xfrm>
            <a:custGeom>
              <a:avLst/>
              <a:gdLst>
                <a:gd name="connsiteX0" fmla="*/ 234950 w 656423"/>
                <a:gd name="connsiteY0" fmla="*/ 1150 h 864785"/>
                <a:gd name="connsiteX1" fmla="*/ 127898 w 656423"/>
                <a:gd name="connsiteY1" fmla="*/ 594395 h 864785"/>
                <a:gd name="connsiteX2" fmla="*/ 208187 w 656423"/>
                <a:gd name="connsiteY2" fmla="*/ 679144 h 864785"/>
                <a:gd name="connsiteX3" fmla="*/ 114517 w 656423"/>
                <a:gd name="connsiteY3" fmla="*/ 634539 h 864785"/>
                <a:gd name="connsiteX4" fmla="*/ 640854 w 656423"/>
                <a:gd name="connsiteY4" fmla="*/ 862024 h 864785"/>
                <a:gd name="connsiteX5" fmla="*/ 471356 w 656423"/>
                <a:gd name="connsiteY5" fmla="*/ 763893 h 864785"/>
                <a:gd name="connsiteX6" fmla="*/ 3005 w 656423"/>
                <a:gd name="connsiteY6" fmla="*/ 812959 h 864785"/>
                <a:gd name="connsiteX7" fmla="*/ 261713 w 656423"/>
                <a:gd name="connsiteY7" fmla="*/ 768354 h 864785"/>
                <a:gd name="connsiteX8" fmla="*/ 78833 w 656423"/>
                <a:gd name="connsiteY8" fmla="*/ 643460 h 864785"/>
                <a:gd name="connsiteX9" fmla="*/ 172503 w 656423"/>
                <a:gd name="connsiteY9" fmla="*/ 264319 h 864785"/>
                <a:gd name="connsiteX10" fmla="*/ 145740 w 656423"/>
                <a:gd name="connsiteY10" fmla="*/ 438278 h 864785"/>
                <a:gd name="connsiteX11" fmla="*/ 234950 w 656423"/>
                <a:gd name="connsiteY11" fmla="*/ 1150 h 864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56423" h="864785">
                  <a:moveTo>
                    <a:pt x="234950" y="1150"/>
                  </a:moveTo>
                  <a:cubicBezTo>
                    <a:pt x="231976" y="27170"/>
                    <a:pt x="132359" y="481396"/>
                    <a:pt x="127898" y="594395"/>
                  </a:cubicBezTo>
                  <a:cubicBezTo>
                    <a:pt x="123437" y="707394"/>
                    <a:pt x="210417" y="672453"/>
                    <a:pt x="208187" y="679144"/>
                  </a:cubicBezTo>
                  <a:cubicBezTo>
                    <a:pt x="205957" y="685835"/>
                    <a:pt x="114517" y="634539"/>
                    <a:pt x="114517" y="634539"/>
                  </a:cubicBezTo>
                  <a:lnTo>
                    <a:pt x="640854" y="862024"/>
                  </a:lnTo>
                  <a:cubicBezTo>
                    <a:pt x="700327" y="883583"/>
                    <a:pt x="577664" y="772070"/>
                    <a:pt x="471356" y="763893"/>
                  </a:cubicBezTo>
                  <a:cubicBezTo>
                    <a:pt x="365048" y="755716"/>
                    <a:pt x="37945" y="812216"/>
                    <a:pt x="3005" y="812959"/>
                  </a:cubicBezTo>
                  <a:cubicBezTo>
                    <a:pt x="-31935" y="813702"/>
                    <a:pt x="249075" y="796604"/>
                    <a:pt x="261713" y="768354"/>
                  </a:cubicBezTo>
                  <a:cubicBezTo>
                    <a:pt x="274351" y="740104"/>
                    <a:pt x="93701" y="727466"/>
                    <a:pt x="78833" y="643460"/>
                  </a:cubicBezTo>
                  <a:cubicBezTo>
                    <a:pt x="63965" y="559454"/>
                    <a:pt x="161352" y="298516"/>
                    <a:pt x="172503" y="264319"/>
                  </a:cubicBezTo>
                  <a:cubicBezTo>
                    <a:pt x="183654" y="230122"/>
                    <a:pt x="137562" y="477679"/>
                    <a:pt x="145740" y="438278"/>
                  </a:cubicBezTo>
                  <a:cubicBezTo>
                    <a:pt x="153918" y="398877"/>
                    <a:pt x="237924" y="-24870"/>
                    <a:pt x="234950" y="115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1" name="フリーフォーム 1190">
              <a:extLst>
                <a:ext uri="{FF2B5EF4-FFF2-40B4-BE49-F238E27FC236}">
                  <a16:creationId xmlns:a16="http://schemas.microsoft.com/office/drawing/2014/main" id="{6D7B429A-368F-8C27-8E44-FF43DD20D559}"/>
                </a:ext>
              </a:extLst>
            </p:cNvPr>
            <p:cNvSpPr/>
            <p:nvPr/>
          </p:nvSpPr>
          <p:spPr>
            <a:xfrm>
              <a:off x="6304409" y="4547317"/>
              <a:ext cx="426873" cy="1375120"/>
            </a:xfrm>
            <a:custGeom>
              <a:avLst/>
              <a:gdLst>
                <a:gd name="connsiteX0" fmla="*/ 422007 w 426873"/>
                <a:gd name="connsiteY0" fmla="*/ 2381 h 1375120"/>
                <a:gd name="connsiteX1" fmla="*/ 350639 w 426873"/>
                <a:gd name="connsiteY1" fmla="*/ 332457 h 1375120"/>
                <a:gd name="connsiteX2" fmla="*/ 243587 w 426873"/>
                <a:gd name="connsiteY2" fmla="*/ 698217 h 1375120"/>
                <a:gd name="connsiteX3" fmla="*/ 283731 w 426873"/>
                <a:gd name="connsiteY3" fmla="*/ 551021 h 1375120"/>
                <a:gd name="connsiteX4" fmla="*/ 87470 w 426873"/>
                <a:gd name="connsiteY4" fmla="*/ 836492 h 1375120"/>
                <a:gd name="connsiteX5" fmla="*/ 16102 w 426873"/>
                <a:gd name="connsiteY5" fmla="*/ 1072898 h 1375120"/>
                <a:gd name="connsiteX6" fmla="*/ 20563 w 426873"/>
                <a:gd name="connsiteY6" fmla="*/ 1059516 h 1375120"/>
                <a:gd name="connsiteX7" fmla="*/ 234666 w 426873"/>
                <a:gd name="connsiteY7" fmla="*/ 1371750 h 1375120"/>
                <a:gd name="connsiteX8" fmla="*/ 96391 w 426873"/>
                <a:gd name="connsiteY8" fmla="*/ 1215633 h 1375120"/>
                <a:gd name="connsiteX9" fmla="*/ 29484 w 426873"/>
                <a:gd name="connsiteY9" fmla="*/ 1068437 h 1375120"/>
                <a:gd name="connsiteX10" fmla="*/ 239127 w 426873"/>
                <a:gd name="connsiteY10" fmla="*/ 613467 h 1375120"/>
                <a:gd name="connsiteX11" fmla="*/ 176680 w 426873"/>
                <a:gd name="connsiteY11" fmla="*/ 666993 h 1375120"/>
                <a:gd name="connsiteX12" fmla="*/ 310494 w 426873"/>
                <a:gd name="connsiteY12" fmla="*/ 229865 h 1375120"/>
                <a:gd name="connsiteX13" fmla="*/ 212364 w 426873"/>
                <a:gd name="connsiteY13" fmla="*/ 506416 h 1375120"/>
                <a:gd name="connsiteX14" fmla="*/ 422007 w 426873"/>
                <a:gd name="connsiteY14" fmla="*/ 2381 h 137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6873" h="1375120">
                  <a:moveTo>
                    <a:pt x="422007" y="2381"/>
                  </a:moveTo>
                  <a:cubicBezTo>
                    <a:pt x="445053" y="-26612"/>
                    <a:pt x="380376" y="216484"/>
                    <a:pt x="350639" y="332457"/>
                  </a:cubicBezTo>
                  <a:cubicBezTo>
                    <a:pt x="320902" y="448430"/>
                    <a:pt x="254738" y="661790"/>
                    <a:pt x="243587" y="698217"/>
                  </a:cubicBezTo>
                  <a:cubicBezTo>
                    <a:pt x="232436" y="734644"/>
                    <a:pt x="309751" y="527975"/>
                    <a:pt x="283731" y="551021"/>
                  </a:cubicBezTo>
                  <a:cubicBezTo>
                    <a:pt x="257711" y="574067"/>
                    <a:pt x="132075" y="749513"/>
                    <a:pt x="87470" y="836492"/>
                  </a:cubicBezTo>
                  <a:cubicBezTo>
                    <a:pt x="42865" y="923472"/>
                    <a:pt x="27253" y="1035727"/>
                    <a:pt x="16102" y="1072898"/>
                  </a:cubicBezTo>
                  <a:cubicBezTo>
                    <a:pt x="4951" y="1110069"/>
                    <a:pt x="-15864" y="1009707"/>
                    <a:pt x="20563" y="1059516"/>
                  </a:cubicBezTo>
                  <a:cubicBezTo>
                    <a:pt x="56990" y="1109325"/>
                    <a:pt x="222028" y="1345731"/>
                    <a:pt x="234666" y="1371750"/>
                  </a:cubicBezTo>
                  <a:cubicBezTo>
                    <a:pt x="247304" y="1397769"/>
                    <a:pt x="130588" y="1266185"/>
                    <a:pt x="96391" y="1215633"/>
                  </a:cubicBezTo>
                  <a:cubicBezTo>
                    <a:pt x="62194" y="1165081"/>
                    <a:pt x="5695" y="1168798"/>
                    <a:pt x="29484" y="1068437"/>
                  </a:cubicBezTo>
                  <a:cubicBezTo>
                    <a:pt x="53273" y="968076"/>
                    <a:pt x="214594" y="680374"/>
                    <a:pt x="239127" y="613467"/>
                  </a:cubicBezTo>
                  <a:cubicBezTo>
                    <a:pt x="263660" y="546560"/>
                    <a:pt x="164785" y="730927"/>
                    <a:pt x="176680" y="666993"/>
                  </a:cubicBezTo>
                  <a:cubicBezTo>
                    <a:pt x="188575" y="603059"/>
                    <a:pt x="304547" y="256628"/>
                    <a:pt x="310494" y="229865"/>
                  </a:cubicBezTo>
                  <a:cubicBezTo>
                    <a:pt x="316441" y="203102"/>
                    <a:pt x="190805" y="543587"/>
                    <a:pt x="212364" y="506416"/>
                  </a:cubicBezTo>
                  <a:cubicBezTo>
                    <a:pt x="233923" y="469245"/>
                    <a:pt x="398961" y="31374"/>
                    <a:pt x="422007" y="23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2" name="フリーフォーム 1191">
              <a:extLst>
                <a:ext uri="{FF2B5EF4-FFF2-40B4-BE49-F238E27FC236}">
                  <a16:creationId xmlns:a16="http://schemas.microsoft.com/office/drawing/2014/main" id="{21070C8E-5A78-4E09-0339-A16DD867B156}"/>
                </a:ext>
              </a:extLst>
            </p:cNvPr>
            <p:cNvSpPr/>
            <p:nvPr/>
          </p:nvSpPr>
          <p:spPr>
            <a:xfrm>
              <a:off x="6393943" y="2645036"/>
              <a:ext cx="928498" cy="720074"/>
            </a:xfrm>
            <a:custGeom>
              <a:avLst/>
              <a:gdLst>
                <a:gd name="connsiteX0" fmla="*/ 55922 w 928498"/>
                <a:gd name="connsiteY0" fmla="*/ 4494 h 720074"/>
                <a:gd name="connsiteX1" fmla="*/ 87146 w 928498"/>
                <a:gd name="connsiteY1" fmla="*/ 44638 h 720074"/>
                <a:gd name="connsiteX2" fmla="*/ 573339 w 928498"/>
                <a:gd name="connsiteY2" fmla="*/ 133848 h 720074"/>
                <a:gd name="connsiteX3" fmla="*/ 876652 w 928498"/>
                <a:gd name="connsiteY3" fmla="*/ 441622 h 720074"/>
                <a:gd name="connsiteX4" fmla="*/ 684851 w 928498"/>
                <a:gd name="connsiteY4" fmla="*/ 263202 h 720074"/>
                <a:gd name="connsiteX5" fmla="*/ 925717 w 928498"/>
                <a:gd name="connsiteY5" fmla="*/ 713711 h 720074"/>
                <a:gd name="connsiteX6" fmla="*/ 796363 w 928498"/>
                <a:gd name="connsiteY6" fmla="*/ 499608 h 720074"/>
                <a:gd name="connsiteX7" fmla="*/ 506432 w 928498"/>
                <a:gd name="connsiteY7" fmla="*/ 107085 h 720074"/>
                <a:gd name="connsiteX8" fmla="*/ 671470 w 928498"/>
                <a:gd name="connsiteY8" fmla="*/ 147229 h 720074"/>
                <a:gd name="connsiteX9" fmla="*/ 55922 w 928498"/>
                <a:gd name="connsiteY9" fmla="*/ 4494 h 720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28498" h="720074">
                  <a:moveTo>
                    <a:pt x="55922" y="4494"/>
                  </a:moveTo>
                  <a:cubicBezTo>
                    <a:pt x="-41465" y="-12605"/>
                    <a:pt x="910" y="23079"/>
                    <a:pt x="87146" y="44638"/>
                  </a:cubicBezTo>
                  <a:cubicBezTo>
                    <a:pt x="173382" y="66197"/>
                    <a:pt x="441755" y="67684"/>
                    <a:pt x="573339" y="133848"/>
                  </a:cubicBezTo>
                  <a:cubicBezTo>
                    <a:pt x="704923" y="200012"/>
                    <a:pt x="858067" y="420063"/>
                    <a:pt x="876652" y="441622"/>
                  </a:cubicBezTo>
                  <a:cubicBezTo>
                    <a:pt x="895237" y="463181"/>
                    <a:pt x="676674" y="217854"/>
                    <a:pt x="684851" y="263202"/>
                  </a:cubicBezTo>
                  <a:cubicBezTo>
                    <a:pt x="693029" y="308550"/>
                    <a:pt x="907132" y="674310"/>
                    <a:pt x="925717" y="713711"/>
                  </a:cubicBezTo>
                  <a:cubicBezTo>
                    <a:pt x="944302" y="753112"/>
                    <a:pt x="866244" y="600712"/>
                    <a:pt x="796363" y="499608"/>
                  </a:cubicBezTo>
                  <a:cubicBezTo>
                    <a:pt x="726482" y="398504"/>
                    <a:pt x="527248" y="165815"/>
                    <a:pt x="506432" y="107085"/>
                  </a:cubicBezTo>
                  <a:cubicBezTo>
                    <a:pt x="485617" y="48355"/>
                    <a:pt x="745068" y="159867"/>
                    <a:pt x="671470" y="147229"/>
                  </a:cubicBezTo>
                  <a:cubicBezTo>
                    <a:pt x="597872" y="134591"/>
                    <a:pt x="153309" y="21593"/>
                    <a:pt x="55922" y="449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3" name="フリーフォーム 1192">
              <a:extLst>
                <a:ext uri="{FF2B5EF4-FFF2-40B4-BE49-F238E27FC236}">
                  <a16:creationId xmlns:a16="http://schemas.microsoft.com/office/drawing/2014/main" id="{2AC17EBB-9A79-659D-C38F-58C58761177B}"/>
                </a:ext>
              </a:extLst>
            </p:cNvPr>
            <p:cNvSpPr/>
            <p:nvPr/>
          </p:nvSpPr>
          <p:spPr>
            <a:xfrm>
              <a:off x="5000204" y="1664192"/>
              <a:ext cx="1264314" cy="504645"/>
            </a:xfrm>
            <a:custGeom>
              <a:avLst/>
              <a:gdLst>
                <a:gd name="connsiteX0" fmla="*/ 3 w 1264314"/>
                <a:gd name="connsiteY0" fmla="*/ 173529 h 504645"/>
                <a:gd name="connsiteX1" fmla="*/ 562024 w 1264314"/>
                <a:gd name="connsiteY1" fmla="*/ 133385 h 504645"/>
                <a:gd name="connsiteX2" fmla="*/ 495117 w 1264314"/>
                <a:gd name="connsiteY2" fmla="*/ 79859 h 504645"/>
                <a:gd name="connsiteX3" fmla="*/ 1244479 w 1264314"/>
                <a:gd name="connsiteY3" fmla="*/ 490224 h 504645"/>
                <a:gd name="connsiteX4" fmla="*/ 1008073 w 1264314"/>
                <a:gd name="connsiteY4" fmla="*/ 374251 h 504645"/>
                <a:gd name="connsiteX5" fmla="*/ 584327 w 1264314"/>
                <a:gd name="connsiteY5" fmla="*/ 12951 h 504645"/>
                <a:gd name="connsiteX6" fmla="*/ 673536 w 1264314"/>
                <a:gd name="connsiteY6" fmla="*/ 84319 h 504645"/>
                <a:gd name="connsiteX7" fmla="*/ 441591 w 1264314"/>
                <a:gd name="connsiteY7" fmla="*/ 124464 h 504645"/>
                <a:gd name="connsiteX8" fmla="*/ 102594 w 1264314"/>
                <a:gd name="connsiteY8" fmla="*/ 137845 h 504645"/>
                <a:gd name="connsiteX9" fmla="*/ 553103 w 1264314"/>
                <a:gd name="connsiteY9" fmla="*/ 53096 h 504645"/>
                <a:gd name="connsiteX10" fmla="*/ 3 w 1264314"/>
                <a:gd name="connsiteY10" fmla="*/ 173529 h 50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4314" h="504645">
                  <a:moveTo>
                    <a:pt x="3" y="173529"/>
                  </a:moveTo>
                  <a:cubicBezTo>
                    <a:pt x="1490" y="186910"/>
                    <a:pt x="479505" y="148997"/>
                    <a:pt x="562024" y="133385"/>
                  </a:cubicBezTo>
                  <a:cubicBezTo>
                    <a:pt x="644543" y="117773"/>
                    <a:pt x="381375" y="20386"/>
                    <a:pt x="495117" y="79859"/>
                  </a:cubicBezTo>
                  <a:cubicBezTo>
                    <a:pt x="608859" y="139332"/>
                    <a:pt x="1158986" y="441159"/>
                    <a:pt x="1244479" y="490224"/>
                  </a:cubicBezTo>
                  <a:cubicBezTo>
                    <a:pt x="1329972" y="539289"/>
                    <a:pt x="1118098" y="453796"/>
                    <a:pt x="1008073" y="374251"/>
                  </a:cubicBezTo>
                  <a:cubicBezTo>
                    <a:pt x="898048" y="294706"/>
                    <a:pt x="640083" y="61273"/>
                    <a:pt x="584327" y="12951"/>
                  </a:cubicBezTo>
                  <a:cubicBezTo>
                    <a:pt x="528571" y="-35371"/>
                    <a:pt x="697325" y="65734"/>
                    <a:pt x="673536" y="84319"/>
                  </a:cubicBezTo>
                  <a:cubicBezTo>
                    <a:pt x="649747" y="102904"/>
                    <a:pt x="536748" y="115543"/>
                    <a:pt x="441591" y="124464"/>
                  </a:cubicBezTo>
                  <a:cubicBezTo>
                    <a:pt x="346434" y="133385"/>
                    <a:pt x="84009" y="149740"/>
                    <a:pt x="102594" y="137845"/>
                  </a:cubicBezTo>
                  <a:cubicBezTo>
                    <a:pt x="121179" y="125950"/>
                    <a:pt x="563511" y="50866"/>
                    <a:pt x="553103" y="53096"/>
                  </a:cubicBezTo>
                  <a:cubicBezTo>
                    <a:pt x="542695" y="55326"/>
                    <a:pt x="-1484" y="160148"/>
                    <a:pt x="3" y="17352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4" name="フリーフォーム 1193">
              <a:extLst>
                <a:ext uri="{FF2B5EF4-FFF2-40B4-BE49-F238E27FC236}">
                  <a16:creationId xmlns:a16="http://schemas.microsoft.com/office/drawing/2014/main" id="{6DD1C771-B815-B468-BF33-E843EA947DC2}"/>
                </a:ext>
              </a:extLst>
            </p:cNvPr>
            <p:cNvSpPr/>
            <p:nvPr/>
          </p:nvSpPr>
          <p:spPr>
            <a:xfrm>
              <a:off x="4982079" y="1971527"/>
              <a:ext cx="130461" cy="896657"/>
            </a:xfrm>
            <a:custGeom>
              <a:avLst/>
              <a:gdLst>
                <a:gd name="connsiteX0" fmla="*/ 40430 w 130461"/>
                <a:gd name="connsiteY0" fmla="*/ 9 h 896657"/>
                <a:gd name="connsiteX1" fmla="*/ 89496 w 130461"/>
                <a:gd name="connsiteY1" fmla="*/ 463899 h 896657"/>
                <a:gd name="connsiteX2" fmla="*/ 286 w 130461"/>
                <a:gd name="connsiteY2" fmla="*/ 896567 h 896657"/>
                <a:gd name="connsiteX3" fmla="*/ 125180 w 130461"/>
                <a:gd name="connsiteY3" fmla="*/ 428215 h 896657"/>
                <a:gd name="connsiteX4" fmla="*/ 102877 w 130461"/>
                <a:gd name="connsiteY4" fmla="*/ 450518 h 896657"/>
                <a:gd name="connsiteX5" fmla="*/ 40430 w 130461"/>
                <a:gd name="connsiteY5" fmla="*/ 9 h 896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461" h="896657">
                  <a:moveTo>
                    <a:pt x="40430" y="9"/>
                  </a:moveTo>
                  <a:cubicBezTo>
                    <a:pt x="38200" y="2239"/>
                    <a:pt x="96187" y="314473"/>
                    <a:pt x="89496" y="463899"/>
                  </a:cubicBezTo>
                  <a:cubicBezTo>
                    <a:pt x="82805" y="613325"/>
                    <a:pt x="-5661" y="902514"/>
                    <a:pt x="286" y="896567"/>
                  </a:cubicBezTo>
                  <a:cubicBezTo>
                    <a:pt x="6233" y="890620"/>
                    <a:pt x="108082" y="502557"/>
                    <a:pt x="125180" y="428215"/>
                  </a:cubicBezTo>
                  <a:cubicBezTo>
                    <a:pt x="142279" y="353874"/>
                    <a:pt x="113285" y="516682"/>
                    <a:pt x="102877" y="450518"/>
                  </a:cubicBezTo>
                  <a:cubicBezTo>
                    <a:pt x="92469" y="384354"/>
                    <a:pt x="42660" y="-2221"/>
                    <a:pt x="40430" y="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5" name="フリーフォーム 1194">
              <a:extLst>
                <a:ext uri="{FF2B5EF4-FFF2-40B4-BE49-F238E27FC236}">
                  <a16:creationId xmlns:a16="http://schemas.microsoft.com/office/drawing/2014/main" id="{2AB077E5-CCD6-53A4-5F31-79DDF88630B7}"/>
                </a:ext>
              </a:extLst>
            </p:cNvPr>
            <p:cNvSpPr/>
            <p:nvPr/>
          </p:nvSpPr>
          <p:spPr>
            <a:xfrm>
              <a:off x="3371831" y="2595277"/>
              <a:ext cx="129724" cy="1004449"/>
            </a:xfrm>
            <a:custGeom>
              <a:avLst/>
              <a:gdLst>
                <a:gd name="connsiteX0" fmla="*/ 129652 w 129724"/>
                <a:gd name="connsiteY0" fmla="*/ 5187 h 1004449"/>
                <a:gd name="connsiteX1" fmla="*/ 58284 w 129724"/>
                <a:gd name="connsiteY1" fmla="*/ 674261 h 1004449"/>
                <a:gd name="connsiteX2" fmla="*/ 62745 w 129724"/>
                <a:gd name="connsiteY2" fmla="*/ 625195 h 1004449"/>
                <a:gd name="connsiteX3" fmla="*/ 298 w 129724"/>
                <a:gd name="connsiteY3" fmla="*/ 1004337 h 1004449"/>
                <a:gd name="connsiteX4" fmla="*/ 40442 w 129724"/>
                <a:gd name="connsiteY4" fmla="*/ 660879 h 1004449"/>
                <a:gd name="connsiteX5" fmla="*/ 71666 w 129724"/>
                <a:gd name="connsiteY5" fmla="*/ 295119 h 1004449"/>
                <a:gd name="connsiteX6" fmla="*/ 71666 w 129724"/>
                <a:gd name="connsiteY6" fmla="*/ 362026 h 1004449"/>
                <a:gd name="connsiteX7" fmla="*/ 129652 w 129724"/>
                <a:gd name="connsiteY7" fmla="*/ 5187 h 1004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724" h="1004449">
                  <a:moveTo>
                    <a:pt x="129652" y="5187"/>
                  </a:moveTo>
                  <a:cubicBezTo>
                    <a:pt x="127422" y="57226"/>
                    <a:pt x="69435" y="570926"/>
                    <a:pt x="58284" y="674261"/>
                  </a:cubicBezTo>
                  <a:cubicBezTo>
                    <a:pt x="47133" y="777596"/>
                    <a:pt x="72409" y="570182"/>
                    <a:pt x="62745" y="625195"/>
                  </a:cubicBezTo>
                  <a:cubicBezTo>
                    <a:pt x="53081" y="680208"/>
                    <a:pt x="4015" y="998390"/>
                    <a:pt x="298" y="1004337"/>
                  </a:cubicBezTo>
                  <a:cubicBezTo>
                    <a:pt x="-3419" y="1010284"/>
                    <a:pt x="28547" y="779082"/>
                    <a:pt x="40442" y="660879"/>
                  </a:cubicBezTo>
                  <a:cubicBezTo>
                    <a:pt x="52337" y="542676"/>
                    <a:pt x="66462" y="344928"/>
                    <a:pt x="71666" y="295119"/>
                  </a:cubicBezTo>
                  <a:cubicBezTo>
                    <a:pt x="76870" y="245310"/>
                    <a:pt x="61258" y="415552"/>
                    <a:pt x="71666" y="362026"/>
                  </a:cubicBezTo>
                  <a:cubicBezTo>
                    <a:pt x="82074" y="308500"/>
                    <a:pt x="131882" y="-46852"/>
                    <a:pt x="129652" y="518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6" name="フリーフォーム 1195">
              <a:extLst>
                <a:ext uri="{FF2B5EF4-FFF2-40B4-BE49-F238E27FC236}">
                  <a16:creationId xmlns:a16="http://schemas.microsoft.com/office/drawing/2014/main" id="{CCCBAE63-6372-E716-AD6D-D81FE4767CD4}"/>
                </a:ext>
              </a:extLst>
            </p:cNvPr>
            <p:cNvSpPr/>
            <p:nvPr/>
          </p:nvSpPr>
          <p:spPr>
            <a:xfrm>
              <a:off x="3795715" y="3826924"/>
              <a:ext cx="261792" cy="888392"/>
            </a:xfrm>
            <a:custGeom>
              <a:avLst/>
              <a:gdLst>
                <a:gd name="connsiteX0" fmla="*/ 160 w 261792"/>
                <a:gd name="connsiteY0" fmla="*/ 175 h 888392"/>
                <a:gd name="connsiteX1" fmla="*/ 160738 w 261792"/>
                <a:gd name="connsiteY1" fmla="*/ 370395 h 888392"/>
                <a:gd name="connsiteX2" fmla="*/ 258868 w 261792"/>
                <a:gd name="connsiteY2" fmla="*/ 883351 h 888392"/>
                <a:gd name="connsiteX3" fmla="*/ 232105 w 261792"/>
                <a:gd name="connsiteY3" fmla="*/ 615722 h 888392"/>
                <a:gd name="connsiteX4" fmla="*/ 191961 w 261792"/>
                <a:gd name="connsiteY4" fmla="*/ 343632 h 888392"/>
                <a:gd name="connsiteX5" fmla="*/ 191961 w 261792"/>
                <a:gd name="connsiteY5" fmla="*/ 415000 h 888392"/>
                <a:gd name="connsiteX6" fmla="*/ 160 w 261792"/>
                <a:gd name="connsiteY6" fmla="*/ 175 h 888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1792" h="888392">
                  <a:moveTo>
                    <a:pt x="160" y="175"/>
                  </a:moveTo>
                  <a:cubicBezTo>
                    <a:pt x="-5044" y="-7259"/>
                    <a:pt x="117620" y="223199"/>
                    <a:pt x="160738" y="370395"/>
                  </a:cubicBezTo>
                  <a:cubicBezTo>
                    <a:pt x="203856" y="517591"/>
                    <a:pt x="246974" y="842463"/>
                    <a:pt x="258868" y="883351"/>
                  </a:cubicBezTo>
                  <a:cubicBezTo>
                    <a:pt x="270762" y="924239"/>
                    <a:pt x="243256" y="705675"/>
                    <a:pt x="232105" y="615722"/>
                  </a:cubicBezTo>
                  <a:cubicBezTo>
                    <a:pt x="220954" y="525769"/>
                    <a:pt x="198652" y="377086"/>
                    <a:pt x="191961" y="343632"/>
                  </a:cubicBezTo>
                  <a:cubicBezTo>
                    <a:pt x="185270" y="310178"/>
                    <a:pt x="218724" y="474473"/>
                    <a:pt x="191961" y="415000"/>
                  </a:cubicBezTo>
                  <a:cubicBezTo>
                    <a:pt x="165198" y="355527"/>
                    <a:pt x="5364" y="7609"/>
                    <a:pt x="160" y="17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7" name="フリーフォーム 1196">
              <a:extLst>
                <a:ext uri="{FF2B5EF4-FFF2-40B4-BE49-F238E27FC236}">
                  <a16:creationId xmlns:a16="http://schemas.microsoft.com/office/drawing/2014/main" id="{FC7ED1D9-0454-7A1E-C89F-17657BD1D031}"/>
                </a:ext>
              </a:extLst>
            </p:cNvPr>
            <p:cNvSpPr/>
            <p:nvPr/>
          </p:nvSpPr>
          <p:spPr>
            <a:xfrm>
              <a:off x="3597966" y="3861953"/>
              <a:ext cx="177426" cy="781028"/>
            </a:xfrm>
            <a:custGeom>
              <a:avLst/>
              <a:gdLst>
                <a:gd name="connsiteX0" fmla="*/ 1648 w 177426"/>
                <a:gd name="connsiteY0" fmla="*/ 5290 h 781028"/>
                <a:gd name="connsiteX1" fmla="*/ 59634 w 177426"/>
                <a:gd name="connsiteY1" fmla="*/ 509325 h 781028"/>
                <a:gd name="connsiteX2" fmla="*/ 59634 w 177426"/>
                <a:gd name="connsiteY2" fmla="*/ 397813 h 781028"/>
                <a:gd name="connsiteX3" fmla="*/ 175607 w 177426"/>
                <a:gd name="connsiteY3" fmla="*/ 776954 h 781028"/>
                <a:gd name="connsiteX4" fmla="*/ 122081 w 177426"/>
                <a:gd name="connsiteY4" fmla="*/ 576232 h 781028"/>
                <a:gd name="connsiteX5" fmla="*/ 10569 w 177426"/>
                <a:gd name="connsiteY5" fmla="*/ 232775 h 781028"/>
                <a:gd name="connsiteX6" fmla="*/ 15029 w 177426"/>
                <a:gd name="connsiteY6" fmla="*/ 241696 h 781028"/>
                <a:gd name="connsiteX7" fmla="*/ 1648 w 177426"/>
                <a:gd name="connsiteY7" fmla="*/ 5290 h 78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7426" h="781028">
                  <a:moveTo>
                    <a:pt x="1648" y="5290"/>
                  </a:moveTo>
                  <a:cubicBezTo>
                    <a:pt x="9082" y="49895"/>
                    <a:pt x="49970" y="443905"/>
                    <a:pt x="59634" y="509325"/>
                  </a:cubicBezTo>
                  <a:cubicBezTo>
                    <a:pt x="69298" y="574745"/>
                    <a:pt x="40305" y="353208"/>
                    <a:pt x="59634" y="397813"/>
                  </a:cubicBezTo>
                  <a:cubicBezTo>
                    <a:pt x="78963" y="442418"/>
                    <a:pt x="165199" y="747218"/>
                    <a:pt x="175607" y="776954"/>
                  </a:cubicBezTo>
                  <a:cubicBezTo>
                    <a:pt x="186015" y="806690"/>
                    <a:pt x="149587" y="666929"/>
                    <a:pt x="122081" y="576232"/>
                  </a:cubicBezTo>
                  <a:cubicBezTo>
                    <a:pt x="94575" y="485536"/>
                    <a:pt x="28411" y="288531"/>
                    <a:pt x="10569" y="232775"/>
                  </a:cubicBezTo>
                  <a:cubicBezTo>
                    <a:pt x="-7273" y="177019"/>
                    <a:pt x="15773" y="271433"/>
                    <a:pt x="15029" y="241696"/>
                  </a:cubicBezTo>
                  <a:cubicBezTo>
                    <a:pt x="14285" y="211959"/>
                    <a:pt x="-5786" y="-39315"/>
                    <a:pt x="1648" y="529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8" name="フリーフォーム 1197">
              <a:extLst>
                <a:ext uri="{FF2B5EF4-FFF2-40B4-BE49-F238E27FC236}">
                  <a16:creationId xmlns:a16="http://schemas.microsoft.com/office/drawing/2014/main" id="{162922E5-F710-64AC-F6A7-C55E1EB3DB27}"/>
                </a:ext>
              </a:extLst>
            </p:cNvPr>
            <p:cNvSpPr/>
            <p:nvPr/>
          </p:nvSpPr>
          <p:spPr>
            <a:xfrm>
              <a:off x="5896363" y="4643350"/>
              <a:ext cx="509583" cy="545046"/>
            </a:xfrm>
            <a:custGeom>
              <a:avLst/>
              <a:gdLst>
                <a:gd name="connsiteX0" fmla="*/ 508897 w 509583"/>
                <a:gd name="connsiteY0" fmla="*/ 18 h 545046"/>
                <a:gd name="connsiteX1" fmla="*/ 268031 w 509583"/>
                <a:gd name="connsiteY1" fmla="*/ 281029 h 545046"/>
                <a:gd name="connsiteX2" fmla="*/ 98533 w 509583"/>
                <a:gd name="connsiteY2" fmla="*/ 486211 h 545046"/>
                <a:gd name="connsiteX3" fmla="*/ 174361 w 509583"/>
                <a:gd name="connsiteY3" fmla="*/ 414843 h 545046"/>
                <a:gd name="connsiteX4" fmla="*/ 402 w 509583"/>
                <a:gd name="connsiteY4" fmla="*/ 544197 h 545046"/>
                <a:gd name="connsiteX5" fmla="*/ 232347 w 509583"/>
                <a:gd name="connsiteY5" fmla="*/ 339015 h 545046"/>
                <a:gd name="connsiteX6" fmla="*/ 334938 w 509583"/>
                <a:gd name="connsiteY6" fmla="*/ 214121 h 545046"/>
                <a:gd name="connsiteX7" fmla="*/ 187742 w 509583"/>
                <a:gd name="connsiteY7" fmla="*/ 294410 h 545046"/>
                <a:gd name="connsiteX8" fmla="*/ 508897 w 509583"/>
                <a:gd name="connsiteY8" fmla="*/ 18 h 545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9583" h="545046">
                  <a:moveTo>
                    <a:pt x="508897" y="18"/>
                  </a:moveTo>
                  <a:cubicBezTo>
                    <a:pt x="522279" y="-2212"/>
                    <a:pt x="336425" y="199997"/>
                    <a:pt x="268031" y="281029"/>
                  </a:cubicBezTo>
                  <a:cubicBezTo>
                    <a:pt x="199637" y="362061"/>
                    <a:pt x="114145" y="463909"/>
                    <a:pt x="98533" y="486211"/>
                  </a:cubicBezTo>
                  <a:cubicBezTo>
                    <a:pt x="82921" y="508513"/>
                    <a:pt x="190716" y="405179"/>
                    <a:pt x="174361" y="414843"/>
                  </a:cubicBezTo>
                  <a:cubicBezTo>
                    <a:pt x="158006" y="424507"/>
                    <a:pt x="-9262" y="556835"/>
                    <a:pt x="402" y="544197"/>
                  </a:cubicBezTo>
                  <a:cubicBezTo>
                    <a:pt x="10066" y="531559"/>
                    <a:pt x="176591" y="394028"/>
                    <a:pt x="232347" y="339015"/>
                  </a:cubicBezTo>
                  <a:cubicBezTo>
                    <a:pt x="288103" y="284002"/>
                    <a:pt x="342372" y="221555"/>
                    <a:pt x="334938" y="214121"/>
                  </a:cubicBezTo>
                  <a:cubicBezTo>
                    <a:pt x="327504" y="206687"/>
                    <a:pt x="155032" y="324890"/>
                    <a:pt x="187742" y="294410"/>
                  </a:cubicBezTo>
                  <a:cubicBezTo>
                    <a:pt x="220452" y="263930"/>
                    <a:pt x="495515" y="2248"/>
                    <a:pt x="508897" y="1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9" name="フリーフォーム 1198">
              <a:extLst>
                <a:ext uri="{FF2B5EF4-FFF2-40B4-BE49-F238E27FC236}">
                  <a16:creationId xmlns:a16="http://schemas.microsoft.com/office/drawing/2014/main" id="{F2ED5A00-98D1-0BA5-763F-BCFD8264BFA6}"/>
                </a:ext>
              </a:extLst>
            </p:cNvPr>
            <p:cNvSpPr/>
            <p:nvPr/>
          </p:nvSpPr>
          <p:spPr>
            <a:xfrm>
              <a:off x="5877566" y="4618244"/>
              <a:ext cx="596036" cy="795295"/>
            </a:xfrm>
            <a:custGeom>
              <a:avLst/>
              <a:gdLst>
                <a:gd name="connsiteX0" fmla="*/ 594602 w 596036"/>
                <a:gd name="connsiteY0" fmla="*/ 2821 h 795295"/>
                <a:gd name="connsiteX1" fmla="*/ 5817 w 596036"/>
                <a:gd name="connsiteY1" fmla="*/ 787867 h 795295"/>
                <a:gd name="connsiteX2" fmla="*/ 286828 w 596036"/>
                <a:gd name="connsiteY2" fmla="*/ 404265 h 795295"/>
                <a:gd name="connsiteX3" fmla="*/ 175316 w 596036"/>
                <a:gd name="connsiteY3" fmla="*/ 520238 h 795295"/>
                <a:gd name="connsiteX4" fmla="*/ 594602 w 596036"/>
                <a:gd name="connsiteY4" fmla="*/ 2821 h 795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6036" h="795295">
                  <a:moveTo>
                    <a:pt x="594602" y="2821"/>
                  </a:moveTo>
                  <a:cubicBezTo>
                    <a:pt x="566352" y="47426"/>
                    <a:pt x="57113" y="720960"/>
                    <a:pt x="5817" y="787867"/>
                  </a:cubicBezTo>
                  <a:cubicBezTo>
                    <a:pt x="-45479" y="854774"/>
                    <a:pt x="258578" y="448870"/>
                    <a:pt x="286828" y="404265"/>
                  </a:cubicBezTo>
                  <a:cubicBezTo>
                    <a:pt x="315078" y="359660"/>
                    <a:pt x="125507" y="584172"/>
                    <a:pt x="175316" y="520238"/>
                  </a:cubicBezTo>
                  <a:cubicBezTo>
                    <a:pt x="225125" y="456304"/>
                    <a:pt x="622852" y="-41784"/>
                    <a:pt x="594602" y="28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0" name="フリーフォーム 1199">
              <a:extLst>
                <a:ext uri="{FF2B5EF4-FFF2-40B4-BE49-F238E27FC236}">
                  <a16:creationId xmlns:a16="http://schemas.microsoft.com/office/drawing/2014/main" id="{03733256-C2B8-9D41-50E1-13DB08F6EA69}"/>
                </a:ext>
              </a:extLst>
            </p:cNvPr>
            <p:cNvSpPr/>
            <p:nvPr/>
          </p:nvSpPr>
          <p:spPr>
            <a:xfrm>
              <a:off x="3715017" y="3526207"/>
              <a:ext cx="372715" cy="273765"/>
            </a:xfrm>
            <a:custGeom>
              <a:avLst/>
              <a:gdLst>
                <a:gd name="connsiteX0" fmla="*/ 13951 w 372715"/>
                <a:gd name="connsiteY0" fmla="*/ 15420 h 273765"/>
                <a:gd name="connsiteX1" fmla="*/ 357408 w 372715"/>
                <a:gd name="connsiteY1" fmla="*/ 265208 h 273765"/>
                <a:gd name="connsiteX2" fmla="*/ 299422 w 372715"/>
                <a:gd name="connsiteY2" fmla="*/ 207221 h 273765"/>
                <a:gd name="connsiteX3" fmla="*/ 178989 w 372715"/>
                <a:gd name="connsiteY3" fmla="*/ 122472 h 273765"/>
                <a:gd name="connsiteX4" fmla="*/ 76398 w 372715"/>
                <a:gd name="connsiteY4" fmla="*/ 37723 h 273765"/>
                <a:gd name="connsiteX5" fmla="*/ 13951 w 372715"/>
                <a:gd name="connsiteY5" fmla="*/ 15420 h 273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2715" h="273765">
                  <a:moveTo>
                    <a:pt x="13951" y="15420"/>
                  </a:moveTo>
                  <a:cubicBezTo>
                    <a:pt x="60786" y="53334"/>
                    <a:pt x="309830" y="233241"/>
                    <a:pt x="357408" y="265208"/>
                  </a:cubicBezTo>
                  <a:cubicBezTo>
                    <a:pt x="404986" y="297175"/>
                    <a:pt x="329159" y="231010"/>
                    <a:pt x="299422" y="207221"/>
                  </a:cubicBezTo>
                  <a:cubicBezTo>
                    <a:pt x="269685" y="183432"/>
                    <a:pt x="216160" y="150722"/>
                    <a:pt x="178989" y="122472"/>
                  </a:cubicBezTo>
                  <a:cubicBezTo>
                    <a:pt x="141818" y="94222"/>
                    <a:pt x="101674" y="56308"/>
                    <a:pt x="76398" y="37723"/>
                  </a:cubicBezTo>
                  <a:cubicBezTo>
                    <a:pt x="51122" y="19138"/>
                    <a:pt x="-32884" y="-22494"/>
                    <a:pt x="13951" y="1542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1" name="フリーフォーム 1200">
              <a:extLst>
                <a:ext uri="{FF2B5EF4-FFF2-40B4-BE49-F238E27FC236}">
                  <a16:creationId xmlns:a16="http://schemas.microsoft.com/office/drawing/2014/main" id="{52A9FD3F-5B4C-994C-4C30-64EFBA2A3661}"/>
                </a:ext>
              </a:extLst>
            </p:cNvPr>
            <p:cNvSpPr/>
            <p:nvPr/>
          </p:nvSpPr>
          <p:spPr>
            <a:xfrm>
              <a:off x="4207841" y="3751071"/>
              <a:ext cx="369100" cy="308041"/>
            </a:xfrm>
            <a:custGeom>
              <a:avLst/>
              <a:gdLst>
                <a:gd name="connsiteX0" fmla="*/ 368619 w 369100"/>
                <a:gd name="connsiteY0" fmla="*/ 199 h 308041"/>
                <a:gd name="connsiteX1" fmla="*/ 87609 w 369100"/>
                <a:gd name="connsiteY1" fmla="*/ 174158 h 308041"/>
                <a:gd name="connsiteX2" fmla="*/ 47464 w 369100"/>
                <a:gd name="connsiteY2" fmla="*/ 307973 h 308041"/>
                <a:gd name="connsiteX3" fmla="*/ 60846 w 369100"/>
                <a:gd name="connsiteY3" fmla="*/ 192000 h 308041"/>
                <a:gd name="connsiteX4" fmla="*/ 74227 w 369100"/>
                <a:gd name="connsiteY4" fmla="*/ 165237 h 308041"/>
                <a:gd name="connsiteX5" fmla="*/ 11780 w 369100"/>
                <a:gd name="connsiteY5" fmla="*/ 209842 h 308041"/>
                <a:gd name="connsiteX6" fmla="*/ 368619 w 369100"/>
                <a:gd name="connsiteY6" fmla="*/ 199 h 308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100" h="308041">
                  <a:moveTo>
                    <a:pt x="368619" y="199"/>
                  </a:moveTo>
                  <a:cubicBezTo>
                    <a:pt x="381257" y="-5748"/>
                    <a:pt x="141135" y="122862"/>
                    <a:pt x="87609" y="174158"/>
                  </a:cubicBezTo>
                  <a:cubicBezTo>
                    <a:pt x="34083" y="225454"/>
                    <a:pt x="51924" y="304999"/>
                    <a:pt x="47464" y="307973"/>
                  </a:cubicBezTo>
                  <a:cubicBezTo>
                    <a:pt x="43004" y="310947"/>
                    <a:pt x="56386" y="215789"/>
                    <a:pt x="60846" y="192000"/>
                  </a:cubicBezTo>
                  <a:cubicBezTo>
                    <a:pt x="65306" y="168211"/>
                    <a:pt x="82405" y="162263"/>
                    <a:pt x="74227" y="165237"/>
                  </a:cubicBezTo>
                  <a:cubicBezTo>
                    <a:pt x="66049" y="168211"/>
                    <a:pt x="-33568" y="238835"/>
                    <a:pt x="11780" y="209842"/>
                  </a:cubicBezTo>
                  <a:cubicBezTo>
                    <a:pt x="57128" y="180849"/>
                    <a:pt x="355981" y="6146"/>
                    <a:pt x="368619" y="199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2" name="フリーフォーム 1201">
              <a:extLst>
                <a:ext uri="{FF2B5EF4-FFF2-40B4-BE49-F238E27FC236}">
                  <a16:creationId xmlns:a16="http://schemas.microsoft.com/office/drawing/2014/main" id="{871D9060-4488-C49A-C9A8-C76046CE211F}"/>
                </a:ext>
              </a:extLst>
            </p:cNvPr>
            <p:cNvSpPr/>
            <p:nvPr/>
          </p:nvSpPr>
          <p:spPr>
            <a:xfrm>
              <a:off x="5364009" y="3690251"/>
              <a:ext cx="131697" cy="756245"/>
            </a:xfrm>
            <a:custGeom>
              <a:avLst/>
              <a:gdLst>
                <a:gd name="connsiteX0" fmla="*/ 1958 w 131697"/>
                <a:gd name="connsiteY0" fmla="*/ 7493 h 756245"/>
                <a:gd name="connsiteX1" fmla="*/ 131312 w 131697"/>
                <a:gd name="connsiteY1" fmla="*/ 752395 h 756245"/>
                <a:gd name="connsiteX2" fmla="*/ 42102 w 131697"/>
                <a:gd name="connsiteY2" fmla="*/ 301886 h 756245"/>
                <a:gd name="connsiteX3" fmla="*/ 51023 w 131697"/>
                <a:gd name="connsiteY3" fmla="*/ 364332 h 756245"/>
                <a:gd name="connsiteX4" fmla="*/ 1958 w 131697"/>
                <a:gd name="connsiteY4" fmla="*/ 7493 h 756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697" h="756245">
                  <a:moveTo>
                    <a:pt x="1958" y="7493"/>
                  </a:moveTo>
                  <a:cubicBezTo>
                    <a:pt x="15340" y="72170"/>
                    <a:pt x="124621" y="703330"/>
                    <a:pt x="131312" y="752395"/>
                  </a:cubicBezTo>
                  <a:cubicBezTo>
                    <a:pt x="138003" y="801461"/>
                    <a:pt x="55484" y="366563"/>
                    <a:pt x="42102" y="301886"/>
                  </a:cubicBezTo>
                  <a:cubicBezTo>
                    <a:pt x="28721" y="237209"/>
                    <a:pt x="53997" y="411911"/>
                    <a:pt x="51023" y="364332"/>
                  </a:cubicBezTo>
                  <a:cubicBezTo>
                    <a:pt x="48049" y="316753"/>
                    <a:pt x="-11424" y="-57184"/>
                    <a:pt x="1958" y="749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3" name="フリーフォーム 1202">
              <a:extLst>
                <a:ext uri="{FF2B5EF4-FFF2-40B4-BE49-F238E27FC236}">
                  <a16:creationId xmlns:a16="http://schemas.microsoft.com/office/drawing/2014/main" id="{5FE65023-77C6-49CF-E99E-30CB03180728}"/>
                </a:ext>
              </a:extLst>
            </p:cNvPr>
            <p:cNvSpPr/>
            <p:nvPr/>
          </p:nvSpPr>
          <p:spPr>
            <a:xfrm>
              <a:off x="4527395" y="3612934"/>
              <a:ext cx="160638" cy="652060"/>
            </a:xfrm>
            <a:custGeom>
              <a:avLst/>
              <a:gdLst>
                <a:gd name="connsiteX0" fmla="*/ 160578 w 160638"/>
                <a:gd name="connsiteY0" fmla="*/ 61 h 652060"/>
                <a:gd name="connsiteX1" fmla="*/ 75828 w 160638"/>
                <a:gd name="connsiteY1" fmla="*/ 227546 h 652060"/>
                <a:gd name="connsiteX2" fmla="*/ 0 w 160638"/>
                <a:gd name="connsiteY2" fmla="*/ 397045 h 652060"/>
                <a:gd name="connsiteX3" fmla="*/ 75828 w 160638"/>
                <a:gd name="connsiteY3" fmla="*/ 191862 h 652060"/>
                <a:gd name="connsiteX4" fmla="*/ 44605 w 160638"/>
                <a:gd name="connsiteY4" fmla="*/ 651292 h 652060"/>
                <a:gd name="connsiteX5" fmla="*/ 84749 w 160638"/>
                <a:gd name="connsiteY5" fmla="*/ 62508 h 652060"/>
                <a:gd name="connsiteX6" fmla="*/ 62447 w 160638"/>
                <a:gd name="connsiteY6" fmla="*/ 249848 h 652060"/>
                <a:gd name="connsiteX7" fmla="*/ 160578 w 160638"/>
                <a:gd name="connsiteY7" fmla="*/ 61 h 652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0638" h="652060">
                  <a:moveTo>
                    <a:pt x="160578" y="61"/>
                  </a:moveTo>
                  <a:cubicBezTo>
                    <a:pt x="162808" y="-3656"/>
                    <a:pt x="102591" y="161382"/>
                    <a:pt x="75828" y="227546"/>
                  </a:cubicBezTo>
                  <a:cubicBezTo>
                    <a:pt x="49065" y="293710"/>
                    <a:pt x="0" y="402992"/>
                    <a:pt x="0" y="397045"/>
                  </a:cubicBezTo>
                  <a:cubicBezTo>
                    <a:pt x="0" y="391098"/>
                    <a:pt x="68394" y="149488"/>
                    <a:pt x="75828" y="191862"/>
                  </a:cubicBezTo>
                  <a:cubicBezTo>
                    <a:pt x="83262" y="234236"/>
                    <a:pt x="43118" y="672851"/>
                    <a:pt x="44605" y="651292"/>
                  </a:cubicBezTo>
                  <a:cubicBezTo>
                    <a:pt x="46092" y="629733"/>
                    <a:pt x="81775" y="129415"/>
                    <a:pt x="84749" y="62508"/>
                  </a:cubicBezTo>
                  <a:cubicBezTo>
                    <a:pt x="87723" y="-4399"/>
                    <a:pt x="53526" y="256539"/>
                    <a:pt x="62447" y="249848"/>
                  </a:cubicBezTo>
                  <a:cubicBezTo>
                    <a:pt x="71368" y="243157"/>
                    <a:pt x="158348" y="3778"/>
                    <a:pt x="160578" y="6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4" name="フリーフォーム 1203">
              <a:extLst>
                <a:ext uri="{FF2B5EF4-FFF2-40B4-BE49-F238E27FC236}">
                  <a16:creationId xmlns:a16="http://schemas.microsoft.com/office/drawing/2014/main" id="{20E46BCA-E814-EAA8-A3C6-4687FE72527A}"/>
                </a:ext>
              </a:extLst>
            </p:cNvPr>
            <p:cNvSpPr/>
            <p:nvPr/>
          </p:nvSpPr>
          <p:spPr>
            <a:xfrm>
              <a:off x="4473803" y="2648495"/>
              <a:ext cx="37371" cy="270840"/>
            </a:xfrm>
            <a:custGeom>
              <a:avLst/>
              <a:gdLst>
                <a:gd name="connsiteX0" fmla="*/ 31290 w 37371"/>
                <a:gd name="connsiteY0" fmla="*/ 1035 h 270840"/>
                <a:gd name="connsiteX1" fmla="*/ 31290 w 37371"/>
                <a:gd name="connsiteY1" fmla="*/ 179454 h 270840"/>
                <a:gd name="connsiteX2" fmla="*/ 35750 w 37371"/>
                <a:gd name="connsiteY2" fmla="*/ 264204 h 270840"/>
                <a:gd name="connsiteX3" fmla="*/ 66 w 37371"/>
                <a:gd name="connsiteY3" fmla="*/ 143770 h 270840"/>
                <a:gd name="connsiteX4" fmla="*/ 26829 w 37371"/>
                <a:gd name="connsiteY4" fmla="*/ 268664 h 270840"/>
                <a:gd name="connsiteX5" fmla="*/ 31290 w 37371"/>
                <a:gd name="connsiteY5" fmla="*/ 1035 h 270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371" h="270840">
                  <a:moveTo>
                    <a:pt x="31290" y="1035"/>
                  </a:moveTo>
                  <a:cubicBezTo>
                    <a:pt x="32033" y="-13833"/>
                    <a:pt x="30547" y="135593"/>
                    <a:pt x="31290" y="179454"/>
                  </a:cubicBezTo>
                  <a:cubicBezTo>
                    <a:pt x="32033" y="223316"/>
                    <a:pt x="40954" y="270151"/>
                    <a:pt x="35750" y="264204"/>
                  </a:cubicBezTo>
                  <a:cubicBezTo>
                    <a:pt x="30546" y="258257"/>
                    <a:pt x="1553" y="143027"/>
                    <a:pt x="66" y="143770"/>
                  </a:cubicBezTo>
                  <a:cubicBezTo>
                    <a:pt x="-1421" y="144513"/>
                    <a:pt x="22368" y="290223"/>
                    <a:pt x="26829" y="268664"/>
                  </a:cubicBezTo>
                  <a:cubicBezTo>
                    <a:pt x="31289" y="247105"/>
                    <a:pt x="30547" y="15903"/>
                    <a:pt x="31290" y="103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5" name="フリーフォーム 1204">
              <a:extLst>
                <a:ext uri="{FF2B5EF4-FFF2-40B4-BE49-F238E27FC236}">
                  <a16:creationId xmlns:a16="http://schemas.microsoft.com/office/drawing/2014/main" id="{ED5B87F5-6A5E-DC1C-0135-693F8570B693}"/>
                </a:ext>
              </a:extLst>
            </p:cNvPr>
            <p:cNvSpPr/>
            <p:nvPr/>
          </p:nvSpPr>
          <p:spPr>
            <a:xfrm>
              <a:off x="5861078" y="2149523"/>
              <a:ext cx="384525" cy="735086"/>
            </a:xfrm>
            <a:custGeom>
              <a:avLst/>
              <a:gdLst>
                <a:gd name="connsiteX0" fmla="*/ 3 w 384525"/>
                <a:gd name="connsiteY0" fmla="*/ 432 h 735086"/>
                <a:gd name="connsiteX1" fmla="*/ 156120 w 384525"/>
                <a:gd name="connsiteY1" fmla="*/ 384034 h 735086"/>
                <a:gd name="connsiteX2" fmla="*/ 124897 w 384525"/>
                <a:gd name="connsiteY2" fmla="*/ 370653 h 735086"/>
                <a:gd name="connsiteX3" fmla="*/ 227488 w 384525"/>
                <a:gd name="connsiteY3" fmla="*/ 682887 h 735086"/>
                <a:gd name="connsiteX4" fmla="*/ 205185 w 384525"/>
                <a:gd name="connsiteY4" fmla="*/ 566914 h 735086"/>
                <a:gd name="connsiteX5" fmla="*/ 379144 w 384525"/>
                <a:gd name="connsiteY5" fmla="*/ 731952 h 735086"/>
                <a:gd name="connsiteX6" fmla="*/ 325619 w 384525"/>
                <a:gd name="connsiteY6" fmla="*/ 656124 h 735086"/>
                <a:gd name="connsiteX7" fmla="*/ 178422 w 384525"/>
                <a:gd name="connsiteY7" fmla="*/ 428639 h 735086"/>
                <a:gd name="connsiteX8" fmla="*/ 160581 w 384525"/>
                <a:gd name="connsiteY8" fmla="*/ 468783 h 735086"/>
                <a:gd name="connsiteX9" fmla="*/ 3 w 384525"/>
                <a:gd name="connsiteY9" fmla="*/ 432 h 73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4525" h="735086">
                  <a:moveTo>
                    <a:pt x="3" y="432"/>
                  </a:moveTo>
                  <a:cubicBezTo>
                    <a:pt x="-740" y="-13693"/>
                    <a:pt x="135304" y="322330"/>
                    <a:pt x="156120" y="384034"/>
                  </a:cubicBezTo>
                  <a:cubicBezTo>
                    <a:pt x="176936" y="445738"/>
                    <a:pt x="113002" y="320844"/>
                    <a:pt x="124897" y="370653"/>
                  </a:cubicBezTo>
                  <a:cubicBezTo>
                    <a:pt x="136792" y="420462"/>
                    <a:pt x="214107" y="650177"/>
                    <a:pt x="227488" y="682887"/>
                  </a:cubicBezTo>
                  <a:cubicBezTo>
                    <a:pt x="240869" y="715597"/>
                    <a:pt x="179909" y="558737"/>
                    <a:pt x="205185" y="566914"/>
                  </a:cubicBezTo>
                  <a:cubicBezTo>
                    <a:pt x="230461" y="575092"/>
                    <a:pt x="359072" y="717084"/>
                    <a:pt x="379144" y="731952"/>
                  </a:cubicBezTo>
                  <a:cubicBezTo>
                    <a:pt x="399216" y="746820"/>
                    <a:pt x="359073" y="706676"/>
                    <a:pt x="325619" y="656124"/>
                  </a:cubicBezTo>
                  <a:cubicBezTo>
                    <a:pt x="292165" y="605572"/>
                    <a:pt x="205928" y="459862"/>
                    <a:pt x="178422" y="428639"/>
                  </a:cubicBezTo>
                  <a:cubicBezTo>
                    <a:pt x="150916" y="397416"/>
                    <a:pt x="187344" y="542381"/>
                    <a:pt x="160581" y="468783"/>
                  </a:cubicBezTo>
                  <a:cubicBezTo>
                    <a:pt x="133818" y="395185"/>
                    <a:pt x="746" y="14557"/>
                    <a:pt x="3" y="43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6" name="フリーフォーム 1205">
              <a:extLst>
                <a:ext uri="{FF2B5EF4-FFF2-40B4-BE49-F238E27FC236}">
                  <a16:creationId xmlns:a16="http://schemas.microsoft.com/office/drawing/2014/main" id="{34630B86-76D1-2418-69FA-1382398BF30D}"/>
                </a:ext>
              </a:extLst>
            </p:cNvPr>
            <p:cNvSpPr/>
            <p:nvPr/>
          </p:nvSpPr>
          <p:spPr>
            <a:xfrm>
              <a:off x="4820018" y="1864408"/>
              <a:ext cx="131276" cy="989875"/>
            </a:xfrm>
            <a:custGeom>
              <a:avLst/>
              <a:gdLst>
                <a:gd name="connsiteX0" fmla="*/ 131123 w 131276"/>
                <a:gd name="connsiteY0" fmla="*/ 76 h 989875"/>
                <a:gd name="connsiteX1" fmla="*/ 1769 w 131276"/>
                <a:gd name="connsiteY1" fmla="*/ 388138 h 989875"/>
                <a:gd name="connsiteX2" fmla="*/ 59756 w 131276"/>
                <a:gd name="connsiteY2" fmla="*/ 365836 h 989875"/>
                <a:gd name="connsiteX3" fmla="*/ 113282 w 131276"/>
                <a:gd name="connsiteY3" fmla="*/ 985844 h 989875"/>
                <a:gd name="connsiteX4" fmla="*/ 55295 w 131276"/>
                <a:gd name="connsiteY4" fmla="*/ 620084 h 989875"/>
                <a:gd name="connsiteX5" fmla="*/ 28532 w 131276"/>
                <a:gd name="connsiteY5" fmla="*/ 356915 h 989875"/>
                <a:gd name="connsiteX6" fmla="*/ 131123 w 131276"/>
                <a:gd name="connsiteY6" fmla="*/ 76 h 989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1276" h="989875">
                  <a:moveTo>
                    <a:pt x="131123" y="76"/>
                  </a:moveTo>
                  <a:cubicBezTo>
                    <a:pt x="126663" y="5280"/>
                    <a:pt x="13663" y="327178"/>
                    <a:pt x="1769" y="388138"/>
                  </a:cubicBezTo>
                  <a:cubicBezTo>
                    <a:pt x="-10126" y="449098"/>
                    <a:pt x="41170" y="266218"/>
                    <a:pt x="59756" y="365836"/>
                  </a:cubicBezTo>
                  <a:cubicBezTo>
                    <a:pt x="78341" y="465454"/>
                    <a:pt x="114025" y="943469"/>
                    <a:pt x="113282" y="985844"/>
                  </a:cubicBezTo>
                  <a:cubicBezTo>
                    <a:pt x="112539" y="1028219"/>
                    <a:pt x="69420" y="724906"/>
                    <a:pt x="55295" y="620084"/>
                  </a:cubicBezTo>
                  <a:cubicBezTo>
                    <a:pt x="41170" y="515263"/>
                    <a:pt x="15894" y="455789"/>
                    <a:pt x="28532" y="356915"/>
                  </a:cubicBezTo>
                  <a:cubicBezTo>
                    <a:pt x="41170" y="258041"/>
                    <a:pt x="135583" y="-5128"/>
                    <a:pt x="131123" y="7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7" name="フリーフォーム 1206">
              <a:extLst>
                <a:ext uri="{FF2B5EF4-FFF2-40B4-BE49-F238E27FC236}">
                  <a16:creationId xmlns:a16="http://schemas.microsoft.com/office/drawing/2014/main" id="{464B3AAE-5269-98D9-DD95-333F768BD7A3}"/>
                </a:ext>
              </a:extLst>
            </p:cNvPr>
            <p:cNvSpPr/>
            <p:nvPr/>
          </p:nvSpPr>
          <p:spPr>
            <a:xfrm>
              <a:off x="4748081" y="2872543"/>
              <a:ext cx="109600" cy="571127"/>
            </a:xfrm>
            <a:custGeom>
              <a:avLst/>
              <a:gdLst>
                <a:gd name="connsiteX0" fmla="*/ 109390 w 109600"/>
                <a:gd name="connsiteY0" fmla="*/ 11 h 571127"/>
                <a:gd name="connsiteX1" fmla="*/ 38022 w 109600"/>
                <a:gd name="connsiteY1" fmla="*/ 205194 h 571127"/>
                <a:gd name="connsiteX2" fmla="*/ 60325 w 109600"/>
                <a:gd name="connsiteY2" fmla="*/ 414837 h 571127"/>
                <a:gd name="connsiteX3" fmla="*/ 60325 w 109600"/>
                <a:gd name="connsiteY3" fmla="*/ 281022 h 571127"/>
                <a:gd name="connsiteX4" fmla="*/ 60325 w 109600"/>
                <a:gd name="connsiteY4" fmla="*/ 570954 h 571127"/>
                <a:gd name="connsiteX5" fmla="*/ 33562 w 109600"/>
                <a:gd name="connsiteY5" fmla="*/ 321166 h 571127"/>
                <a:gd name="connsiteX6" fmla="*/ 2339 w 109600"/>
                <a:gd name="connsiteY6" fmla="*/ 165049 h 571127"/>
                <a:gd name="connsiteX7" fmla="*/ 11259 w 109600"/>
                <a:gd name="connsiteY7" fmla="*/ 214115 h 571127"/>
                <a:gd name="connsiteX8" fmla="*/ 109390 w 109600"/>
                <a:gd name="connsiteY8" fmla="*/ 11 h 571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9600" h="571127">
                  <a:moveTo>
                    <a:pt x="109390" y="11"/>
                  </a:moveTo>
                  <a:cubicBezTo>
                    <a:pt x="113850" y="-1476"/>
                    <a:pt x="46199" y="136056"/>
                    <a:pt x="38022" y="205194"/>
                  </a:cubicBezTo>
                  <a:cubicBezTo>
                    <a:pt x="29845" y="274332"/>
                    <a:pt x="56608" y="402199"/>
                    <a:pt x="60325" y="414837"/>
                  </a:cubicBezTo>
                  <a:cubicBezTo>
                    <a:pt x="64042" y="427475"/>
                    <a:pt x="60325" y="281022"/>
                    <a:pt x="60325" y="281022"/>
                  </a:cubicBezTo>
                  <a:cubicBezTo>
                    <a:pt x="60325" y="307041"/>
                    <a:pt x="64785" y="564263"/>
                    <a:pt x="60325" y="570954"/>
                  </a:cubicBezTo>
                  <a:cubicBezTo>
                    <a:pt x="55865" y="577645"/>
                    <a:pt x="43226" y="388817"/>
                    <a:pt x="33562" y="321166"/>
                  </a:cubicBezTo>
                  <a:cubicBezTo>
                    <a:pt x="23898" y="253515"/>
                    <a:pt x="6056" y="182891"/>
                    <a:pt x="2339" y="165049"/>
                  </a:cubicBezTo>
                  <a:cubicBezTo>
                    <a:pt x="-1378" y="147207"/>
                    <a:pt x="-2122" y="238648"/>
                    <a:pt x="11259" y="214115"/>
                  </a:cubicBezTo>
                  <a:cubicBezTo>
                    <a:pt x="24640" y="189582"/>
                    <a:pt x="104930" y="1498"/>
                    <a:pt x="109390" y="1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8" name="フリーフォーム 1207">
              <a:extLst>
                <a:ext uri="{FF2B5EF4-FFF2-40B4-BE49-F238E27FC236}">
                  <a16:creationId xmlns:a16="http://schemas.microsoft.com/office/drawing/2014/main" id="{60A2B57B-18E2-0FC2-5536-3CD03413E7A2}"/>
                </a:ext>
              </a:extLst>
            </p:cNvPr>
            <p:cNvSpPr/>
            <p:nvPr/>
          </p:nvSpPr>
          <p:spPr>
            <a:xfrm>
              <a:off x="3652825" y="2426407"/>
              <a:ext cx="154771" cy="432013"/>
            </a:xfrm>
            <a:custGeom>
              <a:avLst/>
              <a:gdLst>
                <a:gd name="connsiteX0" fmla="*/ 93985 w 154771"/>
                <a:gd name="connsiteY0" fmla="*/ 98 h 432013"/>
                <a:gd name="connsiteX1" fmla="*/ 98445 w 154771"/>
                <a:gd name="connsiteY1" fmla="*/ 267728 h 432013"/>
                <a:gd name="connsiteX2" fmla="*/ 151971 w 154771"/>
                <a:gd name="connsiteY2" fmla="*/ 419384 h 432013"/>
                <a:gd name="connsiteX3" fmla="*/ 315 w 154771"/>
                <a:gd name="connsiteY3" fmla="*/ 388161 h 432013"/>
                <a:gd name="connsiteX4" fmla="*/ 111827 w 154771"/>
                <a:gd name="connsiteY4" fmla="*/ 428305 h 432013"/>
                <a:gd name="connsiteX5" fmla="*/ 98445 w 154771"/>
                <a:gd name="connsiteY5" fmla="*/ 276649 h 432013"/>
                <a:gd name="connsiteX6" fmla="*/ 93985 w 154771"/>
                <a:gd name="connsiteY6" fmla="*/ 298951 h 432013"/>
                <a:gd name="connsiteX7" fmla="*/ 93985 w 154771"/>
                <a:gd name="connsiteY7" fmla="*/ 98 h 43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771" h="432013">
                  <a:moveTo>
                    <a:pt x="93985" y="98"/>
                  </a:moveTo>
                  <a:cubicBezTo>
                    <a:pt x="94728" y="-5106"/>
                    <a:pt x="88781" y="197847"/>
                    <a:pt x="98445" y="267728"/>
                  </a:cubicBezTo>
                  <a:cubicBezTo>
                    <a:pt x="108109" y="337609"/>
                    <a:pt x="168326" y="399312"/>
                    <a:pt x="151971" y="419384"/>
                  </a:cubicBezTo>
                  <a:cubicBezTo>
                    <a:pt x="135616" y="439456"/>
                    <a:pt x="7006" y="386674"/>
                    <a:pt x="315" y="388161"/>
                  </a:cubicBezTo>
                  <a:cubicBezTo>
                    <a:pt x="-6376" y="389648"/>
                    <a:pt x="95472" y="446890"/>
                    <a:pt x="111827" y="428305"/>
                  </a:cubicBezTo>
                  <a:cubicBezTo>
                    <a:pt x="128182" y="409720"/>
                    <a:pt x="101419" y="298208"/>
                    <a:pt x="98445" y="276649"/>
                  </a:cubicBezTo>
                  <a:cubicBezTo>
                    <a:pt x="95471" y="255090"/>
                    <a:pt x="97702" y="338352"/>
                    <a:pt x="93985" y="298951"/>
                  </a:cubicBezTo>
                  <a:cubicBezTo>
                    <a:pt x="90268" y="259550"/>
                    <a:pt x="93242" y="5302"/>
                    <a:pt x="93985" y="98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9" name="フリーフォーム 1208">
              <a:extLst>
                <a:ext uri="{FF2B5EF4-FFF2-40B4-BE49-F238E27FC236}">
                  <a16:creationId xmlns:a16="http://schemas.microsoft.com/office/drawing/2014/main" id="{6895DDD2-D3B8-7CBB-B260-297BF1CD5259}"/>
                </a:ext>
              </a:extLst>
            </p:cNvPr>
            <p:cNvSpPr/>
            <p:nvPr/>
          </p:nvSpPr>
          <p:spPr>
            <a:xfrm>
              <a:off x="5092186" y="2145483"/>
              <a:ext cx="512448" cy="758361"/>
            </a:xfrm>
            <a:custGeom>
              <a:avLst/>
              <a:gdLst>
                <a:gd name="connsiteX0" fmla="*/ 193492 w 512448"/>
                <a:gd name="connsiteY0" fmla="*/ 12 h 758361"/>
                <a:gd name="connsiteX1" fmla="*/ 269320 w 512448"/>
                <a:gd name="connsiteY1" fmla="*/ 633401 h 758361"/>
                <a:gd name="connsiteX2" fmla="*/ 233636 w 512448"/>
                <a:gd name="connsiteY2" fmla="*/ 669085 h 758361"/>
                <a:gd name="connsiteX3" fmla="*/ 1691 w 512448"/>
                <a:gd name="connsiteY3" fmla="*/ 700308 h 758361"/>
                <a:gd name="connsiteX4" fmla="*/ 148887 w 512448"/>
                <a:gd name="connsiteY4" fmla="*/ 709229 h 758361"/>
                <a:gd name="connsiteX5" fmla="*/ 510187 w 512448"/>
                <a:gd name="connsiteY5" fmla="*/ 758295 h 758361"/>
                <a:gd name="connsiteX6" fmla="*/ 300544 w 512448"/>
                <a:gd name="connsiteY6" fmla="*/ 718150 h 758361"/>
                <a:gd name="connsiteX7" fmla="*/ 264860 w 512448"/>
                <a:gd name="connsiteY7" fmla="*/ 651243 h 758361"/>
                <a:gd name="connsiteX8" fmla="*/ 269320 w 512448"/>
                <a:gd name="connsiteY8" fmla="*/ 651243 h 758361"/>
                <a:gd name="connsiteX9" fmla="*/ 193492 w 512448"/>
                <a:gd name="connsiteY9" fmla="*/ 12 h 758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2448" h="758361">
                  <a:moveTo>
                    <a:pt x="193492" y="12"/>
                  </a:moveTo>
                  <a:cubicBezTo>
                    <a:pt x="193492" y="-2962"/>
                    <a:pt x="262629" y="521889"/>
                    <a:pt x="269320" y="633401"/>
                  </a:cubicBezTo>
                  <a:cubicBezTo>
                    <a:pt x="276011" y="744913"/>
                    <a:pt x="278241" y="657934"/>
                    <a:pt x="233636" y="669085"/>
                  </a:cubicBezTo>
                  <a:cubicBezTo>
                    <a:pt x="189031" y="680236"/>
                    <a:pt x="15816" y="693617"/>
                    <a:pt x="1691" y="700308"/>
                  </a:cubicBezTo>
                  <a:cubicBezTo>
                    <a:pt x="-12434" y="706999"/>
                    <a:pt x="64138" y="699565"/>
                    <a:pt x="148887" y="709229"/>
                  </a:cubicBezTo>
                  <a:cubicBezTo>
                    <a:pt x="233636" y="718893"/>
                    <a:pt x="484911" y="756808"/>
                    <a:pt x="510187" y="758295"/>
                  </a:cubicBezTo>
                  <a:cubicBezTo>
                    <a:pt x="535463" y="759782"/>
                    <a:pt x="341432" y="735992"/>
                    <a:pt x="300544" y="718150"/>
                  </a:cubicBezTo>
                  <a:cubicBezTo>
                    <a:pt x="259656" y="700308"/>
                    <a:pt x="270064" y="662394"/>
                    <a:pt x="264860" y="651243"/>
                  </a:cubicBezTo>
                  <a:cubicBezTo>
                    <a:pt x="259656" y="640092"/>
                    <a:pt x="276011" y="759781"/>
                    <a:pt x="269320" y="651243"/>
                  </a:cubicBezTo>
                  <a:cubicBezTo>
                    <a:pt x="262629" y="542705"/>
                    <a:pt x="193492" y="2986"/>
                    <a:pt x="193492" y="1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0" name="フリーフォーム 1209">
              <a:extLst>
                <a:ext uri="{FF2B5EF4-FFF2-40B4-BE49-F238E27FC236}">
                  <a16:creationId xmlns:a16="http://schemas.microsoft.com/office/drawing/2014/main" id="{6805EF4D-1907-C350-0162-ADA14B2828FB}"/>
                </a:ext>
              </a:extLst>
            </p:cNvPr>
            <p:cNvSpPr/>
            <p:nvPr/>
          </p:nvSpPr>
          <p:spPr>
            <a:xfrm>
              <a:off x="5147001" y="3008359"/>
              <a:ext cx="259173" cy="314972"/>
            </a:xfrm>
            <a:custGeom>
              <a:avLst/>
              <a:gdLst>
                <a:gd name="connsiteX0" fmla="*/ 402 w 259173"/>
                <a:gd name="connsiteY0" fmla="*/ 2470 h 314972"/>
                <a:gd name="connsiteX1" fmla="*/ 40546 w 259173"/>
                <a:gd name="connsiteY1" fmla="*/ 122903 h 314972"/>
                <a:gd name="connsiteX2" fmla="*/ 36086 w 259173"/>
                <a:gd name="connsiteY2" fmla="*/ 305783 h 314972"/>
                <a:gd name="connsiteX3" fmla="*/ 40546 w 259173"/>
                <a:gd name="connsiteY3" fmla="*/ 261179 h 314972"/>
                <a:gd name="connsiteX4" fmla="*/ 259110 w 259173"/>
                <a:gd name="connsiteY4" fmla="*/ 33694 h 314972"/>
                <a:gd name="connsiteX5" fmla="*/ 62849 w 259173"/>
                <a:gd name="connsiteY5" fmla="*/ 198732 h 314972"/>
                <a:gd name="connsiteX6" fmla="*/ 22704 w 259173"/>
                <a:gd name="connsiteY6" fmla="*/ 51536 h 314972"/>
                <a:gd name="connsiteX7" fmla="*/ 402 w 259173"/>
                <a:gd name="connsiteY7" fmla="*/ 2470 h 314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9173" h="314972">
                  <a:moveTo>
                    <a:pt x="402" y="2470"/>
                  </a:moveTo>
                  <a:cubicBezTo>
                    <a:pt x="3376" y="14365"/>
                    <a:pt x="34599" y="72351"/>
                    <a:pt x="40546" y="122903"/>
                  </a:cubicBezTo>
                  <a:cubicBezTo>
                    <a:pt x="46493" y="173455"/>
                    <a:pt x="36086" y="282737"/>
                    <a:pt x="36086" y="305783"/>
                  </a:cubicBezTo>
                  <a:cubicBezTo>
                    <a:pt x="36086" y="328829"/>
                    <a:pt x="3375" y="306527"/>
                    <a:pt x="40546" y="261179"/>
                  </a:cubicBezTo>
                  <a:cubicBezTo>
                    <a:pt x="77717" y="215831"/>
                    <a:pt x="255393" y="44102"/>
                    <a:pt x="259110" y="33694"/>
                  </a:cubicBezTo>
                  <a:cubicBezTo>
                    <a:pt x="262827" y="23286"/>
                    <a:pt x="102250" y="195758"/>
                    <a:pt x="62849" y="198732"/>
                  </a:cubicBezTo>
                  <a:cubicBezTo>
                    <a:pt x="23448" y="201706"/>
                    <a:pt x="33855" y="79042"/>
                    <a:pt x="22704" y="51536"/>
                  </a:cubicBezTo>
                  <a:cubicBezTo>
                    <a:pt x="11553" y="24030"/>
                    <a:pt x="-2572" y="-9425"/>
                    <a:pt x="402" y="247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1" name="フリーフォーム 1210">
              <a:extLst>
                <a:ext uri="{FF2B5EF4-FFF2-40B4-BE49-F238E27FC236}">
                  <a16:creationId xmlns:a16="http://schemas.microsoft.com/office/drawing/2014/main" id="{96920E34-BC7C-53C6-2D3A-0445533E5B9D}"/>
                </a:ext>
              </a:extLst>
            </p:cNvPr>
            <p:cNvSpPr/>
            <p:nvPr/>
          </p:nvSpPr>
          <p:spPr>
            <a:xfrm>
              <a:off x="4258401" y="5073200"/>
              <a:ext cx="394346" cy="707598"/>
            </a:xfrm>
            <a:custGeom>
              <a:avLst/>
              <a:gdLst>
                <a:gd name="connsiteX0" fmla="*/ 5825 w 394346"/>
                <a:gd name="connsiteY0" fmla="*/ 7296 h 707598"/>
                <a:gd name="connsiteX1" fmla="*/ 313599 w 394346"/>
                <a:gd name="connsiteY1" fmla="*/ 622843 h 707598"/>
                <a:gd name="connsiteX2" fmla="*/ 291297 w 394346"/>
                <a:gd name="connsiteY2" fmla="*/ 555936 h 707598"/>
                <a:gd name="connsiteX3" fmla="*/ 393888 w 394346"/>
                <a:gd name="connsiteY3" fmla="*/ 707592 h 707598"/>
                <a:gd name="connsiteX4" fmla="*/ 318059 w 394346"/>
                <a:gd name="connsiteY4" fmla="*/ 560396 h 707598"/>
                <a:gd name="connsiteX5" fmla="*/ 81654 w 394346"/>
                <a:gd name="connsiteY5" fmla="*/ 221399 h 707598"/>
                <a:gd name="connsiteX6" fmla="*/ 108417 w 394346"/>
                <a:gd name="connsiteY6" fmla="*/ 279385 h 707598"/>
                <a:gd name="connsiteX7" fmla="*/ 5825 w 394346"/>
                <a:gd name="connsiteY7" fmla="*/ 7296 h 707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4346" h="707598">
                  <a:moveTo>
                    <a:pt x="5825" y="7296"/>
                  </a:moveTo>
                  <a:cubicBezTo>
                    <a:pt x="40022" y="64539"/>
                    <a:pt x="266020" y="531403"/>
                    <a:pt x="313599" y="622843"/>
                  </a:cubicBezTo>
                  <a:cubicBezTo>
                    <a:pt x="361178" y="714283"/>
                    <a:pt x="277916" y="541811"/>
                    <a:pt x="291297" y="555936"/>
                  </a:cubicBezTo>
                  <a:cubicBezTo>
                    <a:pt x="304678" y="570061"/>
                    <a:pt x="389428" y="706849"/>
                    <a:pt x="393888" y="707592"/>
                  </a:cubicBezTo>
                  <a:cubicBezTo>
                    <a:pt x="398348" y="708335"/>
                    <a:pt x="370098" y="641428"/>
                    <a:pt x="318059" y="560396"/>
                  </a:cubicBezTo>
                  <a:cubicBezTo>
                    <a:pt x="266020" y="479364"/>
                    <a:pt x="116594" y="268234"/>
                    <a:pt x="81654" y="221399"/>
                  </a:cubicBezTo>
                  <a:cubicBezTo>
                    <a:pt x="46714" y="174564"/>
                    <a:pt x="118081" y="311352"/>
                    <a:pt x="108417" y="279385"/>
                  </a:cubicBezTo>
                  <a:cubicBezTo>
                    <a:pt x="98753" y="247418"/>
                    <a:pt x="-28372" y="-49947"/>
                    <a:pt x="5825" y="729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2" name="フリーフォーム 1211">
              <a:extLst>
                <a:ext uri="{FF2B5EF4-FFF2-40B4-BE49-F238E27FC236}">
                  <a16:creationId xmlns:a16="http://schemas.microsoft.com/office/drawing/2014/main" id="{71508FA1-CBA2-AA24-00E8-C98CF95D6660}"/>
                </a:ext>
              </a:extLst>
            </p:cNvPr>
            <p:cNvSpPr/>
            <p:nvPr/>
          </p:nvSpPr>
          <p:spPr>
            <a:xfrm>
              <a:off x="5374882" y="2051698"/>
              <a:ext cx="477725" cy="138410"/>
            </a:xfrm>
            <a:custGeom>
              <a:avLst/>
              <a:gdLst>
                <a:gd name="connsiteX0" fmla="*/ 6 w 477725"/>
                <a:gd name="connsiteY0" fmla="*/ 126 h 138410"/>
                <a:gd name="connsiteX1" fmla="*/ 272096 w 477725"/>
                <a:gd name="connsiteY1" fmla="*/ 102718 h 138410"/>
                <a:gd name="connsiteX2" fmla="*/ 200728 w 477725"/>
                <a:gd name="connsiteY2" fmla="*/ 71494 h 138410"/>
                <a:gd name="connsiteX3" fmla="*/ 477278 w 477725"/>
                <a:gd name="connsiteY3" fmla="*/ 138402 h 138410"/>
                <a:gd name="connsiteX4" fmla="*/ 263175 w 477725"/>
                <a:gd name="connsiteY4" fmla="*/ 75955 h 138410"/>
                <a:gd name="connsiteX5" fmla="*/ 173965 w 477725"/>
                <a:gd name="connsiteY5" fmla="*/ 35810 h 138410"/>
                <a:gd name="connsiteX6" fmla="*/ 281017 w 477725"/>
                <a:gd name="connsiteY6" fmla="*/ 80415 h 138410"/>
                <a:gd name="connsiteX7" fmla="*/ 6 w 477725"/>
                <a:gd name="connsiteY7" fmla="*/ 126 h 138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725" h="138410">
                  <a:moveTo>
                    <a:pt x="6" y="126"/>
                  </a:moveTo>
                  <a:cubicBezTo>
                    <a:pt x="-1481" y="3843"/>
                    <a:pt x="238643" y="90823"/>
                    <a:pt x="272096" y="102718"/>
                  </a:cubicBezTo>
                  <a:cubicBezTo>
                    <a:pt x="305549" y="114613"/>
                    <a:pt x="166531" y="65547"/>
                    <a:pt x="200728" y="71494"/>
                  </a:cubicBezTo>
                  <a:cubicBezTo>
                    <a:pt x="234925" y="77441"/>
                    <a:pt x="466870" y="137659"/>
                    <a:pt x="477278" y="138402"/>
                  </a:cubicBezTo>
                  <a:cubicBezTo>
                    <a:pt x="487686" y="139145"/>
                    <a:pt x="313727" y="93054"/>
                    <a:pt x="263175" y="75955"/>
                  </a:cubicBezTo>
                  <a:cubicBezTo>
                    <a:pt x="212623" y="58856"/>
                    <a:pt x="170991" y="35067"/>
                    <a:pt x="173965" y="35810"/>
                  </a:cubicBezTo>
                  <a:cubicBezTo>
                    <a:pt x="176939" y="36553"/>
                    <a:pt x="306293" y="84875"/>
                    <a:pt x="281017" y="80415"/>
                  </a:cubicBezTo>
                  <a:cubicBezTo>
                    <a:pt x="255741" y="75955"/>
                    <a:pt x="1493" y="-3591"/>
                    <a:pt x="6" y="12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3" name="フリーフォーム 1212">
              <a:extLst>
                <a:ext uri="{FF2B5EF4-FFF2-40B4-BE49-F238E27FC236}">
                  <a16:creationId xmlns:a16="http://schemas.microsoft.com/office/drawing/2014/main" id="{AC9B4B96-9F03-B5BB-FB72-E55154812B1D}"/>
                </a:ext>
              </a:extLst>
            </p:cNvPr>
            <p:cNvSpPr/>
            <p:nvPr/>
          </p:nvSpPr>
          <p:spPr>
            <a:xfrm>
              <a:off x="3885054" y="2190098"/>
              <a:ext cx="227675" cy="566630"/>
            </a:xfrm>
            <a:custGeom>
              <a:avLst/>
              <a:gdLst>
                <a:gd name="connsiteX0" fmla="*/ 227516 w 227675"/>
                <a:gd name="connsiteY0" fmla="*/ 2 h 566630"/>
                <a:gd name="connsiteX1" fmla="*/ 93701 w 227675"/>
                <a:gd name="connsiteY1" fmla="*/ 209644 h 566630"/>
                <a:gd name="connsiteX2" fmla="*/ 138306 w 227675"/>
                <a:gd name="connsiteY2" fmla="*/ 347920 h 566630"/>
                <a:gd name="connsiteX3" fmla="*/ 31 w 227675"/>
                <a:gd name="connsiteY3" fmla="*/ 566483 h 566630"/>
                <a:gd name="connsiteX4" fmla="*/ 124925 w 227675"/>
                <a:gd name="connsiteY4" fmla="*/ 379143 h 566630"/>
                <a:gd name="connsiteX5" fmla="*/ 62478 w 227675"/>
                <a:gd name="connsiteY5" fmla="*/ 214105 h 566630"/>
                <a:gd name="connsiteX6" fmla="*/ 227516 w 227675"/>
                <a:gd name="connsiteY6" fmla="*/ 2 h 56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675" h="566630">
                  <a:moveTo>
                    <a:pt x="227516" y="2"/>
                  </a:moveTo>
                  <a:cubicBezTo>
                    <a:pt x="232720" y="-741"/>
                    <a:pt x="108569" y="151658"/>
                    <a:pt x="93701" y="209644"/>
                  </a:cubicBezTo>
                  <a:cubicBezTo>
                    <a:pt x="78833" y="267630"/>
                    <a:pt x="153918" y="288447"/>
                    <a:pt x="138306" y="347920"/>
                  </a:cubicBezTo>
                  <a:cubicBezTo>
                    <a:pt x="122694" y="407393"/>
                    <a:pt x="2261" y="561279"/>
                    <a:pt x="31" y="566483"/>
                  </a:cubicBezTo>
                  <a:cubicBezTo>
                    <a:pt x="-2199" y="571687"/>
                    <a:pt x="114517" y="437873"/>
                    <a:pt x="124925" y="379143"/>
                  </a:cubicBezTo>
                  <a:cubicBezTo>
                    <a:pt x="135333" y="320413"/>
                    <a:pt x="47610" y="271348"/>
                    <a:pt x="62478" y="214105"/>
                  </a:cubicBezTo>
                  <a:cubicBezTo>
                    <a:pt x="77346" y="156862"/>
                    <a:pt x="222312" y="745"/>
                    <a:pt x="227516" y="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4" name="フリーフォーム 1213">
              <a:extLst>
                <a:ext uri="{FF2B5EF4-FFF2-40B4-BE49-F238E27FC236}">
                  <a16:creationId xmlns:a16="http://schemas.microsoft.com/office/drawing/2014/main" id="{07458920-D972-0E65-5221-67EB0DB57F61}"/>
                </a:ext>
              </a:extLst>
            </p:cNvPr>
            <p:cNvSpPr/>
            <p:nvPr/>
          </p:nvSpPr>
          <p:spPr>
            <a:xfrm>
              <a:off x="3434202" y="4741059"/>
              <a:ext cx="165888" cy="758684"/>
            </a:xfrm>
            <a:custGeom>
              <a:avLst/>
              <a:gdLst>
                <a:gd name="connsiteX0" fmla="*/ 165412 w 165888"/>
                <a:gd name="connsiteY0" fmla="*/ 440 h 758684"/>
                <a:gd name="connsiteX1" fmla="*/ 58360 w 165888"/>
                <a:gd name="connsiteY1" fmla="*/ 268069 h 758684"/>
                <a:gd name="connsiteX2" fmla="*/ 71741 w 165888"/>
                <a:gd name="connsiteY2" fmla="*/ 450949 h 758684"/>
                <a:gd name="connsiteX3" fmla="*/ 107425 w 165888"/>
                <a:gd name="connsiteY3" fmla="*/ 343897 h 758684"/>
                <a:gd name="connsiteX4" fmla="*/ 102965 w 165888"/>
                <a:gd name="connsiteY4" fmla="*/ 749801 h 758684"/>
                <a:gd name="connsiteX5" fmla="*/ 94044 w 165888"/>
                <a:gd name="connsiteY5" fmla="*/ 598145 h 758684"/>
                <a:gd name="connsiteX6" fmla="*/ 22676 w 165888"/>
                <a:gd name="connsiteY6" fmla="*/ 299292 h 758684"/>
                <a:gd name="connsiteX7" fmla="*/ 9295 w 165888"/>
                <a:gd name="connsiteY7" fmla="*/ 334976 h 758684"/>
                <a:gd name="connsiteX8" fmla="*/ 165412 w 165888"/>
                <a:gd name="connsiteY8" fmla="*/ 440 h 758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888" h="758684">
                  <a:moveTo>
                    <a:pt x="165412" y="440"/>
                  </a:moveTo>
                  <a:cubicBezTo>
                    <a:pt x="173590" y="-10711"/>
                    <a:pt x="73972" y="192984"/>
                    <a:pt x="58360" y="268069"/>
                  </a:cubicBezTo>
                  <a:cubicBezTo>
                    <a:pt x="42748" y="343154"/>
                    <a:pt x="63563" y="438311"/>
                    <a:pt x="71741" y="450949"/>
                  </a:cubicBezTo>
                  <a:cubicBezTo>
                    <a:pt x="79918" y="463587"/>
                    <a:pt x="102221" y="294088"/>
                    <a:pt x="107425" y="343897"/>
                  </a:cubicBezTo>
                  <a:cubicBezTo>
                    <a:pt x="112629" y="393706"/>
                    <a:pt x="105195" y="707426"/>
                    <a:pt x="102965" y="749801"/>
                  </a:cubicBezTo>
                  <a:cubicBezTo>
                    <a:pt x="100735" y="792176"/>
                    <a:pt x="107425" y="673230"/>
                    <a:pt x="94044" y="598145"/>
                  </a:cubicBezTo>
                  <a:cubicBezTo>
                    <a:pt x="80662" y="523060"/>
                    <a:pt x="36801" y="343154"/>
                    <a:pt x="22676" y="299292"/>
                  </a:cubicBezTo>
                  <a:cubicBezTo>
                    <a:pt x="8551" y="255431"/>
                    <a:pt x="-12264" y="384785"/>
                    <a:pt x="9295" y="334976"/>
                  </a:cubicBezTo>
                  <a:cubicBezTo>
                    <a:pt x="30854" y="285167"/>
                    <a:pt x="157234" y="11591"/>
                    <a:pt x="165412" y="44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5" name="フリーフォーム 1214">
              <a:extLst>
                <a:ext uri="{FF2B5EF4-FFF2-40B4-BE49-F238E27FC236}">
                  <a16:creationId xmlns:a16="http://schemas.microsoft.com/office/drawing/2014/main" id="{EEE69141-3422-ECEF-3EE1-AA66A4ED1D47}"/>
                </a:ext>
              </a:extLst>
            </p:cNvPr>
            <p:cNvSpPr/>
            <p:nvPr/>
          </p:nvSpPr>
          <p:spPr>
            <a:xfrm>
              <a:off x="5516930" y="3472217"/>
              <a:ext cx="856599" cy="405232"/>
            </a:xfrm>
            <a:custGeom>
              <a:avLst/>
              <a:gdLst>
                <a:gd name="connsiteX0" fmla="*/ 693 w 856599"/>
                <a:gd name="connsiteY0" fmla="*/ 279053 h 405232"/>
                <a:gd name="connsiteX1" fmla="*/ 353072 w 856599"/>
                <a:gd name="connsiteY1" fmla="*/ 305816 h 405232"/>
                <a:gd name="connsiteX2" fmla="*/ 549333 w 856599"/>
                <a:gd name="connsiteY2" fmla="*/ 310277 h 405232"/>
                <a:gd name="connsiteX3" fmla="*/ 852647 w 856599"/>
                <a:gd name="connsiteY3" fmla="*/ 2503 h 405232"/>
                <a:gd name="connsiteX4" fmla="*/ 705450 w 856599"/>
                <a:gd name="connsiteY4" fmla="*/ 176462 h 405232"/>
                <a:gd name="connsiteX5" fmla="*/ 464584 w 856599"/>
                <a:gd name="connsiteY5" fmla="*/ 386105 h 405232"/>
                <a:gd name="connsiteX6" fmla="*/ 513650 w 856599"/>
                <a:gd name="connsiteY6" fmla="*/ 390565 h 405232"/>
                <a:gd name="connsiteX7" fmla="*/ 228178 w 856599"/>
                <a:gd name="connsiteY7" fmla="*/ 341500 h 405232"/>
                <a:gd name="connsiteX8" fmla="*/ 196955 w 856599"/>
                <a:gd name="connsiteY8" fmla="*/ 341500 h 405232"/>
                <a:gd name="connsiteX9" fmla="*/ 451203 w 856599"/>
                <a:gd name="connsiteY9" fmla="*/ 337040 h 405232"/>
                <a:gd name="connsiteX10" fmla="*/ 693 w 856599"/>
                <a:gd name="connsiteY10" fmla="*/ 279053 h 405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6599" h="405232">
                  <a:moveTo>
                    <a:pt x="693" y="279053"/>
                  </a:moveTo>
                  <a:cubicBezTo>
                    <a:pt x="-15662" y="273849"/>
                    <a:pt x="261632" y="300612"/>
                    <a:pt x="353072" y="305816"/>
                  </a:cubicBezTo>
                  <a:cubicBezTo>
                    <a:pt x="444512" y="311020"/>
                    <a:pt x="466071" y="360829"/>
                    <a:pt x="549333" y="310277"/>
                  </a:cubicBezTo>
                  <a:cubicBezTo>
                    <a:pt x="632595" y="259725"/>
                    <a:pt x="826628" y="24805"/>
                    <a:pt x="852647" y="2503"/>
                  </a:cubicBezTo>
                  <a:cubicBezTo>
                    <a:pt x="878666" y="-19799"/>
                    <a:pt x="770127" y="112528"/>
                    <a:pt x="705450" y="176462"/>
                  </a:cubicBezTo>
                  <a:cubicBezTo>
                    <a:pt x="640773" y="240396"/>
                    <a:pt x="496551" y="350421"/>
                    <a:pt x="464584" y="386105"/>
                  </a:cubicBezTo>
                  <a:cubicBezTo>
                    <a:pt x="432617" y="421789"/>
                    <a:pt x="553051" y="397999"/>
                    <a:pt x="513650" y="390565"/>
                  </a:cubicBezTo>
                  <a:cubicBezTo>
                    <a:pt x="474249" y="383131"/>
                    <a:pt x="280960" y="349677"/>
                    <a:pt x="228178" y="341500"/>
                  </a:cubicBezTo>
                  <a:cubicBezTo>
                    <a:pt x="175396" y="333323"/>
                    <a:pt x="196955" y="341500"/>
                    <a:pt x="196955" y="341500"/>
                  </a:cubicBezTo>
                  <a:lnTo>
                    <a:pt x="451203" y="337040"/>
                  </a:lnTo>
                  <a:cubicBezTo>
                    <a:pt x="425184" y="327376"/>
                    <a:pt x="17048" y="284257"/>
                    <a:pt x="693" y="27905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フリーフォーム 2">
            <a:extLst>
              <a:ext uri="{FF2B5EF4-FFF2-40B4-BE49-F238E27FC236}">
                <a16:creationId xmlns:a16="http://schemas.microsoft.com/office/drawing/2014/main" id="{E34E634B-73E6-6BEE-FBB6-3D71AE6CA537}"/>
              </a:ext>
            </a:extLst>
          </p:cNvPr>
          <p:cNvSpPr/>
          <p:nvPr/>
        </p:nvSpPr>
        <p:spPr>
          <a:xfrm>
            <a:off x="3117552" y="1656966"/>
            <a:ext cx="1098508" cy="147716"/>
          </a:xfrm>
          <a:custGeom>
            <a:avLst/>
            <a:gdLst>
              <a:gd name="connsiteX0" fmla="*/ 0 w 1098508"/>
              <a:gd name="connsiteY0" fmla="*/ 18411 h 147716"/>
              <a:gd name="connsiteX1" fmla="*/ 742566 w 1098508"/>
              <a:gd name="connsiteY1" fmla="*/ 0 h 147716"/>
              <a:gd name="connsiteX2" fmla="*/ 527774 w 1098508"/>
              <a:gd name="connsiteY2" fmla="*/ 6137 h 147716"/>
              <a:gd name="connsiteX3" fmla="*/ 889852 w 1098508"/>
              <a:gd name="connsiteY3" fmla="*/ 73643 h 147716"/>
              <a:gd name="connsiteX4" fmla="*/ 619828 w 1098508"/>
              <a:gd name="connsiteY4" fmla="*/ 141149 h 147716"/>
              <a:gd name="connsiteX5" fmla="*/ 1098507 w 1098508"/>
              <a:gd name="connsiteY5" fmla="*/ 135013 h 147716"/>
              <a:gd name="connsiteX6" fmla="*/ 613691 w 1098508"/>
              <a:gd name="connsiteY6" fmla="*/ 147286 h 147716"/>
              <a:gd name="connsiteX7" fmla="*/ 122738 w 1098508"/>
              <a:gd name="connsiteY7" fmla="*/ 116602 h 147716"/>
              <a:gd name="connsiteX8" fmla="*/ 834620 w 1098508"/>
              <a:gd name="connsiteY8" fmla="*/ 79780 h 147716"/>
              <a:gd name="connsiteX9" fmla="*/ 460268 w 1098508"/>
              <a:gd name="connsiteY9" fmla="*/ 73643 h 147716"/>
              <a:gd name="connsiteX10" fmla="*/ 0 w 1098508"/>
              <a:gd name="connsiteY10" fmla="*/ 18411 h 147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98508" h="147716">
                <a:moveTo>
                  <a:pt x="0" y="18411"/>
                </a:moveTo>
                <a:lnTo>
                  <a:pt x="742566" y="0"/>
                </a:lnTo>
                <a:lnTo>
                  <a:pt x="527774" y="6137"/>
                </a:lnTo>
                <a:cubicBezTo>
                  <a:pt x="552322" y="18411"/>
                  <a:pt x="874510" y="51141"/>
                  <a:pt x="889852" y="73643"/>
                </a:cubicBezTo>
                <a:cubicBezTo>
                  <a:pt x="905194" y="96145"/>
                  <a:pt x="585052" y="130921"/>
                  <a:pt x="619828" y="141149"/>
                </a:cubicBezTo>
                <a:cubicBezTo>
                  <a:pt x="654604" y="151377"/>
                  <a:pt x="1099530" y="133990"/>
                  <a:pt x="1098507" y="135013"/>
                </a:cubicBezTo>
                <a:cubicBezTo>
                  <a:pt x="1097484" y="136036"/>
                  <a:pt x="776319" y="150354"/>
                  <a:pt x="613691" y="147286"/>
                </a:cubicBezTo>
                <a:cubicBezTo>
                  <a:pt x="451063" y="144218"/>
                  <a:pt x="85917" y="127853"/>
                  <a:pt x="122738" y="116602"/>
                </a:cubicBezTo>
                <a:cubicBezTo>
                  <a:pt x="159559" y="105351"/>
                  <a:pt x="778365" y="86940"/>
                  <a:pt x="834620" y="79780"/>
                </a:cubicBezTo>
                <a:cubicBezTo>
                  <a:pt x="890875" y="72620"/>
                  <a:pt x="602440" y="85917"/>
                  <a:pt x="460268" y="73643"/>
                </a:cubicBezTo>
                <a:cubicBezTo>
                  <a:pt x="318096" y="61369"/>
                  <a:pt x="149842" y="33753"/>
                  <a:pt x="0" y="1841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フリーフォーム 3">
            <a:extLst>
              <a:ext uri="{FF2B5EF4-FFF2-40B4-BE49-F238E27FC236}">
                <a16:creationId xmlns:a16="http://schemas.microsoft.com/office/drawing/2014/main" id="{8CF0F379-30CD-CB15-11BB-F5620404FF21}"/>
              </a:ext>
            </a:extLst>
          </p:cNvPr>
          <p:cNvSpPr/>
          <p:nvPr/>
        </p:nvSpPr>
        <p:spPr>
          <a:xfrm>
            <a:off x="3017301" y="2362693"/>
            <a:ext cx="339616" cy="1007397"/>
          </a:xfrm>
          <a:custGeom>
            <a:avLst/>
            <a:gdLst>
              <a:gd name="connsiteX0" fmla="*/ 339590 w 339616"/>
              <a:gd name="connsiteY0" fmla="*/ 18 h 1007397"/>
              <a:gd name="connsiteX1" fmla="*/ 38882 w 339616"/>
              <a:gd name="connsiteY1" fmla="*/ 484835 h 1007397"/>
              <a:gd name="connsiteX2" fmla="*/ 87977 w 339616"/>
              <a:gd name="connsiteY2" fmla="*/ 607573 h 1007397"/>
              <a:gd name="connsiteX3" fmla="*/ 63429 w 339616"/>
              <a:gd name="connsiteY3" fmla="*/ 558477 h 1007397"/>
              <a:gd name="connsiteX4" fmla="*/ 186167 w 339616"/>
              <a:gd name="connsiteY4" fmla="*/ 994198 h 1007397"/>
              <a:gd name="connsiteX5" fmla="*/ 149346 w 339616"/>
              <a:gd name="connsiteY5" fmla="*/ 846912 h 1007397"/>
              <a:gd name="connsiteX6" fmla="*/ 38882 w 339616"/>
              <a:gd name="connsiteY6" fmla="*/ 368233 h 1007397"/>
              <a:gd name="connsiteX7" fmla="*/ 20471 w 339616"/>
              <a:gd name="connsiteY7" fmla="*/ 503245 h 1007397"/>
              <a:gd name="connsiteX8" fmla="*/ 339590 w 339616"/>
              <a:gd name="connsiteY8" fmla="*/ 18 h 1007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9616" h="1007397">
                <a:moveTo>
                  <a:pt x="339590" y="18"/>
                </a:moveTo>
                <a:cubicBezTo>
                  <a:pt x="342659" y="-3050"/>
                  <a:pt x="80817" y="383576"/>
                  <a:pt x="38882" y="484835"/>
                </a:cubicBezTo>
                <a:cubicBezTo>
                  <a:pt x="-3053" y="586094"/>
                  <a:pt x="83886" y="595299"/>
                  <a:pt x="87977" y="607573"/>
                </a:cubicBezTo>
                <a:cubicBezTo>
                  <a:pt x="92068" y="619847"/>
                  <a:pt x="47064" y="494040"/>
                  <a:pt x="63429" y="558477"/>
                </a:cubicBezTo>
                <a:cubicBezTo>
                  <a:pt x="79794" y="622914"/>
                  <a:pt x="171848" y="946126"/>
                  <a:pt x="186167" y="994198"/>
                </a:cubicBezTo>
                <a:cubicBezTo>
                  <a:pt x="200486" y="1042270"/>
                  <a:pt x="173894" y="951240"/>
                  <a:pt x="149346" y="846912"/>
                </a:cubicBezTo>
                <a:cubicBezTo>
                  <a:pt x="124798" y="742584"/>
                  <a:pt x="60361" y="425511"/>
                  <a:pt x="38882" y="368233"/>
                </a:cubicBezTo>
                <a:cubicBezTo>
                  <a:pt x="17403" y="310955"/>
                  <a:pt x="-25556" y="561545"/>
                  <a:pt x="20471" y="503245"/>
                </a:cubicBezTo>
                <a:cubicBezTo>
                  <a:pt x="66498" y="444945"/>
                  <a:pt x="336521" y="3086"/>
                  <a:pt x="339590" y="18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8" name="フリーフォーム 1027">
            <a:extLst>
              <a:ext uri="{FF2B5EF4-FFF2-40B4-BE49-F238E27FC236}">
                <a16:creationId xmlns:a16="http://schemas.microsoft.com/office/drawing/2014/main" id="{53F44112-6FE2-9C23-2870-97F521941799}"/>
              </a:ext>
            </a:extLst>
          </p:cNvPr>
          <p:cNvSpPr/>
          <p:nvPr/>
        </p:nvSpPr>
        <p:spPr>
          <a:xfrm>
            <a:off x="4403537" y="109984"/>
            <a:ext cx="1402564" cy="190732"/>
          </a:xfrm>
          <a:custGeom>
            <a:avLst/>
            <a:gdLst>
              <a:gd name="connsiteX0" fmla="*/ 2766 w 1402564"/>
              <a:gd name="connsiteY0" fmla="*/ 190725 h 190732"/>
              <a:gd name="connsiteX1" fmla="*/ 929440 w 1402564"/>
              <a:gd name="connsiteY1" fmla="*/ 55713 h 190732"/>
              <a:gd name="connsiteX2" fmla="*/ 831250 w 1402564"/>
              <a:gd name="connsiteY2" fmla="*/ 18891 h 190732"/>
              <a:gd name="connsiteX3" fmla="*/ 1401982 w 1402564"/>
              <a:gd name="connsiteY3" fmla="*/ 480 h 190732"/>
              <a:gd name="connsiteX4" fmla="*/ 947851 w 1402564"/>
              <a:gd name="connsiteY4" fmla="*/ 37302 h 190732"/>
              <a:gd name="connsiteX5" fmla="*/ 383255 w 1402564"/>
              <a:gd name="connsiteY5" fmla="*/ 80260 h 190732"/>
              <a:gd name="connsiteX6" fmla="*/ 634868 w 1402564"/>
              <a:gd name="connsiteY6" fmla="*/ 61850 h 190732"/>
              <a:gd name="connsiteX7" fmla="*/ 2766 w 1402564"/>
              <a:gd name="connsiteY7" fmla="*/ 190725 h 190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2564" h="190732">
                <a:moveTo>
                  <a:pt x="2766" y="190725"/>
                </a:moveTo>
                <a:cubicBezTo>
                  <a:pt x="51861" y="189702"/>
                  <a:pt x="791359" y="84352"/>
                  <a:pt x="929440" y="55713"/>
                </a:cubicBezTo>
                <a:cubicBezTo>
                  <a:pt x="1067521" y="27074"/>
                  <a:pt x="752493" y="28096"/>
                  <a:pt x="831250" y="18891"/>
                </a:cubicBezTo>
                <a:cubicBezTo>
                  <a:pt x="910007" y="9685"/>
                  <a:pt x="1382549" y="-2588"/>
                  <a:pt x="1401982" y="480"/>
                </a:cubicBezTo>
                <a:cubicBezTo>
                  <a:pt x="1421415" y="3548"/>
                  <a:pt x="947851" y="37302"/>
                  <a:pt x="947851" y="37302"/>
                </a:cubicBezTo>
                <a:lnTo>
                  <a:pt x="383255" y="80260"/>
                </a:lnTo>
                <a:cubicBezTo>
                  <a:pt x="331091" y="84351"/>
                  <a:pt x="696237" y="42416"/>
                  <a:pt x="634868" y="61850"/>
                </a:cubicBezTo>
                <a:cubicBezTo>
                  <a:pt x="573499" y="81284"/>
                  <a:pt x="-46329" y="191748"/>
                  <a:pt x="2766" y="19072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1" name="フリーフォーム 1030">
            <a:extLst>
              <a:ext uri="{FF2B5EF4-FFF2-40B4-BE49-F238E27FC236}">
                <a16:creationId xmlns:a16="http://schemas.microsoft.com/office/drawing/2014/main" id="{B12A64EC-440E-1BF2-4EEE-B37FFA49E9AA}"/>
              </a:ext>
            </a:extLst>
          </p:cNvPr>
          <p:cNvSpPr/>
          <p:nvPr/>
        </p:nvSpPr>
        <p:spPr>
          <a:xfrm>
            <a:off x="6443299" y="2607986"/>
            <a:ext cx="637192" cy="724157"/>
          </a:xfrm>
          <a:custGeom>
            <a:avLst/>
            <a:gdLst>
              <a:gd name="connsiteX0" fmla="*/ 459 w 637192"/>
              <a:gd name="connsiteY0" fmla="*/ 30886 h 724157"/>
              <a:gd name="connsiteX1" fmla="*/ 270484 w 637192"/>
              <a:gd name="connsiteY1" fmla="*/ 540250 h 724157"/>
              <a:gd name="connsiteX2" fmla="*/ 270484 w 637192"/>
              <a:gd name="connsiteY2" fmla="*/ 491155 h 724157"/>
              <a:gd name="connsiteX3" fmla="*/ 632561 w 637192"/>
              <a:gd name="connsiteY3" fmla="*/ 712084 h 724157"/>
              <a:gd name="connsiteX4" fmla="*/ 454591 w 637192"/>
              <a:gd name="connsiteY4" fmla="*/ 620030 h 724157"/>
              <a:gd name="connsiteX5" fmla="*/ 153882 w 637192"/>
              <a:gd name="connsiteY5" fmla="*/ 202 h 724157"/>
              <a:gd name="connsiteX6" fmla="*/ 344127 w 637192"/>
              <a:gd name="connsiteY6" fmla="*/ 546387 h 724157"/>
              <a:gd name="connsiteX7" fmla="*/ 459 w 637192"/>
              <a:gd name="connsiteY7" fmla="*/ 30886 h 724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7192" h="724157">
                <a:moveTo>
                  <a:pt x="459" y="30886"/>
                </a:moveTo>
                <a:cubicBezTo>
                  <a:pt x="-11815" y="29863"/>
                  <a:pt x="225480" y="463539"/>
                  <a:pt x="270484" y="540250"/>
                </a:cubicBezTo>
                <a:cubicBezTo>
                  <a:pt x="315488" y="616961"/>
                  <a:pt x="210138" y="462516"/>
                  <a:pt x="270484" y="491155"/>
                </a:cubicBezTo>
                <a:cubicBezTo>
                  <a:pt x="330830" y="519794"/>
                  <a:pt x="601877" y="690605"/>
                  <a:pt x="632561" y="712084"/>
                </a:cubicBezTo>
                <a:cubicBezTo>
                  <a:pt x="663246" y="733563"/>
                  <a:pt x="534371" y="738677"/>
                  <a:pt x="454591" y="620030"/>
                </a:cubicBezTo>
                <a:cubicBezTo>
                  <a:pt x="374811" y="501383"/>
                  <a:pt x="172293" y="12476"/>
                  <a:pt x="153882" y="202"/>
                </a:cubicBezTo>
                <a:cubicBezTo>
                  <a:pt x="135471" y="-12072"/>
                  <a:pt x="364583" y="538205"/>
                  <a:pt x="344127" y="546387"/>
                </a:cubicBezTo>
                <a:cubicBezTo>
                  <a:pt x="323671" y="554569"/>
                  <a:pt x="12733" y="31909"/>
                  <a:pt x="459" y="3088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3" name="フリーフォーム 1032">
            <a:extLst>
              <a:ext uri="{FF2B5EF4-FFF2-40B4-BE49-F238E27FC236}">
                <a16:creationId xmlns:a16="http://schemas.microsoft.com/office/drawing/2014/main" id="{AC9E5B6F-A845-4875-14BE-8F65520742F1}"/>
              </a:ext>
            </a:extLst>
          </p:cNvPr>
          <p:cNvSpPr/>
          <p:nvPr/>
        </p:nvSpPr>
        <p:spPr>
          <a:xfrm>
            <a:off x="3970255" y="2824945"/>
            <a:ext cx="792094" cy="595029"/>
          </a:xfrm>
          <a:custGeom>
            <a:avLst/>
            <a:gdLst>
              <a:gd name="connsiteX0" fmla="*/ 166 w 792094"/>
              <a:gd name="connsiteY0" fmla="*/ 70 h 595029"/>
              <a:gd name="connsiteX1" fmla="*/ 346676 w 792094"/>
              <a:gd name="connsiteY1" fmla="*/ 293640 h 595029"/>
              <a:gd name="connsiteX2" fmla="*/ 308174 w 792094"/>
              <a:gd name="connsiteY2" fmla="*/ 226263 h 595029"/>
              <a:gd name="connsiteX3" fmla="*/ 543993 w 792094"/>
              <a:gd name="connsiteY3" fmla="*/ 442832 h 595029"/>
              <a:gd name="connsiteX4" fmla="*/ 519930 w 792094"/>
              <a:gd name="connsiteY4" fmla="*/ 336954 h 595029"/>
              <a:gd name="connsiteX5" fmla="*/ 784625 w 792094"/>
              <a:gd name="connsiteY5" fmla="*/ 592023 h 595029"/>
              <a:gd name="connsiteX6" fmla="*/ 669122 w 792094"/>
              <a:gd name="connsiteY6" fmla="*/ 457270 h 595029"/>
              <a:gd name="connsiteX7" fmla="*/ 163796 w 792094"/>
              <a:gd name="connsiteY7" fmla="*/ 168512 h 595029"/>
              <a:gd name="connsiteX8" fmla="*/ 298549 w 792094"/>
              <a:gd name="connsiteY8" fmla="*/ 264764 h 595029"/>
              <a:gd name="connsiteX9" fmla="*/ 166 w 792094"/>
              <a:gd name="connsiteY9" fmla="*/ 70 h 59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2094" h="595029">
                <a:moveTo>
                  <a:pt x="166" y="70"/>
                </a:moveTo>
                <a:cubicBezTo>
                  <a:pt x="8187" y="4883"/>
                  <a:pt x="295341" y="255941"/>
                  <a:pt x="346676" y="293640"/>
                </a:cubicBezTo>
                <a:cubicBezTo>
                  <a:pt x="398011" y="331339"/>
                  <a:pt x="275288" y="201398"/>
                  <a:pt x="308174" y="226263"/>
                </a:cubicBezTo>
                <a:cubicBezTo>
                  <a:pt x="341060" y="251128"/>
                  <a:pt x="508700" y="424384"/>
                  <a:pt x="543993" y="442832"/>
                </a:cubicBezTo>
                <a:cubicBezTo>
                  <a:pt x="579286" y="461280"/>
                  <a:pt x="479825" y="312089"/>
                  <a:pt x="519930" y="336954"/>
                </a:cubicBezTo>
                <a:cubicBezTo>
                  <a:pt x="560035" y="361819"/>
                  <a:pt x="759760" y="571970"/>
                  <a:pt x="784625" y="592023"/>
                </a:cubicBezTo>
                <a:cubicBezTo>
                  <a:pt x="809490" y="612076"/>
                  <a:pt x="772593" y="527855"/>
                  <a:pt x="669122" y="457270"/>
                </a:cubicBezTo>
                <a:cubicBezTo>
                  <a:pt x="565651" y="386685"/>
                  <a:pt x="225558" y="200596"/>
                  <a:pt x="163796" y="168512"/>
                </a:cubicBezTo>
                <a:cubicBezTo>
                  <a:pt x="102034" y="136428"/>
                  <a:pt x="321008" y="291234"/>
                  <a:pt x="298549" y="264764"/>
                </a:cubicBezTo>
                <a:cubicBezTo>
                  <a:pt x="276090" y="238295"/>
                  <a:pt x="-7855" y="-4743"/>
                  <a:pt x="166" y="7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1" name="フリーフォーム 1140">
            <a:extLst>
              <a:ext uri="{FF2B5EF4-FFF2-40B4-BE49-F238E27FC236}">
                <a16:creationId xmlns:a16="http://schemas.microsoft.com/office/drawing/2014/main" id="{332A81CF-2228-0FA3-3787-58BE5CAFF303}"/>
              </a:ext>
            </a:extLst>
          </p:cNvPr>
          <p:cNvSpPr/>
          <p:nvPr/>
        </p:nvSpPr>
        <p:spPr>
          <a:xfrm>
            <a:off x="3675815" y="3148310"/>
            <a:ext cx="853195" cy="278380"/>
          </a:xfrm>
          <a:custGeom>
            <a:avLst/>
            <a:gdLst>
              <a:gd name="connsiteX0" fmla="*/ 1036 w 853195"/>
              <a:gd name="connsiteY0" fmla="*/ 95404 h 278380"/>
              <a:gd name="connsiteX1" fmla="*/ 371608 w 853195"/>
              <a:gd name="connsiteY1" fmla="*/ 85778 h 278380"/>
              <a:gd name="connsiteX2" fmla="*/ 424547 w 853195"/>
              <a:gd name="connsiteY2" fmla="*/ 109842 h 278380"/>
              <a:gd name="connsiteX3" fmla="*/ 323482 w 853195"/>
              <a:gd name="connsiteY3" fmla="*/ 61715 h 278380"/>
              <a:gd name="connsiteX4" fmla="*/ 621865 w 853195"/>
              <a:gd name="connsiteY4" fmla="*/ 167593 h 278380"/>
              <a:gd name="connsiteX5" fmla="*/ 607427 w 853195"/>
              <a:gd name="connsiteY5" fmla="*/ 138717 h 278380"/>
              <a:gd name="connsiteX6" fmla="*/ 852871 w 853195"/>
              <a:gd name="connsiteY6" fmla="*/ 278284 h 278380"/>
              <a:gd name="connsiteX7" fmla="*/ 650741 w 853195"/>
              <a:gd name="connsiteY7" fmla="*/ 157968 h 278380"/>
              <a:gd name="connsiteX8" fmla="*/ 284981 w 853195"/>
              <a:gd name="connsiteY8" fmla="*/ 3964 h 278380"/>
              <a:gd name="connsiteX9" fmla="*/ 381233 w 853195"/>
              <a:gd name="connsiteY9" fmla="*/ 47277 h 278380"/>
              <a:gd name="connsiteX10" fmla="*/ 130977 w 853195"/>
              <a:gd name="connsiteY10" fmla="*/ 66528 h 278380"/>
              <a:gd name="connsiteX11" fmla="*/ 256105 w 853195"/>
              <a:gd name="connsiteY11" fmla="*/ 90591 h 278380"/>
              <a:gd name="connsiteX12" fmla="*/ 1036 w 853195"/>
              <a:gd name="connsiteY12" fmla="*/ 95404 h 278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3195" h="278380">
                <a:moveTo>
                  <a:pt x="1036" y="95404"/>
                </a:moveTo>
                <a:cubicBezTo>
                  <a:pt x="20286" y="94602"/>
                  <a:pt x="301023" y="83372"/>
                  <a:pt x="371608" y="85778"/>
                </a:cubicBezTo>
                <a:cubicBezTo>
                  <a:pt x="442193" y="88184"/>
                  <a:pt x="432568" y="113853"/>
                  <a:pt x="424547" y="109842"/>
                </a:cubicBezTo>
                <a:cubicBezTo>
                  <a:pt x="416526" y="105832"/>
                  <a:pt x="290596" y="52090"/>
                  <a:pt x="323482" y="61715"/>
                </a:cubicBezTo>
                <a:cubicBezTo>
                  <a:pt x="356368" y="71340"/>
                  <a:pt x="574541" y="154759"/>
                  <a:pt x="621865" y="167593"/>
                </a:cubicBezTo>
                <a:cubicBezTo>
                  <a:pt x="669189" y="180427"/>
                  <a:pt x="568926" y="120269"/>
                  <a:pt x="607427" y="138717"/>
                </a:cubicBezTo>
                <a:cubicBezTo>
                  <a:pt x="645928" y="157166"/>
                  <a:pt x="845652" y="275076"/>
                  <a:pt x="852871" y="278284"/>
                </a:cubicBezTo>
                <a:cubicBezTo>
                  <a:pt x="860090" y="281492"/>
                  <a:pt x="745389" y="203688"/>
                  <a:pt x="650741" y="157968"/>
                </a:cubicBezTo>
                <a:cubicBezTo>
                  <a:pt x="556093" y="112248"/>
                  <a:pt x="329899" y="22412"/>
                  <a:pt x="284981" y="3964"/>
                </a:cubicBezTo>
                <a:cubicBezTo>
                  <a:pt x="240063" y="-14484"/>
                  <a:pt x="406900" y="36850"/>
                  <a:pt x="381233" y="47277"/>
                </a:cubicBezTo>
                <a:cubicBezTo>
                  <a:pt x="355566" y="57704"/>
                  <a:pt x="151832" y="59309"/>
                  <a:pt x="130977" y="66528"/>
                </a:cubicBezTo>
                <a:cubicBezTo>
                  <a:pt x="110122" y="73747"/>
                  <a:pt x="275356" y="84976"/>
                  <a:pt x="256105" y="90591"/>
                </a:cubicBezTo>
                <a:cubicBezTo>
                  <a:pt x="236854" y="96206"/>
                  <a:pt x="-18214" y="96206"/>
                  <a:pt x="1036" y="95404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5" name="フリーフォーム 1164">
            <a:extLst>
              <a:ext uri="{FF2B5EF4-FFF2-40B4-BE49-F238E27FC236}">
                <a16:creationId xmlns:a16="http://schemas.microsoft.com/office/drawing/2014/main" id="{99F1B757-B15B-3A48-7B89-AEAF3E3F8EBC}"/>
              </a:ext>
            </a:extLst>
          </p:cNvPr>
          <p:cNvSpPr/>
          <p:nvPr/>
        </p:nvSpPr>
        <p:spPr>
          <a:xfrm>
            <a:off x="5278823" y="2990405"/>
            <a:ext cx="833744" cy="325592"/>
          </a:xfrm>
          <a:custGeom>
            <a:avLst/>
            <a:gdLst>
              <a:gd name="connsiteX0" fmla="*/ 634 w 833744"/>
              <a:gd name="connsiteY0" fmla="*/ 325498 h 325592"/>
              <a:gd name="connsiteX1" fmla="*/ 534836 w 833744"/>
              <a:gd name="connsiteY1" fmla="*/ 17490 h 325592"/>
              <a:gd name="connsiteX2" fmla="*/ 409708 w 833744"/>
              <a:gd name="connsiteY2" fmla="*/ 84867 h 325592"/>
              <a:gd name="connsiteX3" fmla="*/ 703278 w 833744"/>
              <a:gd name="connsiteY3" fmla="*/ 17490 h 325592"/>
              <a:gd name="connsiteX4" fmla="*/ 828406 w 833744"/>
              <a:gd name="connsiteY4" fmla="*/ 3052 h 325592"/>
              <a:gd name="connsiteX5" fmla="*/ 539649 w 833744"/>
              <a:gd name="connsiteY5" fmla="*/ 65616 h 325592"/>
              <a:gd name="connsiteX6" fmla="*/ 318268 w 833744"/>
              <a:gd name="connsiteY6" fmla="*/ 123368 h 325592"/>
              <a:gd name="connsiteX7" fmla="*/ 424145 w 833744"/>
              <a:gd name="connsiteY7" fmla="*/ 51178 h 325592"/>
              <a:gd name="connsiteX8" fmla="*/ 634 w 833744"/>
              <a:gd name="connsiteY8" fmla="*/ 325498 h 32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3744" h="325592">
                <a:moveTo>
                  <a:pt x="634" y="325498"/>
                </a:moveTo>
                <a:cubicBezTo>
                  <a:pt x="19082" y="319883"/>
                  <a:pt x="466657" y="57595"/>
                  <a:pt x="534836" y="17490"/>
                </a:cubicBezTo>
                <a:cubicBezTo>
                  <a:pt x="603015" y="-22615"/>
                  <a:pt x="381634" y="84867"/>
                  <a:pt x="409708" y="84867"/>
                </a:cubicBezTo>
                <a:cubicBezTo>
                  <a:pt x="437782" y="84867"/>
                  <a:pt x="633495" y="31126"/>
                  <a:pt x="703278" y="17490"/>
                </a:cubicBezTo>
                <a:cubicBezTo>
                  <a:pt x="773061" y="3854"/>
                  <a:pt x="855677" y="-4969"/>
                  <a:pt x="828406" y="3052"/>
                </a:cubicBezTo>
                <a:cubicBezTo>
                  <a:pt x="801135" y="11073"/>
                  <a:pt x="624672" y="45563"/>
                  <a:pt x="539649" y="65616"/>
                </a:cubicBezTo>
                <a:cubicBezTo>
                  <a:pt x="454626" y="85669"/>
                  <a:pt x="337519" y="125774"/>
                  <a:pt x="318268" y="123368"/>
                </a:cubicBezTo>
                <a:cubicBezTo>
                  <a:pt x="299017" y="120962"/>
                  <a:pt x="476282" y="18292"/>
                  <a:pt x="424145" y="51178"/>
                </a:cubicBezTo>
                <a:cubicBezTo>
                  <a:pt x="372008" y="84064"/>
                  <a:pt x="-17814" y="331113"/>
                  <a:pt x="634" y="325498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6" name="フリーフォーム 1165">
            <a:extLst>
              <a:ext uri="{FF2B5EF4-FFF2-40B4-BE49-F238E27FC236}">
                <a16:creationId xmlns:a16="http://schemas.microsoft.com/office/drawing/2014/main" id="{E4702FE7-BDB2-5B22-4BD4-D334BA71257D}"/>
              </a:ext>
            </a:extLst>
          </p:cNvPr>
          <p:cNvSpPr/>
          <p:nvPr/>
        </p:nvSpPr>
        <p:spPr>
          <a:xfrm>
            <a:off x="5514530" y="3229220"/>
            <a:ext cx="722675" cy="188031"/>
          </a:xfrm>
          <a:custGeom>
            <a:avLst/>
            <a:gdLst>
              <a:gd name="connsiteX0" fmla="*/ 746 w 722675"/>
              <a:gd name="connsiteY0" fmla="*/ 187748 h 188031"/>
              <a:gd name="connsiteX1" fmla="*/ 231752 w 722675"/>
              <a:gd name="connsiteY1" fmla="*/ 62620 h 188031"/>
              <a:gd name="connsiteX2" fmla="*/ 530135 w 722675"/>
              <a:gd name="connsiteY2" fmla="*/ 24119 h 188031"/>
              <a:gd name="connsiteX3" fmla="*/ 472384 w 722675"/>
              <a:gd name="connsiteY3" fmla="*/ 19306 h 188031"/>
              <a:gd name="connsiteX4" fmla="*/ 722641 w 722675"/>
              <a:gd name="connsiteY4" fmla="*/ 24119 h 188031"/>
              <a:gd name="connsiteX5" fmla="*/ 453133 w 722675"/>
              <a:gd name="connsiteY5" fmla="*/ 24119 h 188031"/>
              <a:gd name="connsiteX6" fmla="*/ 226939 w 722675"/>
              <a:gd name="connsiteY6" fmla="*/ 56 h 188031"/>
              <a:gd name="connsiteX7" fmla="*/ 308754 w 722675"/>
              <a:gd name="connsiteY7" fmla="*/ 24119 h 188031"/>
              <a:gd name="connsiteX8" fmla="*/ 746 w 722675"/>
              <a:gd name="connsiteY8" fmla="*/ 187748 h 188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2675" h="188031">
                <a:moveTo>
                  <a:pt x="746" y="187748"/>
                </a:moveTo>
                <a:cubicBezTo>
                  <a:pt x="-12088" y="194165"/>
                  <a:pt x="143521" y="89891"/>
                  <a:pt x="231752" y="62620"/>
                </a:cubicBezTo>
                <a:cubicBezTo>
                  <a:pt x="319983" y="35349"/>
                  <a:pt x="490030" y="31338"/>
                  <a:pt x="530135" y="24119"/>
                </a:cubicBezTo>
                <a:cubicBezTo>
                  <a:pt x="570240" y="16900"/>
                  <a:pt x="440300" y="19306"/>
                  <a:pt x="472384" y="19306"/>
                </a:cubicBezTo>
                <a:cubicBezTo>
                  <a:pt x="504468" y="19306"/>
                  <a:pt x="725849" y="23317"/>
                  <a:pt x="722641" y="24119"/>
                </a:cubicBezTo>
                <a:cubicBezTo>
                  <a:pt x="719433" y="24921"/>
                  <a:pt x="535750" y="28129"/>
                  <a:pt x="453133" y="24119"/>
                </a:cubicBezTo>
                <a:cubicBezTo>
                  <a:pt x="370516" y="20108"/>
                  <a:pt x="251002" y="56"/>
                  <a:pt x="226939" y="56"/>
                </a:cubicBezTo>
                <a:cubicBezTo>
                  <a:pt x="202876" y="56"/>
                  <a:pt x="343245" y="-2351"/>
                  <a:pt x="308754" y="24119"/>
                </a:cubicBezTo>
                <a:cubicBezTo>
                  <a:pt x="274264" y="50588"/>
                  <a:pt x="13580" y="181331"/>
                  <a:pt x="746" y="187748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2" name="フリーフォーム 1171">
            <a:extLst>
              <a:ext uri="{FF2B5EF4-FFF2-40B4-BE49-F238E27FC236}">
                <a16:creationId xmlns:a16="http://schemas.microsoft.com/office/drawing/2014/main" id="{40D43127-F478-7E35-0141-241F93599224}"/>
              </a:ext>
            </a:extLst>
          </p:cNvPr>
          <p:cNvSpPr/>
          <p:nvPr/>
        </p:nvSpPr>
        <p:spPr>
          <a:xfrm>
            <a:off x="3761901" y="3636539"/>
            <a:ext cx="688962" cy="72044"/>
          </a:xfrm>
          <a:custGeom>
            <a:avLst/>
            <a:gdLst>
              <a:gd name="connsiteX0" fmla="*/ 97830 w 688962"/>
              <a:gd name="connsiteY0" fmla="*/ 1810 h 72044"/>
              <a:gd name="connsiteX1" fmla="*/ 670533 w 688962"/>
              <a:gd name="connsiteY1" fmla="*/ 69187 h 72044"/>
              <a:gd name="connsiteX2" fmla="*/ 530966 w 688962"/>
              <a:gd name="connsiteY2" fmla="*/ 59562 h 72044"/>
              <a:gd name="connsiteX3" fmla="*/ 357712 w 688962"/>
              <a:gd name="connsiteY3" fmla="*/ 59562 h 72044"/>
              <a:gd name="connsiteX4" fmla="*/ 468402 w 688962"/>
              <a:gd name="connsiteY4" fmla="*/ 59562 h 72044"/>
              <a:gd name="connsiteX5" fmla="*/ 35265 w 688962"/>
              <a:gd name="connsiteY5" fmla="*/ 21061 h 72044"/>
              <a:gd name="connsiteX6" fmla="*/ 97830 w 688962"/>
              <a:gd name="connsiteY6" fmla="*/ 1810 h 72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8962" h="72044">
                <a:moveTo>
                  <a:pt x="97830" y="1810"/>
                </a:moveTo>
                <a:cubicBezTo>
                  <a:pt x="203708" y="9831"/>
                  <a:pt x="598344" y="59562"/>
                  <a:pt x="670533" y="69187"/>
                </a:cubicBezTo>
                <a:cubicBezTo>
                  <a:pt x="742722" y="78812"/>
                  <a:pt x="583103" y="61166"/>
                  <a:pt x="530966" y="59562"/>
                </a:cubicBezTo>
                <a:cubicBezTo>
                  <a:pt x="478829" y="57958"/>
                  <a:pt x="357712" y="59562"/>
                  <a:pt x="357712" y="59562"/>
                </a:cubicBezTo>
                <a:cubicBezTo>
                  <a:pt x="347285" y="59562"/>
                  <a:pt x="522143" y="65979"/>
                  <a:pt x="468402" y="59562"/>
                </a:cubicBezTo>
                <a:cubicBezTo>
                  <a:pt x="414661" y="53145"/>
                  <a:pt x="97027" y="27478"/>
                  <a:pt x="35265" y="21061"/>
                </a:cubicBezTo>
                <a:cubicBezTo>
                  <a:pt x="-26497" y="14644"/>
                  <a:pt x="-8048" y="-6211"/>
                  <a:pt x="97830" y="181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6" name="フリーフォーム 1215">
            <a:extLst>
              <a:ext uri="{FF2B5EF4-FFF2-40B4-BE49-F238E27FC236}">
                <a16:creationId xmlns:a16="http://schemas.microsoft.com/office/drawing/2014/main" id="{76BB27A4-D420-115B-E591-B1456F7700F9}"/>
              </a:ext>
            </a:extLst>
          </p:cNvPr>
          <p:cNvSpPr/>
          <p:nvPr/>
        </p:nvSpPr>
        <p:spPr>
          <a:xfrm>
            <a:off x="5743925" y="3407166"/>
            <a:ext cx="641034" cy="269779"/>
          </a:xfrm>
          <a:custGeom>
            <a:avLst/>
            <a:gdLst>
              <a:gd name="connsiteX0" fmla="*/ 637624 w 641034"/>
              <a:gd name="connsiteY0" fmla="*/ 177 h 269779"/>
              <a:gd name="connsiteX1" fmla="*/ 411431 w 641034"/>
              <a:gd name="connsiteY1" fmla="*/ 163807 h 269779"/>
              <a:gd name="connsiteX2" fmla="*/ 247801 w 641034"/>
              <a:gd name="connsiteY2" fmla="*/ 240809 h 269779"/>
              <a:gd name="connsiteX3" fmla="*/ 2357 w 641034"/>
              <a:gd name="connsiteY3" fmla="*/ 269685 h 269779"/>
              <a:gd name="connsiteX4" fmla="*/ 406618 w 641034"/>
              <a:gd name="connsiteY4" fmla="*/ 250434 h 269779"/>
              <a:gd name="connsiteX5" fmla="*/ 151549 w 641034"/>
              <a:gd name="connsiteY5" fmla="*/ 260059 h 269779"/>
              <a:gd name="connsiteX6" fmla="*/ 339241 w 641034"/>
              <a:gd name="connsiteY6" fmla="*/ 183057 h 269779"/>
              <a:gd name="connsiteX7" fmla="*/ 223738 w 641034"/>
              <a:gd name="connsiteY7" fmla="*/ 197495 h 269779"/>
              <a:gd name="connsiteX8" fmla="*/ 637624 w 641034"/>
              <a:gd name="connsiteY8" fmla="*/ 177 h 269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1034" h="269779">
                <a:moveTo>
                  <a:pt x="637624" y="177"/>
                </a:moveTo>
                <a:cubicBezTo>
                  <a:pt x="668906" y="-5438"/>
                  <a:pt x="476401" y="123702"/>
                  <a:pt x="411431" y="163807"/>
                </a:cubicBezTo>
                <a:cubicBezTo>
                  <a:pt x="346461" y="203912"/>
                  <a:pt x="315980" y="223163"/>
                  <a:pt x="247801" y="240809"/>
                </a:cubicBezTo>
                <a:cubicBezTo>
                  <a:pt x="179622" y="258455"/>
                  <a:pt x="-24113" y="268081"/>
                  <a:pt x="2357" y="269685"/>
                </a:cubicBezTo>
                <a:cubicBezTo>
                  <a:pt x="28826" y="271289"/>
                  <a:pt x="381753" y="252038"/>
                  <a:pt x="406618" y="250434"/>
                </a:cubicBezTo>
                <a:cubicBezTo>
                  <a:pt x="431483" y="248830"/>
                  <a:pt x="162778" y="271288"/>
                  <a:pt x="151549" y="260059"/>
                </a:cubicBezTo>
                <a:cubicBezTo>
                  <a:pt x="140320" y="248830"/>
                  <a:pt x="327210" y="193484"/>
                  <a:pt x="339241" y="183057"/>
                </a:cubicBezTo>
                <a:cubicBezTo>
                  <a:pt x="351272" y="172630"/>
                  <a:pt x="175612" y="223965"/>
                  <a:pt x="223738" y="197495"/>
                </a:cubicBezTo>
                <a:cubicBezTo>
                  <a:pt x="271864" y="171025"/>
                  <a:pt x="606342" y="5792"/>
                  <a:pt x="637624" y="177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7" name="フリーフォーム 1216">
            <a:extLst>
              <a:ext uri="{FF2B5EF4-FFF2-40B4-BE49-F238E27FC236}">
                <a16:creationId xmlns:a16="http://schemas.microsoft.com/office/drawing/2014/main" id="{C93CBCDE-5D72-E08C-7702-D857A02065B1}"/>
              </a:ext>
            </a:extLst>
          </p:cNvPr>
          <p:cNvSpPr/>
          <p:nvPr/>
        </p:nvSpPr>
        <p:spPr>
          <a:xfrm>
            <a:off x="4244007" y="4910702"/>
            <a:ext cx="1507035" cy="259135"/>
          </a:xfrm>
          <a:custGeom>
            <a:avLst/>
            <a:gdLst>
              <a:gd name="connsiteX0" fmla="*/ 2 w 1507035"/>
              <a:gd name="connsiteY0" fmla="*/ 101933 h 259135"/>
              <a:gd name="connsiteX1" fmla="*/ 374376 w 1507035"/>
              <a:gd name="connsiteY1" fmla="*/ 88681 h 259135"/>
              <a:gd name="connsiteX2" fmla="*/ 318054 w 1507035"/>
              <a:gd name="connsiteY2" fmla="*/ 88681 h 259135"/>
              <a:gd name="connsiteX3" fmla="*/ 540028 w 1507035"/>
              <a:gd name="connsiteY3" fmla="*/ 15794 h 259135"/>
              <a:gd name="connsiteX4" fmla="*/ 609602 w 1507035"/>
              <a:gd name="connsiteY4" fmla="*/ 2541 h 259135"/>
              <a:gd name="connsiteX5" fmla="*/ 732184 w 1507035"/>
              <a:gd name="connsiteY5" fmla="*/ 52237 h 259135"/>
              <a:gd name="connsiteX6" fmla="*/ 699054 w 1507035"/>
              <a:gd name="connsiteY6" fmla="*/ 12481 h 259135"/>
              <a:gd name="connsiteX7" fmla="*/ 818323 w 1507035"/>
              <a:gd name="connsiteY7" fmla="*/ 15794 h 259135"/>
              <a:gd name="connsiteX8" fmla="*/ 940906 w 1507035"/>
              <a:gd name="connsiteY8" fmla="*/ 55550 h 259135"/>
              <a:gd name="connsiteX9" fmla="*/ 1063489 w 1507035"/>
              <a:gd name="connsiteY9" fmla="*/ 55550 h 259135"/>
              <a:gd name="connsiteX10" fmla="*/ 1003854 w 1507035"/>
              <a:gd name="connsiteY10" fmla="*/ 58863 h 259135"/>
              <a:gd name="connsiteX11" fmla="*/ 1504123 w 1507035"/>
              <a:gd name="connsiteY11" fmla="*/ 101933 h 259135"/>
              <a:gd name="connsiteX12" fmla="*/ 1199323 w 1507035"/>
              <a:gd name="connsiteY12" fmla="*/ 111872 h 259135"/>
              <a:gd name="connsiteX13" fmla="*/ 977350 w 1507035"/>
              <a:gd name="connsiteY13" fmla="*/ 178133 h 259135"/>
              <a:gd name="connsiteX14" fmla="*/ 1189384 w 1507035"/>
              <a:gd name="connsiteY14" fmla="*/ 181446 h 259135"/>
              <a:gd name="connsiteX15" fmla="*/ 496958 w 1507035"/>
              <a:gd name="connsiteY15" fmla="*/ 254333 h 259135"/>
              <a:gd name="connsiteX16" fmla="*/ 533402 w 1507035"/>
              <a:gd name="connsiteY16" fmla="*/ 247707 h 259135"/>
              <a:gd name="connsiteX17" fmla="*/ 182219 w 1507035"/>
              <a:gd name="connsiteY17" fmla="*/ 211263 h 259135"/>
              <a:gd name="connsiteX18" fmla="*/ 381002 w 1507035"/>
              <a:gd name="connsiteY18" fmla="*/ 198011 h 259135"/>
              <a:gd name="connsiteX19" fmla="*/ 2 w 1507035"/>
              <a:gd name="connsiteY19" fmla="*/ 101933 h 259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507035" h="259135">
                <a:moveTo>
                  <a:pt x="2" y="101933"/>
                </a:moveTo>
                <a:cubicBezTo>
                  <a:pt x="-1102" y="83712"/>
                  <a:pt x="321367" y="90890"/>
                  <a:pt x="374376" y="88681"/>
                </a:cubicBezTo>
                <a:cubicBezTo>
                  <a:pt x="427385" y="86472"/>
                  <a:pt x="290445" y="100829"/>
                  <a:pt x="318054" y="88681"/>
                </a:cubicBezTo>
                <a:cubicBezTo>
                  <a:pt x="345663" y="76533"/>
                  <a:pt x="491437" y="30151"/>
                  <a:pt x="540028" y="15794"/>
                </a:cubicBezTo>
                <a:cubicBezTo>
                  <a:pt x="588619" y="1437"/>
                  <a:pt x="577576" y="-3533"/>
                  <a:pt x="609602" y="2541"/>
                </a:cubicBezTo>
                <a:cubicBezTo>
                  <a:pt x="641628" y="8615"/>
                  <a:pt x="717275" y="50580"/>
                  <a:pt x="732184" y="52237"/>
                </a:cubicBezTo>
                <a:cubicBezTo>
                  <a:pt x="747093" y="53894"/>
                  <a:pt x="684698" y="18555"/>
                  <a:pt x="699054" y="12481"/>
                </a:cubicBezTo>
                <a:cubicBezTo>
                  <a:pt x="713411" y="6407"/>
                  <a:pt x="778014" y="8616"/>
                  <a:pt x="818323" y="15794"/>
                </a:cubicBezTo>
                <a:cubicBezTo>
                  <a:pt x="858632" y="22972"/>
                  <a:pt x="900045" y="48924"/>
                  <a:pt x="940906" y="55550"/>
                </a:cubicBezTo>
                <a:cubicBezTo>
                  <a:pt x="981767" y="62176"/>
                  <a:pt x="1052998" y="54998"/>
                  <a:pt x="1063489" y="55550"/>
                </a:cubicBezTo>
                <a:cubicBezTo>
                  <a:pt x="1073980" y="56102"/>
                  <a:pt x="930415" y="51132"/>
                  <a:pt x="1003854" y="58863"/>
                </a:cubicBezTo>
                <a:cubicBezTo>
                  <a:pt x="1077293" y="66593"/>
                  <a:pt x="1471545" y="93098"/>
                  <a:pt x="1504123" y="101933"/>
                </a:cubicBezTo>
                <a:cubicBezTo>
                  <a:pt x="1536701" y="110768"/>
                  <a:pt x="1287118" y="99172"/>
                  <a:pt x="1199323" y="111872"/>
                </a:cubicBezTo>
                <a:cubicBezTo>
                  <a:pt x="1111528" y="124572"/>
                  <a:pt x="979006" y="166537"/>
                  <a:pt x="977350" y="178133"/>
                </a:cubicBezTo>
                <a:cubicBezTo>
                  <a:pt x="975694" y="189729"/>
                  <a:pt x="1269449" y="168746"/>
                  <a:pt x="1189384" y="181446"/>
                </a:cubicBezTo>
                <a:cubicBezTo>
                  <a:pt x="1109319" y="194146"/>
                  <a:pt x="606288" y="243290"/>
                  <a:pt x="496958" y="254333"/>
                </a:cubicBezTo>
                <a:cubicBezTo>
                  <a:pt x="387628" y="265376"/>
                  <a:pt x="585858" y="254885"/>
                  <a:pt x="533402" y="247707"/>
                </a:cubicBezTo>
                <a:cubicBezTo>
                  <a:pt x="480946" y="240529"/>
                  <a:pt x="207619" y="219546"/>
                  <a:pt x="182219" y="211263"/>
                </a:cubicBezTo>
                <a:cubicBezTo>
                  <a:pt x="156819" y="202980"/>
                  <a:pt x="408058" y="215680"/>
                  <a:pt x="381002" y="198011"/>
                </a:cubicBezTo>
                <a:cubicBezTo>
                  <a:pt x="353946" y="180342"/>
                  <a:pt x="1106" y="120154"/>
                  <a:pt x="2" y="101933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8" name="フリーフォーム 1217">
            <a:extLst>
              <a:ext uri="{FF2B5EF4-FFF2-40B4-BE49-F238E27FC236}">
                <a16:creationId xmlns:a16="http://schemas.microsoft.com/office/drawing/2014/main" id="{AC145DB6-4CD9-BD46-D73C-3735E0E48249}"/>
              </a:ext>
            </a:extLst>
          </p:cNvPr>
          <p:cNvSpPr/>
          <p:nvPr/>
        </p:nvSpPr>
        <p:spPr>
          <a:xfrm>
            <a:off x="4340328" y="4965705"/>
            <a:ext cx="1434524" cy="478075"/>
          </a:xfrm>
          <a:custGeom>
            <a:avLst/>
            <a:gdLst>
              <a:gd name="connsiteX0" fmla="*/ 16324 w 1434524"/>
              <a:gd name="connsiteY0" fmla="*/ 7173 h 478075"/>
              <a:gd name="connsiteX1" fmla="*/ 89211 w 1434524"/>
              <a:gd name="connsiteY1" fmla="*/ 30365 h 478075"/>
              <a:gd name="connsiteX2" fmla="*/ 784950 w 1434524"/>
              <a:gd name="connsiteY2" fmla="*/ 89999 h 478075"/>
              <a:gd name="connsiteX3" fmla="*/ 718689 w 1434524"/>
              <a:gd name="connsiteY3" fmla="*/ 83373 h 478075"/>
              <a:gd name="connsiteX4" fmla="*/ 1162637 w 1434524"/>
              <a:gd name="connsiteY4" fmla="*/ 43617 h 478075"/>
              <a:gd name="connsiteX5" fmla="*/ 957229 w 1434524"/>
              <a:gd name="connsiteY5" fmla="*/ 46930 h 478075"/>
              <a:gd name="connsiteX6" fmla="*/ 1430994 w 1434524"/>
              <a:gd name="connsiteY6" fmla="*/ 3860 h 478075"/>
              <a:gd name="connsiteX7" fmla="*/ 1172576 w 1434524"/>
              <a:gd name="connsiteY7" fmla="*/ 99938 h 478075"/>
              <a:gd name="connsiteX8" fmla="*/ 1156011 w 1434524"/>
              <a:gd name="connsiteY8" fmla="*/ 215895 h 478075"/>
              <a:gd name="connsiteX9" fmla="*/ 824707 w 1434524"/>
              <a:gd name="connsiteY9" fmla="*/ 424617 h 478075"/>
              <a:gd name="connsiteX10" fmla="*/ 887655 w 1434524"/>
              <a:gd name="connsiteY10" fmla="*/ 467686 h 478075"/>
              <a:gd name="connsiteX11" fmla="*/ 397324 w 1434524"/>
              <a:gd name="connsiteY11" fmla="*/ 474312 h 478075"/>
              <a:gd name="connsiteX12" fmla="*/ 569602 w 1434524"/>
              <a:gd name="connsiteY12" fmla="*/ 461060 h 478075"/>
              <a:gd name="connsiteX13" fmla="*/ 225046 w 1434524"/>
              <a:gd name="connsiteY13" fmla="*/ 302034 h 478075"/>
              <a:gd name="connsiteX14" fmla="*/ 347629 w 1434524"/>
              <a:gd name="connsiteY14" fmla="*/ 355043 h 478075"/>
              <a:gd name="connsiteX15" fmla="*/ 56081 w 1434524"/>
              <a:gd name="connsiteY15" fmla="*/ 103252 h 478075"/>
              <a:gd name="connsiteX16" fmla="*/ 155472 w 1434524"/>
              <a:gd name="connsiteY16" fmla="*/ 156260 h 478075"/>
              <a:gd name="connsiteX17" fmla="*/ 16324 w 1434524"/>
              <a:gd name="connsiteY17" fmla="*/ 7173 h 478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34524" h="478075">
                <a:moveTo>
                  <a:pt x="16324" y="7173"/>
                </a:moveTo>
                <a:cubicBezTo>
                  <a:pt x="5281" y="-13809"/>
                  <a:pt x="-38893" y="16561"/>
                  <a:pt x="89211" y="30365"/>
                </a:cubicBezTo>
                <a:cubicBezTo>
                  <a:pt x="217315" y="44169"/>
                  <a:pt x="680037" y="81164"/>
                  <a:pt x="784950" y="89999"/>
                </a:cubicBezTo>
                <a:cubicBezTo>
                  <a:pt x="889863" y="98834"/>
                  <a:pt x="655741" y="91103"/>
                  <a:pt x="718689" y="83373"/>
                </a:cubicBezTo>
                <a:cubicBezTo>
                  <a:pt x="781637" y="75643"/>
                  <a:pt x="1122880" y="49691"/>
                  <a:pt x="1162637" y="43617"/>
                </a:cubicBezTo>
                <a:cubicBezTo>
                  <a:pt x="1202394" y="37543"/>
                  <a:pt x="912503" y="53556"/>
                  <a:pt x="957229" y="46930"/>
                </a:cubicBezTo>
                <a:cubicBezTo>
                  <a:pt x="1001955" y="40304"/>
                  <a:pt x="1395103" y="-4975"/>
                  <a:pt x="1430994" y="3860"/>
                </a:cubicBezTo>
                <a:cubicBezTo>
                  <a:pt x="1466885" y="12695"/>
                  <a:pt x="1218406" y="64599"/>
                  <a:pt x="1172576" y="99938"/>
                </a:cubicBezTo>
                <a:cubicBezTo>
                  <a:pt x="1126746" y="135277"/>
                  <a:pt x="1213989" y="161782"/>
                  <a:pt x="1156011" y="215895"/>
                </a:cubicBezTo>
                <a:cubicBezTo>
                  <a:pt x="1098033" y="270008"/>
                  <a:pt x="869433" y="382652"/>
                  <a:pt x="824707" y="424617"/>
                </a:cubicBezTo>
                <a:cubicBezTo>
                  <a:pt x="779981" y="466582"/>
                  <a:pt x="958886" y="459404"/>
                  <a:pt x="887655" y="467686"/>
                </a:cubicBezTo>
                <a:cubicBezTo>
                  <a:pt x="816425" y="475969"/>
                  <a:pt x="450333" y="475416"/>
                  <a:pt x="397324" y="474312"/>
                </a:cubicBezTo>
                <a:cubicBezTo>
                  <a:pt x="344315" y="473208"/>
                  <a:pt x="598315" y="489773"/>
                  <a:pt x="569602" y="461060"/>
                </a:cubicBezTo>
                <a:cubicBezTo>
                  <a:pt x="540889" y="432347"/>
                  <a:pt x="262041" y="319703"/>
                  <a:pt x="225046" y="302034"/>
                </a:cubicBezTo>
                <a:cubicBezTo>
                  <a:pt x="188051" y="284365"/>
                  <a:pt x="375790" y="388173"/>
                  <a:pt x="347629" y="355043"/>
                </a:cubicBezTo>
                <a:cubicBezTo>
                  <a:pt x="319468" y="321913"/>
                  <a:pt x="88107" y="136382"/>
                  <a:pt x="56081" y="103252"/>
                </a:cubicBezTo>
                <a:cubicBezTo>
                  <a:pt x="24055" y="70122"/>
                  <a:pt x="159889" y="167303"/>
                  <a:pt x="155472" y="156260"/>
                </a:cubicBezTo>
                <a:cubicBezTo>
                  <a:pt x="151055" y="145217"/>
                  <a:pt x="27367" y="28155"/>
                  <a:pt x="16324" y="7173"/>
                </a:cubicBezTo>
                <a:close/>
              </a:path>
            </a:pathLst>
          </a:cu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9" name="フリーフォーム 1218">
            <a:extLst>
              <a:ext uri="{FF2B5EF4-FFF2-40B4-BE49-F238E27FC236}">
                <a16:creationId xmlns:a16="http://schemas.microsoft.com/office/drawing/2014/main" id="{9729874A-2F3D-4AEB-B084-1359EA431E9D}"/>
              </a:ext>
            </a:extLst>
          </p:cNvPr>
          <p:cNvSpPr/>
          <p:nvPr/>
        </p:nvSpPr>
        <p:spPr>
          <a:xfrm>
            <a:off x="4754217" y="5174858"/>
            <a:ext cx="588489" cy="130450"/>
          </a:xfrm>
          <a:custGeom>
            <a:avLst/>
            <a:gdLst>
              <a:gd name="connsiteX0" fmla="*/ 0 w 588489"/>
              <a:gd name="connsiteY0" fmla="*/ 39872 h 130450"/>
              <a:gd name="connsiteX1" fmla="*/ 374374 w 588489"/>
              <a:gd name="connsiteY1" fmla="*/ 46499 h 130450"/>
              <a:gd name="connsiteX2" fmla="*/ 208722 w 588489"/>
              <a:gd name="connsiteY2" fmla="*/ 79629 h 130450"/>
              <a:gd name="connsiteX3" fmla="*/ 583096 w 588489"/>
              <a:gd name="connsiteY3" fmla="*/ 116 h 130450"/>
              <a:gd name="connsiteX4" fmla="*/ 430696 w 588489"/>
              <a:gd name="connsiteY4" fmla="*/ 63064 h 130450"/>
              <a:gd name="connsiteX5" fmla="*/ 434009 w 588489"/>
              <a:gd name="connsiteY5" fmla="*/ 112759 h 130450"/>
              <a:gd name="connsiteX6" fmla="*/ 215348 w 588489"/>
              <a:gd name="connsiteY6" fmla="*/ 129325 h 130450"/>
              <a:gd name="connsiteX7" fmla="*/ 351183 w 588489"/>
              <a:gd name="connsiteY7" fmla="*/ 119385 h 130450"/>
              <a:gd name="connsiteX8" fmla="*/ 0 w 588489"/>
              <a:gd name="connsiteY8" fmla="*/ 39872 h 130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8489" h="130450">
                <a:moveTo>
                  <a:pt x="0" y="39872"/>
                </a:moveTo>
                <a:cubicBezTo>
                  <a:pt x="169793" y="39872"/>
                  <a:pt x="339587" y="39873"/>
                  <a:pt x="374374" y="46499"/>
                </a:cubicBezTo>
                <a:lnTo>
                  <a:pt x="208722" y="79629"/>
                </a:lnTo>
                <a:cubicBezTo>
                  <a:pt x="243509" y="71899"/>
                  <a:pt x="546100" y="2877"/>
                  <a:pt x="583096" y="116"/>
                </a:cubicBezTo>
                <a:cubicBezTo>
                  <a:pt x="620092" y="-2645"/>
                  <a:pt x="455544" y="44290"/>
                  <a:pt x="430696" y="63064"/>
                </a:cubicBezTo>
                <a:cubicBezTo>
                  <a:pt x="405848" y="81838"/>
                  <a:pt x="469900" y="101716"/>
                  <a:pt x="434009" y="112759"/>
                </a:cubicBezTo>
                <a:cubicBezTo>
                  <a:pt x="398118" y="123803"/>
                  <a:pt x="215348" y="129325"/>
                  <a:pt x="215348" y="129325"/>
                </a:cubicBezTo>
                <a:cubicBezTo>
                  <a:pt x="201544" y="130429"/>
                  <a:pt x="380448" y="133742"/>
                  <a:pt x="351183" y="119385"/>
                </a:cubicBezTo>
                <a:cubicBezTo>
                  <a:pt x="321918" y="105028"/>
                  <a:pt x="180837" y="74106"/>
                  <a:pt x="0" y="398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0" name="フリーフォーム 1219">
            <a:extLst>
              <a:ext uri="{FF2B5EF4-FFF2-40B4-BE49-F238E27FC236}">
                <a16:creationId xmlns:a16="http://schemas.microsoft.com/office/drawing/2014/main" id="{76DB3423-A564-E06D-BC6B-D7E3095751FA}"/>
              </a:ext>
            </a:extLst>
          </p:cNvPr>
          <p:cNvSpPr/>
          <p:nvPr/>
        </p:nvSpPr>
        <p:spPr>
          <a:xfrm>
            <a:off x="6507025" y="4524947"/>
            <a:ext cx="308990" cy="761009"/>
          </a:xfrm>
          <a:custGeom>
            <a:avLst/>
            <a:gdLst>
              <a:gd name="connsiteX0" fmla="*/ 307063 w 308990"/>
              <a:gd name="connsiteY0" fmla="*/ 558 h 761009"/>
              <a:gd name="connsiteX1" fmla="*/ 198575 w 308990"/>
              <a:gd name="connsiteY1" fmla="*/ 269195 h 761009"/>
              <a:gd name="connsiteX2" fmla="*/ 53924 w 308990"/>
              <a:gd name="connsiteY2" fmla="*/ 723812 h 761009"/>
              <a:gd name="connsiteX3" fmla="*/ 48758 w 308990"/>
              <a:gd name="connsiteY3" fmla="*/ 517168 h 761009"/>
              <a:gd name="connsiteX4" fmla="*/ 2263 w 308990"/>
              <a:gd name="connsiteY4" fmla="*/ 759975 h 761009"/>
              <a:gd name="connsiteX5" fmla="*/ 12595 w 308990"/>
              <a:gd name="connsiteY5" fmla="*/ 439677 h 761009"/>
              <a:gd name="connsiteX6" fmla="*/ 59090 w 308990"/>
              <a:gd name="connsiteY6" fmla="*/ 129711 h 761009"/>
              <a:gd name="connsiteX7" fmla="*/ 22928 w 308990"/>
              <a:gd name="connsiteY7" fmla="*/ 759975 h 761009"/>
              <a:gd name="connsiteX8" fmla="*/ 141748 w 308990"/>
              <a:gd name="connsiteY8" fmla="*/ 279528 h 761009"/>
              <a:gd name="connsiteX9" fmla="*/ 105585 w 308990"/>
              <a:gd name="connsiteY9" fmla="*/ 336355 h 761009"/>
              <a:gd name="connsiteX10" fmla="*/ 307063 w 308990"/>
              <a:gd name="connsiteY10" fmla="*/ 558 h 76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8990" h="761009">
                <a:moveTo>
                  <a:pt x="307063" y="558"/>
                </a:moveTo>
                <a:cubicBezTo>
                  <a:pt x="322561" y="-10635"/>
                  <a:pt x="240765" y="148653"/>
                  <a:pt x="198575" y="269195"/>
                </a:cubicBezTo>
                <a:cubicBezTo>
                  <a:pt x="156385" y="389737"/>
                  <a:pt x="78893" y="682483"/>
                  <a:pt x="53924" y="723812"/>
                </a:cubicBezTo>
                <a:cubicBezTo>
                  <a:pt x="28955" y="765141"/>
                  <a:pt x="57368" y="511141"/>
                  <a:pt x="48758" y="517168"/>
                </a:cubicBezTo>
                <a:cubicBezTo>
                  <a:pt x="40148" y="523195"/>
                  <a:pt x="8290" y="772890"/>
                  <a:pt x="2263" y="759975"/>
                </a:cubicBezTo>
                <a:cubicBezTo>
                  <a:pt x="-3764" y="747060"/>
                  <a:pt x="3124" y="544721"/>
                  <a:pt x="12595" y="439677"/>
                </a:cubicBezTo>
                <a:cubicBezTo>
                  <a:pt x="22066" y="334633"/>
                  <a:pt x="57368" y="76328"/>
                  <a:pt x="59090" y="129711"/>
                </a:cubicBezTo>
                <a:cubicBezTo>
                  <a:pt x="60812" y="183094"/>
                  <a:pt x="9152" y="735006"/>
                  <a:pt x="22928" y="759975"/>
                </a:cubicBezTo>
                <a:cubicBezTo>
                  <a:pt x="36704" y="784945"/>
                  <a:pt x="127972" y="350131"/>
                  <a:pt x="141748" y="279528"/>
                </a:cubicBezTo>
                <a:cubicBezTo>
                  <a:pt x="155524" y="208925"/>
                  <a:pt x="82338" y="377684"/>
                  <a:pt x="105585" y="336355"/>
                </a:cubicBezTo>
                <a:cubicBezTo>
                  <a:pt x="128832" y="295026"/>
                  <a:pt x="291565" y="11751"/>
                  <a:pt x="307063" y="55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1" name="フリーフォーム 1220">
            <a:extLst>
              <a:ext uri="{FF2B5EF4-FFF2-40B4-BE49-F238E27FC236}">
                <a16:creationId xmlns:a16="http://schemas.microsoft.com/office/drawing/2014/main" id="{3710604A-12C3-B3A5-B249-E3A2C1372B92}"/>
              </a:ext>
            </a:extLst>
          </p:cNvPr>
          <p:cNvSpPr/>
          <p:nvPr/>
        </p:nvSpPr>
        <p:spPr>
          <a:xfrm>
            <a:off x="6183437" y="4935947"/>
            <a:ext cx="291029" cy="969469"/>
          </a:xfrm>
          <a:custGeom>
            <a:avLst/>
            <a:gdLst>
              <a:gd name="connsiteX0" fmla="*/ 279356 w 291029"/>
              <a:gd name="connsiteY0" fmla="*/ 23511 h 969469"/>
              <a:gd name="connsiteX1" fmla="*/ 103709 w 291029"/>
              <a:gd name="connsiteY1" fmla="*/ 416134 h 969469"/>
              <a:gd name="connsiteX2" fmla="*/ 124373 w 291029"/>
              <a:gd name="connsiteY2" fmla="*/ 307646 h 969469"/>
              <a:gd name="connsiteX3" fmla="*/ 21051 w 291029"/>
              <a:gd name="connsiteY3" fmla="*/ 658941 h 969469"/>
              <a:gd name="connsiteX4" fmla="*/ 10719 w 291029"/>
              <a:gd name="connsiteY4" fmla="*/ 509124 h 969469"/>
              <a:gd name="connsiteX5" fmla="*/ 5553 w 291029"/>
              <a:gd name="connsiteY5" fmla="*/ 968907 h 969469"/>
              <a:gd name="connsiteX6" fmla="*/ 5553 w 291029"/>
              <a:gd name="connsiteY6" fmla="*/ 596948 h 969469"/>
              <a:gd name="connsiteX7" fmla="*/ 77878 w 291029"/>
              <a:gd name="connsiteY7" fmla="*/ 297314 h 969469"/>
              <a:gd name="connsiteX8" fmla="*/ 26217 w 291029"/>
              <a:gd name="connsiteY8" fmla="*/ 343809 h 969469"/>
              <a:gd name="connsiteX9" fmla="*/ 248360 w 291029"/>
              <a:gd name="connsiteY9" fmla="*/ 75172 h 969469"/>
              <a:gd name="connsiteX10" fmla="*/ 279356 w 291029"/>
              <a:gd name="connsiteY10" fmla="*/ 23511 h 969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1029" h="969469">
                <a:moveTo>
                  <a:pt x="279356" y="23511"/>
                </a:moveTo>
                <a:cubicBezTo>
                  <a:pt x="255248" y="80338"/>
                  <a:pt x="129539" y="368778"/>
                  <a:pt x="103709" y="416134"/>
                </a:cubicBezTo>
                <a:cubicBezTo>
                  <a:pt x="77879" y="463490"/>
                  <a:pt x="138149" y="267178"/>
                  <a:pt x="124373" y="307646"/>
                </a:cubicBezTo>
                <a:cubicBezTo>
                  <a:pt x="110597" y="348114"/>
                  <a:pt x="39993" y="625361"/>
                  <a:pt x="21051" y="658941"/>
                </a:cubicBezTo>
                <a:cubicBezTo>
                  <a:pt x="2109" y="692521"/>
                  <a:pt x="13302" y="457463"/>
                  <a:pt x="10719" y="509124"/>
                </a:cubicBezTo>
                <a:cubicBezTo>
                  <a:pt x="8136" y="560785"/>
                  <a:pt x="6414" y="954270"/>
                  <a:pt x="5553" y="968907"/>
                </a:cubicBezTo>
                <a:cubicBezTo>
                  <a:pt x="4692" y="983544"/>
                  <a:pt x="-6501" y="708880"/>
                  <a:pt x="5553" y="596948"/>
                </a:cubicBezTo>
                <a:cubicBezTo>
                  <a:pt x="17607" y="485016"/>
                  <a:pt x="74434" y="339504"/>
                  <a:pt x="77878" y="297314"/>
                </a:cubicBezTo>
                <a:cubicBezTo>
                  <a:pt x="81322" y="255124"/>
                  <a:pt x="-2197" y="380833"/>
                  <a:pt x="26217" y="343809"/>
                </a:cubicBezTo>
                <a:cubicBezTo>
                  <a:pt x="54631" y="306785"/>
                  <a:pt x="207892" y="125972"/>
                  <a:pt x="248360" y="75172"/>
                </a:cubicBezTo>
                <a:cubicBezTo>
                  <a:pt x="288828" y="24372"/>
                  <a:pt x="303464" y="-33316"/>
                  <a:pt x="279356" y="23511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2" name="フリーフォーム 1221">
            <a:extLst>
              <a:ext uri="{FF2B5EF4-FFF2-40B4-BE49-F238E27FC236}">
                <a16:creationId xmlns:a16="http://schemas.microsoft.com/office/drawing/2014/main" id="{9F09AFBF-B901-1AEA-33FF-C505BFF92A6A}"/>
              </a:ext>
            </a:extLst>
          </p:cNvPr>
          <p:cNvSpPr/>
          <p:nvPr/>
        </p:nvSpPr>
        <p:spPr>
          <a:xfrm>
            <a:off x="3407244" y="4540685"/>
            <a:ext cx="487244" cy="1124197"/>
          </a:xfrm>
          <a:custGeom>
            <a:avLst/>
            <a:gdLst>
              <a:gd name="connsiteX0" fmla="*/ 2383 w 487244"/>
              <a:gd name="connsiteY0" fmla="*/ 318 h 1124197"/>
              <a:gd name="connsiteX1" fmla="*/ 364010 w 487244"/>
              <a:gd name="connsiteY1" fmla="*/ 697742 h 1124197"/>
              <a:gd name="connsiteX2" fmla="*/ 271020 w 487244"/>
              <a:gd name="connsiteY2" fmla="*/ 532427 h 1124197"/>
              <a:gd name="connsiteX3" fmla="*/ 482831 w 487244"/>
              <a:gd name="connsiteY3" fmla="*/ 1121362 h 1124197"/>
              <a:gd name="connsiteX4" fmla="*/ 400173 w 487244"/>
              <a:gd name="connsiteY4" fmla="*/ 770068 h 1124197"/>
              <a:gd name="connsiteX5" fmla="*/ 229692 w 487244"/>
              <a:gd name="connsiteY5" fmla="*/ 1105864 h 1124197"/>
              <a:gd name="connsiteX6" fmla="*/ 307183 w 487244"/>
              <a:gd name="connsiteY6" fmla="*/ 888888 h 1124197"/>
              <a:gd name="connsiteX7" fmla="*/ 157366 w 487244"/>
              <a:gd name="connsiteY7" fmla="*/ 429105 h 1124197"/>
              <a:gd name="connsiteX8" fmla="*/ 203861 w 487244"/>
              <a:gd name="connsiteY8" fmla="*/ 604752 h 1124197"/>
              <a:gd name="connsiteX9" fmla="*/ 2383 w 487244"/>
              <a:gd name="connsiteY9" fmla="*/ 318 h 1124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7244" h="1124197">
                <a:moveTo>
                  <a:pt x="2383" y="318"/>
                </a:moveTo>
                <a:cubicBezTo>
                  <a:pt x="29074" y="15816"/>
                  <a:pt x="319237" y="609057"/>
                  <a:pt x="364010" y="697742"/>
                </a:cubicBezTo>
                <a:cubicBezTo>
                  <a:pt x="408783" y="786427"/>
                  <a:pt x="251217" y="461824"/>
                  <a:pt x="271020" y="532427"/>
                </a:cubicBezTo>
                <a:cubicBezTo>
                  <a:pt x="290824" y="603030"/>
                  <a:pt x="461305" y="1081755"/>
                  <a:pt x="482831" y="1121362"/>
                </a:cubicBezTo>
                <a:cubicBezTo>
                  <a:pt x="504357" y="1160969"/>
                  <a:pt x="442363" y="772651"/>
                  <a:pt x="400173" y="770068"/>
                </a:cubicBezTo>
                <a:cubicBezTo>
                  <a:pt x="357983" y="767485"/>
                  <a:pt x="245190" y="1086061"/>
                  <a:pt x="229692" y="1105864"/>
                </a:cubicBezTo>
                <a:cubicBezTo>
                  <a:pt x="214194" y="1125667"/>
                  <a:pt x="319237" y="1001681"/>
                  <a:pt x="307183" y="888888"/>
                </a:cubicBezTo>
                <a:cubicBezTo>
                  <a:pt x="295129" y="776095"/>
                  <a:pt x="174586" y="476461"/>
                  <a:pt x="157366" y="429105"/>
                </a:cubicBezTo>
                <a:cubicBezTo>
                  <a:pt x="140146" y="381749"/>
                  <a:pt x="226247" y="670189"/>
                  <a:pt x="203861" y="604752"/>
                </a:cubicBezTo>
                <a:cubicBezTo>
                  <a:pt x="181475" y="539315"/>
                  <a:pt x="-24308" y="-15180"/>
                  <a:pt x="2383" y="31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3" name="フリーフォーム 1222">
            <a:extLst>
              <a:ext uri="{FF2B5EF4-FFF2-40B4-BE49-F238E27FC236}">
                <a16:creationId xmlns:a16="http://schemas.microsoft.com/office/drawing/2014/main" id="{C33D3432-C375-8437-3CE3-19F5BD321BCA}"/>
              </a:ext>
            </a:extLst>
          </p:cNvPr>
          <p:cNvSpPr/>
          <p:nvPr/>
        </p:nvSpPr>
        <p:spPr>
          <a:xfrm>
            <a:off x="3010591" y="4556393"/>
            <a:ext cx="308878" cy="1273658"/>
          </a:xfrm>
          <a:custGeom>
            <a:avLst/>
            <a:gdLst>
              <a:gd name="connsiteX0" fmla="*/ 218223 w 308878"/>
              <a:gd name="connsiteY0" fmla="*/ 109 h 1273658"/>
              <a:gd name="connsiteX1" fmla="*/ 300880 w 308878"/>
              <a:gd name="connsiteY1" fmla="*/ 558048 h 1273658"/>
              <a:gd name="connsiteX2" fmla="*/ 295714 w 308878"/>
              <a:gd name="connsiteY2" fmla="*/ 428895 h 1273658"/>
              <a:gd name="connsiteX3" fmla="*/ 213056 w 308878"/>
              <a:gd name="connsiteY3" fmla="*/ 754360 h 1273658"/>
              <a:gd name="connsiteX4" fmla="*/ 73572 w 308878"/>
              <a:gd name="connsiteY4" fmla="*/ 1084990 h 1273658"/>
              <a:gd name="connsiteX5" fmla="*/ 1246 w 308878"/>
              <a:gd name="connsiteY5" fmla="*/ 1270970 h 1273658"/>
              <a:gd name="connsiteX6" fmla="*/ 130399 w 308878"/>
              <a:gd name="connsiteY6" fmla="*/ 950671 h 1273658"/>
              <a:gd name="connsiteX7" fmla="*/ 285382 w 308878"/>
              <a:gd name="connsiteY7" fmla="*/ 645871 h 1273658"/>
              <a:gd name="connsiteX8" fmla="*/ 295714 w 308878"/>
              <a:gd name="connsiteY8" fmla="*/ 511553 h 1273658"/>
              <a:gd name="connsiteX9" fmla="*/ 218223 w 308878"/>
              <a:gd name="connsiteY9" fmla="*/ 109 h 127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8878" h="1273658">
                <a:moveTo>
                  <a:pt x="218223" y="109"/>
                </a:moveTo>
                <a:cubicBezTo>
                  <a:pt x="219084" y="7858"/>
                  <a:pt x="287965" y="486584"/>
                  <a:pt x="300880" y="558048"/>
                </a:cubicBezTo>
                <a:cubicBezTo>
                  <a:pt x="313795" y="629512"/>
                  <a:pt x="310351" y="396176"/>
                  <a:pt x="295714" y="428895"/>
                </a:cubicBezTo>
                <a:cubicBezTo>
                  <a:pt x="281077" y="461614"/>
                  <a:pt x="250080" y="645011"/>
                  <a:pt x="213056" y="754360"/>
                </a:cubicBezTo>
                <a:cubicBezTo>
                  <a:pt x="176032" y="863709"/>
                  <a:pt x="108874" y="998888"/>
                  <a:pt x="73572" y="1084990"/>
                </a:cubicBezTo>
                <a:cubicBezTo>
                  <a:pt x="38270" y="1171092"/>
                  <a:pt x="-8225" y="1293356"/>
                  <a:pt x="1246" y="1270970"/>
                </a:cubicBezTo>
                <a:cubicBezTo>
                  <a:pt x="10717" y="1248584"/>
                  <a:pt x="83043" y="1054854"/>
                  <a:pt x="130399" y="950671"/>
                </a:cubicBezTo>
                <a:cubicBezTo>
                  <a:pt x="177755" y="846488"/>
                  <a:pt x="257830" y="719057"/>
                  <a:pt x="285382" y="645871"/>
                </a:cubicBezTo>
                <a:cubicBezTo>
                  <a:pt x="312935" y="572685"/>
                  <a:pt x="306046" y="625207"/>
                  <a:pt x="295714" y="511553"/>
                </a:cubicBezTo>
                <a:cubicBezTo>
                  <a:pt x="285382" y="397899"/>
                  <a:pt x="217362" y="-7640"/>
                  <a:pt x="218223" y="109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4" name="フリーフォーム 1223">
            <a:extLst>
              <a:ext uri="{FF2B5EF4-FFF2-40B4-BE49-F238E27FC236}">
                <a16:creationId xmlns:a16="http://schemas.microsoft.com/office/drawing/2014/main" id="{0716103F-2FC8-E8E8-6B9C-87F134397274}"/>
              </a:ext>
            </a:extLst>
          </p:cNvPr>
          <p:cNvSpPr/>
          <p:nvPr/>
        </p:nvSpPr>
        <p:spPr>
          <a:xfrm>
            <a:off x="2853772" y="4710560"/>
            <a:ext cx="437070" cy="1181369"/>
          </a:xfrm>
          <a:custGeom>
            <a:avLst/>
            <a:gdLst>
              <a:gd name="connsiteX0" fmla="*/ 437035 w 437070"/>
              <a:gd name="connsiteY0" fmla="*/ 925 h 1181369"/>
              <a:gd name="connsiteX1" fmla="*/ 152899 w 437070"/>
              <a:gd name="connsiteY1" fmla="*/ 305725 h 1181369"/>
              <a:gd name="connsiteX2" fmla="*/ 183896 w 437070"/>
              <a:gd name="connsiteY2" fmla="*/ 264396 h 1181369"/>
              <a:gd name="connsiteX3" fmla="*/ 3082 w 437070"/>
              <a:gd name="connsiteY3" fmla="*/ 734511 h 1181369"/>
              <a:gd name="connsiteX4" fmla="*/ 70242 w 437070"/>
              <a:gd name="connsiteY4" fmla="*/ 615691 h 1181369"/>
              <a:gd name="connsiteX5" fmla="*/ 75408 w 437070"/>
              <a:gd name="connsiteY5" fmla="*/ 925657 h 1181369"/>
              <a:gd name="connsiteX6" fmla="*/ 152899 w 437070"/>
              <a:gd name="connsiteY6" fmla="*/ 1178796 h 1181369"/>
              <a:gd name="connsiteX7" fmla="*/ 90906 w 437070"/>
              <a:gd name="connsiteY7" fmla="*/ 1039311 h 1181369"/>
              <a:gd name="connsiteX8" fmla="*/ 44411 w 437070"/>
              <a:gd name="connsiteY8" fmla="*/ 765508 h 1181369"/>
              <a:gd name="connsiteX9" fmla="*/ 225225 w 437070"/>
              <a:gd name="connsiteY9" fmla="*/ 124911 h 1181369"/>
              <a:gd name="connsiteX10" fmla="*/ 132235 w 437070"/>
              <a:gd name="connsiteY10" fmla="*/ 207569 h 1181369"/>
              <a:gd name="connsiteX11" fmla="*/ 437035 w 437070"/>
              <a:gd name="connsiteY11" fmla="*/ 925 h 118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7070" h="1181369">
                <a:moveTo>
                  <a:pt x="437035" y="925"/>
                </a:moveTo>
                <a:cubicBezTo>
                  <a:pt x="440479" y="17284"/>
                  <a:pt x="195089" y="261813"/>
                  <a:pt x="152899" y="305725"/>
                </a:cubicBezTo>
                <a:cubicBezTo>
                  <a:pt x="110709" y="349637"/>
                  <a:pt x="208865" y="192932"/>
                  <a:pt x="183896" y="264396"/>
                </a:cubicBezTo>
                <a:cubicBezTo>
                  <a:pt x="158927" y="335860"/>
                  <a:pt x="22024" y="675962"/>
                  <a:pt x="3082" y="734511"/>
                </a:cubicBezTo>
                <a:cubicBezTo>
                  <a:pt x="-15860" y="793060"/>
                  <a:pt x="58188" y="583833"/>
                  <a:pt x="70242" y="615691"/>
                </a:cubicBezTo>
                <a:cubicBezTo>
                  <a:pt x="82296" y="647549"/>
                  <a:pt x="61632" y="831806"/>
                  <a:pt x="75408" y="925657"/>
                </a:cubicBezTo>
                <a:cubicBezTo>
                  <a:pt x="89184" y="1019508"/>
                  <a:pt x="150316" y="1159854"/>
                  <a:pt x="152899" y="1178796"/>
                </a:cubicBezTo>
                <a:cubicBezTo>
                  <a:pt x="155482" y="1197738"/>
                  <a:pt x="108987" y="1108192"/>
                  <a:pt x="90906" y="1039311"/>
                </a:cubicBezTo>
                <a:cubicBezTo>
                  <a:pt x="72825" y="970430"/>
                  <a:pt x="22025" y="917908"/>
                  <a:pt x="44411" y="765508"/>
                </a:cubicBezTo>
                <a:cubicBezTo>
                  <a:pt x="66797" y="613108"/>
                  <a:pt x="210588" y="217901"/>
                  <a:pt x="225225" y="124911"/>
                </a:cubicBezTo>
                <a:cubicBezTo>
                  <a:pt x="239862" y="31921"/>
                  <a:pt x="97794" y="224789"/>
                  <a:pt x="132235" y="207569"/>
                </a:cubicBezTo>
                <a:cubicBezTo>
                  <a:pt x="166676" y="190349"/>
                  <a:pt x="433591" y="-15434"/>
                  <a:pt x="437035" y="925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5" name="フリーフォーム 1224">
            <a:extLst>
              <a:ext uri="{FF2B5EF4-FFF2-40B4-BE49-F238E27FC236}">
                <a16:creationId xmlns:a16="http://schemas.microsoft.com/office/drawing/2014/main" id="{7FE491D9-4433-7CAC-D7B6-C304D986623C}"/>
              </a:ext>
            </a:extLst>
          </p:cNvPr>
          <p:cNvSpPr/>
          <p:nvPr/>
        </p:nvSpPr>
        <p:spPr>
          <a:xfrm>
            <a:off x="6678650" y="4583411"/>
            <a:ext cx="200910" cy="1288774"/>
          </a:xfrm>
          <a:custGeom>
            <a:avLst/>
            <a:gdLst>
              <a:gd name="connsiteX0" fmla="*/ 63113 w 200910"/>
              <a:gd name="connsiteY0" fmla="*/ 4087 h 1288774"/>
              <a:gd name="connsiteX1" fmla="*/ 140604 w 200910"/>
              <a:gd name="connsiteY1" fmla="*/ 892657 h 1288774"/>
              <a:gd name="connsiteX2" fmla="*/ 181933 w 200910"/>
              <a:gd name="connsiteY2" fmla="*/ 639518 h 1288774"/>
              <a:gd name="connsiteX3" fmla="*/ 176767 w 200910"/>
              <a:gd name="connsiteY3" fmla="*/ 908155 h 1288774"/>
              <a:gd name="connsiteX4" fmla="*/ 1119 w 200910"/>
              <a:gd name="connsiteY4" fmla="*/ 1280114 h 1288774"/>
              <a:gd name="connsiteX5" fmla="*/ 104442 w 200910"/>
              <a:gd name="connsiteY5" fmla="*/ 1099301 h 1288774"/>
              <a:gd name="connsiteX6" fmla="*/ 161269 w 200910"/>
              <a:gd name="connsiteY6" fmla="*/ 334718 h 1288774"/>
              <a:gd name="connsiteX7" fmla="*/ 197431 w 200910"/>
              <a:gd name="connsiteY7" fmla="*/ 551694 h 1288774"/>
              <a:gd name="connsiteX8" fmla="*/ 63113 w 200910"/>
              <a:gd name="connsiteY8" fmla="*/ 4087 h 128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0910" h="1288774">
                <a:moveTo>
                  <a:pt x="63113" y="4087"/>
                </a:moveTo>
                <a:cubicBezTo>
                  <a:pt x="53642" y="60914"/>
                  <a:pt x="120801" y="786752"/>
                  <a:pt x="140604" y="892657"/>
                </a:cubicBezTo>
                <a:cubicBezTo>
                  <a:pt x="160407" y="998562"/>
                  <a:pt x="175906" y="636935"/>
                  <a:pt x="181933" y="639518"/>
                </a:cubicBezTo>
                <a:cubicBezTo>
                  <a:pt x="187960" y="642101"/>
                  <a:pt x="206903" y="801389"/>
                  <a:pt x="176767" y="908155"/>
                </a:cubicBezTo>
                <a:cubicBezTo>
                  <a:pt x="146631" y="1014921"/>
                  <a:pt x="13173" y="1248256"/>
                  <a:pt x="1119" y="1280114"/>
                </a:cubicBezTo>
                <a:cubicBezTo>
                  <a:pt x="-10935" y="1311972"/>
                  <a:pt x="77750" y="1256867"/>
                  <a:pt x="104442" y="1099301"/>
                </a:cubicBezTo>
                <a:cubicBezTo>
                  <a:pt x="131134" y="941735"/>
                  <a:pt x="145771" y="425986"/>
                  <a:pt x="161269" y="334718"/>
                </a:cubicBezTo>
                <a:cubicBezTo>
                  <a:pt x="176767" y="243450"/>
                  <a:pt x="212068" y="602494"/>
                  <a:pt x="197431" y="551694"/>
                </a:cubicBezTo>
                <a:cubicBezTo>
                  <a:pt x="182794" y="500894"/>
                  <a:pt x="72584" y="-52740"/>
                  <a:pt x="63113" y="4087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6" name="フリーフォーム 1225">
            <a:extLst>
              <a:ext uri="{FF2B5EF4-FFF2-40B4-BE49-F238E27FC236}">
                <a16:creationId xmlns:a16="http://schemas.microsoft.com/office/drawing/2014/main" id="{40FA82F6-6008-20CB-8CFB-955B576C923D}"/>
              </a:ext>
            </a:extLst>
          </p:cNvPr>
          <p:cNvSpPr/>
          <p:nvPr/>
        </p:nvSpPr>
        <p:spPr>
          <a:xfrm>
            <a:off x="6710427" y="4765584"/>
            <a:ext cx="68521" cy="600580"/>
          </a:xfrm>
          <a:custGeom>
            <a:avLst/>
            <a:gdLst>
              <a:gd name="connsiteX0" fmla="*/ 339 w 68521"/>
              <a:gd name="connsiteY0" fmla="*/ 2728 h 600580"/>
              <a:gd name="connsiteX1" fmla="*/ 41668 w 68521"/>
              <a:gd name="connsiteY1" fmla="*/ 596830 h 600580"/>
              <a:gd name="connsiteX2" fmla="*/ 46834 w 68521"/>
              <a:gd name="connsiteY2" fmla="*/ 261033 h 600580"/>
              <a:gd name="connsiteX3" fmla="*/ 67498 w 68521"/>
              <a:gd name="connsiteY3" fmla="*/ 369521 h 600580"/>
              <a:gd name="connsiteX4" fmla="*/ 339 w 68521"/>
              <a:gd name="connsiteY4" fmla="*/ 2728 h 600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21" h="600580">
                <a:moveTo>
                  <a:pt x="339" y="2728"/>
                </a:moveTo>
                <a:cubicBezTo>
                  <a:pt x="-3966" y="40613"/>
                  <a:pt x="33919" y="553779"/>
                  <a:pt x="41668" y="596830"/>
                </a:cubicBezTo>
                <a:cubicBezTo>
                  <a:pt x="49417" y="639881"/>
                  <a:pt x="42529" y="298918"/>
                  <a:pt x="46834" y="261033"/>
                </a:cubicBezTo>
                <a:cubicBezTo>
                  <a:pt x="51139" y="223148"/>
                  <a:pt x="73525" y="405684"/>
                  <a:pt x="67498" y="369521"/>
                </a:cubicBezTo>
                <a:cubicBezTo>
                  <a:pt x="61471" y="333358"/>
                  <a:pt x="4644" y="-35157"/>
                  <a:pt x="339" y="272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7" name="フリーフォーム 1226">
            <a:extLst>
              <a:ext uri="{FF2B5EF4-FFF2-40B4-BE49-F238E27FC236}">
                <a16:creationId xmlns:a16="http://schemas.microsoft.com/office/drawing/2014/main" id="{D6C9A822-9943-4ACC-A323-7D257AE6434F}"/>
              </a:ext>
            </a:extLst>
          </p:cNvPr>
          <p:cNvSpPr/>
          <p:nvPr/>
        </p:nvSpPr>
        <p:spPr>
          <a:xfrm>
            <a:off x="6565735" y="4544559"/>
            <a:ext cx="190205" cy="1387496"/>
          </a:xfrm>
          <a:custGeom>
            <a:avLst/>
            <a:gdLst>
              <a:gd name="connsiteX0" fmla="*/ 181194 w 190205"/>
              <a:gd name="connsiteY0" fmla="*/ 58438 h 1387496"/>
              <a:gd name="connsiteX1" fmla="*/ 77872 w 190205"/>
              <a:gd name="connsiteY1" fmla="*/ 786858 h 1387496"/>
              <a:gd name="connsiteX2" fmla="*/ 88204 w 190205"/>
              <a:gd name="connsiteY2" fmla="*/ 626709 h 1387496"/>
              <a:gd name="connsiteX3" fmla="*/ 88204 w 190205"/>
              <a:gd name="connsiteY3" fmla="*/ 1003834 h 1387496"/>
              <a:gd name="connsiteX4" fmla="*/ 57207 w 190205"/>
              <a:gd name="connsiteY4" fmla="*/ 864349 h 1387496"/>
              <a:gd name="connsiteX5" fmla="*/ 170862 w 190205"/>
              <a:gd name="connsiteY5" fmla="*/ 1375794 h 1387496"/>
              <a:gd name="connsiteX6" fmla="*/ 83038 w 190205"/>
              <a:gd name="connsiteY6" fmla="*/ 1205312 h 1387496"/>
              <a:gd name="connsiteX7" fmla="*/ 380 w 190205"/>
              <a:gd name="connsiteY7" fmla="*/ 1003834 h 1387496"/>
              <a:gd name="connsiteX8" fmla="*/ 52041 w 190205"/>
              <a:gd name="connsiteY8" fmla="*/ 647373 h 1387496"/>
              <a:gd name="connsiteX9" fmla="*/ 46875 w 190205"/>
              <a:gd name="connsiteY9" fmla="*/ 621543 h 1387496"/>
              <a:gd name="connsiteX10" fmla="*/ 170862 w 190205"/>
              <a:gd name="connsiteY10" fmla="*/ 110099 h 1387496"/>
              <a:gd name="connsiteX11" fmla="*/ 181194 w 190205"/>
              <a:gd name="connsiteY11" fmla="*/ 58438 h 1387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0205" h="1387496">
                <a:moveTo>
                  <a:pt x="181194" y="58438"/>
                </a:moveTo>
                <a:cubicBezTo>
                  <a:pt x="165696" y="171231"/>
                  <a:pt x="93370" y="692146"/>
                  <a:pt x="77872" y="786858"/>
                </a:cubicBezTo>
                <a:cubicBezTo>
                  <a:pt x="62374" y="881570"/>
                  <a:pt x="86482" y="590546"/>
                  <a:pt x="88204" y="626709"/>
                </a:cubicBezTo>
                <a:cubicBezTo>
                  <a:pt x="89926" y="662872"/>
                  <a:pt x="93370" y="964227"/>
                  <a:pt x="88204" y="1003834"/>
                </a:cubicBezTo>
                <a:cubicBezTo>
                  <a:pt x="83038" y="1043441"/>
                  <a:pt x="57207" y="864349"/>
                  <a:pt x="57207" y="864349"/>
                </a:cubicBezTo>
                <a:cubicBezTo>
                  <a:pt x="70983" y="926342"/>
                  <a:pt x="166557" y="1318967"/>
                  <a:pt x="170862" y="1375794"/>
                </a:cubicBezTo>
                <a:cubicBezTo>
                  <a:pt x="175167" y="1432621"/>
                  <a:pt x="111452" y="1267305"/>
                  <a:pt x="83038" y="1205312"/>
                </a:cubicBezTo>
                <a:cubicBezTo>
                  <a:pt x="54624" y="1143319"/>
                  <a:pt x="5546" y="1096824"/>
                  <a:pt x="380" y="1003834"/>
                </a:cubicBezTo>
                <a:cubicBezTo>
                  <a:pt x="-4786" y="910844"/>
                  <a:pt x="44292" y="711088"/>
                  <a:pt x="52041" y="647373"/>
                </a:cubicBezTo>
                <a:cubicBezTo>
                  <a:pt x="59790" y="583658"/>
                  <a:pt x="27072" y="711089"/>
                  <a:pt x="46875" y="621543"/>
                </a:cubicBezTo>
                <a:cubicBezTo>
                  <a:pt x="66678" y="531997"/>
                  <a:pt x="150197" y="205672"/>
                  <a:pt x="170862" y="110099"/>
                </a:cubicBezTo>
                <a:cubicBezTo>
                  <a:pt x="191527" y="14526"/>
                  <a:pt x="196692" y="-54355"/>
                  <a:pt x="181194" y="58438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8" name="フリーフォーム 1227">
            <a:extLst>
              <a:ext uri="{FF2B5EF4-FFF2-40B4-BE49-F238E27FC236}">
                <a16:creationId xmlns:a16="http://schemas.microsoft.com/office/drawing/2014/main" id="{24DE839A-647D-01B1-1297-3ACD3E22D62E}"/>
              </a:ext>
            </a:extLst>
          </p:cNvPr>
          <p:cNvSpPr/>
          <p:nvPr/>
        </p:nvSpPr>
        <p:spPr>
          <a:xfrm>
            <a:off x="3295267" y="2873853"/>
            <a:ext cx="639326" cy="2400353"/>
          </a:xfrm>
          <a:custGeom>
            <a:avLst/>
            <a:gdLst>
              <a:gd name="connsiteX0" fmla="*/ 222848 w 639326"/>
              <a:gd name="connsiteY0" fmla="*/ 8832 h 2400353"/>
              <a:gd name="connsiteX1" fmla="*/ 197018 w 639326"/>
              <a:gd name="connsiteY1" fmla="*/ 1026554 h 2400353"/>
              <a:gd name="connsiteX2" fmla="*/ 150523 w 639326"/>
              <a:gd name="connsiteY2" fmla="*/ 912900 h 2400353"/>
              <a:gd name="connsiteX3" fmla="*/ 295174 w 639326"/>
              <a:gd name="connsiteY3" fmla="*/ 1806635 h 2400353"/>
              <a:gd name="connsiteX4" fmla="*/ 295174 w 639326"/>
              <a:gd name="connsiteY4" fmla="*/ 1687815 h 2400353"/>
              <a:gd name="connsiteX5" fmla="*/ 636136 w 639326"/>
              <a:gd name="connsiteY5" fmla="*/ 2390405 h 2400353"/>
              <a:gd name="connsiteX6" fmla="*/ 439825 w 639326"/>
              <a:gd name="connsiteY6" fmla="*/ 2028778 h 2400353"/>
              <a:gd name="connsiteX7" fmla="*/ 16204 w 639326"/>
              <a:gd name="connsiteY7" fmla="*/ 1052384 h 2400353"/>
              <a:gd name="connsiteX8" fmla="*/ 88530 w 639326"/>
              <a:gd name="connsiteY8" fmla="*/ 1145374 h 2400353"/>
              <a:gd name="connsiteX9" fmla="*/ 93696 w 639326"/>
              <a:gd name="connsiteY9" fmla="*/ 334296 h 2400353"/>
              <a:gd name="connsiteX10" fmla="*/ 57533 w 639326"/>
              <a:gd name="connsiteY10" fmla="*/ 520276 h 2400353"/>
              <a:gd name="connsiteX11" fmla="*/ 222848 w 639326"/>
              <a:gd name="connsiteY11" fmla="*/ 8832 h 2400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39326" h="2400353">
                <a:moveTo>
                  <a:pt x="222848" y="8832"/>
                </a:moveTo>
                <a:cubicBezTo>
                  <a:pt x="246096" y="93212"/>
                  <a:pt x="209072" y="875876"/>
                  <a:pt x="197018" y="1026554"/>
                </a:cubicBezTo>
                <a:cubicBezTo>
                  <a:pt x="184964" y="1177232"/>
                  <a:pt x="134164" y="782887"/>
                  <a:pt x="150523" y="912900"/>
                </a:cubicBezTo>
                <a:cubicBezTo>
                  <a:pt x="166882" y="1042913"/>
                  <a:pt x="271066" y="1677483"/>
                  <a:pt x="295174" y="1806635"/>
                </a:cubicBezTo>
                <a:cubicBezTo>
                  <a:pt x="319282" y="1935787"/>
                  <a:pt x="238347" y="1590520"/>
                  <a:pt x="295174" y="1687815"/>
                </a:cubicBezTo>
                <a:cubicBezTo>
                  <a:pt x="352001" y="1785110"/>
                  <a:pt x="612028" y="2333578"/>
                  <a:pt x="636136" y="2390405"/>
                </a:cubicBezTo>
                <a:cubicBezTo>
                  <a:pt x="660244" y="2447232"/>
                  <a:pt x="543147" y="2251781"/>
                  <a:pt x="439825" y="2028778"/>
                </a:cubicBezTo>
                <a:cubicBezTo>
                  <a:pt x="336503" y="1805775"/>
                  <a:pt x="74753" y="1199618"/>
                  <a:pt x="16204" y="1052384"/>
                </a:cubicBezTo>
                <a:cubicBezTo>
                  <a:pt x="-42345" y="905150"/>
                  <a:pt x="75615" y="1265055"/>
                  <a:pt x="88530" y="1145374"/>
                </a:cubicBezTo>
                <a:cubicBezTo>
                  <a:pt x="101445" y="1025693"/>
                  <a:pt x="98862" y="438479"/>
                  <a:pt x="93696" y="334296"/>
                </a:cubicBezTo>
                <a:cubicBezTo>
                  <a:pt x="88530" y="230113"/>
                  <a:pt x="34286" y="569354"/>
                  <a:pt x="57533" y="520276"/>
                </a:cubicBezTo>
                <a:cubicBezTo>
                  <a:pt x="80780" y="471198"/>
                  <a:pt x="199600" y="-75548"/>
                  <a:pt x="222848" y="8832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9" name="フリーフォーム 1228">
            <a:extLst>
              <a:ext uri="{FF2B5EF4-FFF2-40B4-BE49-F238E27FC236}">
                <a16:creationId xmlns:a16="http://schemas.microsoft.com/office/drawing/2014/main" id="{57B9B3AD-8D1B-2815-2CD0-D59A1C11075F}"/>
              </a:ext>
            </a:extLst>
          </p:cNvPr>
          <p:cNvSpPr/>
          <p:nvPr/>
        </p:nvSpPr>
        <p:spPr>
          <a:xfrm>
            <a:off x="3481347" y="3246024"/>
            <a:ext cx="736502" cy="2317720"/>
          </a:xfrm>
          <a:custGeom>
            <a:avLst/>
            <a:gdLst>
              <a:gd name="connsiteX0" fmla="*/ 124592 w 736502"/>
              <a:gd name="connsiteY0" fmla="*/ 8620 h 2317720"/>
              <a:gd name="connsiteX1" fmla="*/ 212416 w 736502"/>
              <a:gd name="connsiteY1" fmla="*/ 1052173 h 2317720"/>
              <a:gd name="connsiteX2" fmla="*/ 176253 w 736502"/>
              <a:gd name="connsiteY2" fmla="*/ 861027 h 2317720"/>
              <a:gd name="connsiteX3" fmla="*/ 403561 w 736502"/>
              <a:gd name="connsiteY3" fmla="*/ 1429298 h 2317720"/>
              <a:gd name="connsiteX4" fmla="*/ 372565 w 736502"/>
              <a:gd name="connsiteY4" fmla="*/ 1320810 h 2317720"/>
              <a:gd name="connsiteX5" fmla="*/ 713528 w 736502"/>
              <a:gd name="connsiteY5" fmla="*/ 2261040 h 2317720"/>
              <a:gd name="connsiteX6" fmla="*/ 630870 w 736502"/>
              <a:gd name="connsiteY6" fmla="*/ 2085393 h 2317720"/>
              <a:gd name="connsiteX7" fmla="*/ 31602 w 736502"/>
              <a:gd name="connsiteY7" fmla="*/ 1041840 h 2317720"/>
              <a:gd name="connsiteX8" fmla="*/ 78097 w 736502"/>
              <a:gd name="connsiteY8" fmla="*/ 1248484 h 2317720"/>
              <a:gd name="connsiteX9" fmla="*/ 31602 w 736502"/>
              <a:gd name="connsiteY9" fmla="*/ 390912 h 2317720"/>
              <a:gd name="connsiteX10" fmla="*/ 26436 w 736502"/>
              <a:gd name="connsiteY10" fmla="*/ 545895 h 2317720"/>
              <a:gd name="connsiteX11" fmla="*/ 124592 w 736502"/>
              <a:gd name="connsiteY11" fmla="*/ 8620 h 231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36502" h="2317720">
                <a:moveTo>
                  <a:pt x="124592" y="8620"/>
                </a:moveTo>
                <a:cubicBezTo>
                  <a:pt x="155589" y="93000"/>
                  <a:pt x="203806" y="910105"/>
                  <a:pt x="212416" y="1052173"/>
                </a:cubicBezTo>
                <a:cubicBezTo>
                  <a:pt x="221026" y="1194241"/>
                  <a:pt x="144396" y="798173"/>
                  <a:pt x="176253" y="861027"/>
                </a:cubicBezTo>
                <a:cubicBezTo>
                  <a:pt x="208110" y="923881"/>
                  <a:pt x="370842" y="1352668"/>
                  <a:pt x="403561" y="1429298"/>
                </a:cubicBezTo>
                <a:cubicBezTo>
                  <a:pt x="436280" y="1505928"/>
                  <a:pt x="320904" y="1182186"/>
                  <a:pt x="372565" y="1320810"/>
                </a:cubicBezTo>
                <a:cubicBezTo>
                  <a:pt x="424226" y="1459434"/>
                  <a:pt x="670477" y="2133610"/>
                  <a:pt x="713528" y="2261040"/>
                </a:cubicBezTo>
                <a:cubicBezTo>
                  <a:pt x="756579" y="2388470"/>
                  <a:pt x="744524" y="2288593"/>
                  <a:pt x="630870" y="2085393"/>
                </a:cubicBezTo>
                <a:cubicBezTo>
                  <a:pt x="517216" y="1882193"/>
                  <a:pt x="123731" y="1181325"/>
                  <a:pt x="31602" y="1041840"/>
                </a:cubicBezTo>
                <a:cubicBezTo>
                  <a:pt x="-60527" y="902355"/>
                  <a:pt x="78097" y="1356972"/>
                  <a:pt x="78097" y="1248484"/>
                </a:cubicBezTo>
                <a:cubicBezTo>
                  <a:pt x="78097" y="1139996"/>
                  <a:pt x="40212" y="508010"/>
                  <a:pt x="31602" y="390912"/>
                </a:cubicBezTo>
                <a:cubicBezTo>
                  <a:pt x="22992" y="273814"/>
                  <a:pt x="11799" y="606166"/>
                  <a:pt x="26436" y="545895"/>
                </a:cubicBezTo>
                <a:cubicBezTo>
                  <a:pt x="41073" y="485624"/>
                  <a:pt x="93595" y="-75760"/>
                  <a:pt x="124592" y="8620"/>
                </a:cubicBezTo>
                <a:close/>
              </a:path>
            </a:pathLst>
          </a:cu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0" name="フリーフォーム 1229">
            <a:extLst>
              <a:ext uri="{FF2B5EF4-FFF2-40B4-BE49-F238E27FC236}">
                <a16:creationId xmlns:a16="http://schemas.microsoft.com/office/drawing/2014/main" id="{1FB534D3-1217-F2A2-F896-14FC0C983879}"/>
              </a:ext>
            </a:extLst>
          </p:cNvPr>
          <p:cNvSpPr/>
          <p:nvPr/>
        </p:nvSpPr>
        <p:spPr>
          <a:xfrm>
            <a:off x="6420398" y="3215768"/>
            <a:ext cx="156069" cy="1723353"/>
          </a:xfrm>
          <a:custGeom>
            <a:avLst/>
            <a:gdLst>
              <a:gd name="connsiteX0" fmla="*/ 109555 w 156069"/>
              <a:gd name="connsiteY0" fmla="*/ 2713 h 1723353"/>
              <a:gd name="connsiteX1" fmla="*/ 26897 w 156069"/>
              <a:gd name="connsiteY1" fmla="*/ 1113425 h 1723353"/>
              <a:gd name="connsiteX2" fmla="*/ 63060 w 156069"/>
              <a:gd name="connsiteY2" fmla="*/ 1025601 h 1723353"/>
              <a:gd name="connsiteX3" fmla="*/ 1066 w 156069"/>
              <a:gd name="connsiteY3" fmla="*/ 1717859 h 1723353"/>
              <a:gd name="connsiteX4" fmla="*/ 125053 w 156069"/>
              <a:gd name="connsiteY4" fmla="*/ 591649 h 1723353"/>
              <a:gd name="connsiteX5" fmla="*/ 156049 w 156069"/>
              <a:gd name="connsiteY5" fmla="*/ 793127 h 1723353"/>
              <a:gd name="connsiteX6" fmla="*/ 109555 w 156069"/>
              <a:gd name="connsiteY6" fmla="*/ 2713 h 172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069" h="1723353">
                <a:moveTo>
                  <a:pt x="109555" y="2713"/>
                </a:moveTo>
                <a:cubicBezTo>
                  <a:pt x="88030" y="56096"/>
                  <a:pt x="34646" y="942944"/>
                  <a:pt x="26897" y="1113425"/>
                </a:cubicBezTo>
                <a:cubicBezTo>
                  <a:pt x="19148" y="1283906"/>
                  <a:pt x="67365" y="924862"/>
                  <a:pt x="63060" y="1025601"/>
                </a:cubicBezTo>
                <a:cubicBezTo>
                  <a:pt x="58755" y="1126340"/>
                  <a:pt x="-9266" y="1790184"/>
                  <a:pt x="1066" y="1717859"/>
                </a:cubicBezTo>
                <a:cubicBezTo>
                  <a:pt x="11398" y="1645534"/>
                  <a:pt x="99223" y="745771"/>
                  <a:pt x="125053" y="591649"/>
                </a:cubicBezTo>
                <a:cubicBezTo>
                  <a:pt x="150883" y="437527"/>
                  <a:pt x="155188" y="886117"/>
                  <a:pt x="156049" y="793127"/>
                </a:cubicBezTo>
                <a:cubicBezTo>
                  <a:pt x="156910" y="700137"/>
                  <a:pt x="131080" y="-50670"/>
                  <a:pt x="109555" y="2713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1" name="フリーフォーム 1230">
            <a:extLst>
              <a:ext uri="{FF2B5EF4-FFF2-40B4-BE49-F238E27FC236}">
                <a16:creationId xmlns:a16="http://schemas.microsoft.com/office/drawing/2014/main" id="{ECEDC5D1-42FA-9E2A-2FE3-DC49071101EB}"/>
              </a:ext>
            </a:extLst>
          </p:cNvPr>
          <p:cNvSpPr/>
          <p:nvPr/>
        </p:nvSpPr>
        <p:spPr>
          <a:xfrm>
            <a:off x="5514274" y="4573674"/>
            <a:ext cx="1096849" cy="1091183"/>
          </a:xfrm>
          <a:custGeom>
            <a:avLst/>
            <a:gdLst>
              <a:gd name="connsiteX0" fmla="*/ 1088004 w 1096849"/>
              <a:gd name="connsiteY0" fmla="*/ 18990 h 1091183"/>
              <a:gd name="connsiteX1" fmla="*/ 54784 w 1096849"/>
              <a:gd name="connsiteY1" fmla="*/ 1036712 h 1091183"/>
              <a:gd name="connsiteX2" fmla="*/ 189102 w 1096849"/>
              <a:gd name="connsiteY2" fmla="*/ 892062 h 1091183"/>
              <a:gd name="connsiteX3" fmla="*/ 586892 w 1096849"/>
              <a:gd name="connsiteY3" fmla="*/ 375451 h 1091183"/>
              <a:gd name="connsiteX4" fmla="*/ 276926 w 1096849"/>
              <a:gd name="connsiteY4" fmla="*/ 628590 h 1091183"/>
              <a:gd name="connsiteX5" fmla="*/ 540397 w 1096849"/>
              <a:gd name="connsiteY5" fmla="*/ 390950 h 1091183"/>
              <a:gd name="connsiteX6" fmla="*/ 1088004 w 1096849"/>
              <a:gd name="connsiteY6" fmla="*/ 18990 h 1091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6849" h="1091183">
                <a:moveTo>
                  <a:pt x="1088004" y="18990"/>
                </a:moveTo>
                <a:cubicBezTo>
                  <a:pt x="1007068" y="126617"/>
                  <a:pt x="204601" y="891200"/>
                  <a:pt x="54784" y="1036712"/>
                </a:cubicBezTo>
                <a:cubicBezTo>
                  <a:pt x="-95033" y="1182224"/>
                  <a:pt x="100417" y="1002272"/>
                  <a:pt x="189102" y="892062"/>
                </a:cubicBezTo>
                <a:cubicBezTo>
                  <a:pt x="277787" y="781852"/>
                  <a:pt x="572255" y="419363"/>
                  <a:pt x="586892" y="375451"/>
                </a:cubicBezTo>
                <a:cubicBezTo>
                  <a:pt x="601529" y="331539"/>
                  <a:pt x="284675" y="626007"/>
                  <a:pt x="276926" y="628590"/>
                </a:cubicBezTo>
                <a:cubicBezTo>
                  <a:pt x="269177" y="631173"/>
                  <a:pt x="409522" y="489967"/>
                  <a:pt x="540397" y="390950"/>
                </a:cubicBezTo>
                <a:cubicBezTo>
                  <a:pt x="671271" y="291933"/>
                  <a:pt x="1168940" y="-88637"/>
                  <a:pt x="1088004" y="1899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2" name="フリーフォーム 1231">
            <a:extLst>
              <a:ext uri="{FF2B5EF4-FFF2-40B4-BE49-F238E27FC236}">
                <a16:creationId xmlns:a16="http://schemas.microsoft.com/office/drawing/2014/main" id="{B2CDF71E-782D-0621-128E-6B2E831DBAC3}"/>
              </a:ext>
            </a:extLst>
          </p:cNvPr>
          <p:cNvSpPr/>
          <p:nvPr/>
        </p:nvSpPr>
        <p:spPr>
          <a:xfrm>
            <a:off x="4595180" y="5497827"/>
            <a:ext cx="1110039" cy="399642"/>
          </a:xfrm>
          <a:custGeom>
            <a:avLst/>
            <a:gdLst>
              <a:gd name="connsiteX0" fmla="*/ 7817 w 1110039"/>
              <a:gd name="connsiteY0" fmla="*/ 283041 h 399642"/>
              <a:gd name="connsiteX1" fmla="*/ 1082366 w 1110039"/>
              <a:gd name="connsiteY1" fmla="*/ 4071 h 399642"/>
              <a:gd name="connsiteX2" fmla="*/ 808562 w 1110039"/>
              <a:gd name="connsiteY2" fmla="*/ 117726 h 399642"/>
              <a:gd name="connsiteX3" fmla="*/ 989376 w 1110039"/>
              <a:gd name="connsiteY3" fmla="*/ 128058 h 399642"/>
              <a:gd name="connsiteX4" fmla="*/ 560589 w 1110039"/>
              <a:gd name="connsiteY4" fmla="*/ 386363 h 399642"/>
              <a:gd name="connsiteX5" fmla="*/ 772400 w 1110039"/>
              <a:gd name="connsiteY5" fmla="*/ 360532 h 399642"/>
              <a:gd name="connsiteX6" fmla="*/ 286786 w 1110039"/>
              <a:gd name="connsiteY6" fmla="*/ 345034 h 399642"/>
              <a:gd name="connsiteX7" fmla="*/ 581254 w 1110039"/>
              <a:gd name="connsiteY7" fmla="*/ 200383 h 399642"/>
              <a:gd name="connsiteX8" fmla="*/ 7817 w 1110039"/>
              <a:gd name="connsiteY8" fmla="*/ 283041 h 39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0039" h="399642">
                <a:moveTo>
                  <a:pt x="7817" y="283041"/>
                </a:moveTo>
                <a:cubicBezTo>
                  <a:pt x="91335" y="250322"/>
                  <a:pt x="948909" y="31623"/>
                  <a:pt x="1082366" y="4071"/>
                </a:cubicBezTo>
                <a:cubicBezTo>
                  <a:pt x="1215823" y="-23481"/>
                  <a:pt x="824060" y="97062"/>
                  <a:pt x="808562" y="117726"/>
                </a:cubicBezTo>
                <a:cubicBezTo>
                  <a:pt x="793064" y="138390"/>
                  <a:pt x="1030705" y="83285"/>
                  <a:pt x="989376" y="128058"/>
                </a:cubicBezTo>
                <a:cubicBezTo>
                  <a:pt x="948047" y="172831"/>
                  <a:pt x="596752" y="347617"/>
                  <a:pt x="560589" y="386363"/>
                </a:cubicBezTo>
                <a:cubicBezTo>
                  <a:pt x="524426" y="425109"/>
                  <a:pt x="818034" y="367420"/>
                  <a:pt x="772400" y="360532"/>
                </a:cubicBezTo>
                <a:cubicBezTo>
                  <a:pt x="726766" y="353644"/>
                  <a:pt x="318644" y="371725"/>
                  <a:pt x="286786" y="345034"/>
                </a:cubicBezTo>
                <a:cubicBezTo>
                  <a:pt x="254928" y="318343"/>
                  <a:pt x="626027" y="209854"/>
                  <a:pt x="581254" y="200383"/>
                </a:cubicBezTo>
                <a:cubicBezTo>
                  <a:pt x="536481" y="190912"/>
                  <a:pt x="-75701" y="315760"/>
                  <a:pt x="7817" y="28304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3" name="フリーフォーム 1232">
            <a:extLst>
              <a:ext uri="{FF2B5EF4-FFF2-40B4-BE49-F238E27FC236}">
                <a16:creationId xmlns:a16="http://schemas.microsoft.com/office/drawing/2014/main" id="{C2B1F146-4D50-BFA3-FDC6-A84C03D4F125}"/>
              </a:ext>
            </a:extLst>
          </p:cNvPr>
          <p:cNvSpPr/>
          <p:nvPr/>
        </p:nvSpPr>
        <p:spPr>
          <a:xfrm>
            <a:off x="3487089" y="1606658"/>
            <a:ext cx="1968314" cy="1482970"/>
          </a:xfrm>
          <a:custGeom>
            <a:avLst/>
            <a:gdLst>
              <a:gd name="connsiteX0" fmla="*/ 1968314 w 1968314"/>
              <a:gd name="connsiteY0" fmla="*/ 0 h 1482970"/>
              <a:gd name="connsiteX1" fmla="*/ 490809 w 1968314"/>
              <a:gd name="connsiteY1" fmla="*/ 635430 h 1482970"/>
              <a:gd name="connsiteX2" fmla="*/ 780111 w 1968314"/>
              <a:gd name="connsiteY2" fmla="*/ 557939 h 1482970"/>
              <a:gd name="connsiteX3" fmla="*/ 41358 w 1968314"/>
              <a:gd name="connsiteY3" fmla="*/ 1033220 h 1482970"/>
              <a:gd name="connsiteX4" fmla="*/ 87853 w 1968314"/>
              <a:gd name="connsiteY4" fmla="*/ 1012556 h 1482970"/>
              <a:gd name="connsiteX5" fmla="*/ 36192 w 1968314"/>
              <a:gd name="connsiteY5" fmla="*/ 1482671 h 1482970"/>
              <a:gd name="connsiteX6" fmla="*/ 294497 w 1968314"/>
              <a:gd name="connsiteY6" fmla="*/ 935064 h 1482970"/>
              <a:gd name="connsiteX7" fmla="*/ 666457 w 1968314"/>
              <a:gd name="connsiteY7" fmla="*/ 485613 h 1482970"/>
              <a:gd name="connsiteX8" fmla="*/ 563135 w 1968314"/>
              <a:gd name="connsiteY8" fmla="*/ 516610 h 1482970"/>
              <a:gd name="connsiteX9" fmla="*/ 1968314 w 1968314"/>
              <a:gd name="connsiteY9" fmla="*/ 0 h 1482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68314" h="1482970">
                <a:moveTo>
                  <a:pt x="1968314" y="0"/>
                </a:moveTo>
                <a:lnTo>
                  <a:pt x="490809" y="635430"/>
                </a:lnTo>
                <a:cubicBezTo>
                  <a:pt x="292775" y="728420"/>
                  <a:pt x="855019" y="491641"/>
                  <a:pt x="780111" y="557939"/>
                </a:cubicBezTo>
                <a:cubicBezTo>
                  <a:pt x="705202" y="624237"/>
                  <a:pt x="156734" y="957451"/>
                  <a:pt x="41358" y="1033220"/>
                </a:cubicBezTo>
                <a:cubicBezTo>
                  <a:pt x="-74018" y="1108989"/>
                  <a:pt x="88714" y="937648"/>
                  <a:pt x="87853" y="1012556"/>
                </a:cubicBezTo>
                <a:cubicBezTo>
                  <a:pt x="86992" y="1087464"/>
                  <a:pt x="1751" y="1495586"/>
                  <a:pt x="36192" y="1482671"/>
                </a:cubicBezTo>
                <a:cubicBezTo>
                  <a:pt x="70633" y="1469756"/>
                  <a:pt x="189453" y="1101240"/>
                  <a:pt x="294497" y="935064"/>
                </a:cubicBezTo>
                <a:cubicBezTo>
                  <a:pt x="399541" y="768888"/>
                  <a:pt x="621684" y="555355"/>
                  <a:pt x="666457" y="485613"/>
                </a:cubicBezTo>
                <a:cubicBezTo>
                  <a:pt x="711230" y="415871"/>
                  <a:pt x="563135" y="516610"/>
                  <a:pt x="563135" y="516610"/>
                </a:cubicBezTo>
                <a:lnTo>
                  <a:pt x="1968314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34" name="フリーフォーム 1233">
            <a:extLst>
              <a:ext uri="{FF2B5EF4-FFF2-40B4-BE49-F238E27FC236}">
                <a16:creationId xmlns:a16="http://schemas.microsoft.com/office/drawing/2014/main" id="{0E814510-FA5B-FC66-1D46-F534B244CC55}"/>
              </a:ext>
            </a:extLst>
          </p:cNvPr>
          <p:cNvSpPr/>
          <p:nvPr/>
        </p:nvSpPr>
        <p:spPr>
          <a:xfrm>
            <a:off x="5532244" y="1904458"/>
            <a:ext cx="1044396" cy="1237517"/>
          </a:xfrm>
          <a:custGeom>
            <a:avLst/>
            <a:gdLst>
              <a:gd name="connsiteX0" fmla="*/ 651 w 1044396"/>
              <a:gd name="connsiteY0" fmla="*/ 1834 h 1237517"/>
              <a:gd name="connsiteX1" fmla="*/ 641248 w 1044396"/>
              <a:gd name="connsiteY1" fmla="*/ 487447 h 1237517"/>
              <a:gd name="connsiteX2" fmla="*/ 599919 w 1044396"/>
              <a:gd name="connsiteY2" fmla="*/ 389291 h 1237517"/>
              <a:gd name="connsiteX3" fmla="*/ 1033871 w 1044396"/>
              <a:gd name="connsiteY3" fmla="*/ 1215867 h 1237517"/>
              <a:gd name="connsiteX4" fmla="*/ 920217 w 1044396"/>
              <a:gd name="connsiteY4" fmla="*/ 1014389 h 1237517"/>
              <a:gd name="connsiteX5" fmla="*/ 372610 w 1044396"/>
              <a:gd name="connsiteY5" fmla="*/ 53495 h 1237517"/>
              <a:gd name="connsiteX6" fmla="*/ 517261 w 1044396"/>
              <a:gd name="connsiteY6" fmla="*/ 311800 h 1237517"/>
              <a:gd name="connsiteX7" fmla="*/ 651 w 1044396"/>
              <a:gd name="connsiteY7" fmla="*/ 1834 h 1237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44396" h="1237517">
                <a:moveTo>
                  <a:pt x="651" y="1834"/>
                </a:moveTo>
                <a:cubicBezTo>
                  <a:pt x="21315" y="31108"/>
                  <a:pt x="541370" y="422871"/>
                  <a:pt x="641248" y="487447"/>
                </a:cubicBezTo>
                <a:cubicBezTo>
                  <a:pt x="741126" y="552023"/>
                  <a:pt x="534482" y="267888"/>
                  <a:pt x="599919" y="389291"/>
                </a:cubicBezTo>
                <a:cubicBezTo>
                  <a:pt x="665356" y="510694"/>
                  <a:pt x="980488" y="1111684"/>
                  <a:pt x="1033871" y="1215867"/>
                </a:cubicBezTo>
                <a:cubicBezTo>
                  <a:pt x="1087254" y="1320050"/>
                  <a:pt x="920217" y="1014389"/>
                  <a:pt x="920217" y="1014389"/>
                </a:cubicBezTo>
                <a:lnTo>
                  <a:pt x="372610" y="53495"/>
                </a:lnTo>
                <a:cubicBezTo>
                  <a:pt x="305451" y="-63603"/>
                  <a:pt x="577532" y="320410"/>
                  <a:pt x="517261" y="311800"/>
                </a:cubicBezTo>
                <a:cubicBezTo>
                  <a:pt x="456990" y="303190"/>
                  <a:pt x="-20013" y="-27440"/>
                  <a:pt x="651" y="1834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2710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テイラー・スウィフト、今度は豊胸疑惑が浮上！｜最新の映画ニュースならMOVIE WALKER PRESS" hidden="1">
            <a:extLst>
              <a:ext uri="{FF2B5EF4-FFF2-40B4-BE49-F238E27FC236}">
                <a16:creationId xmlns:a16="http://schemas.microsoft.com/office/drawing/2014/main" id="{FAC99F2F-7D16-2257-BFB1-C4340E5EA8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601200" cy="128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フリーフォーム 33">
            <a:extLst>
              <a:ext uri="{FF2B5EF4-FFF2-40B4-BE49-F238E27FC236}">
                <a16:creationId xmlns:a16="http://schemas.microsoft.com/office/drawing/2014/main" id="{3DC8CB65-AB78-7893-F8DA-90EE29403D31}"/>
              </a:ext>
            </a:extLst>
          </p:cNvPr>
          <p:cNvSpPr/>
          <p:nvPr/>
        </p:nvSpPr>
        <p:spPr>
          <a:xfrm>
            <a:off x="5600708" y="3295588"/>
            <a:ext cx="412419" cy="247718"/>
          </a:xfrm>
          <a:custGeom>
            <a:avLst/>
            <a:gdLst>
              <a:gd name="connsiteX0" fmla="*/ 409567 w 412419"/>
              <a:gd name="connsiteY0" fmla="*/ 34987 h 247718"/>
              <a:gd name="connsiteX1" fmla="*/ 358767 w 412419"/>
              <a:gd name="connsiteY1" fmla="*/ 130237 h 247718"/>
              <a:gd name="connsiteX2" fmla="*/ 339717 w 412419"/>
              <a:gd name="connsiteY2" fmla="*/ 187387 h 247718"/>
              <a:gd name="connsiteX3" fmla="*/ 253992 w 412419"/>
              <a:gd name="connsiteY3" fmla="*/ 241362 h 247718"/>
              <a:gd name="connsiteX4" fmla="*/ 104767 w 412419"/>
              <a:gd name="connsiteY4" fmla="*/ 241362 h 247718"/>
              <a:gd name="connsiteX5" fmla="*/ 69842 w 412419"/>
              <a:gd name="connsiteY5" fmla="*/ 193737 h 247718"/>
              <a:gd name="connsiteX6" fmla="*/ 60317 w 412419"/>
              <a:gd name="connsiteY6" fmla="*/ 136587 h 247718"/>
              <a:gd name="connsiteX7" fmla="*/ 3167 w 412419"/>
              <a:gd name="connsiteY7" fmla="*/ 104837 h 247718"/>
              <a:gd name="connsiteX8" fmla="*/ 168267 w 412419"/>
              <a:gd name="connsiteY8" fmla="*/ 6412 h 247718"/>
              <a:gd name="connsiteX9" fmla="*/ 107942 w 412419"/>
              <a:gd name="connsiteY9" fmla="*/ 28637 h 247718"/>
              <a:gd name="connsiteX10" fmla="*/ 263517 w 412419"/>
              <a:gd name="connsiteY10" fmla="*/ 62 h 247718"/>
              <a:gd name="connsiteX11" fmla="*/ 409567 w 412419"/>
              <a:gd name="connsiteY11" fmla="*/ 34987 h 247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2419" h="247718">
                <a:moveTo>
                  <a:pt x="409567" y="34987"/>
                </a:moveTo>
                <a:cubicBezTo>
                  <a:pt x="425442" y="56683"/>
                  <a:pt x="370409" y="104837"/>
                  <a:pt x="358767" y="130237"/>
                </a:cubicBezTo>
                <a:cubicBezTo>
                  <a:pt x="347125" y="155637"/>
                  <a:pt x="357179" y="168866"/>
                  <a:pt x="339717" y="187387"/>
                </a:cubicBezTo>
                <a:cubicBezTo>
                  <a:pt x="322254" y="205908"/>
                  <a:pt x="293150" y="232366"/>
                  <a:pt x="253992" y="241362"/>
                </a:cubicBezTo>
                <a:cubicBezTo>
                  <a:pt x="214834" y="250358"/>
                  <a:pt x="135459" y="249299"/>
                  <a:pt x="104767" y="241362"/>
                </a:cubicBezTo>
                <a:cubicBezTo>
                  <a:pt x="74075" y="233425"/>
                  <a:pt x="77250" y="211199"/>
                  <a:pt x="69842" y="193737"/>
                </a:cubicBezTo>
                <a:cubicBezTo>
                  <a:pt x="62434" y="176275"/>
                  <a:pt x="71429" y="151403"/>
                  <a:pt x="60317" y="136587"/>
                </a:cubicBezTo>
                <a:cubicBezTo>
                  <a:pt x="49205" y="121771"/>
                  <a:pt x="-14825" y="126533"/>
                  <a:pt x="3167" y="104837"/>
                </a:cubicBezTo>
                <a:cubicBezTo>
                  <a:pt x="21159" y="83141"/>
                  <a:pt x="150804" y="19112"/>
                  <a:pt x="168267" y="6412"/>
                </a:cubicBezTo>
                <a:cubicBezTo>
                  <a:pt x="185729" y="-6288"/>
                  <a:pt x="92067" y="29695"/>
                  <a:pt x="107942" y="28637"/>
                </a:cubicBezTo>
                <a:cubicBezTo>
                  <a:pt x="123817" y="27579"/>
                  <a:pt x="215363" y="-1525"/>
                  <a:pt x="263517" y="62"/>
                </a:cubicBezTo>
                <a:cubicBezTo>
                  <a:pt x="311671" y="1649"/>
                  <a:pt x="393692" y="13291"/>
                  <a:pt x="409567" y="3498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 14">
            <a:extLst>
              <a:ext uri="{FF2B5EF4-FFF2-40B4-BE49-F238E27FC236}">
                <a16:creationId xmlns:a16="http://schemas.microsoft.com/office/drawing/2014/main" id="{6D1F3B82-AC58-9A3F-7BB8-C31D135A21CD}"/>
              </a:ext>
            </a:extLst>
          </p:cNvPr>
          <p:cNvSpPr/>
          <p:nvPr/>
        </p:nvSpPr>
        <p:spPr>
          <a:xfrm>
            <a:off x="4003656" y="3362270"/>
            <a:ext cx="400717" cy="175207"/>
          </a:xfrm>
          <a:custGeom>
            <a:avLst/>
            <a:gdLst>
              <a:gd name="connsiteX0" fmla="*/ 396894 w 400717"/>
              <a:gd name="connsiteY0" fmla="*/ 28630 h 175207"/>
              <a:gd name="connsiteX1" fmla="*/ 371494 w 400717"/>
              <a:gd name="connsiteY1" fmla="*/ 92130 h 175207"/>
              <a:gd name="connsiteX2" fmla="*/ 336569 w 400717"/>
              <a:gd name="connsiteY2" fmla="*/ 142930 h 175207"/>
              <a:gd name="connsiteX3" fmla="*/ 180994 w 400717"/>
              <a:gd name="connsiteY3" fmla="*/ 174680 h 175207"/>
              <a:gd name="connsiteX4" fmla="*/ 136544 w 400717"/>
              <a:gd name="connsiteY4" fmla="*/ 117530 h 175207"/>
              <a:gd name="connsiteX5" fmla="*/ 117494 w 400717"/>
              <a:gd name="connsiteY5" fmla="*/ 76255 h 175207"/>
              <a:gd name="connsiteX6" fmla="*/ 19 w 400717"/>
              <a:gd name="connsiteY6" fmla="*/ 47680 h 175207"/>
              <a:gd name="connsiteX7" fmla="*/ 127019 w 400717"/>
              <a:gd name="connsiteY7" fmla="*/ 28630 h 175207"/>
              <a:gd name="connsiteX8" fmla="*/ 47644 w 400717"/>
              <a:gd name="connsiteY8" fmla="*/ 3230 h 175207"/>
              <a:gd name="connsiteX9" fmla="*/ 323869 w 400717"/>
              <a:gd name="connsiteY9" fmla="*/ 28630 h 175207"/>
              <a:gd name="connsiteX10" fmla="*/ 285769 w 400717"/>
              <a:gd name="connsiteY10" fmla="*/ 55 h 175207"/>
              <a:gd name="connsiteX11" fmla="*/ 396894 w 400717"/>
              <a:gd name="connsiteY11" fmla="*/ 28630 h 175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0717" h="175207">
                <a:moveTo>
                  <a:pt x="396894" y="28630"/>
                </a:moveTo>
                <a:cubicBezTo>
                  <a:pt x="411182" y="43976"/>
                  <a:pt x="381548" y="73080"/>
                  <a:pt x="371494" y="92130"/>
                </a:cubicBezTo>
                <a:cubicBezTo>
                  <a:pt x="361440" y="111180"/>
                  <a:pt x="368319" y="129172"/>
                  <a:pt x="336569" y="142930"/>
                </a:cubicBezTo>
                <a:cubicBezTo>
                  <a:pt x="304819" y="156688"/>
                  <a:pt x="214332" y="178913"/>
                  <a:pt x="180994" y="174680"/>
                </a:cubicBezTo>
                <a:cubicBezTo>
                  <a:pt x="147656" y="170447"/>
                  <a:pt x="147127" y="133934"/>
                  <a:pt x="136544" y="117530"/>
                </a:cubicBezTo>
                <a:cubicBezTo>
                  <a:pt x="125961" y="101126"/>
                  <a:pt x="140248" y="87897"/>
                  <a:pt x="117494" y="76255"/>
                </a:cubicBezTo>
                <a:cubicBezTo>
                  <a:pt x="94740" y="64613"/>
                  <a:pt x="-1569" y="55618"/>
                  <a:pt x="19" y="47680"/>
                </a:cubicBezTo>
                <a:cubicBezTo>
                  <a:pt x="1607" y="39742"/>
                  <a:pt x="119081" y="36038"/>
                  <a:pt x="127019" y="28630"/>
                </a:cubicBezTo>
                <a:cubicBezTo>
                  <a:pt x="134956" y="21222"/>
                  <a:pt x="14836" y="3230"/>
                  <a:pt x="47644" y="3230"/>
                </a:cubicBezTo>
                <a:cubicBezTo>
                  <a:pt x="80452" y="3230"/>
                  <a:pt x="284182" y="29159"/>
                  <a:pt x="323869" y="28630"/>
                </a:cubicBezTo>
                <a:cubicBezTo>
                  <a:pt x="363556" y="28101"/>
                  <a:pt x="278890" y="1113"/>
                  <a:pt x="285769" y="55"/>
                </a:cubicBezTo>
                <a:cubicBezTo>
                  <a:pt x="292648" y="-1003"/>
                  <a:pt x="382606" y="13284"/>
                  <a:pt x="396894" y="2863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1FD79A82-1EC5-36AE-226C-81C369A2F571}"/>
              </a:ext>
            </a:extLst>
          </p:cNvPr>
          <p:cNvSpPr/>
          <p:nvPr/>
        </p:nvSpPr>
        <p:spPr>
          <a:xfrm>
            <a:off x="3723003" y="3260157"/>
            <a:ext cx="816751" cy="318899"/>
          </a:xfrm>
          <a:custGeom>
            <a:avLst/>
            <a:gdLst>
              <a:gd name="connsiteX0" fmla="*/ 814072 w 816751"/>
              <a:gd name="connsiteY0" fmla="*/ 245043 h 318899"/>
              <a:gd name="connsiteX1" fmla="*/ 674372 w 816751"/>
              <a:gd name="connsiteY1" fmla="*/ 146618 h 318899"/>
              <a:gd name="connsiteX2" fmla="*/ 518797 w 816751"/>
              <a:gd name="connsiteY2" fmla="*/ 152968 h 318899"/>
              <a:gd name="connsiteX3" fmla="*/ 544197 w 816751"/>
              <a:gd name="connsiteY3" fmla="*/ 130743 h 318899"/>
              <a:gd name="connsiteX4" fmla="*/ 331472 w 816751"/>
              <a:gd name="connsiteY4" fmla="*/ 143443 h 318899"/>
              <a:gd name="connsiteX5" fmla="*/ 375922 w 816751"/>
              <a:gd name="connsiteY5" fmla="*/ 114868 h 318899"/>
              <a:gd name="connsiteX6" fmla="*/ 258447 w 816751"/>
              <a:gd name="connsiteY6" fmla="*/ 219643 h 318899"/>
              <a:gd name="connsiteX7" fmla="*/ 328297 w 816751"/>
              <a:gd name="connsiteY7" fmla="*/ 248218 h 318899"/>
              <a:gd name="connsiteX8" fmla="*/ 264797 w 816751"/>
              <a:gd name="connsiteY8" fmla="*/ 238693 h 318899"/>
              <a:gd name="connsiteX9" fmla="*/ 410847 w 816751"/>
              <a:gd name="connsiteY9" fmla="*/ 257743 h 318899"/>
              <a:gd name="connsiteX10" fmla="*/ 417197 w 816751"/>
              <a:gd name="connsiteY10" fmla="*/ 241868 h 318899"/>
              <a:gd name="connsiteX11" fmla="*/ 490222 w 816751"/>
              <a:gd name="connsiteY11" fmla="*/ 292668 h 318899"/>
              <a:gd name="connsiteX12" fmla="*/ 471172 w 816751"/>
              <a:gd name="connsiteY12" fmla="*/ 264093 h 318899"/>
              <a:gd name="connsiteX13" fmla="*/ 534672 w 816751"/>
              <a:gd name="connsiteY13" fmla="*/ 314893 h 318899"/>
              <a:gd name="connsiteX14" fmla="*/ 515622 w 816751"/>
              <a:gd name="connsiteY14" fmla="*/ 276793 h 318899"/>
              <a:gd name="connsiteX15" fmla="*/ 661672 w 816751"/>
              <a:gd name="connsiteY15" fmla="*/ 314893 h 318899"/>
              <a:gd name="connsiteX16" fmla="*/ 509272 w 816751"/>
              <a:gd name="connsiteY16" fmla="*/ 279968 h 318899"/>
              <a:gd name="connsiteX17" fmla="*/ 477522 w 816751"/>
              <a:gd name="connsiteY17" fmla="*/ 318068 h 318899"/>
              <a:gd name="connsiteX18" fmla="*/ 347347 w 816751"/>
              <a:gd name="connsiteY18" fmla="*/ 299018 h 318899"/>
              <a:gd name="connsiteX19" fmla="*/ 7622 w 816751"/>
              <a:gd name="connsiteY19" fmla="*/ 219643 h 318899"/>
              <a:gd name="connsiteX20" fmla="*/ 109222 w 816751"/>
              <a:gd name="connsiteY20" fmla="*/ 216468 h 318899"/>
              <a:gd name="connsiteX21" fmla="*/ 90172 w 816751"/>
              <a:gd name="connsiteY21" fmla="*/ 159318 h 318899"/>
              <a:gd name="connsiteX22" fmla="*/ 115572 w 816751"/>
              <a:gd name="connsiteY22" fmla="*/ 181543 h 318899"/>
              <a:gd name="connsiteX23" fmla="*/ 134622 w 816751"/>
              <a:gd name="connsiteY23" fmla="*/ 79943 h 318899"/>
              <a:gd name="connsiteX24" fmla="*/ 242572 w 816751"/>
              <a:gd name="connsiteY24" fmla="*/ 70418 h 318899"/>
              <a:gd name="connsiteX25" fmla="*/ 445772 w 816751"/>
              <a:gd name="connsiteY25" fmla="*/ 64068 h 318899"/>
              <a:gd name="connsiteX26" fmla="*/ 407672 w 816751"/>
              <a:gd name="connsiteY26" fmla="*/ 64068 h 318899"/>
              <a:gd name="connsiteX27" fmla="*/ 556897 w 816751"/>
              <a:gd name="connsiteY27" fmla="*/ 121218 h 318899"/>
              <a:gd name="connsiteX28" fmla="*/ 633097 w 816751"/>
              <a:gd name="connsiteY28" fmla="*/ 568 h 318899"/>
              <a:gd name="connsiteX29" fmla="*/ 604522 w 816751"/>
              <a:gd name="connsiteY29" fmla="*/ 76768 h 318899"/>
              <a:gd name="connsiteX30" fmla="*/ 645797 w 816751"/>
              <a:gd name="connsiteY30" fmla="*/ 98993 h 318899"/>
              <a:gd name="connsiteX31" fmla="*/ 693422 w 816751"/>
              <a:gd name="connsiteY31" fmla="*/ 124393 h 318899"/>
              <a:gd name="connsiteX32" fmla="*/ 763272 w 816751"/>
              <a:gd name="connsiteY32" fmla="*/ 156143 h 318899"/>
              <a:gd name="connsiteX33" fmla="*/ 814072 w 816751"/>
              <a:gd name="connsiteY33" fmla="*/ 245043 h 31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16751" h="318899">
                <a:moveTo>
                  <a:pt x="814072" y="245043"/>
                </a:moveTo>
                <a:cubicBezTo>
                  <a:pt x="799255" y="243456"/>
                  <a:pt x="723585" y="161964"/>
                  <a:pt x="674372" y="146618"/>
                </a:cubicBezTo>
                <a:cubicBezTo>
                  <a:pt x="625159" y="131272"/>
                  <a:pt x="540493" y="155614"/>
                  <a:pt x="518797" y="152968"/>
                </a:cubicBezTo>
                <a:cubicBezTo>
                  <a:pt x="497101" y="150322"/>
                  <a:pt x="575418" y="132330"/>
                  <a:pt x="544197" y="130743"/>
                </a:cubicBezTo>
                <a:cubicBezTo>
                  <a:pt x="512976" y="129156"/>
                  <a:pt x="359518" y="146089"/>
                  <a:pt x="331472" y="143443"/>
                </a:cubicBezTo>
                <a:cubicBezTo>
                  <a:pt x="303426" y="140797"/>
                  <a:pt x="388093" y="102168"/>
                  <a:pt x="375922" y="114868"/>
                </a:cubicBezTo>
                <a:cubicBezTo>
                  <a:pt x="363751" y="127568"/>
                  <a:pt x="266384" y="197418"/>
                  <a:pt x="258447" y="219643"/>
                </a:cubicBezTo>
                <a:cubicBezTo>
                  <a:pt x="250509" y="241868"/>
                  <a:pt x="327239" y="245043"/>
                  <a:pt x="328297" y="248218"/>
                </a:cubicBezTo>
                <a:cubicBezTo>
                  <a:pt x="329355" y="251393"/>
                  <a:pt x="251039" y="237106"/>
                  <a:pt x="264797" y="238693"/>
                </a:cubicBezTo>
                <a:cubicBezTo>
                  <a:pt x="278555" y="240280"/>
                  <a:pt x="410847" y="257743"/>
                  <a:pt x="410847" y="257743"/>
                </a:cubicBezTo>
                <a:cubicBezTo>
                  <a:pt x="436247" y="258272"/>
                  <a:pt x="403968" y="236047"/>
                  <a:pt x="417197" y="241868"/>
                </a:cubicBezTo>
                <a:cubicBezTo>
                  <a:pt x="430426" y="247689"/>
                  <a:pt x="481226" y="288964"/>
                  <a:pt x="490222" y="292668"/>
                </a:cubicBezTo>
                <a:cubicBezTo>
                  <a:pt x="499218" y="296372"/>
                  <a:pt x="463764" y="260389"/>
                  <a:pt x="471172" y="264093"/>
                </a:cubicBezTo>
                <a:cubicBezTo>
                  <a:pt x="478580" y="267797"/>
                  <a:pt x="527264" y="312776"/>
                  <a:pt x="534672" y="314893"/>
                </a:cubicBezTo>
                <a:cubicBezTo>
                  <a:pt x="542080" y="317010"/>
                  <a:pt x="494455" y="276793"/>
                  <a:pt x="515622" y="276793"/>
                </a:cubicBezTo>
                <a:cubicBezTo>
                  <a:pt x="536789" y="276793"/>
                  <a:pt x="662730" y="314364"/>
                  <a:pt x="661672" y="314893"/>
                </a:cubicBezTo>
                <a:cubicBezTo>
                  <a:pt x="660614" y="315422"/>
                  <a:pt x="539964" y="279439"/>
                  <a:pt x="509272" y="279968"/>
                </a:cubicBezTo>
                <a:cubicBezTo>
                  <a:pt x="478580" y="280497"/>
                  <a:pt x="504510" y="314893"/>
                  <a:pt x="477522" y="318068"/>
                </a:cubicBezTo>
                <a:cubicBezTo>
                  <a:pt x="450534" y="321243"/>
                  <a:pt x="425664" y="315422"/>
                  <a:pt x="347347" y="299018"/>
                </a:cubicBezTo>
                <a:cubicBezTo>
                  <a:pt x="269030" y="282614"/>
                  <a:pt x="47309" y="233401"/>
                  <a:pt x="7622" y="219643"/>
                </a:cubicBezTo>
                <a:cubicBezTo>
                  <a:pt x="-32065" y="205885"/>
                  <a:pt x="95464" y="226522"/>
                  <a:pt x="109222" y="216468"/>
                </a:cubicBezTo>
                <a:cubicBezTo>
                  <a:pt x="122980" y="206414"/>
                  <a:pt x="89114" y="165139"/>
                  <a:pt x="90172" y="159318"/>
                </a:cubicBezTo>
                <a:cubicBezTo>
                  <a:pt x="91230" y="153497"/>
                  <a:pt x="108164" y="194772"/>
                  <a:pt x="115572" y="181543"/>
                </a:cubicBezTo>
                <a:cubicBezTo>
                  <a:pt x="122980" y="168314"/>
                  <a:pt x="113455" y="98464"/>
                  <a:pt x="134622" y="79943"/>
                </a:cubicBezTo>
                <a:cubicBezTo>
                  <a:pt x="155789" y="61422"/>
                  <a:pt x="190714" y="73064"/>
                  <a:pt x="242572" y="70418"/>
                </a:cubicBezTo>
                <a:cubicBezTo>
                  <a:pt x="294430" y="67772"/>
                  <a:pt x="418255" y="65126"/>
                  <a:pt x="445772" y="64068"/>
                </a:cubicBezTo>
                <a:cubicBezTo>
                  <a:pt x="473289" y="63010"/>
                  <a:pt x="389151" y="54543"/>
                  <a:pt x="407672" y="64068"/>
                </a:cubicBezTo>
                <a:cubicBezTo>
                  <a:pt x="426193" y="73593"/>
                  <a:pt x="519326" y="131801"/>
                  <a:pt x="556897" y="121218"/>
                </a:cubicBezTo>
                <a:cubicBezTo>
                  <a:pt x="594468" y="110635"/>
                  <a:pt x="625159" y="7976"/>
                  <a:pt x="633097" y="568"/>
                </a:cubicBezTo>
                <a:cubicBezTo>
                  <a:pt x="641034" y="-6840"/>
                  <a:pt x="602405" y="60364"/>
                  <a:pt x="604522" y="76768"/>
                </a:cubicBezTo>
                <a:cubicBezTo>
                  <a:pt x="606639" y="93172"/>
                  <a:pt x="645797" y="98993"/>
                  <a:pt x="645797" y="98993"/>
                </a:cubicBezTo>
                <a:cubicBezTo>
                  <a:pt x="660614" y="106930"/>
                  <a:pt x="673843" y="114868"/>
                  <a:pt x="693422" y="124393"/>
                </a:cubicBezTo>
                <a:cubicBezTo>
                  <a:pt x="713001" y="133918"/>
                  <a:pt x="748455" y="139739"/>
                  <a:pt x="763272" y="156143"/>
                </a:cubicBezTo>
                <a:cubicBezTo>
                  <a:pt x="778089" y="172547"/>
                  <a:pt x="828889" y="246630"/>
                  <a:pt x="814072" y="2450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D2DBB74E-89AD-1900-E6D1-E2542916588B}"/>
              </a:ext>
            </a:extLst>
          </p:cNvPr>
          <p:cNvSpPr/>
          <p:nvPr/>
        </p:nvSpPr>
        <p:spPr>
          <a:xfrm>
            <a:off x="4104002" y="3174573"/>
            <a:ext cx="572789" cy="333887"/>
          </a:xfrm>
          <a:custGeom>
            <a:avLst/>
            <a:gdLst>
              <a:gd name="connsiteX0" fmla="*/ 4448 w 572789"/>
              <a:gd name="connsiteY0" fmla="*/ 63927 h 333887"/>
              <a:gd name="connsiteX1" fmla="*/ 347348 w 572789"/>
              <a:gd name="connsiteY1" fmla="*/ 203627 h 333887"/>
              <a:gd name="connsiteX2" fmla="*/ 287023 w 572789"/>
              <a:gd name="connsiteY2" fmla="*/ 168702 h 333887"/>
              <a:gd name="connsiteX3" fmla="*/ 471173 w 572789"/>
              <a:gd name="connsiteY3" fmla="*/ 270302 h 333887"/>
              <a:gd name="connsiteX4" fmla="*/ 401323 w 572789"/>
              <a:gd name="connsiteY4" fmla="*/ 244902 h 333887"/>
              <a:gd name="connsiteX5" fmla="*/ 572773 w 572789"/>
              <a:gd name="connsiteY5" fmla="*/ 333802 h 333887"/>
              <a:gd name="connsiteX6" fmla="*/ 410848 w 572789"/>
              <a:gd name="connsiteY6" fmla="*/ 257602 h 333887"/>
              <a:gd name="connsiteX7" fmla="*/ 261623 w 572789"/>
              <a:gd name="connsiteY7" fmla="*/ 89327 h 333887"/>
              <a:gd name="connsiteX8" fmla="*/ 252098 w 572789"/>
              <a:gd name="connsiteY8" fmla="*/ 175052 h 333887"/>
              <a:gd name="connsiteX9" fmla="*/ 217173 w 572789"/>
              <a:gd name="connsiteY9" fmla="*/ 427 h 333887"/>
              <a:gd name="connsiteX10" fmla="*/ 210823 w 572789"/>
              <a:gd name="connsiteY10" fmla="*/ 171877 h 333887"/>
              <a:gd name="connsiteX11" fmla="*/ 144148 w 572789"/>
              <a:gd name="connsiteY11" fmla="*/ 427 h 333887"/>
              <a:gd name="connsiteX12" fmla="*/ 150498 w 572789"/>
              <a:gd name="connsiteY12" fmla="*/ 121077 h 333887"/>
              <a:gd name="connsiteX13" fmla="*/ 4448 w 572789"/>
              <a:gd name="connsiteY13" fmla="*/ 63927 h 333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72789" h="333887">
                <a:moveTo>
                  <a:pt x="4448" y="63927"/>
                </a:moveTo>
                <a:cubicBezTo>
                  <a:pt x="37256" y="77685"/>
                  <a:pt x="300252" y="186165"/>
                  <a:pt x="347348" y="203627"/>
                </a:cubicBezTo>
                <a:cubicBezTo>
                  <a:pt x="394444" y="221089"/>
                  <a:pt x="266386" y="157590"/>
                  <a:pt x="287023" y="168702"/>
                </a:cubicBezTo>
                <a:cubicBezTo>
                  <a:pt x="307660" y="179814"/>
                  <a:pt x="452123" y="257602"/>
                  <a:pt x="471173" y="270302"/>
                </a:cubicBezTo>
                <a:cubicBezTo>
                  <a:pt x="490223" y="283002"/>
                  <a:pt x="384390" y="234319"/>
                  <a:pt x="401323" y="244902"/>
                </a:cubicBezTo>
                <a:cubicBezTo>
                  <a:pt x="418256" y="255485"/>
                  <a:pt x="571185" y="331685"/>
                  <a:pt x="572773" y="333802"/>
                </a:cubicBezTo>
                <a:cubicBezTo>
                  <a:pt x="574361" y="335919"/>
                  <a:pt x="462706" y="298348"/>
                  <a:pt x="410848" y="257602"/>
                </a:cubicBezTo>
                <a:cubicBezTo>
                  <a:pt x="358990" y="216856"/>
                  <a:pt x="288081" y="103085"/>
                  <a:pt x="261623" y="89327"/>
                </a:cubicBezTo>
                <a:cubicBezTo>
                  <a:pt x="235165" y="75569"/>
                  <a:pt x="259506" y="189869"/>
                  <a:pt x="252098" y="175052"/>
                </a:cubicBezTo>
                <a:cubicBezTo>
                  <a:pt x="244690" y="160235"/>
                  <a:pt x="224052" y="956"/>
                  <a:pt x="217173" y="427"/>
                </a:cubicBezTo>
                <a:cubicBezTo>
                  <a:pt x="210294" y="-102"/>
                  <a:pt x="222994" y="171877"/>
                  <a:pt x="210823" y="171877"/>
                </a:cubicBezTo>
                <a:cubicBezTo>
                  <a:pt x="198652" y="171877"/>
                  <a:pt x="154202" y="8894"/>
                  <a:pt x="144148" y="427"/>
                </a:cubicBezTo>
                <a:cubicBezTo>
                  <a:pt x="134094" y="-8040"/>
                  <a:pt x="170606" y="112081"/>
                  <a:pt x="150498" y="121077"/>
                </a:cubicBezTo>
                <a:cubicBezTo>
                  <a:pt x="130390" y="130073"/>
                  <a:pt x="-28360" y="50169"/>
                  <a:pt x="4448" y="639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55FF9373-0680-36E0-81C0-5CDEE2B050B8}"/>
              </a:ext>
            </a:extLst>
          </p:cNvPr>
          <p:cNvSpPr/>
          <p:nvPr/>
        </p:nvSpPr>
        <p:spPr>
          <a:xfrm>
            <a:off x="3702017" y="3218086"/>
            <a:ext cx="463811" cy="397837"/>
          </a:xfrm>
          <a:custGeom>
            <a:avLst/>
            <a:gdLst>
              <a:gd name="connsiteX0" fmla="*/ 463583 w 463811"/>
              <a:gd name="connsiteY0" fmla="*/ 1364 h 397837"/>
              <a:gd name="connsiteX1" fmla="*/ 158783 w 463811"/>
              <a:gd name="connsiteY1" fmla="*/ 74389 h 397837"/>
              <a:gd name="connsiteX2" fmla="*/ 127033 w 463811"/>
              <a:gd name="connsiteY2" fmla="*/ 10889 h 397837"/>
              <a:gd name="connsiteX3" fmla="*/ 152433 w 463811"/>
              <a:gd name="connsiteY3" fmla="*/ 96614 h 397837"/>
              <a:gd name="connsiteX4" fmla="*/ 85758 w 463811"/>
              <a:gd name="connsiteY4" fmla="*/ 239489 h 397837"/>
              <a:gd name="connsiteX5" fmla="*/ 104808 w 463811"/>
              <a:gd name="connsiteY5" fmla="*/ 74389 h 397837"/>
              <a:gd name="connsiteX6" fmla="*/ 95283 w 463811"/>
              <a:gd name="connsiteY6" fmla="*/ 236314 h 397837"/>
              <a:gd name="connsiteX7" fmla="*/ 200058 w 463811"/>
              <a:gd name="connsiteY7" fmla="*/ 395064 h 397837"/>
              <a:gd name="connsiteX8" fmla="*/ 133383 w 463811"/>
              <a:gd name="connsiteY8" fmla="*/ 325214 h 397837"/>
              <a:gd name="connsiteX9" fmla="*/ 33 w 463811"/>
              <a:gd name="connsiteY9" fmla="*/ 172814 h 397837"/>
              <a:gd name="connsiteX10" fmla="*/ 120683 w 463811"/>
              <a:gd name="connsiteY10" fmla="*/ 274414 h 397837"/>
              <a:gd name="connsiteX11" fmla="*/ 152433 w 463811"/>
              <a:gd name="connsiteY11" fmla="*/ 90264 h 397837"/>
              <a:gd name="connsiteX12" fmla="*/ 231808 w 463811"/>
              <a:gd name="connsiteY12" fmla="*/ 52164 h 397837"/>
              <a:gd name="connsiteX13" fmla="*/ 209583 w 463811"/>
              <a:gd name="connsiteY13" fmla="*/ 26764 h 397837"/>
              <a:gd name="connsiteX14" fmla="*/ 463583 w 463811"/>
              <a:gd name="connsiteY14" fmla="*/ 1364 h 397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811" h="397837">
                <a:moveTo>
                  <a:pt x="463583" y="1364"/>
                </a:moveTo>
                <a:cubicBezTo>
                  <a:pt x="455116" y="9302"/>
                  <a:pt x="214875" y="72802"/>
                  <a:pt x="158783" y="74389"/>
                </a:cubicBezTo>
                <a:cubicBezTo>
                  <a:pt x="102691" y="75976"/>
                  <a:pt x="128091" y="7185"/>
                  <a:pt x="127033" y="10889"/>
                </a:cubicBezTo>
                <a:cubicBezTo>
                  <a:pt x="125975" y="14593"/>
                  <a:pt x="159312" y="58514"/>
                  <a:pt x="152433" y="96614"/>
                </a:cubicBezTo>
                <a:cubicBezTo>
                  <a:pt x="145554" y="134714"/>
                  <a:pt x="93695" y="243193"/>
                  <a:pt x="85758" y="239489"/>
                </a:cubicBezTo>
                <a:cubicBezTo>
                  <a:pt x="77821" y="235785"/>
                  <a:pt x="103221" y="74918"/>
                  <a:pt x="104808" y="74389"/>
                </a:cubicBezTo>
                <a:cubicBezTo>
                  <a:pt x="106395" y="73860"/>
                  <a:pt x="79408" y="182868"/>
                  <a:pt x="95283" y="236314"/>
                </a:cubicBezTo>
                <a:cubicBezTo>
                  <a:pt x="111158" y="289760"/>
                  <a:pt x="193708" y="380247"/>
                  <a:pt x="200058" y="395064"/>
                </a:cubicBezTo>
                <a:cubicBezTo>
                  <a:pt x="206408" y="409881"/>
                  <a:pt x="166720" y="362256"/>
                  <a:pt x="133383" y="325214"/>
                </a:cubicBezTo>
                <a:cubicBezTo>
                  <a:pt x="100046" y="288172"/>
                  <a:pt x="2150" y="181281"/>
                  <a:pt x="33" y="172814"/>
                </a:cubicBezTo>
                <a:cubicBezTo>
                  <a:pt x="-2084" y="164347"/>
                  <a:pt x="95283" y="288172"/>
                  <a:pt x="120683" y="274414"/>
                </a:cubicBezTo>
                <a:cubicBezTo>
                  <a:pt x="146083" y="260656"/>
                  <a:pt x="133912" y="127306"/>
                  <a:pt x="152433" y="90264"/>
                </a:cubicBezTo>
                <a:cubicBezTo>
                  <a:pt x="170954" y="53222"/>
                  <a:pt x="222283" y="62747"/>
                  <a:pt x="231808" y="52164"/>
                </a:cubicBezTo>
                <a:cubicBezTo>
                  <a:pt x="241333" y="41581"/>
                  <a:pt x="176245" y="30997"/>
                  <a:pt x="209583" y="26764"/>
                </a:cubicBezTo>
                <a:cubicBezTo>
                  <a:pt x="242921" y="22531"/>
                  <a:pt x="472050" y="-6574"/>
                  <a:pt x="463583" y="13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フリーフォーム 7">
            <a:extLst>
              <a:ext uri="{FF2B5EF4-FFF2-40B4-BE49-F238E27FC236}">
                <a16:creationId xmlns:a16="http://schemas.microsoft.com/office/drawing/2014/main" id="{21ABEA2B-E336-F577-8A10-17002602D23C}"/>
              </a:ext>
            </a:extLst>
          </p:cNvPr>
          <p:cNvSpPr/>
          <p:nvPr/>
        </p:nvSpPr>
        <p:spPr>
          <a:xfrm>
            <a:off x="4400547" y="3279539"/>
            <a:ext cx="273885" cy="328091"/>
          </a:xfrm>
          <a:custGeom>
            <a:avLst/>
            <a:gdLst>
              <a:gd name="connsiteX0" fmla="*/ 3 w 273885"/>
              <a:gd name="connsiteY0" fmla="*/ 236 h 328091"/>
              <a:gd name="connsiteX1" fmla="*/ 88903 w 273885"/>
              <a:gd name="connsiteY1" fmla="*/ 79611 h 328091"/>
              <a:gd name="connsiteX2" fmla="*/ 120653 w 273885"/>
              <a:gd name="connsiteY2" fmla="*/ 114536 h 328091"/>
              <a:gd name="connsiteX3" fmla="*/ 82553 w 273885"/>
              <a:gd name="connsiteY3" fmla="*/ 66911 h 328091"/>
              <a:gd name="connsiteX4" fmla="*/ 155578 w 273885"/>
              <a:gd name="connsiteY4" fmla="*/ 168511 h 328091"/>
              <a:gd name="connsiteX5" fmla="*/ 111128 w 273885"/>
              <a:gd name="connsiteY5" fmla="*/ 146286 h 328091"/>
              <a:gd name="connsiteX6" fmla="*/ 168278 w 273885"/>
              <a:gd name="connsiteY6" fmla="*/ 235186 h 328091"/>
              <a:gd name="connsiteX7" fmla="*/ 273053 w 273885"/>
              <a:gd name="connsiteY7" fmla="*/ 327261 h 328091"/>
              <a:gd name="connsiteX8" fmla="*/ 209553 w 273885"/>
              <a:gd name="connsiteY8" fmla="*/ 270111 h 328091"/>
              <a:gd name="connsiteX9" fmla="*/ 73028 w 273885"/>
              <a:gd name="connsiteY9" fmla="*/ 101836 h 328091"/>
              <a:gd name="connsiteX10" fmla="*/ 130178 w 273885"/>
              <a:gd name="connsiteY10" fmla="*/ 139936 h 328091"/>
              <a:gd name="connsiteX11" fmla="*/ 92078 w 273885"/>
              <a:gd name="connsiteY11" fmla="*/ 57386 h 328091"/>
              <a:gd name="connsiteX12" fmla="*/ 3 w 273885"/>
              <a:gd name="connsiteY12" fmla="*/ 236 h 328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3885" h="328091">
                <a:moveTo>
                  <a:pt x="3" y="236"/>
                </a:moveTo>
                <a:cubicBezTo>
                  <a:pt x="-526" y="3940"/>
                  <a:pt x="68795" y="60561"/>
                  <a:pt x="88903" y="79611"/>
                </a:cubicBezTo>
                <a:cubicBezTo>
                  <a:pt x="109011" y="98661"/>
                  <a:pt x="121711" y="116653"/>
                  <a:pt x="120653" y="114536"/>
                </a:cubicBezTo>
                <a:cubicBezTo>
                  <a:pt x="119595" y="112419"/>
                  <a:pt x="76732" y="57915"/>
                  <a:pt x="82553" y="66911"/>
                </a:cubicBezTo>
                <a:cubicBezTo>
                  <a:pt x="88374" y="75907"/>
                  <a:pt x="150816" y="155282"/>
                  <a:pt x="155578" y="168511"/>
                </a:cubicBezTo>
                <a:cubicBezTo>
                  <a:pt x="160340" y="181740"/>
                  <a:pt x="109011" y="135174"/>
                  <a:pt x="111128" y="146286"/>
                </a:cubicBezTo>
                <a:cubicBezTo>
                  <a:pt x="113245" y="157398"/>
                  <a:pt x="141291" y="205024"/>
                  <a:pt x="168278" y="235186"/>
                </a:cubicBezTo>
                <a:cubicBezTo>
                  <a:pt x="195266" y="265349"/>
                  <a:pt x="266174" y="321440"/>
                  <a:pt x="273053" y="327261"/>
                </a:cubicBezTo>
                <a:cubicBezTo>
                  <a:pt x="279932" y="333082"/>
                  <a:pt x="242890" y="307682"/>
                  <a:pt x="209553" y="270111"/>
                </a:cubicBezTo>
                <a:cubicBezTo>
                  <a:pt x="176216" y="232540"/>
                  <a:pt x="86257" y="123532"/>
                  <a:pt x="73028" y="101836"/>
                </a:cubicBezTo>
                <a:cubicBezTo>
                  <a:pt x="59799" y="80140"/>
                  <a:pt x="127003" y="147344"/>
                  <a:pt x="130178" y="139936"/>
                </a:cubicBezTo>
                <a:cubicBezTo>
                  <a:pt x="133353" y="132528"/>
                  <a:pt x="111128" y="77494"/>
                  <a:pt x="92078" y="57386"/>
                </a:cubicBezTo>
                <a:cubicBezTo>
                  <a:pt x="73028" y="37278"/>
                  <a:pt x="532" y="-3468"/>
                  <a:pt x="3" y="2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フリーフォーム 8">
            <a:extLst>
              <a:ext uri="{FF2B5EF4-FFF2-40B4-BE49-F238E27FC236}">
                <a16:creationId xmlns:a16="http://schemas.microsoft.com/office/drawing/2014/main" id="{84D9212B-4396-71FE-8B01-61675C795F5B}"/>
              </a:ext>
            </a:extLst>
          </p:cNvPr>
          <p:cNvSpPr/>
          <p:nvPr/>
        </p:nvSpPr>
        <p:spPr>
          <a:xfrm>
            <a:off x="4076700" y="3470206"/>
            <a:ext cx="492270" cy="108195"/>
          </a:xfrm>
          <a:custGeom>
            <a:avLst/>
            <a:gdLst>
              <a:gd name="connsiteX0" fmla="*/ 0 w 492270"/>
              <a:gd name="connsiteY0" fmla="*/ 73094 h 108195"/>
              <a:gd name="connsiteX1" fmla="*/ 352425 w 492270"/>
              <a:gd name="connsiteY1" fmla="*/ 60394 h 108195"/>
              <a:gd name="connsiteX2" fmla="*/ 231775 w 492270"/>
              <a:gd name="connsiteY2" fmla="*/ 85794 h 108195"/>
              <a:gd name="connsiteX3" fmla="*/ 425450 w 492270"/>
              <a:gd name="connsiteY3" fmla="*/ 57219 h 108195"/>
              <a:gd name="connsiteX4" fmla="*/ 460375 w 492270"/>
              <a:gd name="connsiteY4" fmla="*/ 54044 h 108195"/>
              <a:gd name="connsiteX5" fmla="*/ 422275 w 492270"/>
              <a:gd name="connsiteY5" fmla="*/ 69 h 108195"/>
              <a:gd name="connsiteX6" fmla="*/ 492125 w 492270"/>
              <a:gd name="connsiteY6" fmla="*/ 66744 h 108195"/>
              <a:gd name="connsiteX7" fmla="*/ 400050 w 492270"/>
              <a:gd name="connsiteY7" fmla="*/ 85794 h 108195"/>
              <a:gd name="connsiteX8" fmla="*/ 292100 w 492270"/>
              <a:gd name="connsiteY8" fmla="*/ 108019 h 108195"/>
              <a:gd name="connsiteX9" fmla="*/ 346075 w 492270"/>
              <a:gd name="connsiteY9" fmla="*/ 73094 h 108195"/>
              <a:gd name="connsiteX10" fmla="*/ 266700 w 492270"/>
              <a:gd name="connsiteY10" fmla="*/ 79444 h 108195"/>
              <a:gd name="connsiteX11" fmla="*/ 0 w 492270"/>
              <a:gd name="connsiteY11" fmla="*/ 73094 h 108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2270" h="108195">
                <a:moveTo>
                  <a:pt x="0" y="73094"/>
                </a:moveTo>
                <a:cubicBezTo>
                  <a:pt x="156898" y="65685"/>
                  <a:pt x="313796" y="58277"/>
                  <a:pt x="352425" y="60394"/>
                </a:cubicBezTo>
                <a:cubicBezTo>
                  <a:pt x="391054" y="62511"/>
                  <a:pt x="219604" y="86323"/>
                  <a:pt x="231775" y="85794"/>
                </a:cubicBezTo>
                <a:cubicBezTo>
                  <a:pt x="243946" y="85265"/>
                  <a:pt x="387350" y="62511"/>
                  <a:pt x="425450" y="57219"/>
                </a:cubicBezTo>
                <a:cubicBezTo>
                  <a:pt x="463550" y="51927"/>
                  <a:pt x="460904" y="63569"/>
                  <a:pt x="460375" y="54044"/>
                </a:cubicBezTo>
                <a:cubicBezTo>
                  <a:pt x="459846" y="44519"/>
                  <a:pt x="416983" y="-2048"/>
                  <a:pt x="422275" y="69"/>
                </a:cubicBezTo>
                <a:cubicBezTo>
                  <a:pt x="427567" y="2186"/>
                  <a:pt x="495829" y="52457"/>
                  <a:pt x="492125" y="66744"/>
                </a:cubicBezTo>
                <a:cubicBezTo>
                  <a:pt x="488421" y="81031"/>
                  <a:pt x="400050" y="85794"/>
                  <a:pt x="400050" y="85794"/>
                </a:cubicBezTo>
                <a:cubicBezTo>
                  <a:pt x="366712" y="92673"/>
                  <a:pt x="301096" y="110136"/>
                  <a:pt x="292100" y="108019"/>
                </a:cubicBezTo>
                <a:cubicBezTo>
                  <a:pt x="283104" y="105902"/>
                  <a:pt x="350308" y="77856"/>
                  <a:pt x="346075" y="73094"/>
                </a:cubicBezTo>
                <a:cubicBezTo>
                  <a:pt x="341842" y="68332"/>
                  <a:pt x="266700" y="79444"/>
                  <a:pt x="266700" y="79444"/>
                </a:cubicBezTo>
                <a:lnTo>
                  <a:pt x="0" y="7309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フリーフォーム 9">
            <a:extLst>
              <a:ext uri="{FF2B5EF4-FFF2-40B4-BE49-F238E27FC236}">
                <a16:creationId xmlns:a16="http://schemas.microsoft.com/office/drawing/2014/main" id="{3867F3F5-ADF2-9136-47B9-DEBC9F73AC34}"/>
              </a:ext>
            </a:extLst>
          </p:cNvPr>
          <p:cNvSpPr/>
          <p:nvPr/>
        </p:nvSpPr>
        <p:spPr>
          <a:xfrm>
            <a:off x="4241788" y="3367725"/>
            <a:ext cx="288196" cy="144162"/>
          </a:xfrm>
          <a:custGeom>
            <a:avLst/>
            <a:gdLst>
              <a:gd name="connsiteX0" fmla="*/ 12 w 288196"/>
              <a:gd name="connsiteY0" fmla="*/ 7300 h 144162"/>
              <a:gd name="connsiteX1" fmla="*/ 174637 w 288196"/>
              <a:gd name="connsiteY1" fmla="*/ 73975 h 144162"/>
              <a:gd name="connsiteX2" fmla="*/ 117487 w 288196"/>
              <a:gd name="connsiteY2" fmla="*/ 51750 h 144162"/>
              <a:gd name="connsiteX3" fmla="*/ 241312 w 288196"/>
              <a:gd name="connsiteY3" fmla="*/ 96200 h 144162"/>
              <a:gd name="connsiteX4" fmla="*/ 174637 w 288196"/>
              <a:gd name="connsiteY4" fmla="*/ 73975 h 144162"/>
              <a:gd name="connsiteX5" fmla="*/ 285762 w 288196"/>
              <a:gd name="connsiteY5" fmla="*/ 143825 h 144162"/>
              <a:gd name="connsiteX6" fmla="*/ 238137 w 288196"/>
              <a:gd name="connsiteY6" fmla="*/ 96200 h 144162"/>
              <a:gd name="connsiteX7" fmla="*/ 88912 w 288196"/>
              <a:gd name="connsiteY7" fmla="*/ 950 h 144162"/>
              <a:gd name="connsiteX8" fmla="*/ 165112 w 288196"/>
              <a:gd name="connsiteY8" fmla="*/ 45400 h 144162"/>
              <a:gd name="connsiteX9" fmla="*/ 12 w 288196"/>
              <a:gd name="connsiteY9" fmla="*/ 7300 h 144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8196" h="144162">
                <a:moveTo>
                  <a:pt x="12" y="7300"/>
                </a:moveTo>
                <a:cubicBezTo>
                  <a:pt x="1599" y="12062"/>
                  <a:pt x="155058" y="66567"/>
                  <a:pt x="174637" y="73975"/>
                </a:cubicBezTo>
                <a:cubicBezTo>
                  <a:pt x="194216" y="81383"/>
                  <a:pt x="106375" y="48046"/>
                  <a:pt x="117487" y="51750"/>
                </a:cubicBezTo>
                <a:cubicBezTo>
                  <a:pt x="128599" y="55454"/>
                  <a:pt x="231787" y="92496"/>
                  <a:pt x="241312" y="96200"/>
                </a:cubicBezTo>
                <a:cubicBezTo>
                  <a:pt x="250837" y="99904"/>
                  <a:pt x="167229" y="66038"/>
                  <a:pt x="174637" y="73975"/>
                </a:cubicBezTo>
                <a:cubicBezTo>
                  <a:pt x="182045" y="81913"/>
                  <a:pt x="275179" y="140121"/>
                  <a:pt x="285762" y="143825"/>
                </a:cubicBezTo>
                <a:cubicBezTo>
                  <a:pt x="296345" y="147529"/>
                  <a:pt x="270945" y="120013"/>
                  <a:pt x="238137" y="96200"/>
                </a:cubicBezTo>
                <a:cubicBezTo>
                  <a:pt x="205329" y="72387"/>
                  <a:pt x="101083" y="9417"/>
                  <a:pt x="88912" y="950"/>
                </a:cubicBezTo>
                <a:cubicBezTo>
                  <a:pt x="76741" y="-7517"/>
                  <a:pt x="182045" y="43283"/>
                  <a:pt x="165112" y="45400"/>
                </a:cubicBezTo>
                <a:cubicBezTo>
                  <a:pt x="148179" y="47517"/>
                  <a:pt x="-1575" y="2538"/>
                  <a:pt x="12" y="73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 10">
            <a:extLst>
              <a:ext uri="{FF2B5EF4-FFF2-40B4-BE49-F238E27FC236}">
                <a16:creationId xmlns:a16="http://schemas.microsoft.com/office/drawing/2014/main" id="{332092D6-7094-251A-D14C-A673B445DFEF}"/>
              </a:ext>
            </a:extLst>
          </p:cNvPr>
          <p:cNvSpPr/>
          <p:nvPr/>
        </p:nvSpPr>
        <p:spPr>
          <a:xfrm>
            <a:off x="4038598" y="3330500"/>
            <a:ext cx="317502" cy="222524"/>
          </a:xfrm>
          <a:custGeom>
            <a:avLst/>
            <a:gdLst>
              <a:gd name="connsiteX0" fmla="*/ 2 w 317502"/>
              <a:gd name="connsiteY0" fmla="*/ 75 h 222524"/>
              <a:gd name="connsiteX1" fmla="*/ 95252 w 317502"/>
              <a:gd name="connsiteY1" fmla="*/ 117550 h 222524"/>
              <a:gd name="connsiteX2" fmla="*/ 79377 w 317502"/>
              <a:gd name="connsiteY2" fmla="*/ 136600 h 222524"/>
              <a:gd name="connsiteX3" fmla="*/ 114302 w 317502"/>
              <a:gd name="connsiteY3" fmla="*/ 193750 h 222524"/>
              <a:gd name="connsiteX4" fmla="*/ 107952 w 317502"/>
              <a:gd name="connsiteY4" fmla="*/ 193750 h 222524"/>
              <a:gd name="connsiteX5" fmla="*/ 234952 w 317502"/>
              <a:gd name="connsiteY5" fmla="*/ 222325 h 222524"/>
              <a:gd name="connsiteX6" fmla="*/ 317502 w 317502"/>
              <a:gd name="connsiteY6" fmla="*/ 206450 h 222524"/>
              <a:gd name="connsiteX7" fmla="*/ 234952 w 317502"/>
              <a:gd name="connsiteY7" fmla="*/ 206450 h 222524"/>
              <a:gd name="connsiteX8" fmla="*/ 133352 w 317502"/>
              <a:gd name="connsiteY8" fmla="*/ 190575 h 222524"/>
              <a:gd name="connsiteX9" fmla="*/ 101602 w 317502"/>
              <a:gd name="connsiteY9" fmla="*/ 165175 h 222524"/>
              <a:gd name="connsiteX10" fmla="*/ 69852 w 317502"/>
              <a:gd name="connsiteY10" fmla="*/ 82625 h 222524"/>
              <a:gd name="connsiteX11" fmla="*/ 92077 w 317502"/>
              <a:gd name="connsiteY11" fmla="*/ 136600 h 222524"/>
              <a:gd name="connsiteX12" fmla="*/ 2 w 317502"/>
              <a:gd name="connsiteY12" fmla="*/ 75 h 222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7502" h="222524">
                <a:moveTo>
                  <a:pt x="2" y="75"/>
                </a:moveTo>
                <a:cubicBezTo>
                  <a:pt x="531" y="-3100"/>
                  <a:pt x="82023" y="94796"/>
                  <a:pt x="95252" y="117550"/>
                </a:cubicBezTo>
                <a:cubicBezTo>
                  <a:pt x="108481" y="140304"/>
                  <a:pt x="76202" y="123900"/>
                  <a:pt x="79377" y="136600"/>
                </a:cubicBezTo>
                <a:cubicBezTo>
                  <a:pt x="82552" y="149300"/>
                  <a:pt x="114302" y="193750"/>
                  <a:pt x="114302" y="193750"/>
                </a:cubicBezTo>
                <a:cubicBezTo>
                  <a:pt x="119065" y="203275"/>
                  <a:pt x="87844" y="188988"/>
                  <a:pt x="107952" y="193750"/>
                </a:cubicBezTo>
                <a:cubicBezTo>
                  <a:pt x="128060" y="198512"/>
                  <a:pt x="200027" y="220208"/>
                  <a:pt x="234952" y="222325"/>
                </a:cubicBezTo>
                <a:cubicBezTo>
                  <a:pt x="269877" y="224442"/>
                  <a:pt x="317502" y="209096"/>
                  <a:pt x="317502" y="206450"/>
                </a:cubicBezTo>
                <a:cubicBezTo>
                  <a:pt x="317502" y="203804"/>
                  <a:pt x="265644" y="209096"/>
                  <a:pt x="234952" y="206450"/>
                </a:cubicBezTo>
                <a:cubicBezTo>
                  <a:pt x="204260" y="203804"/>
                  <a:pt x="155577" y="197454"/>
                  <a:pt x="133352" y="190575"/>
                </a:cubicBezTo>
                <a:cubicBezTo>
                  <a:pt x="111127" y="183696"/>
                  <a:pt x="112185" y="183167"/>
                  <a:pt x="101602" y="165175"/>
                </a:cubicBezTo>
                <a:cubicBezTo>
                  <a:pt x="91019" y="147183"/>
                  <a:pt x="71439" y="87387"/>
                  <a:pt x="69852" y="82625"/>
                </a:cubicBezTo>
                <a:cubicBezTo>
                  <a:pt x="68265" y="77863"/>
                  <a:pt x="104777" y="147183"/>
                  <a:pt x="92077" y="136600"/>
                </a:cubicBezTo>
                <a:cubicBezTo>
                  <a:pt x="79377" y="126017"/>
                  <a:pt x="-527" y="3250"/>
                  <a:pt x="2" y="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 11">
            <a:extLst>
              <a:ext uri="{FF2B5EF4-FFF2-40B4-BE49-F238E27FC236}">
                <a16:creationId xmlns:a16="http://schemas.microsoft.com/office/drawing/2014/main" id="{9E6FD7C1-2EE4-7AB8-C4E5-3E1510974D75}"/>
              </a:ext>
            </a:extLst>
          </p:cNvPr>
          <p:cNvSpPr/>
          <p:nvPr/>
        </p:nvSpPr>
        <p:spPr>
          <a:xfrm>
            <a:off x="4270008" y="3393759"/>
            <a:ext cx="159249" cy="152751"/>
          </a:xfrm>
          <a:custGeom>
            <a:avLst/>
            <a:gdLst>
              <a:gd name="connsiteX0" fmla="*/ 155942 w 159249"/>
              <a:gd name="connsiteY0" fmla="*/ 316 h 152751"/>
              <a:gd name="connsiteX1" fmla="*/ 136892 w 159249"/>
              <a:gd name="connsiteY1" fmla="*/ 60641 h 152751"/>
              <a:gd name="connsiteX2" fmla="*/ 92442 w 159249"/>
              <a:gd name="connsiteY2" fmla="*/ 89216 h 152751"/>
              <a:gd name="connsiteX3" fmla="*/ 108317 w 159249"/>
              <a:gd name="connsiteY3" fmla="*/ 111441 h 152751"/>
              <a:gd name="connsiteX4" fmla="*/ 367 w 159249"/>
              <a:gd name="connsiteY4" fmla="*/ 152716 h 152751"/>
              <a:gd name="connsiteX5" fmla="*/ 73392 w 159249"/>
              <a:gd name="connsiteY5" fmla="*/ 117791 h 152751"/>
              <a:gd name="connsiteX6" fmla="*/ 82917 w 159249"/>
              <a:gd name="connsiteY6" fmla="*/ 73341 h 152751"/>
              <a:gd name="connsiteX7" fmla="*/ 70217 w 159249"/>
              <a:gd name="connsiteY7" fmla="*/ 89216 h 152751"/>
              <a:gd name="connsiteX8" fmla="*/ 155942 w 159249"/>
              <a:gd name="connsiteY8" fmla="*/ 316 h 15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9249" h="152751">
                <a:moveTo>
                  <a:pt x="155942" y="316"/>
                </a:moveTo>
                <a:cubicBezTo>
                  <a:pt x="167054" y="-4446"/>
                  <a:pt x="147475" y="45824"/>
                  <a:pt x="136892" y="60641"/>
                </a:cubicBezTo>
                <a:cubicBezTo>
                  <a:pt x="126309" y="75458"/>
                  <a:pt x="97205" y="80749"/>
                  <a:pt x="92442" y="89216"/>
                </a:cubicBezTo>
                <a:cubicBezTo>
                  <a:pt x="87679" y="97683"/>
                  <a:pt x="123663" y="100858"/>
                  <a:pt x="108317" y="111441"/>
                </a:cubicBezTo>
                <a:cubicBezTo>
                  <a:pt x="92971" y="122024"/>
                  <a:pt x="6188" y="151658"/>
                  <a:pt x="367" y="152716"/>
                </a:cubicBezTo>
                <a:cubicBezTo>
                  <a:pt x="-5454" y="153774"/>
                  <a:pt x="59634" y="131020"/>
                  <a:pt x="73392" y="117791"/>
                </a:cubicBezTo>
                <a:cubicBezTo>
                  <a:pt x="87150" y="104562"/>
                  <a:pt x="82917" y="73341"/>
                  <a:pt x="82917" y="73341"/>
                </a:cubicBezTo>
                <a:cubicBezTo>
                  <a:pt x="82388" y="68579"/>
                  <a:pt x="60692" y="97153"/>
                  <a:pt x="70217" y="89216"/>
                </a:cubicBezTo>
                <a:cubicBezTo>
                  <a:pt x="79742" y="81279"/>
                  <a:pt x="144830" y="5078"/>
                  <a:pt x="155942" y="3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 12">
            <a:extLst>
              <a:ext uri="{FF2B5EF4-FFF2-40B4-BE49-F238E27FC236}">
                <a16:creationId xmlns:a16="http://schemas.microsoft.com/office/drawing/2014/main" id="{2C7395BE-A8D6-C0A1-DE4A-A0F9314876FD}"/>
              </a:ext>
            </a:extLst>
          </p:cNvPr>
          <p:cNvSpPr/>
          <p:nvPr/>
        </p:nvSpPr>
        <p:spPr>
          <a:xfrm>
            <a:off x="4161727" y="3517085"/>
            <a:ext cx="485193" cy="68267"/>
          </a:xfrm>
          <a:custGeom>
            <a:avLst/>
            <a:gdLst>
              <a:gd name="connsiteX0" fmla="*/ 698 w 485193"/>
              <a:gd name="connsiteY0" fmla="*/ 19865 h 68267"/>
              <a:gd name="connsiteX1" fmla="*/ 388048 w 485193"/>
              <a:gd name="connsiteY1" fmla="*/ 57965 h 68267"/>
              <a:gd name="connsiteX2" fmla="*/ 467423 w 485193"/>
              <a:gd name="connsiteY2" fmla="*/ 57965 h 68267"/>
              <a:gd name="connsiteX3" fmla="*/ 162623 w 485193"/>
              <a:gd name="connsiteY3" fmla="*/ 61140 h 68267"/>
              <a:gd name="connsiteX4" fmla="*/ 476948 w 485193"/>
              <a:gd name="connsiteY4" fmla="*/ 64315 h 68267"/>
              <a:gd name="connsiteX5" fmla="*/ 397573 w 485193"/>
              <a:gd name="connsiteY5" fmla="*/ 815 h 68267"/>
              <a:gd name="connsiteX6" fmla="*/ 442023 w 485193"/>
              <a:gd name="connsiteY6" fmla="*/ 29390 h 68267"/>
              <a:gd name="connsiteX7" fmla="*/ 362648 w 485193"/>
              <a:gd name="connsiteY7" fmla="*/ 45265 h 68267"/>
              <a:gd name="connsiteX8" fmla="*/ 188023 w 485193"/>
              <a:gd name="connsiteY8" fmla="*/ 42090 h 68267"/>
              <a:gd name="connsiteX9" fmla="*/ 289623 w 485193"/>
              <a:gd name="connsiteY9" fmla="*/ 51615 h 68267"/>
              <a:gd name="connsiteX10" fmla="*/ 698 w 485193"/>
              <a:gd name="connsiteY10" fmla="*/ 19865 h 68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5193" h="68267">
                <a:moveTo>
                  <a:pt x="698" y="19865"/>
                </a:moveTo>
                <a:cubicBezTo>
                  <a:pt x="17102" y="20923"/>
                  <a:pt x="310261" y="51615"/>
                  <a:pt x="388048" y="57965"/>
                </a:cubicBezTo>
                <a:cubicBezTo>
                  <a:pt x="465835" y="64315"/>
                  <a:pt x="467423" y="57965"/>
                  <a:pt x="467423" y="57965"/>
                </a:cubicBezTo>
                <a:lnTo>
                  <a:pt x="162623" y="61140"/>
                </a:lnTo>
                <a:cubicBezTo>
                  <a:pt x="164211" y="62198"/>
                  <a:pt x="437790" y="74369"/>
                  <a:pt x="476948" y="64315"/>
                </a:cubicBezTo>
                <a:cubicBezTo>
                  <a:pt x="516106" y="54261"/>
                  <a:pt x="403394" y="6636"/>
                  <a:pt x="397573" y="815"/>
                </a:cubicBezTo>
                <a:cubicBezTo>
                  <a:pt x="391752" y="-5006"/>
                  <a:pt x="447844" y="21982"/>
                  <a:pt x="442023" y="29390"/>
                </a:cubicBezTo>
                <a:cubicBezTo>
                  <a:pt x="436202" y="36798"/>
                  <a:pt x="404981" y="43148"/>
                  <a:pt x="362648" y="45265"/>
                </a:cubicBezTo>
                <a:cubicBezTo>
                  <a:pt x="320315" y="47382"/>
                  <a:pt x="200194" y="41032"/>
                  <a:pt x="188023" y="42090"/>
                </a:cubicBezTo>
                <a:lnTo>
                  <a:pt x="289623" y="51615"/>
                </a:lnTo>
                <a:cubicBezTo>
                  <a:pt x="262106" y="47911"/>
                  <a:pt x="-15706" y="18807"/>
                  <a:pt x="698" y="198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 13">
            <a:extLst>
              <a:ext uri="{FF2B5EF4-FFF2-40B4-BE49-F238E27FC236}">
                <a16:creationId xmlns:a16="http://schemas.microsoft.com/office/drawing/2014/main" id="{5737014D-4818-644F-2C0B-3D9C730028DC}"/>
              </a:ext>
            </a:extLst>
          </p:cNvPr>
          <p:cNvSpPr/>
          <p:nvPr/>
        </p:nvSpPr>
        <p:spPr>
          <a:xfrm>
            <a:off x="4043102" y="3307467"/>
            <a:ext cx="369673" cy="75892"/>
          </a:xfrm>
          <a:custGeom>
            <a:avLst/>
            <a:gdLst>
              <a:gd name="connsiteX0" fmla="*/ 1848 w 369673"/>
              <a:gd name="connsiteY0" fmla="*/ 883 h 75892"/>
              <a:gd name="connsiteX1" fmla="*/ 144723 w 369673"/>
              <a:gd name="connsiteY1" fmla="*/ 32633 h 75892"/>
              <a:gd name="connsiteX2" fmla="*/ 214573 w 369673"/>
              <a:gd name="connsiteY2" fmla="*/ 19933 h 75892"/>
              <a:gd name="connsiteX3" fmla="*/ 182823 w 369673"/>
              <a:gd name="connsiteY3" fmla="*/ 35808 h 75892"/>
              <a:gd name="connsiteX4" fmla="*/ 243148 w 369673"/>
              <a:gd name="connsiteY4" fmla="*/ 48508 h 75892"/>
              <a:gd name="connsiteX5" fmla="*/ 205048 w 369673"/>
              <a:gd name="connsiteY5" fmla="*/ 29458 h 75892"/>
              <a:gd name="connsiteX6" fmla="*/ 366973 w 369673"/>
              <a:gd name="connsiteY6" fmla="*/ 70733 h 75892"/>
              <a:gd name="connsiteX7" fmla="*/ 293948 w 369673"/>
              <a:gd name="connsiteY7" fmla="*/ 54858 h 75892"/>
              <a:gd name="connsiteX8" fmla="*/ 135198 w 369673"/>
              <a:gd name="connsiteY8" fmla="*/ 58033 h 75892"/>
              <a:gd name="connsiteX9" fmla="*/ 255848 w 369673"/>
              <a:gd name="connsiteY9" fmla="*/ 73908 h 75892"/>
              <a:gd name="connsiteX10" fmla="*/ 1848 w 369673"/>
              <a:gd name="connsiteY10" fmla="*/ 883 h 7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9673" h="75892">
                <a:moveTo>
                  <a:pt x="1848" y="883"/>
                </a:moveTo>
                <a:cubicBezTo>
                  <a:pt x="-16673" y="-5996"/>
                  <a:pt x="109269" y="29458"/>
                  <a:pt x="144723" y="32633"/>
                </a:cubicBezTo>
                <a:cubicBezTo>
                  <a:pt x="180177" y="35808"/>
                  <a:pt x="208223" y="19404"/>
                  <a:pt x="214573" y="19933"/>
                </a:cubicBezTo>
                <a:cubicBezTo>
                  <a:pt x="220923" y="20462"/>
                  <a:pt x="178061" y="31046"/>
                  <a:pt x="182823" y="35808"/>
                </a:cubicBezTo>
                <a:cubicBezTo>
                  <a:pt x="187585" y="40570"/>
                  <a:pt x="239444" y="49566"/>
                  <a:pt x="243148" y="48508"/>
                </a:cubicBezTo>
                <a:cubicBezTo>
                  <a:pt x="246852" y="47450"/>
                  <a:pt x="184410" y="25754"/>
                  <a:pt x="205048" y="29458"/>
                </a:cubicBezTo>
                <a:cubicBezTo>
                  <a:pt x="225686" y="33162"/>
                  <a:pt x="352156" y="66500"/>
                  <a:pt x="366973" y="70733"/>
                </a:cubicBezTo>
                <a:cubicBezTo>
                  <a:pt x="381790" y="74966"/>
                  <a:pt x="332577" y="56975"/>
                  <a:pt x="293948" y="54858"/>
                </a:cubicBezTo>
                <a:cubicBezTo>
                  <a:pt x="255319" y="52741"/>
                  <a:pt x="141548" y="54858"/>
                  <a:pt x="135198" y="58033"/>
                </a:cubicBezTo>
                <a:cubicBezTo>
                  <a:pt x="128848" y="61208"/>
                  <a:pt x="275427" y="82375"/>
                  <a:pt x="255848" y="73908"/>
                </a:cubicBezTo>
                <a:cubicBezTo>
                  <a:pt x="236269" y="65441"/>
                  <a:pt x="20369" y="7762"/>
                  <a:pt x="1848" y="8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>
            <a:extLst>
              <a:ext uri="{FF2B5EF4-FFF2-40B4-BE49-F238E27FC236}">
                <a16:creationId xmlns:a16="http://schemas.microsoft.com/office/drawing/2014/main" id="{0479B1D0-8EB4-BFED-E002-C381ED350E72}"/>
              </a:ext>
            </a:extLst>
          </p:cNvPr>
          <p:cNvSpPr/>
          <p:nvPr/>
        </p:nvSpPr>
        <p:spPr>
          <a:xfrm>
            <a:off x="4240792" y="3413581"/>
            <a:ext cx="60325" cy="603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月 16">
            <a:extLst>
              <a:ext uri="{FF2B5EF4-FFF2-40B4-BE49-F238E27FC236}">
                <a16:creationId xmlns:a16="http://schemas.microsoft.com/office/drawing/2014/main" id="{1FC6CEA1-9FF1-0E0B-C90E-7E65DB6EC102}"/>
              </a:ext>
            </a:extLst>
          </p:cNvPr>
          <p:cNvSpPr/>
          <p:nvPr/>
        </p:nvSpPr>
        <p:spPr>
          <a:xfrm rot="16200000">
            <a:off x="4186644" y="3399048"/>
            <a:ext cx="104484" cy="158750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17">
            <a:extLst>
              <a:ext uri="{FF2B5EF4-FFF2-40B4-BE49-F238E27FC236}">
                <a16:creationId xmlns:a16="http://schemas.microsoft.com/office/drawing/2014/main" id="{23DD44A4-04D3-B317-B130-06787BD6DD1D}"/>
              </a:ext>
            </a:extLst>
          </p:cNvPr>
          <p:cNvSpPr/>
          <p:nvPr/>
        </p:nvSpPr>
        <p:spPr>
          <a:xfrm>
            <a:off x="3889230" y="3527418"/>
            <a:ext cx="624035" cy="95278"/>
          </a:xfrm>
          <a:custGeom>
            <a:avLst/>
            <a:gdLst>
              <a:gd name="connsiteX0" fmla="*/ 145 w 624035"/>
              <a:gd name="connsiteY0" fmla="*/ 38107 h 95278"/>
              <a:gd name="connsiteX1" fmla="*/ 263670 w 624035"/>
              <a:gd name="connsiteY1" fmla="*/ 79382 h 95278"/>
              <a:gd name="connsiteX2" fmla="*/ 190645 w 624035"/>
              <a:gd name="connsiteY2" fmla="*/ 60332 h 95278"/>
              <a:gd name="connsiteX3" fmla="*/ 358920 w 624035"/>
              <a:gd name="connsiteY3" fmla="*/ 69857 h 95278"/>
              <a:gd name="connsiteX4" fmla="*/ 295420 w 624035"/>
              <a:gd name="connsiteY4" fmla="*/ 76207 h 95278"/>
              <a:gd name="connsiteX5" fmla="*/ 374795 w 624035"/>
              <a:gd name="connsiteY5" fmla="*/ 73032 h 95278"/>
              <a:gd name="connsiteX6" fmla="*/ 374795 w 624035"/>
              <a:gd name="connsiteY6" fmla="*/ 47632 h 95278"/>
              <a:gd name="connsiteX7" fmla="*/ 501795 w 624035"/>
              <a:gd name="connsiteY7" fmla="*/ 76207 h 95278"/>
              <a:gd name="connsiteX8" fmla="*/ 425595 w 624035"/>
              <a:gd name="connsiteY8" fmla="*/ 34932 h 95278"/>
              <a:gd name="connsiteX9" fmla="*/ 622445 w 624035"/>
              <a:gd name="connsiteY9" fmla="*/ 95257 h 95278"/>
              <a:gd name="connsiteX10" fmla="*/ 504970 w 624035"/>
              <a:gd name="connsiteY10" fmla="*/ 41282 h 95278"/>
              <a:gd name="connsiteX11" fmla="*/ 270020 w 624035"/>
              <a:gd name="connsiteY11" fmla="*/ 7 h 95278"/>
              <a:gd name="connsiteX12" fmla="*/ 377970 w 624035"/>
              <a:gd name="connsiteY12" fmla="*/ 44457 h 95278"/>
              <a:gd name="connsiteX13" fmla="*/ 304945 w 624035"/>
              <a:gd name="connsiteY13" fmla="*/ 60332 h 95278"/>
              <a:gd name="connsiteX14" fmla="*/ 145 w 624035"/>
              <a:gd name="connsiteY14" fmla="*/ 38107 h 9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24035" h="95278">
                <a:moveTo>
                  <a:pt x="145" y="38107"/>
                </a:moveTo>
                <a:cubicBezTo>
                  <a:pt x="-6734" y="41282"/>
                  <a:pt x="231920" y="75678"/>
                  <a:pt x="263670" y="79382"/>
                </a:cubicBezTo>
                <a:cubicBezTo>
                  <a:pt x="295420" y="83086"/>
                  <a:pt x="174770" y="61920"/>
                  <a:pt x="190645" y="60332"/>
                </a:cubicBezTo>
                <a:cubicBezTo>
                  <a:pt x="206520" y="58745"/>
                  <a:pt x="341457" y="67211"/>
                  <a:pt x="358920" y="69857"/>
                </a:cubicBezTo>
                <a:cubicBezTo>
                  <a:pt x="376383" y="72503"/>
                  <a:pt x="292774" y="75678"/>
                  <a:pt x="295420" y="76207"/>
                </a:cubicBezTo>
                <a:cubicBezTo>
                  <a:pt x="298066" y="76736"/>
                  <a:pt x="361566" y="77794"/>
                  <a:pt x="374795" y="73032"/>
                </a:cubicBezTo>
                <a:cubicBezTo>
                  <a:pt x="388024" y="68270"/>
                  <a:pt x="353628" y="47103"/>
                  <a:pt x="374795" y="47632"/>
                </a:cubicBezTo>
                <a:cubicBezTo>
                  <a:pt x="395962" y="48161"/>
                  <a:pt x="493328" y="78324"/>
                  <a:pt x="501795" y="76207"/>
                </a:cubicBezTo>
                <a:cubicBezTo>
                  <a:pt x="510262" y="74090"/>
                  <a:pt x="405487" y="31757"/>
                  <a:pt x="425595" y="34932"/>
                </a:cubicBezTo>
                <a:cubicBezTo>
                  <a:pt x="445703" y="38107"/>
                  <a:pt x="609216" y="94199"/>
                  <a:pt x="622445" y="95257"/>
                </a:cubicBezTo>
                <a:cubicBezTo>
                  <a:pt x="635674" y="96315"/>
                  <a:pt x="563707" y="57157"/>
                  <a:pt x="504970" y="41282"/>
                </a:cubicBezTo>
                <a:cubicBezTo>
                  <a:pt x="446233" y="25407"/>
                  <a:pt x="291187" y="-522"/>
                  <a:pt x="270020" y="7"/>
                </a:cubicBezTo>
                <a:cubicBezTo>
                  <a:pt x="248853" y="536"/>
                  <a:pt x="372149" y="34403"/>
                  <a:pt x="377970" y="44457"/>
                </a:cubicBezTo>
                <a:cubicBezTo>
                  <a:pt x="383791" y="54511"/>
                  <a:pt x="361566" y="59803"/>
                  <a:pt x="304945" y="60332"/>
                </a:cubicBezTo>
                <a:cubicBezTo>
                  <a:pt x="248324" y="60861"/>
                  <a:pt x="7024" y="34932"/>
                  <a:pt x="145" y="3810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18">
            <a:extLst>
              <a:ext uri="{FF2B5EF4-FFF2-40B4-BE49-F238E27FC236}">
                <a16:creationId xmlns:a16="http://schemas.microsoft.com/office/drawing/2014/main" id="{4D80939C-0339-95DE-2AB8-3AF6376443DB}"/>
              </a:ext>
            </a:extLst>
          </p:cNvPr>
          <p:cNvSpPr/>
          <p:nvPr/>
        </p:nvSpPr>
        <p:spPr>
          <a:xfrm>
            <a:off x="3840866" y="3607588"/>
            <a:ext cx="720368" cy="83146"/>
          </a:xfrm>
          <a:custGeom>
            <a:avLst/>
            <a:gdLst>
              <a:gd name="connsiteX0" fmla="*/ 884 w 720368"/>
              <a:gd name="connsiteY0" fmla="*/ 2387 h 83146"/>
              <a:gd name="connsiteX1" fmla="*/ 366009 w 720368"/>
              <a:gd name="connsiteY1" fmla="*/ 65887 h 83146"/>
              <a:gd name="connsiteX2" fmla="*/ 258059 w 720368"/>
              <a:gd name="connsiteY2" fmla="*/ 30962 h 83146"/>
              <a:gd name="connsiteX3" fmla="*/ 464434 w 720368"/>
              <a:gd name="connsiteY3" fmla="*/ 81762 h 83146"/>
              <a:gd name="connsiteX4" fmla="*/ 718434 w 720368"/>
              <a:gd name="connsiteY4" fmla="*/ 69062 h 83146"/>
              <a:gd name="connsiteX5" fmla="*/ 562859 w 720368"/>
              <a:gd name="connsiteY5" fmla="*/ 72237 h 83146"/>
              <a:gd name="connsiteX6" fmla="*/ 232659 w 720368"/>
              <a:gd name="connsiteY6" fmla="*/ 37312 h 83146"/>
              <a:gd name="connsiteX7" fmla="*/ 334259 w 720368"/>
              <a:gd name="connsiteY7" fmla="*/ 37312 h 83146"/>
              <a:gd name="connsiteX8" fmla="*/ 264409 w 720368"/>
              <a:gd name="connsiteY8" fmla="*/ 15087 h 83146"/>
              <a:gd name="connsiteX9" fmla="*/ 884 w 720368"/>
              <a:gd name="connsiteY9" fmla="*/ 2387 h 83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0368" h="83146">
                <a:moveTo>
                  <a:pt x="884" y="2387"/>
                </a:moveTo>
                <a:cubicBezTo>
                  <a:pt x="17817" y="10854"/>
                  <a:pt x="323147" y="61125"/>
                  <a:pt x="366009" y="65887"/>
                </a:cubicBezTo>
                <a:cubicBezTo>
                  <a:pt x="408872" y="70650"/>
                  <a:pt x="241655" y="28316"/>
                  <a:pt x="258059" y="30962"/>
                </a:cubicBezTo>
                <a:cubicBezTo>
                  <a:pt x="274463" y="33608"/>
                  <a:pt x="387705" y="75412"/>
                  <a:pt x="464434" y="81762"/>
                </a:cubicBezTo>
                <a:cubicBezTo>
                  <a:pt x="541163" y="88112"/>
                  <a:pt x="702030" y="70649"/>
                  <a:pt x="718434" y="69062"/>
                </a:cubicBezTo>
                <a:cubicBezTo>
                  <a:pt x="734838" y="67475"/>
                  <a:pt x="643821" y="77529"/>
                  <a:pt x="562859" y="72237"/>
                </a:cubicBezTo>
                <a:cubicBezTo>
                  <a:pt x="481897" y="66945"/>
                  <a:pt x="270759" y="43133"/>
                  <a:pt x="232659" y="37312"/>
                </a:cubicBezTo>
                <a:cubicBezTo>
                  <a:pt x="194559" y="31491"/>
                  <a:pt x="328967" y="41016"/>
                  <a:pt x="334259" y="37312"/>
                </a:cubicBezTo>
                <a:cubicBezTo>
                  <a:pt x="339551" y="33608"/>
                  <a:pt x="313622" y="19850"/>
                  <a:pt x="264409" y="15087"/>
                </a:cubicBezTo>
                <a:cubicBezTo>
                  <a:pt x="215197" y="10325"/>
                  <a:pt x="-16049" y="-6080"/>
                  <a:pt x="884" y="23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>
            <a:extLst>
              <a:ext uri="{FF2B5EF4-FFF2-40B4-BE49-F238E27FC236}">
                <a16:creationId xmlns:a16="http://schemas.microsoft.com/office/drawing/2014/main" id="{A8C6B3D3-9A6F-31EA-E40B-0CE31ECCFB47}"/>
              </a:ext>
            </a:extLst>
          </p:cNvPr>
          <p:cNvSpPr/>
          <p:nvPr/>
        </p:nvSpPr>
        <p:spPr>
          <a:xfrm>
            <a:off x="4368077" y="3196558"/>
            <a:ext cx="337501" cy="332828"/>
          </a:xfrm>
          <a:custGeom>
            <a:avLst/>
            <a:gdLst>
              <a:gd name="connsiteX0" fmla="*/ 723 w 337501"/>
              <a:gd name="connsiteY0" fmla="*/ 667 h 332828"/>
              <a:gd name="connsiteX1" fmla="*/ 261073 w 337501"/>
              <a:gd name="connsiteY1" fmla="*/ 222917 h 332828"/>
              <a:gd name="connsiteX2" fmla="*/ 219798 w 337501"/>
              <a:gd name="connsiteY2" fmla="*/ 184817 h 332828"/>
              <a:gd name="connsiteX3" fmla="*/ 327748 w 337501"/>
              <a:gd name="connsiteY3" fmla="*/ 308642 h 332828"/>
              <a:gd name="connsiteX4" fmla="*/ 327748 w 337501"/>
              <a:gd name="connsiteY4" fmla="*/ 330867 h 332828"/>
              <a:gd name="connsiteX5" fmla="*/ 286473 w 337501"/>
              <a:gd name="connsiteY5" fmla="*/ 280067 h 332828"/>
              <a:gd name="connsiteX6" fmla="*/ 188048 w 337501"/>
              <a:gd name="connsiteY6" fmla="*/ 184817 h 332828"/>
              <a:gd name="connsiteX7" fmla="*/ 235673 w 337501"/>
              <a:gd name="connsiteY7" fmla="*/ 232442 h 332828"/>
              <a:gd name="connsiteX8" fmla="*/ 184873 w 337501"/>
              <a:gd name="connsiteY8" fmla="*/ 156242 h 332828"/>
              <a:gd name="connsiteX9" fmla="*/ 723 w 337501"/>
              <a:gd name="connsiteY9" fmla="*/ 667 h 33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7501" h="332828">
                <a:moveTo>
                  <a:pt x="723" y="667"/>
                </a:moveTo>
                <a:cubicBezTo>
                  <a:pt x="13423" y="11779"/>
                  <a:pt x="224561" y="192225"/>
                  <a:pt x="261073" y="222917"/>
                </a:cubicBezTo>
                <a:cubicBezTo>
                  <a:pt x="297586" y="253609"/>
                  <a:pt x="208686" y="170530"/>
                  <a:pt x="219798" y="184817"/>
                </a:cubicBezTo>
                <a:cubicBezTo>
                  <a:pt x="230911" y="199105"/>
                  <a:pt x="309756" y="284300"/>
                  <a:pt x="327748" y="308642"/>
                </a:cubicBezTo>
                <a:cubicBezTo>
                  <a:pt x="345740" y="332984"/>
                  <a:pt x="334627" y="335629"/>
                  <a:pt x="327748" y="330867"/>
                </a:cubicBezTo>
                <a:cubicBezTo>
                  <a:pt x="320869" y="326105"/>
                  <a:pt x="309756" y="304409"/>
                  <a:pt x="286473" y="280067"/>
                </a:cubicBezTo>
                <a:cubicBezTo>
                  <a:pt x="263190" y="255725"/>
                  <a:pt x="196515" y="192755"/>
                  <a:pt x="188048" y="184817"/>
                </a:cubicBezTo>
                <a:cubicBezTo>
                  <a:pt x="179581" y="176880"/>
                  <a:pt x="236202" y="237205"/>
                  <a:pt x="235673" y="232442"/>
                </a:cubicBezTo>
                <a:cubicBezTo>
                  <a:pt x="235144" y="227680"/>
                  <a:pt x="223502" y="192225"/>
                  <a:pt x="184873" y="156242"/>
                </a:cubicBezTo>
                <a:cubicBezTo>
                  <a:pt x="146244" y="120259"/>
                  <a:pt x="-11977" y="-10445"/>
                  <a:pt x="723" y="6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>
            <a:extLst>
              <a:ext uri="{FF2B5EF4-FFF2-40B4-BE49-F238E27FC236}">
                <a16:creationId xmlns:a16="http://schemas.microsoft.com/office/drawing/2014/main" id="{7558B3BC-6969-5BE2-FE45-1B42927886BF}"/>
              </a:ext>
            </a:extLst>
          </p:cNvPr>
          <p:cNvSpPr/>
          <p:nvPr/>
        </p:nvSpPr>
        <p:spPr>
          <a:xfrm>
            <a:off x="3692525" y="3107997"/>
            <a:ext cx="654191" cy="395169"/>
          </a:xfrm>
          <a:custGeom>
            <a:avLst/>
            <a:gdLst>
              <a:gd name="connsiteX0" fmla="*/ 654050 w 654191"/>
              <a:gd name="connsiteY0" fmla="*/ 101928 h 395169"/>
              <a:gd name="connsiteX1" fmla="*/ 454025 w 654191"/>
              <a:gd name="connsiteY1" fmla="*/ 95578 h 395169"/>
              <a:gd name="connsiteX2" fmla="*/ 288925 w 654191"/>
              <a:gd name="connsiteY2" fmla="*/ 3503 h 395169"/>
              <a:gd name="connsiteX3" fmla="*/ 336550 w 654191"/>
              <a:gd name="connsiteY3" fmla="*/ 47953 h 395169"/>
              <a:gd name="connsiteX4" fmla="*/ 250825 w 654191"/>
              <a:gd name="connsiteY4" fmla="*/ 51128 h 395169"/>
              <a:gd name="connsiteX5" fmla="*/ 101600 w 654191"/>
              <a:gd name="connsiteY5" fmla="*/ 28903 h 395169"/>
              <a:gd name="connsiteX6" fmla="*/ 139700 w 654191"/>
              <a:gd name="connsiteY6" fmla="*/ 41603 h 395169"/>
              <a:gd name="connsiteX7" fmla="*/ 34925 w 654191"/>
              <a:gd name="connsiteY7" fmla="*/ 105103 h 395169"/>
              <a:gd name="connsiteX8" fmla="*/ 31750 w 654191"/>
              <a:gd name="connsiteY8" fmla="*/ 241628 h 395169"/>
              <a:gd name="connsiteX9" fmla="*/ 0 w 654191"/>
              <a:gd name="connsiteY9" fmla="*/ 159078 h 395169"/>
              <a:gd name="connsiteX10" fmla="*/ 88900 w 654191"/>
              <a:gd name="connsiteY10" fmla="*/ 390853 h 395169"/>
              <a:gd name="connsiteX11" fmla="*/ 31750 w 654191"/>
              <a:gd name="connsiteY11" fmla="*/ 292428 h 395169"/>
              <a:gd name="connsiteX12" fmla="*/ 38100 w 654191"/>
              <a:gd name="connsiteY12" fmla="*/ 76528 h 395169"/>
              <a:gd name="connsiteX13" fmla="*/ 95250 w 654191"/>
              <a:gd name="connsiteY13" fmla="*/ 136853 h 395169"/>
              <a:gd name="connsiteX14" fmla="*/ 95250 w 654191"/>
              <a:gd name="connsiteY14" fmla="*/ 111453 h 395169"/>
              <a:gd name="connsiteX15" fmla="*/ 200025 w 654191"/>
              <a:gd name="connsiteY15" fmla="*/ 114628 h 395169"/>
              <a:gd name="connsiteX16" fmla="*/ 73025 w 654191"/>
              <a:gd name="connsiteY16" fmla="*/ 67003 h 395169"/>
              <a:gd name="connsiteX17" fmla="*/ 168275 w 654191"/>
              <a:gd name="connsiteY17" fmla="*/ 67003 h 395169"/>
              <a:gd name="connsiteX18" fmla="*/ 152400 w 654191"/>
              <a:gd name="connsiteY18" fmla="*/ 13028 h 395169"/>
              <a:gd name="connsiteX19" fmla="*/ 361950 w 654191"/>
              <a:gd name="connsiteY19" fmla="*/ 70178 h 395169"/>
              <a:gd name="connsiteX20" fmla="*/ 307975 w 654191"/>
              <a:gd name="connsiteY20" fmla="*/ 328 h 395169"/>
              <a:gd name="connsiteX21" fmla="*/ 438150 w 654191"/>
              <a:gd name="connsiteY21" fmla="*/ 105103 h 395169"/>
              <a:gd name="connsiteX22" fmla="*/ 520700 w 654191"/>
              <a:gd name="connsiteY22" fmla="*/ 114628 h 395169"/>
              <a:gd name="connsiteX23" fmla="*/ 527050 w 654191"/>
              <a:gd name="connsiteY23" fmla="*/ 168603 h 395169"/>
              <a:gd name="connsiteX24" fmla="*/ 574675 w 654191"/>
              <a:gd name="connsiteY24" fmla="*/ 203528 h 395169"/>
              <a:gd name="connsiteX25" fmla="*/ 549275 w 654191"/>
              <a:gd name="connsiteY25" fmla="*/ 146378 h 395169"/>
              <a:gd name="connsiteX26" fmla="*/ 422275 w 654191"/>
              <a:gd name="connsiteY26" fmla="*/ 95578 h 395169"/>
              <a:gd name="connsiteX27" fmla="*/ 654050 w 654191"/>
              <a:gd name="connsiteY27" fmla="*/ 101928 h 395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54191" h="395169">
                <a:moveTo>
                  <a:pt x="654050" y="101928"/>
                </a:moveTo>
                <a:cubicBezTo>
                  <a:pt x="659342" y="101928"/>
                  <a:pt x="514879" y="111982"/>
                  <a:pt x="454025" y="95578"/>
                </a:cubicBezTo>
                <a:cubicBezTo>
                  <a:pt x="393171" y="79174"/>
                  <a:pt x="308504" y="11441"/>
                  <a:pt x="288925" y="3503"/>
                </a:cubicBezTo>
                <a:cubicBezTo>
                  <a:pt x="269346" y="-4435"/>
                  <a:pt x="342900" y="40016"/>
                  <a:pt x="336550" y="47953"/>
                </a:cubicBezTo>
                <a:cubicBezTo>
                  <a:pt x="330200" y="55890"/>
                  <a:pt x="289983" y="54303"/>
                  <a:pt x="250825" y="51128"/>
                </a:cubicBezTo>
                <a:cubicBezTo>
                  <a:pt x="211667" y="47953"/>
                  <a:pt x="120121" y="30490"/>
                  <a:pt x="101600" y="28903"/>
                </a:cubicBezTo>
                <a:cubicBezTo>
                  <a:pt x="83079" y="27316"/>
                  <a:pt x="150812" y="28903"/>
                  <a:pt x="139700" y="41603"/>
                </a:cubicBezTo>
                <a:cubicBezTo>
                  <a:pt x="128588" y="54303"/>
                  <a:pt x="52917" y="71766"/>
                  <a:pt x="34925" y="105103"/>
                </a:cubicBezTo>
                <a:cubicBezTo>
                  <a:pt x="16933" y="138440"/>
                  <a:pt x="37571" y="232632"/>
                  <a:pt x="31750" y="241628"/>
                </a:cubicBezTo>
                <a:cubicBezTo>
                  <a:pt x="25929" y="250624"/>
                  <a:pt x="0" y="159078"/>
                  <a:pt x="0" y="159078"/>
                </a:cubicBezTo>
                <a:cubicBezTo>
                  <a:pt x="9525" y="183949"/>
                  <a:pt x="83608" y="368628"/>
                  <a:pt x="88900" y="390853"/>
                </a:cubicBezTo>
                <a:cubicBezTo>
                  <a:pt x="94192" y="413078"/>
                  <a:pt x="40217" y="344815"/>
                  <a:pt x="31750" y="292428"/>
                </a:cubicBezTo>
                <a:cubicBezTo>
                  <a:pt x="23283" y="240041"/>
                  <a:pt x="27517" y="102457"/>
                  <a:pt x="38100" y="76528"/>
                </a:cubicBezTo>
                <a:cubicBezTo>
                  <a:pt x="48683" y="50599"/>
                  <a:pt x="85725" y="131032"/>
                  <a:pt x="95250" y="136853"/>
                </a:cubicBezTo>
                <a:cubicBezTo>
                  <a:pt x="104775" y="142674"/>
                  <a:pt x="77788" y="115157"/>
                  <a:pt x="95250" y="111453"/>
                </a:cubicBezTo>
                <a:cubicBezTo>
                  <a:pt x="112712" y="107749"/>
                  <a:pt x="203729" y="122036"/>
                  <a:pt x="200025" y="114628"/>
                </a:cubicBezTo>
                <a:cubicBezTo>
                  <a:pt x="196321" y="107220"/>
                  <a:pt x="78317" y="74940"/>
                  <a:pt x="73025" y="67003"/>
                </a:cubicBezTo>
                <a:cubicBezTo>
                  <a:pt x="67733" y="59066"/>
                  <a:pt x="155046" y="75999"/>
                  <a:pt x="168275" y="67003"/>
                </a:cubicBezTo>
                <a:cubicBezTo>
                  <a:pt x="181504" y="58007"/>
                  <a:pt x="120121" y="12499"/>
                  <a:pt x="152400" y="13028"/>
                </a:cubicBezTo>
                <a:cubicBezTo>
                  <a:pt x="184679" y="13557"/>
                  <a:pt x="336021" y="72295"/>
                  <a:pt x="361950" y="70178"/>
                </a:cubicBezTo>
                <a:cubicBezTo>
                  <a:pt x="387879" y="68061"/>
                  <a:pt x="295275" y="-5493"/>
                  <a:pt x="307975" y="328"/>
                </a:cubicBezTo>
                <a:cubicBezTo>
                  <a:pt x="320675" y="6149"/>
                  <a:pt x="402696" y="86053"/>
                  <a:pt x="438150" y="105103"/>
                </a:cubicBezTo>
                <a:cubicBezTo>
                  <a:pt x="473604" y="124153"/>
                  <a:pt x="505883" y="104045"/>
                  <a:pt x="520700" y="114628"/>
                </a:cubicBezTo>
                <a:cubicBezTo>
                  <a:pt x="535517" y="125211"/>
                  <a:pt x="518054" y="153786"/>
                  <a:pt x="527050" y="168603"/>
                </a:cubicBezTo>
                <a:cubicBezTo>
                  <a:pt x="536046" y="183420"/>
                  <a:pt x="570971" y="207232"/>
                  <a:pt x="574675" y="203528"/>
                </a:cubicBezTo>
                <a:cubicBezTo>
                  <a:pt x="578379" y="199824"/>
                  <a:pt x="574675" y="164370"/>
                  <a:pt x="549275" y="146378"/>
                </a:cubicBezTo>
                <a:cubicBezTo>
                  <a:pt x="523875" y="128386"/>
                  <a:pt x="407987" y="100341"/>
                  <a:pt x="422275" y="95578"/>
                </a:cubicBezTo>
                <a:cubicBezTo>
                  <a:pt x="436563" y="90815"/>
                  <a:pt x="648758" y="101928"/>
                  <a:pt x="654050" y="1019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>
            <a:extLst>
              <a:ext uri="{FF2B5EF4-FFF2-40B4-BE49-F238E27FC236}">
                <a16:creationId xmlns:a16="http://schemas.microsoft.com/office/drawing/2014/main" id="{FF2DCC95-9CB1-E625-243A-B851622CFAA1}"/>
              </a:ext>
            </a:extLst>
          </p:cNvPr>
          <p:cNvSpPr/>
          <p:nvPr/>
        </p:nvSpPr>
        <p:spPr>
          <a:xfrm>
            <a:off x="3587101" y="2933363"/>
            <a:ext cx="529360" cy="183139"/>
          </a:xfrm>
          <a:custGeom>
            <a:avLst/>
            <a:gdLst>
              <a:gd name="connsiteX0" fmla="*/ 649 w 529360"/>
              <a:gd name="connsiteY0" fmla="*/ 181312 h 183139"/>
              <a:gd name="connsiteX1" fmla="*/ 146699 w 529360"/>
              <a:gd name="connsiteY1" fmla="*/ 117812 h 183139"/>
              <a:gd name="connsiteX2" fmla="*/ 133999 w 529360"/>
              <a:gd name="connsiteY2" fmla="*/ 95587 h 183139"/>
              <a:gd name="connsiteX3" fmla="*/ 175274 w 529360"/>
              <a:gd name="connsiteY3" fmla="*/ 111462 h 183139"/>
              <a:gd name="connsiteX4" fmla="*/ 165749 w 529360"/>
              <a:gd name="connsiteY4" fmla="*/ 70187 h 183139"/>
              <a:gd name="connsiteX5" fmla="*/ 203849 w 529360"/>
              <a:gd name="connsiteY5" fmla="*/ 38437 h 183139"/>
              <a:gd name="connsiteX6" fmla="*/ 251474 w 529360"/>
              <a:gd name="connsiteY6" fmla="*/ 38437 h 183139"/>
              <a:gd name="connsiteX7" fmla="*/ 248299 w 529360"/>
              <a:gd name="connsiteY7" fmla="*/ 9862 h 183139"/>
              <a:gd name="connsiteX8" fmla="*/ 356249 w 529360"/>
              <a:gd name="connsiteY8" fmla="*/ 16212 h 183139"/>
              <a:gd name="connsiteX9" fmla="*/ 308624 w 529360"/>
              <a:gd name="connsiteY9" fmla="*/ 47962 h 183139"/>
              <a:gd name="connsiteX10" fmla="*/ 346724 w 529360"/>
              <a:gd name="connsiteY10" fmla="*/ 22562 h 183139"/>
              <a:gd name="connsiteX11" fmla="*/ 527699 w 529360"/>
              <a:gd name="connsiteY11" fmla="*/ 149562 h 183139"/>
              <a:gd name="connsiteX12" fmla="*/ 429274 w 529360"/>
              <a:gd name="connsiteY12" fmla="*/ 57487 h 183139"/>
              <a:gd name="connsiteX13" fmla="*/ 305449 w 529360"/>
              <a:gd name="connsiteY13" fmla="*/ 337 h 183139"/>
              <a:gd name="connsiteX14" fmla="*/ 143524 w 529360"/>
              <a:gd name="connsiteY14" fmla="*/ 82887 h 183139"/>
              <a:gd name="connsiteX15" fmla="*/ 213374 w 529360"/>
              <a:gd name="connsiteY15" fmla="*/ 38437 h 183139"/>
              <a:gd name="connsiteX16" fmla="*/ 649 w 529360"/>
              <a:gd name="connsiteY16" fmla="*/ 181312 h 183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29360" h="183139">
                <a:moveTo>
                  <a:pt x="649" y="181312"/>
                </a:moveTo>
                <a:cubicBezTo>
                  <a:pt x="-10463" y="194541"/>
                  <a:pt x="124474" y="132100"/>
                  <a:pt x="146699" y="117812"/>
                </a:cubicBezTo>
                <a:cubicBezTo>
                  <a:pt x="168924" y="103524"/>
                  <a:pt x="129237" y="96645"/>
                  <a:pt x="133999" y="95587"/>
                </a:cubicBezTo>
                <a:cubicBezTo>
                  <a:pt x="138761" y="94529"/>
                  <a:pt x="169982" y="115695"/>
                  <a:pt x="175274" y="111462"/>
                </a:cubicBezTo>
                <a:cubicBezTo>
                  <a:pt x="180566" y="107229"/>
                  <a:pt x="160987" y="82358"/>
                  <a:pt x="165749" y="70187"/>
                </a:cubicBezTo>
                <a:cubicBezTo>
                  <a:pt x="170511" y="58016"/>
                  <a:pt x="189562" y="43729"/>
                  <a:pt x="203849" y="38437"/>
                </a:cubicBezTo>
                <a:cubicBezTo>
                  <a:pt x="218136" y="33145"/>
                  <a:pt x="244066" y="43199"/>
                  <a:pt x="251474" y="38437"/>
                </a:cubicBezTo>
                <a:cubicBezTo>
                  <a:pt x="258882" y="33674"/>
                  <a:pt x="230837" y="13566"/>
                  <a:pt x="248299" y="9862"/>
                </a:cubicBezTo>
                <a:cubicBezTo>
                  <a:pt x="265761" y="6158"/>
                  <a:pt x="346195" y="9862"/>
                  <a:pt x="356249" y="16212"/>
                </a:cubicBezTo>
                <a:cubicBezTo>
                  <a:pt x="366303" y="22562"/>
                  <a:pt x="308624" y="47962"/>
                  <a:pt x="308624" y="47962"/>
                </a:cubicBezTo>
                <a:cubicBezTo>
                  <a:pt x="307036" y="49020"/>
                  <a:pt x="310212" y="5629"/>
                  <a:pt x="346724" y="22562"/>
                </a:cubicBezTo>
                <a:cubicBezTo>
                  <a:pt x="383237" y="39495"/>
                  <a:pt x="513941" y="143741"/>
                  <a:pt x="527699" y="149562"/>
                </a:cubicBezTo>
                <a:cubicBezTo>
                  <a:pt x="541457" y="155383"/>
                  <a:pt x="466316" y="82358"/>
                  <a:pt x="429274" y="57487"/>
                </a:cubicBezTo>
                <a:cubicBezTo>
                  <a:pt x="392232" y="32616"/>
                  <a:pt x="353074" y="-3896"/>
                  <a:pt x="305449" y="337"/>
                </a:cubicBezTo>
                <a:cubicBezTo>
                  <a:pt x="257824" y="4570"/>
                  <a:pt x="158870" y="76537"/>
                  <a:pt x="143524" y="82887"/>
                </a:cubicBezTo>
                <a:cubicBezTo>
                  <a:pt x="128178" y="89237"/>
                  <a:pt x="234012" y="21504"/>
                  <a:pt x="213374" y="38437"/>
                </a:cubicBezTo>
                <a:cubicBezTo>
                  <a:pt x="192737" y="55370"/>
                  <a:pt x="11761" y="168083"/>
                  <a:pt x="649" y="1813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>
            <a:extLst>
              <a:ext uri="{FF2B5EF4-FFF2-40B4-BE49-F238E27FC236}">
                <a16:creationId xmlns:a16="http://schemas.microsoft.com/office/drawing/2014/main" id="{38DE9C08-F455-5799-A6C7-FB09728D0944}"/>
              </a:ext>
            </a:extLst>
          </p:cNvPr>
          <p:cNvSpPr/>
          <p:nvPr/>
        </p:nvSpPr>
        <p:spPr>
          <a:xfrm>
            <a:off x="3613064" y="2842999"/>
            <a:ext cx="271997" cy="243106"/>
          </a:xfrm>
          <a:custGeom>
            <a:avLst/>
            <a:gdLst>
              <a:gd name="connsiteX0" fmla="*/ 266786 w 271997"/>
              <a:gd name="connsiteY0" fmla="*/ 1801 h 243106"/>
              <a:gd name="connsiteX1" fmla="*/ 222336 w 271997"/>
              <a:gd name="connsiteY1" fmla="*/ 49426 h 243106"/>
              <a:gd name="connsiteX2" fmla="*/ 152486 w 271997"/>
              <a:gd name="connsiteY2" fmla="*/ 68476 h 243106"/>
              <a:gd name="connsiteX3" fmla="*/ 69936 w 271997"/>
              <a:gd name="connsiteY3" fmla="*/ 74826 h 243106"/>
              <a:gd name="connsiteX4" fmla="*/ 136611 w 271997"/>
              <a:gd name="connsiteY4" fmla="*/ 78001 h 243106"/>
              <a:gd name="connsiteX5" fmla="*/ 47711 w 271997"/>
              <a:gd name="connsiteY5" fmla="*/ 157376 h 243106"/>
              <a:gd name="connsiteX6" fmla="*/ 95336 w 271997"/>
              <a:gd name="connsiteY6" fmla="*/ 119276 h 243106"/>
              <a:gd name="connsiteX7" fmla="*/ 35011 w 271997"/>
              <a:gd name="connsiteY7" fmla="*/ 176426 h 243106"/>
              <a:gd name="connsiteX8" fmla="*/ 86 w 271997"/>
              <a:gd name="connsiteY8" fmla="*/ 243101 h 243106"/>
              <a:gd name="connsiteX9" fmla="*/ 44536 w 271997"/>
              <a:gd name="connsiteY9" fmla="*/ 179601 h 243106"/>
              <a:gd name="connsiteX10" fmla="*/ 193761 w 271997"/>
              <a:gd name="connsiteY10" fmla="*/ 71651 h 243106"/>
              <a:gd name="connsiteX11" fmla="*/ 98511 w 271997"/>
              <a:gd name="connsiteY11" fmla="*/ 119276 h 243106"/>
              <a:gd name="connsiteX12" fmla="*/ 266786 w 271997"/>
              <a:gd name="connsiteY12" fmla="*/ 1801 h 243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1997" h="243106">
                <a:moveTo>
                  <a:pt x="266786" y="1801"/>
                </a:moveTo>
                <a:cubicBezTo>
                  <a:pt x="287423" y="-9841"/>
                  <a:pt x="241386" y="38314"/>
                  <a:pt x="222336" y="49426"/>
                </a:cubicBezTo>
                <a:cubicBezTo>
                  <a:pt x="203286" y="60538"/>
                  <a:pt x="177886" y="64243"/>
                  <a:pt x="152486" y="68476"/>
                </a:cubicBezTo>
                <a:cubicBezTo>
                  <a:pt x="127086" y="72709"/>
                  <a:pt x="72582" y="73239"/>
                  <a:pt x="69936" y="74826"/>
                </a:cubicBezTo>
                <a:cubicBezTo>
                  <a:pt x="67290" y="76414"/>
                  <a:pt x="140315" y="64243"/>
                  <a:pt x="136611" y="78001"/>
                </a:cubicBezTo>
                <a:cubicBezTo>
                  <a:pt x="132907" y="91759"/>
                  <a:pt x="54590" y="150497"/>
                  <a:pt x="47711" y="157376"/>
                </a:cubicBezTo>
                <a:cubicBezTo>
                  <a:pt x="40832" y="164255"/>
                  <a:pt x="97453" y="116101"/>
                  <a:pt x="95336" y="119276"/>
                </a:cubicBezTo>
                <a:cubicBezTo>
                  <a:pt x="93219" y="122451"/>
                  <a:pt x="50886" y="155789"/>
                  <a:pt x="35011" y="176426"/>
                </a:cubicBezTo>
                <a:cubicBezTo>
                  <a:pt x="19136" y="197064"/>
                  <a:pt x="-1501" y="242572"/>
                  <a:pt x="86" y="243101"/>
                </a:cubicBezTo>
                <a:cubicBezTo>
                  <a:pt x="1673" y="243630"/>
                  <a:pt x="12257" y="208176"/>
                  <a:pt x="44536" y="179601"/>
                </a:cubicBezTo>
                <a:cubicBezTo>
                  <a:pt x="76815" y="151026"/>
                  <a:pt x="184765" y="81705"/>
                  <a:pt x="193761" y="71651"/>
                </a:cubicBezTo>
                <a:cubicBezTo>
                  <a:pt x="202757" y="61597"/>
                  <a:pt x="90573" y="128272"/>
                  <a:pt x="98511" y="119276"/>
                </a:cubicBezTo>
                <a:cubicBezTo>
                  <a:pt x="106448" y="110280"/>
                  <a:pt x="246149" y="13443"/>
                  <a:pt x="266786" y="18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>
            <a:extLst>
              <a:ext uri="{FF2B5EF4-FFF2-40B4-BE49-F238E27FC236}">
                <a16:creationId xmlns:a16="http://schemas.microsoft.com/office/drawing/2014/main" id="{07B7D4C0-35DB-5CB6-793C-E10894F1C8DC}"/>
              </a:ext>
            </a:extLst>
          </p:cNvPr>
          <p:cNvSpPr/>
          <p:nvPr/>
        </p:nvSpPr>
        <p:spPr>
          <a:xfrm>
            <a:off x="3694964" y="2877057"/>
            <a:ext cx="671947" cy="241264"/>
          </a:xfrm>
          <a:custGeom>
            <a:avLst/>
            <a:gdLst>
              <a:gd name="connsiteX0" fmla="*/ 736 w 671947"/>
              <a:gd name="connsiteY0" fmla="*/ 85218 h 241264"/>
              <a:gd name="connsiteX1" fmla="*/ 235686 w 671947"/>
              <a:gd name="connsiteY1" fmla="*/ 24893 h 241264"/>
              <a:gd name="connsiteX2" fmla="*/ 219811 w 671947"/>
              <a:gd name="connsiteY2" fmla="*/ 2668 h 241264"/>
              <a:gd name="connsiteX3" fmla="*/ 403961 w 671947"/>
              <a:gd name="connsiteY3" fmla="*/ 82043 h 241264"/>
              <a:gd name="connsiteX4" fmla="*/ 378561 w 671947"/>
              <a:gd name="connsiteY4" fmla="*/ 50293 h 241264"/>
              <a:gd name="connsiteX5" fmla="*/ 492861 w 671947"/>
              <a:gd name="connsiteY5" fmla="*/ 129668 h 241264"/>
              <a:gd name="connsiteX6" fmla="*/ 480161 w 671947"/>
              <a:gd name="connsiteY6" fmla="*/ 91568 h 241264"/>
              <a:gd name="connsiteX7" fmla="*/ 667486 w 671947"/>
              <a:gd name="connsiteY7" fmla="*/ 237618 h 241264"/>
              <a:gd name="connsiteX8" fmla="*/ 591286 w 671947"/>
              <a:gd name="connsiteY8" fmla="*/ 183643 h 241264"/>
              <a:gd name="connsiteX9" fmla="*/ 349986 w 671947"/>
              <a:gd name="connsiteY9" fmla="*/ 37593 h 241264"/>
              <a:gd name="connsiteX10" fmla="*/ 248386 w 671947"/>
              <a:gd name="connsiteY10" fmla="*/ 21718 h 241264"/>
              <a:gd name="connsiteX11" fmla="*/ 311886 w 671947"/>
              <a:gd name="connsiteY11" fmla="*/ 59818 h 241264"/>
              <a:gd name="connsiteX12" fmla="*/ 153136 w 671947"/>
              <a:gd name="connsiteY12" fmla="*/ 47118 h 241264"/>
              <a:gd name="connsiteX13" fmla="*/ 99161 w 671947"/>
              <a:gd name="connsiteY13" fmla="*/ 28068 h 241264"/>
              <a:gd name="connsiteX14" fmla="*/ 159486 w 671947"/>
              <a:gd name="connsiteY14" fmla="*/ 37593 h 241264"/>
              <a:gd name="connsiteX15" fmla="*/ 736 w 671947"/>
              <a:gd name="connsiteY15" fmla="*/ 85218 h 241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71947" h="241264">
                <a:moveTo>
                  <a:pt x="736" y="85218"/>
                </a:moveTo>
                <a:cubicBezTo>
                  <a:pt x="13436" y="83101"/>
                  <a:pt x="199174" y="38651"/>
                  <a:pt x="235686" y="24893"/>
                </a:cubicBezTo>
                <a:cubicBezTo>
                  <a:pt x="272198" y="11135"/>
                  <a:pt x="191765" y="-6857"/>
                  <a:pt x="219811" y="2668"/>
                </a:cubicBezTo>
                <a:cubicBezTo>
                  <a:pt x="247857" y="12193"/>
                  <a:pt x="377503" y="74105"/>
                  <a:pt x="403961" y="82043"/>
                </a:cubicBezTo>
                <a:cubicBezTo>
                  <a:pt x="430419" y="89981"/>
                  <a:pt x="363744" y="42355"/>
                  <a:pt x="378561" y="50293"/>
                </a:cubicBezTo>
                <a:cubicBezTo>
                  <a:pt x="393378" y="58230"/>
                  <a:pt x="475928" y="122789"/>
                  <a:pt x="492861" y="129668"/>
                </a:cubicBezTo>
                <a:cubicBezTo>
                  <a:pt x="509794" y="136547"/>
                  <a:pt x="451057" y="73576"/>
                  <a:pt x="480161" y="91568"/>
                </a:cubicBezTo>
                <a:cubicBezTo>
                  <a:pt x="509265" y="109560"/>
                  <a:pt x="648965" y="222272"/>
                  <a:pt x="667486" y="237618"/>
                </a:cubicBezTo>
                <a:cubicBezTo>
                  <a:pt x="686007" y="252964"/>
                  <a:pt x="644203" y="216980"/>
                  <a:pt x="591286" y="183643"/>
                </a:cubicBezTo>
                <a:cubicBezTo>
                  <a:pt x="538369" y="150306"/>
                  <a:pt x="407136" y="64580"/>
                  <a:pt x="349986" y="37593"/>
                </a:cubicBezTo>
                <a:cubicBezTo>
                  <a:pt x="292836" y="10606"/>
                  <a:pt x="254736" y="18014"/>
                  <a:pt x="248386" y="21718"/>
                </a:cubicBezTo>
                <a:cubicBezTo>
                  <a:pt x="242036" y="25422"/>
                  <a:pt x="327761" y="55585"/>
                  <a:pt x="311886" y="59818"/>
                </a:cubicBezTo>
                <a:cubicBezTo>
                  <a:pt x="296011" y="64051"/>
                  <a:pt x="188590" y="52410"/>
                  <a:pt x="153136" y="47118"/>
                </a:cubicBezTo>
                <a:cubicBezTo>
                  <a:pt x="117682" y="41826"/>
                  <a:pt x="98103" y="29656"/>
                  <a:pt x="99161" y="28068"/>
                </a:cubicBezTo>
                <a:cubicBezTo>
                  <a:pt x="100219" y="26480"/>
                  <a:pt x="175361" y="28068"/>
                  <a:pt x="159486" y="37593"/>
                </a:cubicBezTo>
                <a:cubicBezTo>
                  <a:pt x="143611" y="47118"/>
                  <a:pt x="-11964" y="87335"/>
                  <a:pt x="736" y="852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リーフォーム 24">
            <a:extLst>
              <a:ext uri="{FF2B5EF4-FFF2-40B4-BE49-F238E27FC236}">
                <a16:creationId xmlns:a16="http://schemas.microsoft.com/office/drawing/2014/main" id="{9916AD3F-4348-7079-4DF8-0869D1C14135}"/>
              </a:ext>
            </a:extLst>
          </p:cNvPr>
          <p:cNvSpPr/>
          <p:nvPr/>
        </p:nvSpPr>
        <p:spPr>
          <a:xfrm>
            <a:off x="4210050" y="3057448"/>
            <a:ext cx="593727" cy="419466"/>
          </a:xfrm>
          <a:custGeom>
            <a:avLst/>
            <a:gdLst>
              <a:gd name="connsiteX0" fmla="*/ 212725 w 593727"/>
              <a:gd name="connsiteY0" fmla="*/ 77 h 419466"/>
              <a:gd name="connsiteX1" fmla="*/ 349250 w 593727"/>
              <a:gd name="connsiteY1" fmla="*/ 165177 h 419466"/>
              <a:gd name="connsiteX2" fmla="*/ 336550 w 593727"/>
              <a:gd name="connsiteY2" fmla="*/ 127077 h 419466"/>
              <a:gd name="connsiteX3" fmla="*/ 390525 w 593727"/>
              <a:gd name="connsiteY3" fmla="*/ 241377 h 419466"/>
              <a:gd name="connsiteX4" fmla="*/ 346075 w 593727"/>
              <a:gd name="connsiteY4" fmla="*/ 209627 h 419466"/>
              <a:gd name="connsiteX5" fmla="*/ 539750 w 593727"/>
              <a:gd name="connsiteY5" fmla="*/ 323927 h 419466"/>
              <a:gd name="connsiteX6" fmla="*/ 488950 w 593727"/>
              <a:gd name="connsiteY6" fmla="*/ 304877 h 419466"/>
              <a:gd name="connsiteX7" fmla="*/ 593725 w 593727"/>
              <a:gd name="connsiteY7" fmla="*/ 419177 h 419466"/>
              <a:gd name="connsiteX8" fmla="*/ 485775 w 593727"/>
              <a:gd name="connsiteY8" fmla="*/ 333452 h 419466"/>
              <a:gd name="connsiteX9" fmla="*/ 342900 w 593727"/>
              <a:gd name="connsiteY9" fmla="*/ 206452 h 419466"/>
              <a:gd name="connsiteX10" fmla="*/ 225425 w 593727"/>
              <a:gd name="connsiteY10" fmla="*/ 95327 h 419466"/>
              <a:gd name="connsiteX11" fmla="*/ 0 w 593727"/>
              <a:gd name="connsiteY11" fmla="*/ 31827 h 419466"/>
              <a:gd name="connsiteX12" fmla="*/ 225425 w 593727"/>
              <a:gd name="connsiteY12" fmla="*/ 73102 h 419466"/>
              <a:gd name="connsiteX13" fmla="*/ 276225 w 593727"/>
              <a:gd name="connsiteY13" fmla="*/ 101677 h 419466"/>
              <a:gd name="connsiteX14" fmla="*/ 327025 w 593727"/>
              <a:gd name="connsiteY14" fmla="*/ 142952 h 419466"/>
              <a:gd name="connsiteX15" fmla="*/ 212725 w 593727"/>
              <a:gd name="connsiteY15" fmla="*/ 77 h 41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93727" h="419466">
                <a:moveTo>
                  <a:pt x="212725" y="77"/>
                </a:moveTo>
                <a:cubicBezTo>
                  <a:pt x="216429" y="3781"/>
                  <a:pt x="328613" y="144010"/>
                  <a:pt x="349250" y="165177"/>
                </a:cubicBezTo>
                <a:cubicBezTo>
                  <a:pt x="369888" y="186344"/>
                  <a:pt x="329671" y="114377"/>
                  <a:pt x="336550" y="127077"/>
                </a:cubicBezTo>
                <a:cubicBezTo>
                  <a:pt x="343429" y="139777"/>
                  <a:pt x="388938" y="227619"/>
                  <a:pt x="390525" y="241377"/>
                </a:cubicBezTo>
                <a:cubicBezTo>
                  <a:pt x="392112" y="255135"/>
                  <a:pt x="321204" y="195869"/>
                  <a:pt x="346075" y="209627"/>
                </a:cubicBezTo>
                <a:cubicBezTo>
                  <a:pt x="370946" y="223385"/>
                  <a:pt x="515938" y="308052"/>
                  <a:pt x="539750" y="323927"/>
                </a:cubicBezTo>
                <a:cubicBezTo>
                  <a:pt x="563563" y="339802"/>
                  <a:pt x="479954" y="289002"/>
                  <a:pt x="488950" y="304877"/>
                </a:cubicBezTo>
                <a:cubicBezTo>
                  <a:pt x="497946" y="320752"/>
                  <a:pt x="594254" y="414415"/>
                  <a:pt x="593725" y="419177"/>
                </a:cubicBezTo>
                <a:cubicBezTo>
                  <a:pt x="593196" y="423940"/>
                  <a:pt x="527579" y="368906"/>
                  <a:pt x="485775" y="333452"/>
                </a:cubicBezTo>
                <a:cubicBezTo>
                  <a:pt x="443971" y="297998"/>
                  <a:pt x="386292" y="246140"/>
                  <a:pt x="342900" y="206452"/>
                </a:cubicBezTo>
                <a:cubicBezTo>
                  <a:pt x="299508" y="166765"/>
                  <a:pt x="282575" y="124431"/>
                  <a:pt x="225425" y="95327"/>
                </a:cubicBezTo>
                <a:cubicBezTo>
                  <a:pt x="168275" y="66223"/>
                  <a:pt x="0" y="35531"/>
                  <a:pt x="0" y="31827"/>
                </a:cubicBezTo>
                <a:cubicBezTo>
                  <a:pt x="0" y="28123"/>
                  <a:pt x="179388" y="61460"/>
                  <a:pt x="225425" y="73102"/>
                </a:cubicBezTo>
                <a:cubicBezTo>
                  <a:pt x="271462" y="84744"/>
                  <a:pt x="259292" y="90035"/>
                  <a:pt x="276225" y="101677"/>
                </a:cubicBezTo>
                <a:cubicBezTo>
                  <a:pt x="293158" y="113319"/>
                  <a:pt x="337079" y="158827"/>
                  <a:pt x="327025" y="142952"/>
                </a:cubicBezTo>
                <a:cubicBezTo>
                  <a:pt x="316971" y="127077"/>
                  <a:pt x="209021" y="-3627"/>
                  <a:pt x="212725" y="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>
            <a:extLst>
              <a:ext uri="{FF2B5EF4-FFF2-40B4-BE49-F238E27FC236}">
                <a16:creationId xmlns:a16="http://schemas.microsoft.com/office/drawing/2014/main" id="{781C8A16-21AD-C8FF-963E-20CABA849519}"/>
              </a:ext>
            </a:extLst>
          </p:cNvPr>
          <p:cNvSpPr/>
          <p:nvPr/>
        </p:nvSpPr>
        <p:spPr>
          <a:xfrm>
            <a:off x="4167958" y="3127204"/>
            <a:ext cx="627316" cy="382471"/>
          </a:xfrm>
          <a:custGeom>
            <a:avLst/>
            <a:gdLst>
              <a:gd name="connsiteX0" fmla="*/ 817 w 627316"/>
              <a:gd name="connsiteY0" fmla="*/ 171 h 382471"/>
              <a:gd name="connsiteX1" fmla="*/ 191317 w 627316"/>
              <a:gd name="connsiteY1" fmla="*/ 54146 h 382471"/>
              <a:gd name="connsiteX2" fmla="*/ 210367 w 627316"/>
              <a:gd name="connsiteY2" fmla="*/ 44621 h 382471"/>
              <a:gd name="connsiteX3" fmla="*/ 321492 w 627316"/>
              <a:gd name="connsiteY3" fmla="*/ 120821 h 382471"/>
              <a:gd name="connsiteX4" fmla="*/ 270692 w 627316"/>
              <a:gd name="connsiteY4" fmla="*/ 89071 h 382471"/>
              <a:gd name="connsiteX5" fmla="*/ 445317 w 627316"/>
              <a:gd name="connsiteY5" fmla="*/ 212896 h 382471"/>
              <a:gd name="connsiteX6" fmla="*/ 416742 w 627316"/>
              <a:gd name="connsiteY6" fmla="*/ 212896 h 382471"/>
              <a:gd name="connsiteX7" fmla="*/ 527867 w 627316"/>
              <a:gd name="connsiteY7" fmla="*/ 317671 h 382471"/>
              <a:gd name="connsiteX8" fmla="*/ 626292 w 627316"/>
              <a:gd name="connsiteY8" fmla="*/ 381171 h 382471"/>
              <a:gd name="connsiteX9" fmla="*/ 464367 w 627316"/>
              <a:gd name="connsiteY9" fmla="*/ 260521 h 382471"/>
              <a:gd name="connsiteX10" fmla="*/ 277042 w 627316"/>
              <a:gd name="connsiteY10" fmla="*/ 98596 h 382471"/>
              <a:gd name="connsiteX11" fmla="*/ 334192 w 627316"/>
              <a:gd name="connsiteY11" fmla="*/ 143046 h 382471"/>
              <a:gd name="connsiteX12" fmla="*/ 283392 w 627316"/>
              <a:gd name="connsiteY12" fmla="*/ 76371 h 382471"/>
              <a:gd name="connsiteX13" fmla="*/ 817 w 627316"/>
              <a:gd name="connsiteY13" fmla="*/ 171 h 382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7316" h="382471">
                <a:moveTo>
                  <a:pt x="817" y="171"/>
                </a:moveTo>
                <a:cubicBezTo>
                  <a:pt x="-14529" y="-3533"/>
                  <a:pt x="191317" y="54146"/>
                  <a:pt x="191317" y="54146"/>
                </a:cubicBezTo>
                <a:cubicBezTo>
                  <a:pt x="226242" y="61554"/>
                  <a:pt x="188671" y="33509"/>
                  <a:pt x="210367" y="44621"/>
                </a:cubicBezTo>
                <a:cubicBezTo>
                  <a:pt x="232063" y="55733"/>
                  <a:pt x="311438" y="113413"/>
                  <a:pt x="321492" y="120821"/>
                </a:cubicBezTo>
                <a:cubicBezTo>
                  <a:pt x="331546" y="128229"/>
                  <a:pt x="250055" y="73725"/>
                  <a:pt x="270692" y="89071"/>
                </a:cubicBezTo>
                <a:cubicBezTo>
                  <a:pt x="291329" y="104417"/>
                  <a:pt x="420975" y="192259"/>
                  <a:pt x="445317" y="212896"/>
                </a:cubicBezTo>
                <a:cubicBezTo>
                  <a:pt x="469659" y="233533"/>
                  <a:pt x="402984" y="195434"/>
                  <a:pt x="416742" y="212896"/>
                </a:cubicBezTo>
                <a:cubicBezTo>
                  <a:pt x="430500" y="230358"/>
                  <a:pt x="492942" y="289625"/>
                  <a:pt x="527867" y="317671"/>
                </a:cubicBezTo>
                <a:cubicBezTo>
                  <a:pt x="562792" y="345717"/>
                  <a:pt x="636875" y="390696"/>
                  <a:pt x="626292" y="381171"/>
                </a:cubicBezTo>
                <a:cubicBezTo>
                  <a:pt x="615709" y="371646"/>
                  <a:pt x="522575" y="307617"/>
                  <a:pt x="464367" y="260521"/>
                </a:cubicBezTo>
                <a:cubicBezTo>
                  <a:pt x="406159" y="213425"/>
                  <a:pt x="298738" y="118175"/>
                  <a:pt x="277042" y="98596"/>
                </a:cubicBezTo>
                <a:cubicBezTo>
                  <a:pt x="255346" y="79017"/>
                  <a:pt x="333134" y="146750"/>
                  <a:pt x="334192" y="143046"/>
                </a:cubicBezTo>
                <a:cubicBezTo>
                  <a:pt x="335250" y="139342"/>
                  <a:pt x="335779" y="106533"/>
                  <a:pt x="283392" y="76371"/>
                </a:cubicBezTo>
                <a:cubicBezTo>
                  <a:pt x="231005" y="46209"/>
                  <a:pt x="16163" y="3875"/>
                  <a:pt x="817" y="1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フリーフォーム 26">
            <a:extLst>
              <a:ext uri="{FF2B5EF4-FFF2-40B4-BE49-F238E27FC236}">
                <a16:creationId xmlns:a16="http://schemas.microsoft.com/office/drawing/2014/main" id="{B0204091-A614-AB04-659B-D134C571B0DF}"/>
              </a:ext>
            </a:extLst>
          </p:cNvPr>
          <p:cNvSpPr/>
          <p:nvPr/>
        </p:nvSpPr>
        <p:spPr>
          <a:xfrm>
            <a:off x="3738718" y="3155654"/>
            <a:ext cx="484055" cy="346046"/>
          </a:xfrm>
          <a:custGeom>
            <a:avLst/>
            <a:gdLst>
              <a:gd name="connsiteX0" fmla="*/ 484032 w 484055"/>
              <a:gd name="connsiteY0" fmla="*/ 95546 h 346046"/>
              <a:gd name="connsiteX1" fmla="*/ 207807 w 484055"/>
              <a:gd name="connsiteY1" fmla="*/ 28871 h 346046"/>
              <a:gd name="connsiteX2" fmla="*/ 141132 w 484055"/>
              <a:gd name="connsiteY2" fmla="*/ 16171 h 346046"/>
              <a:gd name="connsiteX3" fmla="*/ 217332 w 484055"/>
              <a:gd name="connsiteY3" fmla="*/ 41571 h 346046"/>
              <a:gd name="connsiteX4" fmla="*/ 71282 w 484055"/>
              <a:gd name="connsiteY4" fmla="*/ 57446 h 346046"/>
              <a:gd name="connsiteX5" fmla="*/ 1432 w 484055"/>
              <a:gd name="connsiteY5" fmla="*/ 111421 h 346046"/>
              <a:gd name="connsiteX6" fmla="*/ 23657 w 484055"/>
              <a:gd name="connsiteY6" fmla="*/ 47921 h 346046"/>
              <a:gd name="connsiteX7" fmla="*/ 17307 w 484055"/>
              <a:gd name="connsiteY7" fmla="*/ 162221 h 346046"/>
              <a:gd name="connsiteX8" fmla="*/ 74457 w 484055"/>
              <a:gd name="connsiteY8" fmla="*/ 343196 h 346046"/>
              <a:gd name="connsiteX9" fmla="*/ 26832 w 484055"/>
              <a:gd name="connsiteY9" fmla="*/ 257471 h 346046"/>
              <a:gd name="connsiteX10" fmla="*/ 14132 w 484055"/>
              <a:gd name="connsiteY10" fmla="*/ 54271 h 346046"/>
              <a:gd name="connsiteX11" fmla="*/ 61757 w 484055"/>
              <a:gd name="connsiteY11" fmla="*/ 89196 h 346046"/>
              <a:gd name="connsiteX12" fmla="*/ 99857 w 484055"/>
              <a:gd name="connsiteY12" fmla="*/ 38396 h 346046"/>
              <a:gd name="connsiteX13" fmla="*/ 217332 w 484055"/>
              <a:gd name="connsiteY13" fmla="*/ 44746 h 346046"/>
              <a:gd name="connsiteX14" fmla="*/ 191932 w 484055"/>
              <a:gd name="connsiteY14" fmla="*/ 296 h 346046"/>
              <a:gd name="connsiteX15" fmla="*/ 484032 w 484055"/>
              <a:gd name="connsiteY15" fmla="*/ 95546 h 34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4055" h="346046">
                <a:moveTo>
                  <a:pt x="484032" y="95546"/>
                </a:moveTo>
                <a:cubicBezTo>
                  <a:pt x="486678" y="100308"/>
                  <a:pt x="264957" y="42100"/>
                  <a:pt x="207807" y="28871"/>
                </a:cubicBezTo>
                <a:cubicBezTo>
                  <a:pt x="150657" y="15642"/>
                  <a:pt x="139544" y="14054"/>
                  <a:pt x="141132" y="16171"/>
                </a:cubicBezTo>
                <a:cubicBezTo>
                  <a:pt x="142720" y="18288"/>
                  <a:pt x="228974" y="34692"/>
                  <a:pt x="217332" y="41571"/>
                </a:cubicBezTo>
                <a:cubicBezTo>
                  <a:pt x="205690" y="48450"/>
                  <a:pt x="107265" y="45804"/>
                  <a:pt x="71282" y="57446"/>
                </a:cubicBezTo>
                <a:cubicBezTo>
                  <a:pt x="35299" y="69088"/>
                  <a:pt x="9370" y="113009"/>
                  <a:pt x="1432" y="111421"/>
                </a:cubicBezTo>
                <a:cubicBezTo>
                  <a:pt x="-6506" y="109833"/>
                  <a:pt x="21011" y="39454"/>
                  <a:pt x="23657" y="47921"/>
                </a:cubicBezTo>
                <a:cubicBezTo>
                  <a:pt x="26303" y="56388"/>
                  <a:pt x="8840" y="113008"/>
                  <a:pt x="17307" y="162221"/>
                </a:cubicBezTo>
                <a:cubicBezTo>
                  <a:pt x="25774" y="211434"/>
                  <a:pt x="72869" y="327321"/>
                  <a:pt x="74457" y="343196"/>
                </a:cubicBezTo>
                <a:cubicBezTo>
                  <a:pt x="76044" y="359071"/>
                  <a:pt x="36886" y="305625"/>
                  <a:pt x="26832" y="257471"/>
                </a:cubicBezTo>
                <a:cubicBezTo>
                  <a:pt x="16778" y="209317"/>
                  <a:pt x="8311" y="82317"/>
                  <a:pt x="14132" y="54271"/>
                </a:cubicBezTo>
                <a:cubicBezTo>
                  <a:pt x="19953" y="26225"/>
                  <a:pt x="47470" y="91842"/>
                  <a:pt x="61757" y="89196"/>
                </a:cubicBezTo>
                <a:cubicBezTo>
                  <a:pt x="76044" y="86550"/>
                  <a:pt x="73928" y="45804"/>
                  <a:pt x="99857" y="38396"/>
                </a:cubicBezTo>
                <a:cubicBezTo>
                  <a:pt x="125786" y="30988"/>
                  <a:pt x="201986" y="51096"/>
                  <a:pt x="217332" y="44746"/>
                </a:cubicBezTo>
                <a:cubicBezTo>
                  <a:pt x="232678" y="38396"/>
                  <a:pt x="145365" y="-3937"/>
                  <a:pt x="191932" y="296"/>
                </a:cubicBezTo>
                <a:cubicBezTo>
                  <a:pt x="238499" y="4529"/>
                  <a:pt x="481386" y="90784"/>
                  <a:pt x="484032" y="955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リーフォーム 27">
            <a:extLst>
              <a:ext uri="{FF2B5EF4-FFF2-40B4-BE49-F238E27FC236}">
                <a16:creationId xmlns:a16="http://schemas.microsoft.com/office/drawing/2014/main" id="{BCEB51BD-4448-6D19-7D86-3D72B4C38EF0}"/>
              </a:ext>
            </a:extLst>
          </p:cNvPr>
          <p:cNvSpPr/>
          <p:nvPr/>
        </p:nvSpPr>
        <p:spPr>
          <a:xfrm>
            <a:off x="4019277" y="3378187"/>
            <a:ext cx="324611" cy="29303"/>
          </a:xfrm>
          <a:custGeom>
            <a:avLst/>
            <a:gdLst>
              <a:gd name="connsiteX0" fmla="*/ 273 w 324611"/>
              <a:gd name="connsiteY0" fmla="*/ 19063 h 29303"/>
              <a:gd name="connsiteX1" fmla="*/ 209823 w 324611"/>
              <a:gd name="connsiteY1" fmla="*/ 28588 h 29303"/>
              <a:gd name="connsiteX2" fmla="*/ 324123 w 324611"/>
              <a:gd name="connsiteY2" fmla="*/ 25413 h 29303"/>
              <a:gd name="connsiteX3" fmla="*/ 168548 w 324611"/>
              <a:gd name="connsiteY3" fmla="*/ 13 h 29303"/>
              <a:gd name="connsiteX4" fmla="*/ 273 w 324611"/>
              <a:gd name="connsiteY4" fmla="*/ 19063 h 29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611" h="29303">
                <a:moveTo>
                  <a:pt x="273" y="19063"/>
                </a:moveTo>
                <a:cubicBezTo>
                  <a:pt x="7152" y="23825"/>
                  <a:pt x="155848" y="27530"/>
                  <a:pt x="209823" y="28588"/>
                </a:cubicBezTo>
                <a:cubicBezTo>
                  <a:pt x="263798" y="29646"/>
                  <a:pt x="331002" y="30175"/>
                  <a:pt x="324123" y="25413"/>
                </a:cubicBezTo>
                <a:cubicBezTo>
                  <a:pt x="317244" y="20651"/>
                  <a:pt x="218819" y="542"/>
                  <a:pt x="168548" y="13"/>
                </a:cubicBezTo>
                <a:cubicBezTo>
                  <a:pt x="118277" y="-516"/>
                  <a:pt x="-6606" y="14301"/>
                  <a:pt x="273" y="190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フリーフォーム 28">
            <a:extLst>
              <a:ext uri="{FF2B5EF4-FFF2-40B4-BE49-F238E27FC236}">
                <a16:creationId xmlns:a16="http://schemas.microsoft.com/office/drawing/2014/main" id="{D19ED49D-99FC-77FE-6893-5CFE8948F7E0}"/>
              </a:ext>
            </a:extLst>
          </p:cNvPr>
          <p:cNvSpPr/>
          <p:nvPr/>
        </p:nvSpPr>
        <p:spPr>
          <a:xfrm>
            <a:off x="5384602" y="3118499"/>
            <a:ext cx="866528" cy="454163"/>
          </a:xfrm>
          <a:custGeom>
            <a:avLst/>
            <a:gdLst>
              <a:gd name="connsiteX0" fmla="*/ 425648 w 866528"/>
              <a:gd name="connsiteY0" fmla="*/ 218426 h 454163"/>
              <a:gd name="connsiteX1" fmla="*/ 152598 w 866528"/>
              <a:gd name="connsiteY1" fmla="*/ 339076 h 454163"/>
              <a:gd name="connsiteX2" fmla="*/ 266898 w 866528"/>
              <a:gd name="connsiteY2" fmla="*/ 288276 h 454163"/>
              <a:gd name="connsiteX3" fmla="*/ 104973 w 866528"/>
              <a:gd name="connsiteY3" fmla="*/ 393051 h 454163"/>
              <a:gd name="connsiteX4" fmla="*/ 198 w 866528"/>
              <a:gd name="connsiteY4" fmla="*/ 453376 h 454163"/>
              <a:gd name="connsiteX5" fmla="*/ 130373 w 866528"/>
              <a:gd name="connsiteY5" fmla="*/ 351776 h 454163"/>
              <a:gd name="connsiteX6" fmla="*/ 270073 w 866528"/>
              <a:gd name="connsiteY6" fmla="*/ 218426 h 454163"/>
              <a:gd name="connsiteX7" fmla="*/ 127198 w 866528"/>
              <a:gd name="connsiteY7" fmla="*/ 307326 h 454163"/>
              <a:gd name="connsiteX8" fmla="*/ 263723 w 866528"/>
              <a:gd name="connsiteY8" fmla="*/ 231126 h 454163"/>
              <a:gd name="connsiteX9" fmla="*/ 244673 w 866528"/>
              <a:gd name="connsiteY9" fmla="*/ 104126 h 454163"/>
              <a:gd name="connsiteX10" fmla="*/ 235148 w 866528"/>
              <a:gd name="connsiteY10" fmla="*/ 173976 h 454163"/>
              <a:gd name="connsiteX11" fmla="*/ 352623 w 866528"/>
              <a:gd name="connsiteY11" fmla="*/ 202551 h 454163"/>
              <a:gd name="connsiteX12" fmla="*/ 324048 w 866528"/>
              <a:gd name="connsiteY12" fmla="*/ 97776 h 454163"/>
              <a:gd name="connsiteX13" fmla="*/ 362148 w 866528"/>
              <a:gd name="connsiteY13" fmla="*/ 173976 h 454163"/>
              <a:gd name="connsiteX14" fmla="*/ 416123 w 866528"/>
              <a:gd name="connsiteY14" fmla="*/ 85076 h 454163"/>
              <a:gd name="connsiteX15" fmla="*/ 463748 w 866528"/>
              <a:gd name="connsiteY15" fmla="*/ 158101 h 454163"/>
              <a:gd name="connsiteX16" fmla="*/ 505023 w 866528"/>
              <a:gd name="connsiteY16" fmla="*/ 50151 h 454163"/>
              <a:gd name="connsiteX17" fmla="*/ 492323 w 866528"/>
              <a:gd name="connsiteY17" fmla="*/ 139051 h 454163"/>
              <a:gd name="connsiteX18" fmla="*/ 527248 w 866528"/>
              <a:gd name="connsiteY18" fmla="*/ 135876 h 454163"/>
              <a:gd name="connsiteX19" fmla="*/ 539948 w 866528"/>
              <a:gd name="connsiteY19" fmla="*/ 2526 h 454163"/>
              <a:gd name="connsiteX20" fmla="*/ 539948 w 866528"/>
              <a:gd name="connsiteY20" fmla="*/ 56501 h 454163"/>
              <a:gd name="connsiteX21" fmla="*/ 578048 w 866528"/>
              <a:gd name="connsiteY21" fmla="*/ 154926 h 454163"/>
              <a:gd name="connsiteX22" fmla="*/ 644723 w 866528"/>
              <a:gd name="connsiteY22" fmla="*/ 31101 h 454163"/>
              <a:gd name="connsiteX23" fmla="*/ 632023 w 866528"/>
              <a:gd name="connsiteY23" fmla="*/ 129526 h 454163"/>
              <a:gd name="connsiteX24" fmla="*/ 711398 w 866528"/>
              <a:gd name="connsiteY24" fmla="*/ 189851 h 454163"/>
              <a:gd name="connsiteX25" fmla="*/ 666948 w 866528"/>
              <a:gd name="connsiteY25" fmla="*/ 196201 h 454163"/>
              <a:gd name="connsiteX26" fmla="*/ 822523 w 866528"/>
              <a:gd name="connsiteY26" fmla="*/ 202551 h 454163"/>
              <a:gd name="connsiteX27" fmla="*/ 746323 w 866528"/>
              <a:gd name="connsiteY27" fmla="*/ 253351 h 454163"/>
              <a:gd name="connsiteX28" fmla="*/ 819348 w 866528"/>
              <a:gd name="connsiteY28" fmla="*/ 269226 h 454163"/>
              <a:gd name="connsiteX29" fmla="*/ 863798 w 866528"/>
              <a:gd name="connsiteY29" fmla="*/ 342251 h 454163"/>
              <a:gd name="connsiteX30" fmla="*/ 739973 w 866528"/>
              <a:gd name="connsiteY30" fmla="*/ 326376 h 454163"/>
              <a:gd name="connsiteX31" fmla="*/ 832048 w 866528"/>
              <a:gd name="connsiteY31" fmla="*/ 380351 h 454163"/>
              <a:gd name="connsiteX32" fmla="*/ 657423 w 866528"/>
              <a:gd name="connsiteY32" fmla="*/ 307326 h 454163"/>
              <a:gd name="connsiteX33" fmla="*/ 489148 w 866528"/>
              <a:gd name="connsiteY33" fmla="*/ 234301 h 454163"/>
              <a:gd name="connsiteX34" fmla="*/ 622498 w 866528"/>
              <a:gd name="connsiteY34" fmla="*/ 262876 h 454163"/>
              <a:gd name="connsiteX35" fmla="*/ 425648 w 866528"/>
              <a:gd name="connsiteY35" fmla="*/ 218426 h 454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66528" h="454163">
                <a:moveTo>
                  <a:pt x="425648" y="218426"/>
                </a:moveTo>
                <a:cubicBezTo>
                  <a:pt x="347331" y="231126"/>
                  <a:pt x="152598" y="339076"/>
                  <a:pt x="152598" y="339076"/>
                </a:cubicBezTo>
                <a:cubicBezTo>
                  <a:pt x="126140" y="350718"/>
                  <a:pt x="274835" y="279280"/>
                  <a:pt x="266898" y="288276"/>
                </a:cubicBezTo>
                <a:cubicBezTo>
                  <a:pt x="258960" y="297272"/>
                  <a:pt x="149423" y="365534"/>
                  <a:pt x="104973" y="393051"/>
                </a:cubicBezTo>
                <a:cubicBezTo>
                  <a:pt x="60523" y="420568"/>
                  <a:pt x="-4035" y="460255"/>
                  <a:pt x="198" y="453376"/>
                </a:cubicBezTo>
                <a:cubicBezTo>
                  <a:pt x="4431" y="446497"/>
                  <a:pt x="85394" y="390934"/>
                  <a:pt x="130373" y="351776"/>
                </a:cubicBezTo>
                <a:cubicBezTo>
                  <a:pt x="175352" y="312618"/>
                  <a:pt x="270602" y="225834"/>
                  <a:pt x="270073" y="218426"/>
                </a:cubicBezTo>
                <a:cubicBezTo>
                  <a:pt x="269544" y="211018"/>
                  <a:pt x="128256" y="305209"/>
                  <a:pt x="127198" y="307326"/>
                </a:cubicBezTo>
                <a:cubicBezTo>
                  <a:pt x="126140" y="309443"/>
                  <a:pt x="244144" y="264993"/>
                  <a:pt x="263723" y="231126"/>
                </a:cubicBezTo>
                <a:cubicBezTo>
                  <a:pt x="283302" y="197259"/>
                  <a:pt x="249436" y="113651"/>
                  <a:pt x="244673" y="104126"/>
                </a:cubicBezTo>
                <a:cubicBezTo>
                  <a:pt x="239910" y="94601"/>
                  <a:pt x="217156" y="157572"/>
                  <a:pt x="235148" y="173976"/>
                </a:cubicBezTo>
                <a:cubicBezTo>
                  <a:pt x="253140" y="190380"/>
                  <a:pt x="337806" y="215251"/>
                  <a:pt x="352623" y="202551"/>
                </a:cubicBezTo>
                <a:cubicBezTo>
                  <a:pt x="367440" y="189851"/>
                  <a:pt x="322461" y="102538"/>
                  <a:pt x="324048" y="97776"/>
                </a:cubicBezTo>
                <a:cubicBezTo>
                  <a:pt x="325635" y="93014"/>
                  <a:pt x="346802" y="176093"/>
                  <a:pt x="362148" y="173976"/>
                </a:cubicBezTo>
                <a:cubicBezTo>
                  <a:pt x="377494" y="171859"/>
                  <a:pt x="399190" y="87722"/>
                  <a:pt x="416123" y="85076"/>
                </a:cubicBezTo>
                <a:cubicBezTo>
                  <a:pt x="433056" y="82430"/>
                  <a:pt x="448931" y="163922"/>
                  <a:pt x="463748" y="158101"/>
                </a:cubicBezTo>
                <a:cubicBezTo>
                  <a:pt x="478565" y="152280"/>
                  <a:pt x="500261" y="53326"/>
                  <a:pt x="505023" y="50151"/>
                </a:cubicBezTo>
                <a:cubicBezTo>
                  <a:pt x="509785" y="46976"/>
                  <a:pt x="488619" y="124764"/>
                  <a:pt x="492323" y="139051"/>
                </a:cubicBezTo>
                <a:cubicBezTo>
                  <a:pt x="496027" y="153338"/>
                  <a:pt x="519311" y="158630"/>
                  <a:pt x="527248" y="135876"/>
                </a:cubicBezTo>
                <a:cubicBezTo>
                  <a:pt x="535186" y="113122"/>
                  <a:pt x="537831" y="15755"/>
                  <a:pt x="539948" y="2526"/>
                </a:cubicBezTo>
                <a:cubicBezTo>
                  <a:pt x="542065" y="-10703"/>
                  <a:pt x="533598" y="31101"/>
                  <a:pt x="539948" y="56501"/>
                </a:cubicBezTo>
                <a:cubicBezTo>
                  <a:pt x="546298" y="81901"/>
                  <a:pt x="560586" y="159159"/>
                  <a:pt x="578048" y="154926"/>
                </a:cubicBezTo>
                <a:cubicBezTo>
                  <a:pt x="595510" y="150693"/>
                  <a:pt x="635727" y="35334"/>
                  <a:pt x="644723" y="31101"/>
                </a:cubicBezTo>
                <a:cubicBezTo>
                  <a:pt x="653719" y="26868"/>
                  <a:pt x="620911" y="103068"/>
                  <a:pt x="632023" y="129526"/>
                </a:cubicBezTo>
                <a:cubicBezTo>
                  <a:pt x="643136" y="155984"/>
                  <a:pt x="705577" y="178739"/>
                  <a:pt x="711398" y="189851"/>
                </a:cubicBezTo>
                <a:cubicBezTo>
                  <a:pt x="717219" y="200963"/>
                  <a:pt x="648427" y="194084"/>
                  <a:pt x="666948" y="196201"/>
                </a:cubicBezTo>
                <a:cubicBezTo>
                  <a:pt x="685469" y="198318"/>
                  <a:pt x="809294" y="193026"/>
                  <a:pt x="822523" y="202551"/>
                </a:cubicBezTo>
                <a:cubicBezTo>
                  <a:pt x="835752" y="212076"/>
                  <a:pt x="746852" y="242239"/>
                  <a:pt x="746323" y="253351"/>
                </a:cubicBezTo>
                <a:cubicBezTo>
                  <a:pt x="745794" y="264463"/>
                  <a:pt x="799769" y="254409"/>
                  <a:pt x="819348" y="269226"/>
                </a:cubicBezTo>
                <a:cubicBezTo>
                  <a:pt x="838927" y="284043"/>
                  <a:pt x="877027" y="332726"/>
                  <a:pt x="863798" y="342251"/>
                </a:cubicBezTo>
                <a:cubicBezTo>
                  <a:pt x="850569" y="351776"/>
                  <a:pt x="745265" y="320026"/>
                  <a:pt x="739973" y="326376"/>
                </a:cubicBezTo>
                <a:cubicBezTo>
                  <a:pt x="734681" y="332726"/>
                  <a:pt x="845806" y="383526"/>
                  <a:pt x="832048" y="380351"/>
                </a:cubicBezTo>
                <a:cubicBezTo>
                  <a:pt x="818290" y="377176"/>
                  <a:pt x="657423" y="307326"/>
                  <a:pt x="657423" y="307326"/>
                </a:cubicBezTo>
                <a:cubicBezTo>
                  <a:pt x="600273" y="282984"/>
                  <a:pt x="494969" y="241709"/>
                  <a:pt x="489148" y="234301"/>
                </a:cubicBezTo>
                <a:cubicBezTo>
                  <a:pt x="483327" y="226893"/>
                  <a:pt x="635727" y="266051"/>
                  <a:pt x="622498" y="262876"/>
                </a:cubicBezTo>
                <a:cubicBezTo>
                  <a:pt x="609269" y="259701"/>
                  <a:pt x="503965" y="205726"/>
                  <a:pt x="425648" y="2184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フリーフォーム 29">
            <a:extLst>
              <a:ext uri="{FF2B5EF4-FFF2-40B4-BE49-F238E27FC236}">
                <a16:creationId xmlns:a16="http://schemas.microsoft.com/office/drawing/2014/main" id="{6131D5E8-11D6-0033-4EED-FCF60121175E}"/>
              </a:ext>
            </a:extLst>
          </p:cNvPr>
          <p:cNvSpPr/>
          <p:nvPr/>
        </p:nvSpPr>
        <p:spPr>
          <a:xfrm>
            <a:off x="5549781" y="3346512"/>
            <a:ext cx="638952" cy="327100"/>
          </a:xfrm>
          <a:custGeom>
            <a:avLst/>
            <a:gdLst>
              <a:gd name="connsiteX0" fmla="*/ 292219 w 638952"/>
              <a:gd name="connsiteY0" fmla="*/ 3113 h 327100"/>
              <a:gd name="connsiteX1" fmla="*/ 501769 w 638952"/>
              <a:gd name="connsiteY1" fmla="*/ 104713 h 327100"/>
              <a:gd name="connsiteX2" fmla="*/ 584319 w 638952"/>
              <a:gd name="connsiteY2" fmla="*/ 133288 h 327100"/>
              <a:gd name="connsiteX3" fmla="*/ 530344 w 638952"/>
              <a:gd name="connsiteY3" fmla="*/ 152338 h 327100"/>
              <a:gd name="connsiteX4" fmla="*/ 638294 w 638952"/>
              <a:gd name="connsiteY4" fmla="*/ 253938 h 327100"/>
              <a:gd name="connsiteX5" fmla="*/ 571619 w 638952"/>
              <a:gd name="connsiteY5" fmla="*/ 225363 h 327100"/>
              <a:gd name="connsiteX6" fmla="*/ 489069 w 638952"/>
              <a:gd name="connsiteY6" fmla="*/ 180913 h 327100"/>
              <a:gd name="connsiteX7" fmla="*/ 368419 w 638952"/>
              <a:gd name="connsiteY7" fmla="*/ 212663 h 327100"/>
              <a:gd name="connsiteX8" fmla="*/ 330319 w 638952"/>
              <a:gd name="connsiteY8" fmla="*/ 269813 h 327100"/>
              <a:gd name="connsiteX9" fmla="*/ 314444 w 638952"/>
              <a:gd name="connsiteY9" fmla="*/ 209488 h 327100"/>
              <a:gd name="connsiteX10" fmla="*/ 266819 w 638952"/>
              <a:gd name="connsiteY10" fmla="*/ 215838 h 327100"/>
              <a:gd name="connsiteX11" fmla="*/ 247769 w 638952"/>
              <a:gd name="connsiteY11" fmla="*/ 326963 h 327100"/>
              <a:gd name="connsiteX12" fmla="*/ 231894 w 638952"/>
              <a:gd name="connsiteY12" fmla="*/ 238063 h 327100"/>
              <a:gd name="connsiteX13" fmla="*/ 187444 w 638952"/>
              <a:gd name="connsiteY13" fmla="*/ 203138 h 327100"/>
              <a:gd name="connsiteX14" fmla="*/ 133469 w 638952"/>
              <a:gd name="connsiteY14" fmla="*/ 272988 h 327100"/>
              <a:gd name="connsiteX15" fmla="*/ 130294 w 638952"/>
              <a:gd name="connsiteY15" fmla="*/ 241238 h 327100"/>
              <a:gd name="connsiteX16" fmla="*/ 79494 w 638952"/>
              <a:gd name="connsiteY16" fmla="*/ 234888 h 327100"/>
              <a:gd name="connsiteX17" fmla="*/ 119 w 638952"/>
              <a:gd name="connsiteY17" fmla="*/ 203138 h 327100"/>
              <a:gd name="connsiteX18" fmla="*/ 98544 w 638952"/>
              <a:gd name="connsiteY18" fmla="*/ 276163 h 327100"/>
              <a:gd name="connsiteX19" fmla="*/ 35044 w 638952"/>
              <a:gd name="connsiteY19" fmla="*/ 203138 h 327100"/>
              <a:gd name="connsiteX20" fmla="*/ 177919 w 638952"/>
              <a:gd name="connsiteY20" fmla="*/ 219013 h 327100"/>
              <a:gd name="connsiteX21" fmla="*/ 108069 w 638952"/>
              <a:gd name="connsiteY21" fmla="*/ 206313 h 327100"/>
              <a:gd name="connsiteX22" fmla="*/ 390644 w 638952"/>
              <a:gd name="connsiteY22" fmla="*/ 177738 h 327100"/>
              <a:gd name="connsiteX23" fmla="*/ 438269 w 638952"/>
              <a:gd name="connsiteY23" fmla="*/ 152338 h 327100"/>
              <a:gd name="connsiteX24" fmla="*/ 377944 w 638952"/>
              <a:gd name="connsiteY24" fmla="*/ 158688 h 327100"/>
              <a:gd name="connsiteX25" fmla="*/ 571619 w 638952"/>
              <a:gd name="connsiteY25" fmla="*/ 117413 h 327100"/>
              <a:gd name="connsiteX26" fmla="*/ 597019 w 638952"/>
              <a:gd name="connsiteY26" fmla="*/ 101538 h 327100"/>
              <a:gd name="connsiteX27" fmla="*/ 466844 w 638952"/>
              <a:gd name="connsiteY27" fmla="*/ 31688 h 327100"/>
              <a:gd name="connsiteX28" fmla="*/ 292219 w 638952"/>
              <a:gd name="connsiteY28" fmla="*/ 3113 h 32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38952" h="327100">
                <a:moveTo>
                  <a:pt x="292219" y="3113"/>
                </a:moveTo>
                <a:cubicBezTo>
                  <a:pt x="298040" y="15284"/>
                  <a:pt x="453086" y="83017"/>
                  <a:pt x="501769" y="104713"/>
                </a:cubicBezTo>
                <a:cubicBezTo>
                  <a:pt x="550452" y="126409"/>
                  <a:pt x="579557" y="125351"/>
                  <a:pt x="584319" y="133288"/>
                </a:cubicBezTo>
                <a:cubicBezTo>
                  <a:pt x="589082" y="141226"/>
                  <a:pt x="521348" y="132230"/>
                  <a:pt x="530344" y="152338"/>
                </a:cubicBezTo>
                <a:cubicBezTo>
                  <a:pt x="539340" y="172446"/>
                  <a:pt x="631415" y="241767"/>
                  <a:pt x="638294" y="253938"/>
                </a:cubicBezTo>
                <a:cubicBezTo>
                  <a:pt x="645173" y="266109"/>
                  <a:pt x="596490" y="237534"/>
                  <a:pt x="571619" y="225363"/>
                </a:cubicBezTo>
                <a:cubicBezTo>
                  <a:pt x="546748" y="213192"/>
                  <a:pt x="522936" y="183030"/>
                  <a:pt x="489069" y="180913"/>
                </a:cubicBezTo>
                <a:cubicBezTo>
                  <a:pt x="455202" y="178796"/>
                  <a:pt x="394877" y="197846"/>
                  <a:pt x="368419" y="212663"/>
                </a:cubicBezTo>
                <a:cubicBezTo>
                  <a:pt x="341961" y="227480"/>
                  <a:pt x="339315" y="270342"/>
                  <a:pt x="330319" y="269813"/>
                </a:cubicBezTo>
                <a:cubicBezTo>
                  <a:pt x="321323" y="269284"/>
                  <a:pt x="325027" y="218484"/>
                  <a:pt x="314444" y="209488"/>
                </a:cubicBezTo>
                <a:cubicBezTo>
                  <a:pt x="303861" y="200492"/>
                  <a:pt x="277931" y="196259"/>
                  <a:pt x="266819" y="215838"/>
                </a:cubicBezTo>
                <a:cubicBezTo>
                  <a:pt x="255707" y="235417"/>
                  <a:pt x="253590" y="323259"/>
                  <a:pt x="247769" y="326963"/>
                </a:cubicBezTo>
                <a:cubicBezTo>
                  <a:pt x="241948" y="330667"/>
                  <a:pt x="241948" y="258701"/>
                  <a:pt x="231894" y="238063"/>
                </a:cubicBezTo>
                <a:cubicBezTo>
                  <a:pt x="221840" y="217425"/>
                  <a:pt x="203848" y="197317"/>
                  <a:pt x="187444" y="203138"/>
                </a:cubicBezTo>
                <a:cubicBezTo>
                  <a:pt x="171040" y="208959"/>
                  <a:pt x="142994" y="266638"/>
                  <a:pt x="133469" y="272988"/>
                </a:cubicBezTo>
                <a:cubicBezTo>
                  <a:pt x="123944" y="279338"/>
                  <a:pt x="139290" y="247588"/>
                  <a:pt x="130294" y="241238"/>
                </a:cubicBezTo>
                <a:cubicBezTo>
                  <a:pt x="121298" y="234888"/>
                  <a:pt x="101190" y="241238"/>
                  <a:pt x="79494" y="234888"/>
                </a:cubicBezTo>
                <a:cubicBezTo>
                  <a:pt x="57798" y="228538"/>
                  <a:pt x="-3056" y="196259"/>
                  <a:pt x="119" y="203138"/>
                </a:cubicBezTo>
                <a:cubicBezTo>
                  <a:pt x="3294" y="210017"/>
                  <a:pt x="92723" y="276163"/>
                  <a:pt x="98544" y="276163"/>
                </a:cubicBezTo>
                <a:cubicBezTo>
                  <a:pt x="104365" y="276163"/>
                  <a:pt x="21815" y="212663"/>
                  <a:pt x="35044" y="203138"/>
                </a:cubicBezTo>
                <a:cubicBezTo>
                  <a:pt x="48273" y="193613"/>
                  <a:pt x="165748" y="218484"/>
                  <a:pt x="177919" y="219013"/>
                </a:cubicBezTo>
                <a:cubicBezTo>
                  <a:pt x="190090" y="219542"/>
                  <a:pt x="72615" y="213192"/>
                  <a:pt x="108069" y="206313"/>
                </a:cubicBezTo>
                <a:cubicBezTo>
                  <a:pt x="143523" y="199434"/>
                  <a:pt x="335611" y="186734"/>
                  <a:pt x="390644" y="177738"/>
                </a:cubicBezTo>
                <a:cubicBezTo>
                  <a:pt x="445677" y="168742"/>
                  <a:pt x="440386" y="155513"/>
                  <a:pt x="438269" y="152338"/>
                </a:cubicBezTo>
                <a:cubicBezTo>
                  <a:pt x="436152" y="149163"/>
                  <a:pt x="355719" y="164509"/>
                  <a:pt x="377944" y="158688"/>
                </a:cubicBezTo>
                <a:cubicBezTo>
                  <a:pt x="400169" y="152867"/>
                  <a:pt x="535107" y="126938"/>
                  <a:pt x="571619" y="117413"/>
                </a:cubicBezTo>
                <a:cubicBezTo>
                  <a:pt x="608131" y="107888"/>
                  <a:pt x="614481" y="115825"/>
                  <a:pt x="597019" y="101538"/>
                </a:cubicBezTo>
                <a:cubicBezTo>
                  <a:pt x="579557" y="87251"/>
                  <a:pt x="511294" y="45975"/>
                  <a:pt x="466844" y="31688"/>
                </a:cubicBezTo>
                <a:cubicBezTo>
                  <a:pt x="422394" y="17401"/>
                  <a:pt x="286398" y="-9058"/>
                  <a:pt x="292219" y="31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フリーフォーム 30">
            <a:extLst>
              <a:ext uri="{FF2B5EF4-FFF2-40B4-BE49-F238E27FC236}">
                <a16:creationId xmlns:a16="http://schemas.microsoft.com/office/drawing/2014/main" id="{1E2E04BF-C8BA-74DD-2CB4-453CF3BE297E}"/>
              </a:ext>
            </a:extLst>
          </p:cNvPr>
          <p:cNvSpPr/>
          <p:nvPr/>
        </p:nvSpPr>
        <p:spPr>
          <a:xfrm>
            <a:off x="5398156" y="3215957"/>
            <a:ext cx="508001" cy="217038"/>
          </a:xfrm>
          <a:custGeom>
            <a:avLst/>
            <a:gdLst>
              <a:gd name="connsiteX0" fmla="*/ 504169 w 508001"/>
              <a:gd name="connsiteY0" fmla="*/ 318 h 217038"/>
              <a:gd name="connsiteX1" fmla="*/ 313669 w 508001"/>
              <a:gd name="connsiteY1" fmla="*/ 73343 h 217038"/>
              <a:gd name="connsiteX2" fmla="*/ 148569 w 508001"/>
              <a:gd name="connsiteY2" fmla="*/ 168593 h 217038"/>
              <a:gd name="connsiteX3" fmla="*/ 266044 w 508001"/>
              <a:gd name="connsiteY3" fmla="*/ 98743 h 217038"/>
              <a:gd name="connsiteX4" fmla="*/ 85069 w 508001"/>
              <a:gd name="connsiteY4" fmla="*/ 165418 h 217038"/>
              <a:gd name="connsiteX5" fmla="*/ 50144 w 508001"/>
              <a:gd name="connsiteY5" fmla="*/ 216218 h 217038"/>
              <a:gd name="connsiteX6" fmla="*/ 132694 w 508001"/>
              <a:gd name="connsiteY6" fmla="*/ 124143 h 217038"/>
              <a:gd name="connsiteX7" fmla="*/ 2519 w 508001"/>
              <a:gd name="connsiteY7" fmla="*/ 181293 h 217038"/>
              <a:gd name="connsiteX8" fmla="*/ 272394 w 508001"/>
              <a:gd name="connsiteY8" fmla="*/ 57468 h 217038"/>
              <a:gd name="connsiteX9" fmla="*/ 129519 w 508001"/>
              <a:gd name="connsiteY9" fmla="*/ 101918 h 217038"/>
              <a:gd name="connsiteX10" fmla="*/ 504169 w 508001"/>
              <a:gd name="connsiteY10" fmla="*/ 318 h 217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08001" h="217038">
                <a:moveTo>
                  <a:pt x="504169" y="318"/>
                </a:moveTo>
                <a:cubicBezTo>
                  <a:pt x="534860" y="-4444"/>
                  <a:pt x="372936" y="45297"/>
                  <a:pt x="313669" y="73343"/>
                </a:cubicBezTo>
                <a:cubicBezTo>
                  <a:pt x="254402" y="101389"/>
                  <a:pt x="156506" y="164360"/>
                  <a:pt x="148569" y="168593"/>
                </a:cubicBezTo>
                <a:cubicBezTo>
                  <a:pt x="140632" y="172826"/>
                  <a:pt x="276627" y="99272"/>
                  <a:pt x="266044" y="98743"/>
                </a:cubicBezTo>
                <a:cubicBezTo>
                  <a:pt x="255461" y="98214"/>
                  <a:pt x="121052" y="145839"/>
                  <a:pt x="85069" y="165418"/>
                </a:cubicBezTo>
                <a:cubicBezTo>
                  <a:pt x="49086" y="184997"/>
                  <a:pt x="42206" y="223097"/>
                  <a:pt x="50144" y="216218"/>
                </a:cubicBezTo>
                <a:cubicBezTo>
                  <a:pt x="58082" y="209339"/>
                  <a:pt x="140631" y="129964"/>
                  <a:pt x="132694" y="124143"/>
                </a:cubicBezTo>
                <a:cubicBezTo>
                  <a:pt x="124757" y="118322"/>
                  <a:pt x="-20764" y="192405"/>
                  <a:pt x="2519" y="181293"/>
                </a:cubicBezTo>
                <a:cubicBezTo>
                  <a:pt x="25802" y="170181"/>
                  <a:pt x="251227" y="70697"/>
                  <a:pt x="272394" y="57468"/>
                </a:cubicBezTo>
                <a:cubicBezTo>
                  <a:pt x="293561" y="44239"/>
                  <a:pt x="95652" y="107739"/>
                  <a:pt x="129519" y="101918"/>
                </a:cubicBezTo>
                <a:cubicBezTo>
                  <a:pt x="163386" y="96097"/>
                  <a:pt x="473478" y="5080"/>
                  <a:pt x="504169" y="3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フリーフォーム 31">
            <a:extLst>
              <a:ext uri="{FF2B5EF4-FFF2-40B4-BE49-F238E27FC236}">
                <a16:creationId xmlns:a16="http://schemas.microsoft.com/office/drawing/2014/main" id="{576743C9-50F8-C9E7-C099-7B6F33D8B657}"/>
              </a:ext>
            </a:extLst>
          </p:cNvPr>
          <p:cNvSpPr/>
          <p:nvPr/>
        </p:nvSpPr>
        <p:spPr>
          <a:xfrm>
            <a:off x="5419120" y="3513475"/>
            <a:ext cx="619756" cy="38527"/>
          </a:xfrm>
          <a:custGeom>
            <a:avLst/>
            <a:gdLst>
              <a:gd name="connsiteX0" fmla="*/ 605 w 619756"/>
              <a:gd name="connsiteY0" fmla="*/ 7600 h 38527"/>
              <a:gd name="connsiteX1" fmla="*/ 210155 w 619756"/>
              <a:gd name="connsiteY1" fmla="*/ 13950 h 38527"/>
              <a:gd name="connsiteX2" fmla="*/ 372080 w 619756"/>
              <a:gd name="connsiteY2" fmla="*/ 13950 h 38527"/>
              <a:gd name="connsiteX3" fmla="*/ 295880 w 619756"/>
              <a:gd name="connsiteY3" fmla="*/ 13950 h 38527"/>
              <a:gd name="connsiteX4" fmla="*/ 441930 w 619756"/>
              <a:gd name="connsiteY4" fmla="*/ 1250 h 38527"/>
              <a:gd name="connsiteX5" fmla="*/ 619730 w 619756"/>
              <a:gd name="connsiteY5" fmla="*/ 4425 h 38527"/>
              <a:gd name="connsiteX6" fmla="*/ 429230 w 619756"/>
              <a:gd name="connsiteY6" fmla="*/ 36175 h 38527"/>
              <a:gd name="connsiteX7" fmla="*/ 137130 w 619756"/>
              <a:gd name="connsiteY7" fmla="*/ 36175 h 38527"/>
              <a:gd name="connsiteX8" fmla="*/ 280005 w 619756"/>
              <a:gd name="connsiteY8" fmla="*/ 36175 h 38527"/>
              <a:gd name="connsiteX9" fmla="*/ 605 w 619756"/>
              <a:gd name="connsiteY9" fmla="*/ 7600 h 38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9756" h="38527">
                <a:moveTo>
                  <a:pt x="605" y="7600"/>
                </a:moveTo>
                <a:cubicBezTo>
                  <a:pt x="-11037" y="3896"/>
                  <a:pt x="148243" y="12892"/>
                  <a:pt x="210155" y="13950"/>
                </a:cubicBezTo>
                <a:cubicBezTo>
                  <a:pt x="272067" y="15008"/>
                  <a:pt x="372080" y="13950"/>
                  <a:pt x="372080" y="13950"/>
                </a:cubicBezTo>
                <a:cubicBezTo>
                  <a:pt x="386367" y="13950"/>
                  <a:pt x="284238" y="16067"/>
                  <a:pt x="295880" y="13950"/>
                </a:cubicBezTo>
                <a:cubicBezTo>
                  <a:pt x="307522" y="11833"/>
                  <a:pt x="387955" y="2837"/>
                  <a:pt x="441930" y="1250"/>
                </a:cubicBezTo>
                <a:cubicBezTo>
                  <a:pt x="495905" y="-338"/>
                  <a:pt x="621847" y="-1396"/>
                  <a:pt x="619730" y="4425"/>
                </a:cubicBezTo>
                <a:cubicBezTo>
                  <a:pt x="617613" y="10246"/>
                  <a:pt x="509663" y="30883"/>
                  <a:pt x="429230" y="36175"/>
                </a:cubicBezTo>
                <a:cubicBezTo>
                  <a:pt x="348797" y="41467"/>
                  <a:pt x="137130" y="36175"/>
                  <a:pt x="137130" y="36175"/>
                </a:cubicBezTo>
                <a:cubicBezTo>
                  <a:pt x="112259" y="36175"/>
                  <a:pt x="295880" y="38292"/>
                  <a:pt x="280005" y="36175"/>
                </a:cubicBezTo>
                <a:cubicBezTo>
                  <a:pt x="264130" y="34058"/>
                  <a:pt x="12247" y="11304"/>
                  <a:pt x="605" y="76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フリーフォーム 32">
            <a:extLst>
              <a:ext uri="{FF2B5EF4-FFF2-40B4-BE49-F238E27FC236}">
                <a16:creationId xmlns:a16="http://schemas.microsoft.com/office/drawing/2014/main" id="{B8678659-1720-6E63-97F5-070E164848FD}"/>
              </a:ext>
            </a:extLst>
          </p:cNvPr>
          <p:cNvSpPr/>
          <p:nvPr/>
        </p:nvSpPr>
        <p:spPr>
          <a:xfrm>
            <a:off x="5379906" y="3317687"/>
            <a:ext cx="271600" cy="263727"/>
          </a:xfrm>
          <a:custGeom>
            <a:avLst/>
            <a:gdLst>
              <a:gd name="connsiteX0" fmla="*/ 271594 w 271600"/>
              <a:gd name="connsiteY0" fmla="*/ 188 h 263727"/>
              <a:gd name="connsiteX1" fmla="*/ 93794 w 271600"/>
              <a:gd name="connsiteY1" fmla="*/ 162113 h 263727"/>
              <a:gd name="connsiteX2" fmla="*/ 4894 w 271600"/>
              <a:gd name="connsiteY2" fmla="*/ 222438 h 263727"/>
              <a:gd name="connsiteX3" fmla="*/ 17594 w 271600"/>
              <a:gd name="connsiteY3" fmla="*/ 247838 h 263727"/>
              <a:gd name="connsiteX4" fmla="*/ 68394 w 271600"/>
              <a:gd name="connsiteY4" fmla="*/ 247838 h 263727"/>
              <a:gd name="connsiteX5" fmla="*/ 27119 w 271600"/>
              <a:gd name="connsiteY5" fmla="*/ 263713 h 263727"/>
              <a:gd name="connsiteX6" fmla="*/ 179519 w 271600"/>
              <a:gd name="connsiteY6" fmla="*/ 244663 h 263727"/>
              <a:gd name="connsiteX7" fmla="*/ 55694 w 271600"/>
              <a:gd name="connsiteY7" fmla="*/ 263713 h 263727"/>
              <a:gd name="connsiteX8" fmla="*/ 14419 w 271600"/>
              <a:gd name="connsiteY8" fmla="*/ 241488 h 263727"/>
              <a:gd name="connsiteX9" fmla="*/ 144594 w 271600"/>
              <a:gd name="connsiteY9" fmla="*/ 158938 h 263727"/>
              <a:gd name="connsiteX10" fmla="*/ 87444 w 271600"/>
              <a:gd name="connsiteY10" fmla="*/ 197038 h 263727"/>
              <a:gd name="connsiteX11" fmla="*/ 271594 w 271600"/>
              <a:gd name="connsiteY11" fmla="*/ 188 h 263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1600" h="263727">
                <a:moveTo>
                  <a:pt x="271594" y="188"/>
                </a:moveTo>
                <a:cubicBezTo>
                  <a:pt x="272652" y="-5633"/>
                  <a:pt x="138244" y="125071"/>
                  <a:pt x="93794" y="162113"/>
                </a:cubicBezTo>
                <a:cubicBezTo>
                  <a:pt x="49344" y="199155"/>
                  <a:pt x="17594" y="208151"/>
                  <a:pt x="4894" y="222438"/>
                </a:cubicBezTo>
                <a:cubicBezTo>
                  <a:pt x="-7806" y="236726"/>
                  <a:pt x="7011" y="243605"/>
                  <a:pt x="17594" y="247838"/>
                </a:cubicBezTo>
                <a:cubicBezTo>
                  <a:pt x="28177" y="252071"/>
                  <a:pt x="66806" y="245192"/>
                  <a:pt x="68394" y="247838"/>
                </a:cubicBezTo>
                <a:cubicBezTo>
                  <a:pt x="69981" y="250484"/>
                  <a:pt x="8598" y="264242"/>
                  <a:pt x="27119" y="263713"/>
                </a:cubicBezTo>
                <a:cubicBezTo>
                  <a:pt x="45640" y="263184"/>
                  <a:pt x="174757" y="244663"/>
                  <a:pt x="179519" y="244663"/>
                </a:cubicBezTo>
                <a:cubicBezTo>
                  <a:pt x="184281" y="244663"/>
                  <a:pt x="83211" y="264242"/>
                  <a:pt x="55694" y="263713"/>
                </a:cubicBezTo>
                <a:cubicBezTo>
                  <a:pt x="28177" y="263184"/>
                  <a:pt x="-398" y="258950"/>
                  <a:pt x="14419" y="241488"/>
                </a:cubicBezTo>
                <a:cubicBezTo>
                  <a:pt x="29236" y="224026"/>
                  <a:pt x="132423" y="166346"/>
                  <a:pt x="144594" y="158938"/>
                </a:cubicBezTo>
                <a:cubicBezTo>
                  <a:pt x="156765" y="151530"/>
                  <a:pt x="65748" y="219263"/>
                  <a:pt x="87444" y="197038"/>
                </a:cubicBezTo>
                <a:cubicBezTo>
                  <a:pt x="109140" y="174813"/>
                  <a:pt x="270536" y="6009"/>
                  <a:pt x="271594" y="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>
            <a:extLst>
              <a:ext uri="{FF2B5EF4-FFF2-40B4-BE49-F238E27FC236}">
                <a16:creationId xmlns:a16="http://schemas.microsoft.com/office/drawing/2014/main" id="{908F5A9D-C0EE-F3F9-6E5C-A9F37047CE92}"/>
              </a:ext>
            </a:extLst>
          </p:cNvPr>
          <p:cNvSpPr/>
          <p:nvPr/>
        </p:nvSpPr>
        <p:spPr>
          <a:xfrm>
            <a:off x="5731999" y="3389225"/>
            <a:ext cx="60325" cy="603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月 35">
            <a:extLst>
              <a:ext uri="{FF2B5EF4-FFF2-40B4-BE49-F238E27FC236}">
                <a16:creationId xmlns:a16="http://schemas.microsoft.com/office/drawing/2014/main" id="{F622023E-6832-7875-1E09-11C8D33E29E3}"/>
              </a:ext>
            </a:extLst>
          </p:cNvPr>
          <p:cNvSpPr/>
          <p:nvPr/>
        </p:nvSpPr>
        <p:spPr>
          <a:xfrm rot="14006809">
            <a:off x="5730669" y="3375014"/>
            <a:ext cx="123130" cy="152974"/>
          </a:xfrm>
          <a:prstGeom prst="mo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フリーフォーム 36">
            <a:extLst>
              <a:ext uri="{FF2B5EF4-FFF2-40B4-BE49-F238E27FC236}">
                <a16:creationId xmlns:a16="http://schemas.microsoft.com/office/drawing/2014/main" id="{8E5B4594-0F59-F51A-4DCA-2E5B4A02BA0C}"/>
              </a:ext>
            </a:extLst>
          </p:cNvPr>
          <p:cNvSpPr/>
          <p:nvPr/>
        </p:nvSpPr>
        <p:spPr>
          <a:xfrm>
            <a:off x="5192065" y="3254358"/>
            <a:ext cx="294335" cy="197046"/>
          </a:xfrm>
          <a:custGeom>
            <a:avLst/>
            <a:gdLst>
              <a:gd name="connsiteX0" fmla="*/ 294335 w 294335"/>
              <a:gd name="connsiteY0" fmla="*/ 17 h 197046"/>
              <a:gd name="connsiteX1" fmla="*/ 87960 w 294335"/>
              <a:gd name="connsiteY1" fmla="*/ 123842 h 197046"/>
              <a:gd name="connsiteX2" fmla="*/ 214960 w 294335"/>
              <a:gd name="connsiteY2" fmla="*/ 63517 h 197046"/>
              <a:gd name="connsiteX3" fmla="*/ 33985 w 294335"/>
              <a:gd name="connsiteY3" fmla="*/ 158767 h 197046"/>
              <a:gd name="connsiteX4" fmla="*/ 8585 w 294335"/>
              <a:gd name="connsiteY4" fmla="*/ 193692 h 197046"/>
              <a:gd name="connsiteX5" fmla="*/ 135585 w 294335"/>
              <a:gd name="connsiteY5" fmla="*/ 82567 h 197046"/>
              <a:gd name="connsiteX6" fmla="*/ 87960 w 294335"/>
              <a:gd name="connsiteY6" fmla="*/ 114317 h 197046"/>
              <a:gd name="connsiteX7" fmla="*/ 294335 w 294335"/>
              <a:gd name="connsiteY7" fmla="*/ 17 h 197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4335" h="197046">
                <a:moveTo>
                  <a:pt x="294335" y="17"/>
                </a:moveTo>
                <a:cubicBezTo>
                  <a:pt x="294335" y="1604"/>
                  <a:pt x="101189" y="113259"/>
                  <a:pt x="87960" y="123842"/>
                </a:cubicBezTo>
                <a:cubicBezTo>
                  <a:pt x="74731" y="134425"/>
                  <a:pt x="223956" y="57696"/>
                  <a:pt x="214960" y="63517"/>
                </a:cubicBezTo>
                <a:cubicBezTo>
                  <a:pt x="205964" y="69338"/>
                  <a:pt x="68381" y="137071"/>
                  <a:pt x="33985" y="158767"/>
                </a:cubicBezTo>
                <a:cubicBezTo>
                  <a:pt x="-411" y="180463"/>
                  <a:pt x="-8348" y="206392"/>
                  <a:pt x="8585" y="193692"/>
                </a:cubicBezTo>
                <a:cubicBezTo>
                  <a:pt x="25518" y="180992"/>
                  <a:pt x="122356" y="95796"/>
                  <a:pt x="135585" y="82567"/>
                </a:cubicBezTo>
                <a:cubicBezTo>
                  <a:pt x="148814" y="69338"/>
                  <a:pt x="68381" y="124371"/>
                  <a:pt x="87960" y="114317"/>
                </a:cubicBezTo>
                <a:cubicBezTo>
                  <a:pt x="107539" y="104263"/>
                  <a:pt x="294335" y="-1570"/>
                  <a:pt x="294335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フリーフォーム 37">
            <a:extLst>
              <a:ext uri="{FF2B5EF4-FFF2-40B4-BE49-F238E27FC236}">
                <a16:creationId xmlns:a16="http://schemas.microsoft.com/office/drawing/2014/main" id="{48B046CC-B7E7-7376-CFDF-06EB527DFD1E}"/>
              </a:ext>
            </a:extLst>
          </p:cNvPr>
          <p:cNvSpPr/>
          <p:nvPr/>
        </p:nvSpPr>
        <p:spPr>
          <a:xfrm>
            <a:off x="5362310" y="3088904"/>
            <a:ext cx="515390" cy="191548"/>
          </a:xfrm>
          <a:custGeom>
            <a:avLst/>
            <a:gdLst>
              <a:gd name="connsiteX0" fmla="*/ 265 w 515390"/>
              <a:gd name="connsiteY0" fmla="*/ 190871 h 191548"/>
              <a:gd name="connsiteX1" fmla="*/ 216165 w 515390"/>
              <a:gd name="connsiteY1" fmla="*/ 117846 h 191548"/>
              <a:gd name="connsiteX2" fmla="*/ 165365 w 515390"/>
              <a:gd name="connsiteY2" fmla="*/ 143246 h 191548"/>
              <a:gd name="connsiteX3" fmla="*/ 311415 w 515390"/>
              <a:gd name="connsiteY3" fmla="*/ 79746 h 191548"/>
              <a:gd name="connsiteX4" fmla="*/ 390790 w 515390"/>
              <a:gd name="connsiteY4" fmla="*/ 79746 h 191548"/>
              <a:gd name="connsiteX5" fmla="*/ 286015 w 515390"/>
              <a:gd name="connsiteY5" fmla="*/ 89271 h 191548"/>
              <a:gd name="connsiteX6" fmla="*/ 419365 w 515390"/>
              <a:gd name="connsiteY6" fmla="*/ 79746 h 191548"/>
              <a:gd name="connsiteX7" fmla="*/ 514615 w 515390"/>
              <a:gd name="connsiteY7" fmla="*/ 371 h 191548"/>
              <a:gd name="connsiteX8" fmla="*/ 457465 w 515390"/>
              <a:gd name="connsiteY8" fmla="*/ 51171 h 191548"/>
              <a:gd name="connsiteX9" fmla="*/ 336815 w 515390"/>
              <a:gd name="connsiteY9" fmla="*/ 79746 h 191548"/>
              <a:gd name="connsiteX10" fmla="*/ 181240 w 515390"/>
              <a:gd name="connsiteY10" fmla="*/ 76571 h 191548"/>
              <a:gd name="connsiteX11" fmla="*/ 266965 w 515390"/>
              <a:gd name="connsiteY11" fmla="*/ 67046 h 191548"/>
              <a:gd name="connsiteX12" fmla="*/ 265 w 515390"/>
              <a:gd name="connsiteY12" fmla="*/ 190871 h 191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5390" h="191548">
                <a:moveTo>
                  <a:pt x="265" y="190871"/>
                </a:moveTo>
                <a:cubicBezTo>
                  <a:pt x="-8202" y="199338"/>
                  <a:pt x="188649" y="125783"/>
                  <a:pt x="216165" y="117846"/>
                </a:cubicBezTo>
                <a:cubicBezTo>
                  <a:pt x="243681" y="109909"/>
                  <a:pt x="149490" y="149596"/>
                  <a:pt x="165365" y="143246"/>
                </a:cubicBezTo>
                <a:cubicBezTo>
                  <a:pt x="181240" y="136896"/>
                  <a:pt x="273844" y="90329"/>
                  <a:pt x="311415" y="79746"/>
                </a:cubicBezTo>
                <a:cubicBezTo>
                  <a:pt x="348986" y="69163"/>
                  <a:pt x="395023" y="78159"/>
                  <a:pt x="390790" y="79746"/>
                </a:cubicBezTo>
                <a:cubicBezTo>
                  <a:pt x="386557" y="81333"/>
                  <a:pt x="281253" y="89271"/>
                  <a:pt x="286015" y="89271"/>
                </a:cubicBezTo>
                <a:cubicBezTo>
                  <a:pt x="290777" y="89271"/>
                  <a:pt x="381265" y="94563"/>
                  <a:pt x="419365" y="79746"/>
                </a:cubicBezTo>
                <a:cubicBezTo>
                  <a:pt x="457465" y="64929"/>
                  <a:pt x="508265" y="5133"/>
                  <a:pt x="514615" y="371"/>
                </a:cubicBezTo>
                <a:cubicBezTo>
                  <a:pt x="520965" y="-4391"/>
                  <a:pt x="487098" y="37942"/>
                  <a:pt x="457465" y="51171"/>
                </a:cubicBezTo>
                <a:cubicBezTo>
                  <a:pt x="427832" y="64400"/>
                  <a:pt x="382853" y="75513"/>
                  <a:pt x="336815" y="79746"/>
                </a:cubicBezTo>
                <a:cubicBezTo>
                  <a:pt x="290778" y="83979"/>
                  <a:pt x="192882" y="78688"/>
                  <a:pt x="181240" y="76571"/>
                </a:cubicBezTo>
                <a:cubicBezTo>
                  <a:pt x="169598" y="74454"/>
                  <a:pt x="294482" y="47996"/>
                  <a:pt x="266965" y="67046"/>
                </a:cubicBezTo>
                <a:cubicBezTo>
                  <a:pt x="239448" y="86096"/>
                  <a:pt x="8732" y="182404"/>
                  <a:pt x="265" y="1908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>
            <a:extLst>
              <a:ext uri="{FF2B5EF4-FFF2-40B4-BE49-F238E27FC236}">
                <a16:creationId xmlns:a16="http://schemas.microsoft.com/office/drawing/2014/main" id="{8A65590E-AC70-1C28-8D87-DCB8CE6B084A}"/>
              </a:ext>
            </a:extLst>
          </p:cNvPr>
          <p:cNvSpPr/>
          <p:nvPr/>
        </p:nvSpPr>
        <p:spPr>
          <a:xfrm>
            <a:off x="5371481" y="3057060"/>
            <a:ext cx="223535" cy="229496"/>
          </a:xfrm>
          <a:custGeom>
            <a:avLst/>
            <a:gdLst>
              <a:gd name="connsiteX0" fmla="*/ 222869 w 223535"/>
              <a:gd name="connsiteY0" fmla="*/ 465 h 229496"/>
              <a:gd name="connsiteX1" fmla="*/ 111744 w 223535"/>
              <a:gd name="connsiteY1" fmla="*/ 67140 h 229496"/>
              <a:gd name="connsiteX2" fmla="*/ 70469 w 223535"/>
              <a:gd name="connsiteY2" fmla="*/ 133815 h 229496"/>
              <a:gd name="connsiteX3" fmla="*/ 102219 w 223535"/>
              <a:gd name="connsiteY3" fmla="*/ 89365 h 229496"/>
              <a:gd name="connsiteX4" fmla="*/ 619 w 223535"/>
              <a:gd name="connsiteY4" fmla="*/ 229065 h 229496"/>
              <a:gd name="connsiteX5" fmla="*/ 60944 w 223535"/>
              <a:gd name="connsiteY5" fmla="*/ 130640 h 229496"/>
              <a:gd name="connsiteX6" fmla="*/ 89519 w 223535"/>
              <a:gd name="connsiteY6" fmla="*/ 60790 h 229496"/>
              <a:gd name="connsiteX7" fmla="*/ 54594 w 223535"/>
              <a:gd name="connsiteY7" fmla="*/ 102065 h 229496"/>
              <a:gd name="connsiteX8" fmla="*/ 222869 w 223535"/>
              <a:gd name="connsiteY8" fmla="*/ 465 h 22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535" h="229496">
                <a:moveTo>
                  <a:pt x="222869" y="465"/>
                </a:moveTo>
                <a:cubicBezTo>
                  <a:pt x="232394" y="-5356"/>
                  <a:pt x="137144" y="44915"/>
                  <a:pt x="111744" y="67140"/>
                </a:cubicBezTo>
                <a:cubicBezTo>
                  <a:pt x="86344" y="89365"/>
                  <a:pt x="72056" y="130111"/>
                  <a:pt x="70469" y="133815"/>
                </a:cubicBezTo>
                <a:cubicBezTo>
                  <a:pt x="68882" y="137519"/>
                  <a:pt x="113861" y="73490"/>
                  <a:pt x="102219" y="89365"/>
                </a:cubicBezTo>
                <a:cubicBezTo>
                  <a:pt x="90577" y="105240"/>
                  <a:pt x="7498" y="222186"/>
                  <a:pt x="619" y="229065"/>
                </a:cubicBezTo>
                <a:cubicBezTo>
                  <a:pt x="-6260" y="235944"/>
                  <a:pt x="46127" y="158686"/>
                  <a:pt x="60944" y="130640"/>
                </a:cubicBezTo>
                <a:cubicBezTo>
                  <a:pt x="75761" y="102594"/>
                  <a:pt x="90577" y="65552"/>
                  <a:pt x="89519" y="60790"/>
                </a:cubicBezTo>
                <a:cubicBezTo>
                  <a:pt x="88461" y="56028"/>
                  <a:pt x="30781" y="111590"/>
                  <a:pt x="54594" y="102065"/>
                </a:cubicBezTo>
                <a:cubicBezTo>
                  <a:pt x="78406" y="92540"/>
                  <a:pt x="213344" y="6286"/>
                  <a:pt x="222869" y="46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フリーフォーム 39">
            <a:extLst>
              <a:ext uri="{FF2B5EF4-FFF2-40B4-BE49-F238E27FC236}">
                <a16:creationId xmlns:a16="http://schemas.microsoft.com/office/drawing/2014/main" id="{F862FBB2-B110-2521-EC94-2379F616623E}"/>
              </a:ext>
            </a:extLst>
          </p:cNvPr>
          <p:cNvSpPr/>
          <p:nvPr/>
        </p:nvSpPr>
        <p:spPr>
          <a:xfrm>
            <a:off x="5511789" y="2967026"/>
            <a:ext cx="489386" cy="173115"/>
          </a:xfrm>
          <a:custGeom>
            <a:avLst/>
            <a:gdLst>
              <a:gd name="connsiteX0" fmla="*/ 11 w 489386"/>
              <a:gd name="connsiteY0" fmla="*/ 173049 h 173115"/>
              <a:gd name="connsiteX1" fmla="*/ 219086 w 489386"/>
              <a:gd name="connsiteY1" fmla="*/ 77799 h 173115"/>
              <a:gd name="connsiteX2" fmla="*/ 301636 w 489386"/>
              <a:gd name="connsiteY2" fmla="*/ 49224 h 173115"/>
              <a:gd name="connsiteX3" fmla="*/ 215911 w 489386"/>
              <a:gd name="connsiteY3" fmla="*/ 42874 h 173115"/>
              <a:gd name="connsiteX4" fmla="*/ 390536 w 489386"/>
              <a:gd name="connsiteY4" fmla="*/ 42874 h 173115"/>
              <a:gd name="connsiteX5" fmla="*/ 339736 w 489386"/>
              <a:gd name="connsiteY5" fmla="*/ 4774 h 173115"/>
              <a:gd name="connsiteX6" fmla="*/ 488961 w 489386"/>
              <a:gd name="connsiteY6" fmla="*/ 1599 h 173115"/>
              <a:gd name="connsiteX7" fmla="*/ 381011 w 489386"/>
              <a:gd name="connsiteY7" fmla="*/ 14299 h 173115"/>
              <a:gd name="connsiteX8" fmla="*/ 269886 w 489386"/>
              <a:gd name="connsiteY8" fmla="*/ 49224 h 173115"/>
              <a:gd name="connsiteX9" fmla="*/ 92086 w 489386"/>
              <a:gd name="connsiteY9" fmla="*/ 112724 h 173115"/>
              <a:gd name="connsiteX10" fmla="*/ 228611 w 489386"/>
              <a:gd name="connsiteY10" fmla="*/ 61924 h 173115"/>
              <a:gd name="connsiteX11" fmla="*/ 11 w 489386"/>
              <a:gd name="connsiteY11" fmla="*/ 173049 h 173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9386" h="173115">
                <a:moveTo>
                  <a:pt x="11" y="173049"/>
                </a:moveTo>
                <a:cubicBezTo>
                  <a:pt x="-1577" y="175695"/>
                  <a:pt x="168815" y="98436"/>
                  <a:pt x="219086" y="77799"/>
                </a:cubicBezTo>
                <a:cubicBezTo>
                  <a:pt x="269357" y="57162"/>
                  <a:pt x="302165" y="55045"/>
                  <a:pt x="301636" y="49224"/>
                </a:cubicBezTo>
                <a:cubicBezTo>
                  <a:pt x="301107" y="43403"/>
                  <a:pt x="201094" y="43932"/>
                  <a:pt x="215911" y="42874"/>
                </a:cubicBezTo>
                <a:cubicBezTo>
                  <a:pt x="230728" y="41816"/>
                  <a:pt x="369899" y="49224"/>
                  <a:pt x="390536" y="42874"/>
                </a:cubicBezTo>
                <a:cubicBezTo>
                  <a:pt x="411173" y="36524"/>
                  <a:pt x="323332" y="11653"/>
                  <a:pt x="339736" y="4774"/>
                </a:cubicBezTo>
                <a:cubicBezTo>
                  <a:pt x="356140" y="-2105"/>
                  <a:pt x="482082" y="12"/>
                  <a:pt x="488961" y="1599"/>
                </a:cubicBezTo>
                <a:cubicBezTo>
                  <a:pt x="495840" y="3186"/>
                  <a:pt x="417523" y="6362"/>
                  <a:pt x="381011" y="14299"/>
                </a:cubicBezTo>
                <a:cubicBezTo>
                  <a:pt x="344499" y="22236"/>
                  <a:pt x="318040" y="32820"/>
                  <a:pt x="269886" y="49224"/>
                </a:cubicBezTo>
                <a:cubicBezTo>
                  <a:pt x="221732" y="65628"/>
                  <a:pt x="98965" y="110607"/>
                  <a:pt x="92086" y="112724"/>
                </a:cubicBezTo>
                <a:cubicBezTo>
                  <a:pt x="85207" y="114841"/>
                  <a:pt x="240782" y="55045"/>
                  <a:pt x="228611" y="61924"/>
                </a:cubicBezTo>
                <a:cubicBezTo>
                  <a:pt x="216440" y="68803"/>
                  <a:pt x="1599" y="170403"/>
                  <a:pt x="11" y="1730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>
            <a:extLst>
              <a:ext uri="{FF2B5EF4-FFF2-40B4-BE49-F238E27FC236}">
                <a16:creationId xmlns:a16="http://schemas.microsoft.com/office/drawing/2014/main" id="{D3E77002-F05A-F397-8E1D-329E60DCD6B3}"/>
              </a:ext>
            </a:extLst>
          </p:cNvPr>
          <p:cNvSpPr/>
          <p:nvPr/>
        </p:nvSpPr>
        <p:spPr>
          <a:xfrm>
            <a:off x="5517543" y="3013288"/>
            <a:ext cx="634438" cy="152519"/>
          </a:xfrm>
          <a:custGeom>
            <a:avLst/>
            <a:gdLst>
              <a:gd name="connsiteX0" fmla="*/ 19657 w 634438"/>
              <a:gd name="connsiteY0" fmla="*/ 145837 h 152519"/>
              <a:gd name="connsiteX1" fmla="*/ 318107 w 634438"/>
              <a:gd name="connsiteY1" fmla="*/ 12487 h 152519"/>
              <a:gd name="connsiteX2" fmla="*/ 403832 w 634438"/>
              <a:gd name="connsiteY2" fmla="*/ 34712 h 152519"/>
              <a:gd name="connsiteX3" fmla="*/ 308582 w 634438"/>
              <a:gd name="connsiteY3" fmla="*/ 53762 h 152519"/>
              <a:gd name="connsiteX4" fmla="*/ 632432 w 634438"/>
              <a:gd name="connsiteY4" fmla="*/ 28362 h 152519"/>
              <a:gd name="connsiteX5" fmla="*/ 441932 w 634438"/>
              <a:gd name="connsiteY5" fmla="*/ 34712 h 152519"/>
              <a:gd name="connsiteX6" fmla="*/ 368907 w 634438"/>
              <a:gd name="connsiteY6" fmla="*/ 2962 h 152519"/>
              <a:gd name="connsiteX7" fmla="*/ 64107 w 634438"/>
              <a:gd name="connsiteY7" fmla="*/ 120437 h 152519"/>
              <a:gd name="connsiteX8" fmla="*/ 19657 w 634438"/>
              <a:gd name="connsiteY8" fmla="*/ 145837 h 152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4438" h="152519">
                <a:moveTo>
                  <a:pt x="19657" y="145837"/>
                </a:moveTo>
                <a:cubicBezTo>
                  <a:pt x="61990" y="127845"/>
                  <a:pt x="254078" y="31008"/>
                  <a:pt x="318107" y="12487"/>
                </a:cubicBezTo>
                <a:cubicBezTo>
                  <a:pt x="382136" y="-6034"/>
                  <a:pt x="405419" y="27833"/>
                  <a:pt x="403832" y="34712"/>
                </a:cubicBezTo>
                <a:cubicBezTo>
                  <a:pt x="402245" y="41591"/>
                  <a:pt x="270482" y="54820"/>
                  <a:pt x="308582" y="53762"/>
                </a:cubicBezTo>
                <a:cubicBezTo>
                  <a:pt x="346682" y="52704"/>
                  <a:pt x="610207" y="31537"/>
                  <a:pt x="632432" y="28362"/>
                </a:cubicBezTo>
                <a:cubicBezTo>
                  <a:pt x="654657" y="25187"/>
                  <a:pt x="485853" y="38945"/>
                  <a:pt x="441932" y="34712"/>
                </a:cubicBezTo>
                <a:cubicBezTo>
                  <a:pt x="398011" y="30479"/>
                  <a:pt x="431878" y="-11325"/>
                  <a:pt x="368907" y="2962"/>
                </a:cubicBezTo>
                <a:cubicBezTo>
                  <a:pt x="305936" y="17249"/>
                  <a:pt x="119669" y="98741"/>
                  <a:pt x="64107" y="120437"/>
                </a:cubicBezTo>
                <a:cubicBezTo>
                  <a:pt x="8545" y="142133"/>
                  <a:pt x="-22676" y="163829"/>
                  <a:pt x="19657" y="1458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>
            <a:extLst>
              <a:ext uri="{FF2B5EF4-FFF2-40B4-BE49-F238E27FC236}">
                <a16:creationId xmlns:a16="http://schemas.microsoft.com/office/drawing/2014/main" id="{4D611FE6-0C56-E418-398E-268163C6B7AC}"/>
              </a:ext>
            </a:extLst>
          </p:cNvPr>
          <p:cNvSpPr/>
          <p:nvPr/>
        </p:nvSpPr>
        <p:spPr>
          <a:xfrm>
            <a:off x="5619244" y="3048000"/>
            <a:ext cx="569498" cy="86444"/>
          </a:xfrm>
          <a:custGeom>
            <a:avLst/>
            <a:gdLst>
              <a:gd name="connsiteX0" fmla="*/ 506 w 569498"/>
              <a:gd name="connsiteY0" fmla="*/ 85725 h 86444"/>
              <a:gd name="connsiteX1" fmla="*/ 184656 w 569498"/>
              <a:gd name="connsiteY1" fmla="*/ 63500 h 86444"/>
              <a:gd name="connsiteX2" fmla="*/ 311656 w 569498"/>
              <a:gd name="connsiteY2" fmla="*/ 19050 h 86444"/>
              <a:gd name="connsiteX3" fmla="*/ 556131 w 569498"/>
              <a:gd name="connsiteY3" fmla="*/ 12700 h 86444"/>
              <a:gd name="connsiteX4" fmla="*/ 502156 w 569498"/>
              <a:gd name="connsiteY4" fmla="*/ 0 h 86444"/>
              <a:gd name="connsiteX5" fmla="*/ 206881 w 569498"/>
              <a:gd name="connsiteY5" fmla="*/ 12700 h 86444"/>
              <a:gd name="connsiteX6" fmla="*/ 292606 w 569498"/>
              <a:gd name="connsiteY6" fmla="*/ 9525 h 86444"/>
              <a:gd name="connsiteX7" fmla="*/ 244981 w 569498"/>
              <a:gd name="connsiteY7" fmla="*/ 38100 h 86444"/>
              <a:gd name="connsiteX8" fmla="*/ 506 w 569498"/>
              <a:gd name="connsiteY8" fmla="*/ 85725 h 86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9498" h="86444">
                <a:moveTo>
                  <a:pt x="506" y="85725"/>
                </a:moveTo>
                <a:cubicBezTo>
                  <a:pt x="-9548" y="89958"/>
                  <a:pt x="132798" y="74612"/>
                  <a:pt x="184656" y="63500"/>
                </a:cubicBezTo>
                <a:cubicBezTo>
                  <a:pt x="236514" y="52388"/>
                  <a:pt x="249744" y="27517"/>
                  <a:pt x="311656" y="19050"/>
                </a:cubicBezTo>
                <a:cubicBezTo>
                  <a:pt x="373568" y="10583"/>
                  <a:pt x="524381" y="15875"/>
                  <a:pt x="556131" y="12700"/>
                </a:cubicBezTo>
                <a:cubicBezTo>
                  <a:pt x="587881" y="9525"/>
                  <a:pt x="560364" y="0"/>
                  <a:pt x="502156" y="0"/>
                </a:cubicBezTo>
                <a:cubicBezTo>
                  <a:pt x="443948" y="0"/>
                  <a:pt x="206881" y="12700"/>
                  <a:pt x="206881" y="12700"/>
                </a:cubicBezTo>
                <a:cubicBezTo>
                  <a:pt x="171956" y="14288"/>
                  <a:pt x="286256" y="5292"/>
                  <a:pt x="292606" y="9525"/>
                </a:cubicBezTo>
                <a:cubicBezTo>
                  <a:pt x="298956" y="13758"/>
                  <a:pt x="291018" y="27517"/>
                  <a:pt x="244981" y="38100"/>
                </a:cubicBezTo>
                <a:cubicBezTo>
                  <a:pt x="198944" y="48683"/>
                  <a:pt x="10560" y="81492"/>
                  <a:pt x="506" y="857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フリーフォーム 42">
            <a:extLst>
              <a:ext uri="{FF2B5EF4-FFF2-40B4-BE49-F238E27FC236}">
                <a16:creationId xmlns:a16="http://schemas.microsoft.com/office/drawing/2014/main" id="{9FE3A97C-B5AA-3928-3CA1-A0AB650712D2}"/>
              </a:ext>
            </a:extLst>
          </p:cNvPr>
          <p:cNvSpPr/>
          <p:nvPr/>
        </p:nvSpPr>
        <p:spPr>
          <a:xfrm>
            <a:off x="5822938" y="2955775"/>
            <a:ext cx="424698" cy="70000"/>
          </a:xfrm>
          <a:custGeom>
            <a:avLst/>
            <a:gdLst>
              <a:gd name="connsiteX0" fmla="*/ 12 w 424698"/>
              <a:gd name="connsiteY0" fmla="*/ 70000 h 70000"/>
              <a:gd name="connsiteX1" fmla="*/ 298462 w 424698"/>
              <a:gd name="connsiteY1" fmla="*/ 9675 h 70000"/>
              <a:gd name="connsiteX2" fmla="*/ 158762 w 424698"/>
              <a:gd name="connsiteY2" fmla="*/ 150 h 70000"/>
              <a:gd name="connsiteX3" fmla="*/ 419112 w 424698"/>
              <a:gd name="connsiteY3" fmla="*/ 9675 h 70000"/>
              <a:gd name="connsiteX4" fmla="*/ 311162 w 424698"/>
              <a:gd name="connsiteY4" fmla="*/ 9675 h 70000"/>
              <a:gd name="connsiteX5" fmla="*/ 12 w 424698"/>
              <a:gd name="connsiteY5" fmla="*/ 70000 h 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4698" h="70000">
                <a:moveTo>
                  <a:pt x="12" y="70000"/>
                </a:moveTo>
                <a:cubicBezTo>
                  <a:pt x="-2105" y="70000"/>
                  <a:pt x="272004" y="21317"/>
                  <a:pt x="298462" y="9675"/>
                </a:cubicBezTo>
                <a:cubicBezTo>
                  <a:pt x="324920" y="-1967"/>
                  <a:pt x="138654" y="150"/>
                  <a:pt x="158762" y="150"/>
                </a:cubicBezTo>
                <a:cubicBezTo>
                  <a:pt x="178870" y="150"/>
                  <a:pt x="393712" y="8087"/>
                  <a:pt x="419112" y="9675"/>
                </a:cubicBezTo>
                <a:cubicBezTo>
                  <a:pt x="444512" y="11262"/>
                  <a:pt x="378895" y="-1967"/>
                  <a:pt x="311162" y="9675"/>
                </a:cubicBezTo>
                <a:cubicBezTo>
                  <a:pt x="243429" y="21317"/>
                  <a:pt x="2129" y="70000"/>
                  <a:pt x="12" y="7000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フリーフォーム 43">
            <a:extLst>
              <a:ext uri="{FF2B5EF4-FFF2-40B4-BE49-F238E27FC236}">
                <a16:creationId xmlns:a16="http://schemas.microsoft.com/office/drawing/2014/main" id="{CEB00265-B8F2-B738-48D0-8AD756106724}"/>
              </a:ext>
            </a:extLst>
          </p:cNvPr>
          <p:cNvSpPr/>
          <p:nvPr/>
        </p:nvSpPr>
        <p:spPr>
          <a:xfrm>
            <a:off x="5921371" y="3009416"/>
            <a:ext cx="472314" cy="93274"/>
          </a:xfrm>
          <a:custGeom>
            <a:avLst/>
            <a:gdLst>
              <a:gd name="connsiteX0" fmla="*/ 4 w 472314"/>
              <a:gd name="connsiteY0" fmla="*/ 38584 h 93274"/>
              <a:gd name="connsiteX1" fmla="*/ 238129 w 472314"/>
              <a:gd name="connsiteY1" fmla="*/ 22709 h 93274"/>
              <a:gd name="connsiteX2" fmla="*/ 301629 w 472314"/>
              <a:gd name="connsiteY2" fmla="*/ 38584 h 93274"/>
              <a:gd name="connsiteX3" fmla="*/ 222254 w 472314"/>
              <a:gd name="connsiteY3" fmla="*/ 484 h 93274"/>
              <a:gd name="connsiteX4" fmla="*/ 352429 w 472314"/>
              <a:gd name="connsiteY4" fmla="*/ 70334 h 93274"/>
              <a:gd name="connsiteX5" fmla="*/ 469904 w 472314"/>
              <a:gd name="connsiteY5" fmla="*/ 89384 h 93274"/>
              <a:gd name="connsiteX6" fmla="*/ 415929 w 472314"/>
              <a:gd name="connsiteY6" fmla="*/ 89384 h 93274"/>
              <a:gd name="connsiteX7" fmla="*/ 234954 w 472314"/>
              <a:gd name="connsiteY7" fmla="*/ 48109 h 93274"/>
              <a:gd name="connsiteX8" fmla="*/ 320679 w 472314"/>
              <a:gd name="connsiteY8" fmla="*/ 73509 h 93274"/>
              <a:gd name="connsiteX9" fmla="*/ 254004 w 472314"/>
              <a:gd name="connsiteY9" fmla="*/ 25884 h 93274"/>
              <a:gd name="connsiteX10" fmla="*/ 177804 w 472314"/>
              <a:gd name="connsiteY10" fmla="*/ 484 h 93274"/>
              <a:gd name="connsiteX11" fmla="*/ 244479 w 472314"/>
              <a:gd name="connsiteY11" fmla="*/ 41759 h 93274"/>
              <a:gd name="connsiteX12" fmla="*/ 4 w 472314"/>
              <a:gd name="connsiteY12" fmla="*/ 38584 h 9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2314" h="93274">
                <a:moveTo>
                  <a:pt x="4" y="38584"/>
                </a:moveTo>
                <a:cubicBezTo>
                  <a:pt x="-1054" y="35409"/>
                  <a:pt x="187858" y="22709"/>
                  <a:pt x="238129" y="22709"/>
                </a:cubicBezTo>
                <a:cubicBezTo>
                  <a:pt x="288400" y="22709"/>
                  <a:pt x="304275" y="42288"/>
                  <a:pt x="301629" y="38584"/>
                </a:cubicBezTo>
                <a:cubicBezTo>
                  <a:pt x="298983" y="34880"/>
                  <a:pt x="213787" y="-4808"/>
                  <a:pt x="222254" y="484"/>
                </a:cubicBezTo>
                <a:cubicBezTo>
                  <a:pt x="230721" y="5776"/>
                  <a:pt x="311154" y="55517"/>
                  <a:pt x="352429" y="70334"/>
                </a:cubicBezTo>
                <a:cubicBezTo>
                  <a:pt x="393704" y="85151"/>
                  <a:pt x="459321" y="86209"/>
                  <a:pt x="469904" y="89384"/>
                </a:cubicBezTo>
                <a:cubicBezTo>
                  <a:pt x="480487" y="92559"/>
                  <a:pt x="455087" y="96263"/>
                  <a:pt x="415929" y="89384"/>
                </a:cubicBezTo>
                <a:cubicBezTo>
                  <a:pt x="376771" y="82505"/>
                  <a:pt x="250829" y="50755"/>
                  <a:pt x="234954" y="48109"/>
                </a:cubicBezTo>
                <a:cubicBezTo>
                  <a:pt x="219079" y="45463"/>
                  <a:pt x="317504" y="77213"/>
                  <a:pt x="320679" y="73509"/>
                </a:cubicBezTo>
                <a:cubicBezTo>
                  <a:pt x="323854" y="69805"/>
                  <a:pt x="277817" y="38055"/>
                  <a:pt x="254004" y="25884"/>
                </a:cubicBezTo>
                <a:cubicBezTo>
                  <a:pt x="230192" y="13713"/>
                  <a:pt x="179392" y="-2162"/>
                  <a:pt x="177804" y="484"/>
                </a:cubicBezTo>
                <a:cubicBezTo>
                  <a:pt x="176217" y="3130"/>
                  <a:pt x="267762" y="32763"/>
                  <a:pt x="244479" y="41759"/>
                </a:cubicBezTo>
                <a:cubicBezTo>
                  <a:pt x="221196" y="50755"/>
                  <a:pt x="1062" y="41759"/>
                  <a:pt x="4" y="385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フリーフォーム 44">
            <a:extLst>
              <a:ext uri="{FF2B5EF4-FFF2-40B4-BE49-F238E27FC236}">
                <a16:creationId xmlns:a16="http://schemas.microsoft.com/office/drawing/2014/main" id="{F03D2322-BA67-6C9A-FB3A-9B13E4D286F7}"/>
              </a:ext>
            </a:extLst>
          </p:cNvPr>
          <p:cNvSpPr/>
          <p:nvPr/>
        </p:nvSpPr>
        <p:spPr>
          <a:xfrm>
            <a:off x="5911831" y="2947627"/>
            <a:ext cx="479401" cy="152751"/>
          </a:xfrm>
          <a:custGeom>
            <a:avLst/>
            <a:gdLst>
              <a:gd name="connsiteX0" fmla="*/ 19 w 479401"/>
              <a:gd name="connsiteY0" fmla="*/ 62273 h 152751"/>
              <a:gd name="connsiteX1" fmla="*/ 222269 w 479401"/>
              <a:gd name="connsiteY1" fmla="*/ 36873 h 152751"/>
              <a:gd name="connsiteX2" fmla="*/ 333394 w 479401"/>
              <a:gd name="connsiteY2" fmla="*/ 62273 h 152751"/>
              <a:gd name="connsiteX3" fmla="*/ 301644 w 479401"/>
              <a:gd name="connsiteY3" fmla="*/ 1948 h 152751"/>
              <a:gd name="connsiteX4" fmla="*/ 473094 w 479401"/>
              <a:gd name="connsiteY4" fmla="*/ 147998 h 152751"/>
              <a:gd name="connsiteX5" fmla="*/ 428644 w 479401"/>
              <a:gd name="connsiteY5" fmla="*/ 109898 h 152751"/>
              <a:gd name="connsiteX6" fmla="*/ 298469 w 479401"/>
              <a:gd name="connsiteY6" fmla="*/ 36873 h 152751"/>
              <a:gd name="connsiteX7" fmla="*/ 209569 w 479401"/>
              <a:gd name="connsiteY7" fmla="*/ 27348 h 152751"/>
              <a:gd name="connsiteX8" fmla="*/ 19 w 479401"/>
              <a:gd name="connsiteY8" fmla="*/ 62273 h 15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9401" h="152751">
                <a:moveTo>
                  <a:pt x="19" y="62273"/>
                </a:moveTo>
                <a:cubicBezTo>
                  <a:pt x="2136" y="63861"/>
                  <a:pt x="166707" y="36873"/>
                  <a:pt x="222269" y="36873"/>
                </a:cubicBezTo>
                <a:cubicBezTo>
                  <a:pt x="277831" y="36873"/>
                  <a:pt x="320165" y="68094"/>
                  <a:pt x="333394" y="62273"/>
                </a:cubicBezTo>
                <a:cubicBezTo>
                  <a:pt x="346623" y="56452"/>
                  <a:pt x="278361" y="-12339"/>
                  <a:pt x="301644" y="1948"/>
                </a:cubicBezTo>
                <a:cubicBezTo>
                  <a:pt x="324927" y="16235"/>
                  <a:pt x="473094" y="147998"/>
                  <a:pt x="473094" y="147998"/>
                </a:cubicBezTo>
                <a:cubicBezTo>
                  <a:pt x="494261" y="165990"/>
                  <a:pt x="457748" y="128419"/>
                  <a:pt x="428644" y="109898"/>
                </a:cubicBezTo>
                <a:cubicBezTo>
                  <a:pt x="399540" y="91377"/>
                  <a:pt x="334981" y="50631"/>
                  <a:pt x="298469" y="36873"/>
                </a:cubicBezTo>
                <a:cubicBezTo>
                  <a:pt x="261957" y="23115"/>
                  <a:pt x="253490" y="23644"/>
                  <a:pt x="209569" y="27348"/>
                </a:cubicBezTo>
                <a:cubicBezTo>
                  <a:pt x="165648" y="31052"/>
                  <a:pt x="-2098" y="60685"/>
                  <a:pt x="19" y="622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フリーフォーム 45">
            <a:extLst>
              <a:ext uri="{FF2B5EF4-FFF2-40B4-BE49-F238E27FC236}">
                <a16:creationId xmlns:a16="http://schemas.microsoft.com/office/drawing/2014/main" id="{EBD5D0CC-453C-BEF8-3A5B-0C6D6A85FFA2}"/>
              </a:ext>
            </a:extLst>
          </p:cNvPr>
          <p:cNvSpPr/>
          <p:nvPr/>
        </p:nvSpPr>
        <p:spPr>
          <a:xfrm>
            <a:off x="4806783" y="3359483"/>
            <a:ext cx="66902" cy="575411"/>
          </a:xfrm>
          <a:custGeom>
            <a:avLst/>
            <a:gdLst>
              <a:gd name="connsiteX0" fmla="*/ 167 w 66902"/>
              <a:gd name="connsiteY0" fmla="*/ 9192 h 575411"/>
              <a:gd name="connsiteX1" fmla="*/ 63667 w 66902"/>
              <a:gd name="connsiteY1" fmla="*/ 555292 h 575411"/>
              <a:gd name="connsiteX2" fmla="*/ 54142 w 66902"/>
              <a:gd name="connsiteY2" fmla="*/ 428292 h 575411"/>
              <a:gd name="connsiteX3" fmla="*/ 66842 w 66902"/>
              <a:gd name="connsiteY3" fmla="*/ 148892 h 575411"/>
              <a:gd name="connsiteX4" fmla="*/ 47792 w 66902"/>
              <a:gd name="connsiteY4" fmla="*/ 304467 h 575411"/>
              <a:gd name="connsiteX5" fmla="*/ 44617 w 66902"/>
              <a:gd name="connsiteY5" fmla="*/ 133017 h 575411"/>
              <a:gd name="connsiteX6" fmla="*/ 44617 w 66902"/>
              <a:gd name="connsiteY6" fmla="*/ 206042 h 575411"/>
              <a:gd name="connsiteX7" fmla="*/ 167 w 66902"/>
              <a:gd name="connsiteY7" fmla="*/ 9192 h 575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902" h="575411">
                <a:moveTo>
                  <a:pt x="167" y="9192"/>
                </a:moveTo>
                <a:cubicBezTo>
                  <a:pt x="3342" y="67400"/>
                  <a:pt x="54671" y="485442"/>
                  <a:pt x="63667" y="555292"/>
                </a:cubicBezTo>
                <a:cubicBezTo>
                  <a:pt x="72663" y="625142"/>
                  <a:pt x="53613" y="496025"/>
                  <a:pt x="54142" y="428292"/>
                </a:cubicBezTo>
                <a:cubicBezTo>
                  <a:pt x="54671" y="360559"/>
                  <a:pt x="67900" y="169529"/>
                  <a:pt x="66842" y="148892"/>
                </a:cubicBezTo>
                <a:cubicBezTo>
                  <a:pt x="65784" y="128255"/>
                  <a:pt x="51496" y="307113"/>
                  <a:pt x="47792" y="304467"/>
                </a:cubicBezTo>
                <a:cubicBezTo>
                  <a:pt x="44088" y="301821"/>
                  <a:pt x="45146" y="149421"/>
                  <a:pt x="44617" y="133017"/>
                </a:cubicBezTo>
                <a:cubicBezTo>
                  <a:pt x="44088" y="116613"/>
                  <a:pt x="49380" y="224563"/>
                  <a:pt x="44617" y="206042"/>
                </a:cubicBezTo>
                <a:cubicBezTo>
                  <a:pt x="39854" y="187521"/>
                  <a:pt x="-3008" y="-49016"/>
                  <a:pt x="167" y="91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フリーフォーム 46">
            <a:extLst>
              <a:ext uri="{FF2B5EF4-FFF2-40B4-BE49-F238E27FC236}">
                <a16:creationId xmlns:a16="http://schemas.microsoft.com/office/drawing/2014/main" id="{D6A8EB23-006C-7BF8-82AE-2136727DECCC}"/>
              </a:ext>
            </a:extLst>
          </p:cNvPr>
          <p:cNvSpPr/>
          <p:nvPr/>
        </p:nvSpPr>
        <p:spPr>
          <a:xfrm>
            <a:off x="4752642" y="3799731"/>
            <a:ext cx="96918" cy="379967"/>
          </a:xfrm>
          <a:custGeom>
            <a:avLst/>
            <a:gdLst>
              <a:gd name="connsiteX0" fmla="*/ 95583 w 96918"/>
              <a:gd name="connsiteY0" fmla="*/ 744 h 379967"/>
              <a:gd name="connsiteX1" fmla="*/ 333 w 96918"/>
              <a:gd name="connsiteY1" fmla="*/ 378569 h 379967"/>
              <a:gd name="connsiteX2" fmla="*/ 63833 w 96918"/>
              <a:gd name="connsiteY2" fmla="*/ 134094 h 379967"/>
              <a:gd name="connsiteX3" fmla="*/ 57483 w 96918"/>
              <a:gd name="connsiteY3" fmla="*/ 276969 h 379967"/>
              <a:gd name="connsiteX4" fmla="*/ 95583 w 96918"/>
              <a:gd name="connsiteY4" fmla="*/ 744 h 379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18" h="379967">
                <a:moveTo>
                  <a:pt x="95583" y="744"/>
                </a:moveTo>
                <a:cubicBezTo>
                  <a:pt x="86058" y="17677"/>
                  <a:pt x="5625" y="356344"/>
                  <a:pt x="333" y="378569"/>
                </a:cubicBezTo>
                <a:cubicBezTo>
                  <a:pt x="-4959" y="400794"/>
                  <a:pt x="54308" y="151027"/>
                  <a:pt x="63833" y="134094"/>
                </a:cubicBezTo>
                <a:cubicBezTo>
                  <a:pt x="73358" y="117161"/>
                  <a:pt x="54308" y="292844"/>
                  <a:pt x="57483" y="276969"/>
                </a:cubicBezTo>
                <a:cubicBezTo>
                  <a:pt x="60658" y="261094"/>
                  <a:pt x="105108" y="-16189"/>
                  <a:pt x="95583" y="7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フリーフォーム 47">
            <a:extLst>
              <a:ext uri="{FF2B5EF4-FFF2-40B4-BE49-F238E27FC236}">
                <a16:creationId xmlns:a16="http://schemas.microsoft.com/office/drawing/2014/main" id="{77282415-6D61-02EE-F8DF-183EAD662EF6}"/>
              </a:ext>
            </a:extLst>
          </p:cNvPr>
          <p:cNvSpPr/>
          <p:nvPr/>
        </p:nvSpPr>
        <p:spPr>
          <a:xfrm>
            <a:off x="5023202" y="3357609"/>
            <a:ext cx="158909" cy="849235"/>
          </a:xfrm>
          <a:custGeom>
            <a:avLst/>
            <a:gdLst>
              <a:gd name="connsiteX0" fmla="*/ 158398 w 158909"/>
              <a:gd name="connsiteY0" fmla="*/ 1541 h 849235"/>
              <a:gd name="connsiteX1" fmla="*/ 59973 w 158909"/>
              <a:gd name="connsiteY1" fmla="*/ 217441 h 849235"/>
              <a:gd name="connsiteX2" fmla="*/ 40923 w 158909"/>
              <a:gd name="connsiteY2" fmla="*/ 436516 h 849235"/>
              <a:gd name="connsiteX3" fmla="*/ 25048 w 158909"/>
              <a:gd name="connsiteY3" fmla="*/ 357141 h 849235"/>
              <a:gd name="connsiteX4" fmla="*/ 129823 w 158909"/>
              <a:gd name="connsiteY4" fmla="*/ 823866 h 849235"/>
              <a:gd name="connsiteX5" fmla="*/ 104423 w 158909"/>
              <a:gd name="connsiteY5" fmla="*/ 750841 h 849235"/>
              <a:gd name="connsiteX6" fmla="*/ 2823 w 158909"/>
              <a:gd name="connsiteY6" fmla="*/ 442866 h 849235"/>
              <a:gd name="connsiteX7" fmla="*/ 59973 w 158909"/>
              <a:gd name="connsiteY7" fmla="*/ 576216 h 849235"/>
              <a:gd name="connsiteX8" fmla="*/ 18698 w 158909"/>
              <a:gd name="connsiteY8" fmla="*/ 309516 h 849235"/>
              <a:gd name="connsiteX9" fmla="*/ 12348 w 158909"/>
              <a:gd name="connsiteY9" fmla="*/ 331741 h 849235"/>
              <a:gd name="connsiteX10" fmla="*/ 158398 w 158909"/>
              <a:gd name="connsiteY10" fmla="*/ 1541 h 849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8909" h="849235">
                <a:moveTo>
                  <a:pt x="158398" y="1541"/>
                </a:moveTo>
                <a:cubicBezTo>
                  <a:pt x="166335" y="-17509"/>
                  <a:pt x="79552" y="144945"/>
                  <a:pt x="59973" y="217441"/>
                </a:cubicBezTo>
                <a:cubicBezTo>
                  <a:pt x="40394" y="289937"/>
                  <a:pt x="46744" y="413233"/>
                  <a:pt x="40923" y="436516"/>
                </a:cubicBezTo>
                <a:cubicBezTo>
                  <a:pt x="35102" y="459799"/>
                  <a:pt x="10231" y="292583"/>
                  <a:pt x="25048" y="357141"/>
                </a:cubicBezTo>
                <a:cubicBezTo>
                  <a:pt x="39865" y="421699"/>
                  <a:pt x="116594" y="758249"/>
                  <a:pt x="129823" y="823866"/>
                </a:cubicBezTo>
                <a:cubicBezTo>
                  <a:pt x="143052" y="889483"/>
                  <a:pt x="125590" y="814341"/>
                  <a:pt x="104423" y="750841"/>
                </a:cubicBezTo>
                <a:cubicBezTo>
                  <a:pt x="83256" y="687341"/>
                  <a:pt x="10231" y="471970"/>
                  <a:pt x="2823" y="442866"/>
                </a:cubicBezTo>
                <a:cubicBezTo>
                  <a:pt x="-4585" y="413762"/>
                  <a:pt x="57327" y="598441"/>
                  <a:pt x="59973" y="576216"/>
                </a:cubicBezTo>
                <a:cubicBezTo>
                  <a:pt x="62619" y="553991"/>
                  <a:pt x="26635" y="350262"/>
                  <a:pt x="18698" y="309516"/>
                </a:cubicBezTo>
                <a:cubicBezTo>
                  <a:pt x="10761" y="268770"/>
                  <a:pt x="-15169" y="382012"/>
                  <a:pt x="12348" y="331741"/>
                </a:cubicBezTo>
                <a:cubicBezTo>
                  <a:pt x="39865" y="281470"/>
                  <a:pt x="150461" y="20591"/>
                  <a:pt x="158398" y="15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フリーフォーム 48">
            <a:extLst>
              <a:ext uri="{FF2B5EF4-FFF2-40B4-BE49-F238E27FC236}">
                <a16:creationId xmlns:a16="http://schemas.microsoft.com/office/drawing/2014/main" id="{785CB42F-51CC-E9C0-760E-C6A102F3B2FB}"/>
              </a:ext>
            </a:extLst>
          </p:cNvPr>
          <p:cNvSpPr/>
          <p:nvPr/>
        </p:nvSpPr>
        <p:spPr>
          <a:xfrm>
            <a:off x="5093567" y="3387717"/>
            <a:ext cx="148436" cy="935656"/>
          </a:xfrm>
          <a:custGeom>
            <a:avLst/>
            <a:gdLst>
              <a:gd name="connsiteX0" fmla="*/ 107083 w 148436"/>
              <a:gd name="connsiteY0" fmla="*/ 8 h 935656"/>
              <a:gd name="connsiteX1" fmla="*/ 15008 w 148436"/>
              <a:gd name="connsiteY1" fmla="*/ 307983 h 935656"/>
              <a:gd name="connsiteX2" fmla="*/ 56283 w 148436"/>
              <a:gd name="connsiteY2" fmla="*/ 577858 h 935656"/>
              <a:gd name="connsiteX3" fmla="*/ 37233 w 148436"/>
              <a:gd name="connsiteY3" fmla="*/ 498483 h 935656"/>
              <a:gd name="connsiteX4" fmla="*/ 94383 w 148436"/>
              <a:gd name="connsiteY4" fmla="*/ 806458 h 935656"/>
              <a:gd name="connsiteX5" fmla="*/ 94383 w 148436"/>
              <a:gd name="connsiteY5" fmla="*/ 771533 h 935656"/>
              <a:gd name="connsiteX6" fmla="*/ 148358 w 148436"/>
              <a:gd name="connsiteY6" fmla="*/ 933458 h 935656"/>
              <a:gd name="connsiteX7" fmla="*/ 103908 w 148436"/>
              <a:gd name="connsiteY7" fmla="*/ 825508 h 935656"/>
              <a:gd name="connsiteX8" fmla="*/ 8658 w 148436"/>
              <a:gd name="connsiteY8" fmla="*/ 323858 h 935656"/>
              <a:gd name="connsiteX9" fmla="*/ 8658 w 148436"/>
              <a:gd name="connsiteY9" fmla="*/ 279408 h 935656"/>
              <a:gd name="connsiteX10" fmla="*/ 5483 w 148436"/>
              <a:gd name="connsiteY10" fmla="*/ 317508 h 935656"/>
              <a:gd name="connsiteX11" fmla="*/ 107083 w 148436"/>
              <a:gd name="connsiteY11" fmla="*/ 8 h 935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8436" h="935656">
                <a:moveTo>
                  <a:pt x="107083" y="8"/>
                </a:moveTo>
                <a:cubicBezTo>
                  <a:pt x="108670" y="-1579"/>
                  <a:pt x="23475" y="211675"/>
                  <a:pt x="15008" y="307983"/>
                </a:cubicBezTo>
                <a:cubicBezTo>
                  <a:pt x="6541" y="404291"/>
                  <a:pt x="52579" y="546108"/>
                  <a:pt x="56283" y="577858"/>
                </a:cubicBezTo>
                <a:cubicBezTo>
                  <a:pt x="59987" y="609608"/>
                  <a:pt x="30883" y="460383"/>
                  <a:pt x="37233" y="498483"/>
                </a:cubicBezTo>
                <a:cubicBezTo>
                  <a:pt x="43583" y="536583"/>
                  <a:pt x="84858" y="760950"/>
                  <a:pt x="94383" y="806458"/>
                </a:cubicBezTo>
                <a:cubicBezTo>
                  <a:pt x="103908" y="851966"/>
                  <a:pt x="85387" y="750366"/>
                  <a:pt x="94383" y="771533"/>
                </a:cubicBezTo>
                <a:cubicBezTo>
                  <a:pt x="103379" y="792700"/>
                  <a:pt x="146771" y="924462"/>
                  <a:pt x="148358" y="933458"/>
                </a:cubicBezTo>
                <a:cubicBezTo>
                  <a:pt x="149945" y="942454"/>
                  <a:pt x="127191" y="927108"/>
                  <a:pt x="103908" y="825508"/>
                </a:cubicBezTo>
                <a:cubicBezTo>
                  <a:pt x="80625" y="723908"/>
                  <a:pt x="24533" y="414875"/>
                  <a:pt x="8658" y="323858"/>
                </a:cubicBezTo>
                <a:cubicBezTo>
                  <a:pt x="-7217" y="232841"/>
                  <a:pt x="9187" y="280466"/>
                  <a:pt x="8658" y="279408"/>
                </a:cubicBezTo>
                <a:cubicBezTo>
                  <a:pt x="8129" y="278350"/>
                  <a:pt x="-8275" y="362487"/>
                  <a:pt x="5483" y="317508"/>
                </a:cubicBezTo>
                <a:cubicBezTo>
                  <a:pt x="19241" y="272529"/>
                  <a:pt x="105496" y="1595"/>
                  <a:pt x="107083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フリーフォーム 49">
            <a:extLst>
              <a:ext uri="{FF2B5EF4-FFF2-40B4-BE49-F238E27FC236}">
                <a16:creationId xmlns:a16="http://schemas.microsoft.com/office/drawing/2014/main" id="{0FA5BABD-A4BA-24F6-FEE8-77AB255D675F}"/>
              </a:ext>
            </a:extLst>
          </p:cNvPr>
          <p:cNvSpPr/>
          <p:nvPr/>
        </p:nvSpPr>
        <p:spPr>
          <a:xfrm>
            <a:off x="4790733" y="3708381"/>
            <a:ext cx="22858" cy="432246"/>
          </a:xfrm>
          <a:custGeom>
            <a:avLst/>
            <a:gdLst>
              <a:gd name="connsiteX0" fmla="*/ 22567 w 22858"/>
              <a:gd name="connsiteY0" fmla="*/ 19 h 432246"/>
              <a:gd name="connsiteX1" fmla="*/ 6692 w 22858"/>
              <a:gd name="connsiteY1" fmla="*/ 200044 h 432246"/>
              <a:gd name="connsiteX2" fmla="*/ 342 w 22858"/>
              <a:gd name="connsiteY2" fmla="*/ 431819 h 432246"/>
              <a:gd name="connsiteX3" fmla="*/ 16217 w 22858"/>
              <a:gd name="connsiteY3" fmla="*/ 139719 h 432246"/>
              <a:gd name="connsiteX4" fmla="*/ 16217 w 22858"/>
              <a:gd name="connsiteY4" fmla="*/ 187344 h 432246"/>
              <a:gd name="connsiteX5" fmla="*/ 22567 w 22858"/>
              <a:gd name="connsiteY5" fmla="*/ 19 h 432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58" h="432246">
                <a:moveTo>
                  <a:pt x="22567" y="19"/>
                </a:moveTo>
                <a:cubicBezTo>
                  <a:pt x="20979" y="2136"/>
                  <a:pt x="10396" y="128077"/>
                  <a:pt x="6692" y="200044"/>
                </a:cubicBezTo>
                <a:cubicBezTo>
                  <a:pt x="2988" y="272011"/>
                  <a:pt x="-1245" y="441873"/>
                  <a:pt x="342" y="431819"/>
                </a:cubicBezTo>
                <a:cubicBezTo>
                  <a:pt x="1929" y="421765"/>
                  <a:pt x="13571" y="180465"/>
                  <a:pt x="16217" y="139719"/>
                </a:cubicBezTo>
                <a:cubicBezTo>
                  <a:pt x="18863" y="98973"/>
                  <a:pt x="13571" y="206394"/>
                  <a:pt x="16217" y="187344"/>
                </a:cubicBezTo>
                <a:cubicBezTo>
                  <a:pt x="18863" y="168294"/>
                  <a:pt x="24155" y="-2098"/>
                  <a:pt x="22567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フリーフォーム 50">
            <a:extLst>
              <a:ext uri="{FF2B5EF4-FFF2-40B4-BE49-F238E27FC236}">
                <a16:creationId xmlns:a16="http://schemas.microsoft.com/office/drawing/2014/main" id="{CF17A345-8F67-B54D-89FA-E7B0F2464C43}"/>
              </a:ext>
            </a:extLst>
          </p:cNvPr>
          <p:cNvSpPr/>
          <p:nvPr/>
        </p:nvSpPr>
        <p:spPr>
          <a:xfrm>
            <a:off x="4914401" y="3451914"/>
            <a:ext cx="48148" cy="802042"/>
          </a:xfrm>
          <a:custGeom>
            <a:avLst/>
            <a:gdLst>
              <a:gd name="connsiteX0" fmla="*/ 48124 w 48148"/>
              <a:gd name="connsiteY0" fmla="*/ 2486 h 802042"/>
              <a:gd name="connsiteX1" fmla="*/ 3674 w 48148"/>
              <a:gd name="connsiteY1" fmla="*/ 685111 h 802042"/>
              <a:gd name="connsiteX2" fmla="*/ 3674 w 48148"/>
              <a:gd name="connsiteY2" fmla="*/ 777186 h 802042"/>
              <a:gd name="connsiteX3" fmla="*/ 13199 w 48148"/>
              <a:gd name="connsiteY3" fmla="*/ 415236 h 802042"/>
              <a:gd name="connsiteX4" fmla="*/ 10024 w 48148"/>
              <a:gd name="connsiteY4" fmla="*/ 453336 h 802042"/>
              <a:gd name="connsiteX5" fmla="*/ 48124 w 48148"/>
              <a:gd name="connsiteY5" fmla="*/ 2486 h 802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148" h="802042">
                <a:moveTo>
                  <a:pt x="48124" y="2486"/>
                </a:moveTo>
                <a:cubicBezTo>
                  <a:pt x="47066" y="41115"/>
                  <a:pt x="11082" y="555994"/>
                  <a:pt x="3674" y="685111"/>
                </a:cubicBezTo>
                <a:cubicBezTo>
                  <a:pt x="-3734" y="814228"/>
                  <a:pt x="2087" y="822165"/>
                  <a:pt x="3674" y="777186"/>
                </a:cubicBezTo>
                <a:cubicBezTo>
                  <a:pt x="5261" y="732207"/>
                  <a:pt x="12141" y="469211"/>
                  <a:pt x="13199" y="415236"/>
                </a:cubicBezTo>
                <a:cubicBezTo>
                  <a:pt x="14257" y="361261"/>
                  <a:pt x="4203" y="519482"/>
                  <a:pt x="10024" y="453336"/>
                </a:cubicBezTo>
                <a:cubicBezTo>
                  <a:pt x="15845" y="387190"/>
                  <a:pt x="49182" y="-36143"/>
                  <a:pt x="48124" y="248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フリーフォーム 51">
            <a:extLst>
              <a:ext uri="{FF2B5EF4-FFF2-40B4-BE49-F238E27FC236}">
                <a16:creationId xmlns:a16="http://schemas.microsoft.com/office/drawing/2014/main" id="{33F28883-1776-C3B9-A22A-732B1C3D9C0C}"/>
              </a:ext>
            </a:extLst>
          </p:cNvPr>
          <p:cNvSpPr/>
          <p:nvPr/>
        </p:nvSpPr>
        <p:spPr>
          <a:xfrm>
            <a:off x="4732970" y="4155937"/>
            <a:ext cx="214936" cy="307189"/>
          </a:xfrm>
          <a:custGeom>
            <a:avLst/>
            <a:gdLst>
              <a:gd name="connsiteX0" fmla="*/ 64455 w 214936"/>
              <a:gd name="connsiteY0" fmla="*/ 138 h 307189"/>
              <a:gd name="connsiteX1" fmla="*/ 39055 w 214936"/>
              <a:gd name="connsiteY1" fmla="*/ 123963 h 307189"/>
              <a:gd name="connsiteX2" fmla="*/ 83505 w 214936"/>
              <a:gd name="connsiteY2" fmla="*/ 203338 h 307189"/>
              <a:gd name="connsiteX3" fmla="*/ 48580 w 214936"/>
              <a:gd name="connsiteY3" fmla="*/ 184288 h 307189"/>
              <a:gd name="connsiteX4" fmla="*/ 210505 w 214936"/>
              <a:gd name="connsiteY4" fmla="*/ 304938 h 307189"/>
              <a:gd name="connsiteX5" fmla="*/ 159705 w 214936"/>
              <a:gd name="connsiteY5" fmla="*/ 257313 h 307189"/>
              <a:gd name="connsiteX6" fmla="*/ 58105 w 214936"/>
              <a:gd name="connsiteY6" fmla="*/ 187463 h 307189"/>
              <a:gd name="connsiteX7" fmla="*/ 23180 w 214936"/>
              <a:gd name="connsiteY7" fmla="*/ 158888 h 307189"/>
              <a:gd name="connsiteX8" fmla="*/ 955 w 214936"/>
              <a:gd name="connsiteY8" fmla="*/ 149363 h 307189"/>
              <a:gd name="connsiteX9" fmla="*/ 64455 w 214936"/>
              <a:gd name="connsiteY9" fmla="*/ 138 h 307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4936" h="307189">
                <a:moveTo>
                  <a:pt x="64455" y="138"/>
                </a:moveTo>
                <a:cubicBezTo>
                  <a:pt x="70805" y="-4095"/>
                  <a:pt x="35880" y="90096"/>
                  <a:pt x="39055" y="123963"/>
                </a:cubicBezTo>
                <a:cubicBezTo>
                  <a:pt x="42230" y="157830"/>
                  <a:pt x="81918" y="193284"/>
                  <a:pt x="83505" y="203338"/>
                </a:cubicBezTo>
                <a:cubicBezTo>
                  <a:pt x="85092" y="213392"/>
                  <a:pt x="27413" y="167355"/>
                  <a:pt x="48580" y="184288"/>
                </a:cubicBezTo>
                <a:cubicBezTo>
                  <a:pt x="69747" y="201221"/>
                  <a:pt x="191984" y="292767"/>
                  <a:pt x="210505" y="304938"/>
                </a:cubicBezTo>
                <a:cubicBezTo>
                  <a:pt x="229026" y="317109"/>
                  <a:pt x="185105" y="276892"/>
                  <a:pt x="159705" y="257313"/>
                </a:cubicBezTo>
                <a:cubicBezTo>
                  <a:pt x="134305" y="237734"/>
                  <a:pt x="80859" y="203867"/>
                  <a:pt x="58105" y="187463"/>
                </a:cubicBezTo>
                <a:cubicBezTo>
                  <a:pt x="35351" y="171059"/>
                  <a:pt x="32705" y="165238"/>
                  <a:pt x="23180" y="158888"/>
                </a:cubicBezTo>
                <a:cubicBezTo>
                  <a:pt x="13655" y="152538"/>
                  <a:pt x="-4337" y="168413"/>
                  <a:pt x="955" y="149363"/>
                </a:cubicBezTo>
                <a:cubicBezTo>
                  <a:pt x="6247" y="130313"/>
                  <a:pt x="58105" y="4371"/>
                  <a:pt x="64455" y="1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フリーフォーム 52">
            <a:extLst>
              <a:ext uri="{FF2B5EF4-FFF2-40B4-BE49-F238E27FC236}">
                <a16:creationId xmlns:a16="http://schemas.microsoft.com/office/drawing/2014/main" id="{7D88AE74-EDCA-8A46-F624-593B0D6D8E25}"/>
              </a:ext>
            </a:extLst>
          </p:cNvPr>
          <p:cNvSpPr/>
          <p:nvPr/>
        </p:nvSpPr>
        <p:spPr>
          <a:xfrm>
            <a:off x="4879304" y="4197328"/>
            <a:ext cx="123451" cy="247957"/>
          </a:xfrm>
          <a:custGeom>
            <a:avLst/>
            <a:gdLst>
              <a:gd name="connsiteX0" fmla="*/ 57821 w 123451"/>
              <a:gd name="connsiteY0" fmla="*/ 22 h 247957"/>
              <a:gd name="connsiteX1" fmla="*/ 26071 w 123451"/>
              <a:gd name="connsiteY1" fmla="*/ 111147 h 247957"/>
              <a:gd name="connsiteX2" fmla="*/ 67346 w 123451"/>
              <a:gd name="connsiteY2" fmla="*/ 174647 h 247957"/>
              <a:gd name="connsiteX3" fmla="*/ 29246 w 123451"/>
              <a:gd name="connsiteY3" fmla="*/ 165122 h 247957"/>
              <a:gd name="connsiteX4" fmla="*/ 121321 w 123451"/>
              <a:gd name="connsiteY4" fmla="*/ 247672 h 247957"/>
              <a:gd name="connsiteX5" fmla="*/ 86396 w 123451"/>
              <a:gd name="connsiteY5" fmla="*/ 190522 h 247957"/>
              <a:gd name="connsiteX6" fmla="*/ 671 w 123451"/>
              <a:gd name="connsiteY6" fmla="*/ 142897 h 247957"/>
              <a:gd name="connsiteX7" fmla="*/ 45121 w 123451"/>
              <a:gd name="connsiteY7" fmla="*/ 92097 h 247957"/>
              <a:gd name="connsiteX8" fmla="*/ 19721 w 123451"/>
              <a:gd name="connsiteY8" fmla="*/ 120672 h 247957"/>
              <a:gd name="connsiteX9" fmla="*/ 57821 w 123451"/>
              <a:gd name="connsiteY9" fmla="*/ 22 h 247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3451" h="247957">
                <a:moveTo>
                  <a:pt x="57821" y="22"/>
                </a:moveTo>
                <a:cubicBezTo>
                  <a:pt x="58879" y="-1566"/>
                  <a:pt x="24484" y="82043"/>
                  <a:pt x="26071" y="111147"/>
                </a:cubicBezTo>
                <a:cubicBezTo>
                  <a:pt x="27658" y="140251"/>
                  <a:pt x="66817" y="165651"/>
                  <a:pt x="67346" y="174647"/>
                </a:cubicBezTo>
                <a:cubicBezTo>
                  <a:pt x="67875" y="183643"/>
                  <a:pt x="20250" y="152951"/>
                  <a:pt x="29246" y="165122"/>
                </a:cubicBezTo>
                <a:cubicBezTo>
                  <a:pt x="38242" y="177293"/>
                  <a:pt x="111796" y="243439"/>
                  <a:pt x="121321" y="247672"/>
                </a:cubicBezTo>
                <a:cubicBezTo>
                  <a:pt x="130846" y="251905"/>
                  <a:pt x="106504" y="207984"/>
                  <a:pt x="86396" y="190522"/>
                </a:cubicBezTo>
                <a:cubicBezTo>
                  <a:pt x="66288" y="173060"/>
                  <a:pt x="7550" y="159301"/>
                  <a:pt x="671" y="142897"/>
                </a:cubicBezTo>
                <a:cubicBezTo>
                  <a:pt x="-6208" y="126493"/>
                  <a:pt x="41946" y="95801"/>
                  <a:pt x="45121" y="92097"/>
                </a:cubicBezTo>
                <a:cubicBezTo>
                  <a:pt x="48296" y="88393"/>
                  <a:pt x="16017" y="135489"/>
                  <a:pt x="19721" y="120672"/>
                </a:cubicBezTo>
                <a:cubicBezTo>
                  <a:pt x="23425" y="105855"/>
                  <a:pt x="56763" y="1610"/>
                  <a:pt x="57821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フリーフォーム 53">
            <a:extLst>
              <a:ext uri="{FF2B5EF4-FFF2-40B4-BE49-F238E27FC236}">
                <a16:creationId xmlns:a16="http://schemas.microsoft.com/office/drawing/2014/main" id="{E79C0D70-2DFC-7328-ABA9-F34A1A5A2D3F}"/>
              </a:ext>
            </a:extLst>
          </p:cNvPr>
          <p:cNvSpPr/>
          <p:nvPr/>
        </p:nvSpPr>
        <p:spPr>
          <a:xfrm>
            <a:off x="5018708" y="3914771"/>
            <a:ext cx="90187" cy="348183"/>
          </a:xfrm>
          <a:custGeom>
            <a:avLst/>
            <a:gdLst>
              <a:gd name="connsiteX0" fmla="*/ 20017 w 90187"/>
              <a:gd name="connsiteY0" fmla="*/ 4 h 348183"/>
              <a:gd name="connsiteX1" fmla="*/ 23192 w 90187"/>
              <a:gd name="connsiteY1" fmla="*/ 225429 h 348183"/>
              <a:gd name="connsiteX2" fmla="*/ 35892 w 90187"/>
              <a:gd name="connsiteY2" fmla="*/ 292104 h 348183"/>
              <a:gd name="connsiteX3" fmla="*/ 80342 w 90187"/>
              <a:gd name="connsiteY3" fmla="*/ 342904 h 348183"/>
              <a:gd name="connsiteX4" fmla="*/ 83517 w 90187"/>
              <a:gd name="connsiteY4" fmla="*/ 336554 h 348183"/>
              <a:gd name="connsiteX5" fmla="*/ 4142 w 90187"/>
              <a:gd name="connsiteY5" fmla="*/ 254004 h 348183"/>
              <a:gd name="connsiteX6" fmla="*/ 10492 w 90187"/>
              <a:gd name="connsiteY6" fmla="*/ 231779 h 348183"/>
              <a:gd name="connsiteX7" fmla="*/ 20017 w 90187"/>
              <a:gd name="connsiteY7" fmla="*/ 4 h 348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187" h="348183">
                <a:moveTo>
                  <a:pt x="20017" y="4"/>
                </a:moveTo>
                <a:cubicBezTo>
                  <a:pt x="22134" y="-1054"/>
                  <a:pt x="20546" y="176746"/>
                  <a:pt x="23192" y="225429"/>
                </a:cubicBezTo>
                <a:cubicBezTo>
                  <a:pt x="25838" y="274112"/>
                  <a:pt x="26367" y="272525"/>
                  <a:pt x="35892" y="292104"/>
                </a:cubicBezTo>
                <a:cubicBezTo>
                  <a:pt x="45417" y="311683"/>
                  <a:pt x="80342" y="342904"/>
                  <a:pt x="80342" y="342904"/>
                </a:cubicBezTo>
                <a:cubicBezTo>
                  <a:pt x="88280" y="350312"/>
                  <a:pt x="96217" y="351371"/>
                  <a:pt x="83517" y="336554"/>
                </a:cubicBezTo>
                <a:cubicBezTo>
                  <a:pt x="70817" y="321737"/>
                  <a:pt x="16313" y="271466"/>
                  <a:pt x="4142" y="254004"/>
                </a:cubicBezTo>
                <a:cubicBezTo>
                  <a:pt x="-8029" y="236542"/>
                  <a:pt x="10492" y="269879"/>
                  <a:pt x="10492" y="231779"/>
                </a:cubicBezTo>
                <a:cubicBezTo>
                  <a:pt x="10492" y="193679"/>
                  <a:pt x="17900" y="1062"/>
                  <a:pt x="20017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フリーフォーム 54">
            <a:extLst>
              <a:ext uri="{FF2B5EF4-FFF2-40B4-BE49-F238E27FC236}">
                <a16:creationId xmlns:a16="http://schemas.microsoft.com/office/drawing/2014/main" id="{859856A4-551C-57EE-E3F9-E18B154378C9}"/>
              </a:ext>
            </a:extLst>
          </p:cNvPr>
          <p:cNvSpPr/>
          <p:nvPr/>
        </p:nvSpPr>
        <p:spPr>
          <a:xfrm>
            <a:off x="5003710" y="4187326"/>
            <a:ext cx="111289" cy="241831"/>
          </a:xfrm>
          <a:custGeom>
            <a:avLst/>
            <a:gdLst>
              <a:gd name="connsiteX0" fmla="*/ 9615 w 111289"/>
              <a:gd name="connsiteY0" fmla="*/ 499 h 241831"/>
              <a:gd name="connsiteX1" fmla="*/ 82640 w 111289"/>
              <a:gd name="connsiteY1" fmla="*/ 105274 h 241831"/>
              <a:gd name="connsiteX2" fmla="*/ 92165 w 111289"/>
              <a:gd name="connsiteY2" fmla="*/ 143374 h 241831"/>
              <a:gd name="connsiteX3" fmla="*/ 90 w 111289"/>
              <a:gd name="connsiteY3" fmla="*/ 241799 h 241831"/>
              <a:gd name="connsiteX4" fmla="*/ 111215 w 111289"/>
              <a:gd name="connsiteY4" fmla="*/ 152899 h 241831"/>
              <a:gd name="connsiteX5" fmla="*/ 9615 w 111289"/>
              <a:gd name="connsiteY5" fmla="*/ 499 h 241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289" h="241831">
                <a:moveTo>
                  <a:pt x="9615" y="499"/>
                </a:moveTo>
                <a:cubicBezTo>
                  <a:pt x="4852" y="-7439"/>
                  <a:pt x="68882" y="81462"/>
                  <a:pt x="82640" y="105274"/>
                </a:cubicBezTo>
                <a:cubicBezTo>
                  <a:pt x="96398" y="129086"/>
                  <a:pt x="105923" y="120620"/>
                  <a:pt x="92165" y="143374"/>
                </a:cubicBezTo>
                <a:cubicBezTo>
                  <a:pt x="78407" y="166128"/>
                  <a:pt x="-3085" y="240212"/>
                  <a:pt x="90" y="241799"/>
                </a:cubicBezTo>
                <a:cubicBezTo>
                  <a:pt x="3265" y="243386"/>
                  <a:pt x="108040" y="186766"/>
                  <a:pt x="111215" y="152899"/>
                </a:cubicBezTo>
                <a:cubicBezTo>
                  <a:pt x="114390" y="119032"/>
                  <a:pt x="14378" y="8437"/>
                  <a:pt x="9615" y="4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フリーフォーム 55">
            <a:extLst>
              <a:ext uri="{FF2B5EF4-FFF2-40B4-BE49-F238E27FC236}">
                <a16:creationId xmlns:a16="http://schemas.microsoft.com/office/drawing/2014/main" id="{2EFA6CF3-A639-B04E-F802-5CE75B8DAACB}"/>
              </a:ext>
            </a:extLst>
          </p:cNvPr>
          <p:cNvSpPr/>
          <p:nvPr/>
        </p:nvSpPr>
        <p:spPr>
          <a:xfrm>
            <a:off x="4629050" y="4216042"/>
            <a:ext cx="176149" cy="194316"/>
          </a:xfrm>
          <a:custGeom>
            <a:avLst/>
            <a:gdLst>
              <a:gd name="connsiteX0" fmla="*/ 100 w 176149"/>
              <a:gd name="connsiteY0" fmla="*/ 152758 h 194316"/>
              <a:gd name="connsiteX1" fmla="*/ 79475 w 176149"/>
              <a:gd name="connsiteY1" fmla="*/ 143233 h 194316"/>
              <a:gd name="connsiteX2" fmla="*/ 174725 w 176149"/>
              <a:gd name="connsiteY2" fmla="*/ 194033 h 194316"/>
              <a:gd name="connsiteX3" fmla="*/ 133450 w 176149"/>
              <a:gd name="connsiteY3" fmla="*/ 162283 h 194316"/>
              <a:gd name="connsiteX4" fmla="*/ 89000 w 176149"/>
              <a:gd name="connsiteY4" fmla="*/ 130533 h 194316"/>
              <a:gd name="connsiteX5" fmla="*/ 114400 w 176149"/>
              <a:gd name="connsiteY5" fmla="*/ 358 h 194316"/>
              <a:gd name="connsiteX6" fmla="*/ 92175 w 176149"/>
              <a:gd name="connsiteY6" fmla="*/ 92433 h 194316"/>
              <a:gd name="connsiteX7" fmla="*/ 63600 w 176149"/>
              <a:gd name="connsiteY7" fmla="*/ 111483 h 194316"/>
              <a:gd name="connsiteX8" fmla="*/ 100 w 176149"/>
              <a:gd name="connsiteY8" fmla="*/ 152758 h 194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6149" h="194316">
                <a:moveTo>
                  <a:pt x="100" y="152758"/>
                </a:moveTo>
                <a:cubicBezTo>
                  <a:pt x="2746" y="158050"/>
                  <a:pt x="50371" y="136354"/>
                  <a:pt x="79475" y="143233"/>
                </a:cubicBezTo>
                <a:cubicBezTo>
                  <a:pt x="108579" y="150112"/>
                  <a:pt x="165729" y="190858"/>
                  <a:pt x="174725" y="194033"/>
                </a:cubicBezTo>
                <a:cubicBezTo>
                  <a:pt x="183721" y="197208"/>
                  <a:pt x="147738" y="172866"/>
                  <a:pt x="133450" y="162283"/>
                </a:cubicBezTo>
                <a:cubicBezTo>
                  <a:pt x="119163" y="151700"/>
                  <a:pt x="92175" y="157521"/>
                  <a:pt x="89000" y="130533"/>
                </a:cubicBezTo>
                <a:cubicBezTo>
                  <a:pt x="85825" y="103545"/>
                  <a:pt x="113871" y="6708"/>
                  <a:pt x="114400" y="358"/>
                </a:cubicBezTo>
                <a:cubicBezTo>
                  <a:pt x="114929" y="-5992"/>
                  <a:pt x="100642" y="73912"/>
                  <a:pt x="92175" y="92433"/>
                </a:cubicBezTo>
                <a:cubicBezTo>
                  <a:pt x="83708" y="110954"/>
                  <a:pt x="79475" y="101958"/>
                  <a:pt x="63600" y="111483"/>
                </a:cubicBezTo>
                <a:cubicBezTo>
                  <a:pt x="47725" y="121008"/>
                  <a:pt x="-2546" y="147466"/>
                  <a:pt x="100" y="1527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フリーフォーム 56">
            <a:extLst>
              <a:ext uri="{FF2B5EF4-FFF2-40B4-BE49-F238E27FC236}">
                <a16:creationId xmlns:a16="http://schemas.microsoft.com/office/drawing/2014/main" id="{FD503648-FAA0-BE30-37B2-07DE434096DE}"/>
              </a:ext>
            </a:extLst>
          </p:cNvPr>
          <p:cNvSpPr/>
          <p:nvPr/>
        </p:nvSpPr>
        <p:spPr>
          <a:xfrm>
            <a:off x="5079671" y="4197302"/>
            <a:ext cx="143604" cy="267226"/>
          </a:xfrm>
          <a:custGeom>
            <a:avLst/>
            <a:gdLst>
              <a:gd name="connsiteX0" fmla="*/ 28904 w 143604"/>
              <a:gd name="connsiteY0" fmla="*/ 48 h 267226"/>
              <a:gd name="connsiteX1" fmla="*/ 79704 w 143604"/>
              <a:gd name="connsiteY1" fmla="*/ 146098 h 267226"/>
              <a:gd name="connsiteX2" fmla="*/ 82879 w 143604"/>
              <a:gd name="connsiteY2" fmla="*/ 161973 h 267226"/>
              <a:gd name="connsiteX3" fmla="*/ 329 w 143604"/>
              <a:gd name="connsiteY3" fmla="*/ 266748 h 267226"/>
              <a:gd name="connsiteX4" fmla="*/ 57479 w 143604"/>
              <a:gd name="connsiteY4" fmla="*/ 200073 h 267226"/>
              <a:gd name="connsiteX5" fmla="*/ 143204 w 143604"/>
              <a:gd name="connsiteY5" fmla="*/ 181023 h 267226"/>
              <a:gd name="connsiteX6" fmla="*/ 89229 w 143604"/>
              <a:gd name="connsiteY6" fmla="*/ 168323 h 267226"/>
              <a:gd name="connsiteX7" fmla="*/ 79704 w 143604"/>
              <a:gd name="connsiteY7" fmla="*/ 130223 h 267226"/>
              <a:gd name="connsiteX8" fmla="*/ 28904 w 143604"/>
              <a:gd name="connsiteY8" fmla="*/ 48 h 267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604" h="267226">
                <a:moveTo>
                  <a:pt x="28904" y="48"/>
                </a:moveTo>
                <a:cubicBezTo>
                  <a:pt x="28904" y="2694"/>
                  <a:pt x="70708" y="119111"/>
                  <a:pt x="79704" y="146098"/>
                </a:cubicBezTo>
                <a:cubicBezTo>
                  <a:pt x="88700" y="173085"/>
                  <a:pt x="96108" y="141865"/>
                  <a:pt x="82879" y="161973"/>
                </a:cubicBezTo>
                <a:cubicBezTo>
                  <a:pt x="69650" y="182081"/>
                  <a:pt x="4562" y="260398"/>
                  <a:pt x="329" y="266748"/>
                </a:cubicBezTo>
                <a:cubicBezTo>
                  <a:pt x="-3904" y="273098"/>
                  <a:pt x="33667" y="214360"/>
                  <a:pt x="57479" y="200073"/>
                </a:cubicBezTo>
                <a:cubicBezTo>
                  <a:pt x="81291" y="185786"/>
                  <a:pt x="137912" y="186315"/>
                  <a:pt x="143204" y="181023"/>
                </a:cubicBezTo>
                <a:cubicBezTo>
                  <a:pt x="148496" y="175731"/>
                  <a:pt x="99812" y="176790"/>
                  <a:pt x="89229" y="168323"/>
                </a:cubicBezTo>
                <a:cubicBezTo>
                  <a:pt x="78646" y="159856"/>
                  <a:pt x="88700" y="157210"/>
                  <a:pt x="79704" y="130223"/>
                </a:cubicBezTo>
                <a:cubicBezTo>
                  <a:pt x="70708" y="103236"/>
                  <a:pt x="28904" y="-2598"/>
                  <a:pt x="28904" y="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フリーフォーム 57">
            <a:extLst>
              <a:ext uri="{FF2B5EF4-FFF2-40B4-BE49-F238E27FC236}">
                <a16:creationId xmlns:a16="http://schemas.microsoft.com/office/drawing/2014/main" id="{DAEDA4F3-24D2-714D-0514-43125FA2BB4D}"/>
              </a:ext>
            </a:extLst>
          </p:cNvPr>
          <p:cNvSpPr/>
          <p:nvPr/>
        </p:nvSpPr>
        <p:spPr>
          <a:xfrm>
            <a:off x="4613263" y="4260842"/>
            <a:ext cx="53993" cy="298579"/>
          </a:xfrm>
          <a:custGeom>
            <a:avLst/>
            <a:gdLst>
              <a:gd name="connsiteX0" fmla="*/ 34937 w 53993"/>
              <a:gd name="connsiteY0" fmla="*/ 8 h 298579"/>
              <a:gd name="connsiteX1" fmla="*/ 19062 w 53993"/>
              <a:gd name="connsiteY1" fmla="*/ 146058 h 298579"/>
              <a:gd name="connsiteX2" fmla="*/ 53987 w 53993"/>
              <a:gd name="connsiteY2" fmla="*/ 269883 h 298579"/>
              <a:gd name="connsiteX3" fmla="*/ 15887 w 53993"/>
              <a:gd name="connsiteY3" fmla="*/ 161933 h 298579"/>
              <a:gd name="connsiteX4" fmla="*/ 44462 w 53993"/>
              <a:gd name="connsiteY4" fmla="*/ 298458 h 298579"/>
              <a:gd name="connsiteX5" fmla="*/ 3187 w 53993"/>
              <a:gd name="connsiteY5" fmla="*/ 133358 h 298579"/>
              <a:gd name="connsiteX6" fmla="*/ 6362 w 53993"/>
              <a:gd name="connsiteY6" fmla="*/ 152408 h 298579"/>
              <a:gd name="connsiteX7" fmla="*/ 34937 w 53993"/>
              <a:gd name="connsiteY7" fmla="*/ 8 h 298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993" h="298579">
                <a:moveTo>
                  <a:pt x="34937" y="8"/>
                </a:moveTo>
                <a:cubicBezTo>
                  <a:pt x="37054" y="-1050"/>
                  <a:pt x="15887" y="101079"/>
                  <a:pt x="19062" y="146058"/>
                </a:cubicBezTo>
                <a:cubicBezTo>
                  <a:pt x="22237" y="191037"/>
                  <a:pt x="54516" y="267237"/>
                  <a:pt x="53987" y="269883"/>
                </a:cubicBezTo>
                <a:cubicBezTo>
                  <a:pt x="53458" y="272529"/>
                  <a:pt x="17474" y="157171"/>
                  <a:pt x="15887" y="161933"/>
                </a:cubicBezTo>
                <a:cubicBezTo>
                  <a:pt x="14300" y="166695"/>
                  <a:pt x="46579" y="303220"/>
                  <a:pt x="44462" y="298458"/>
                </a:cubicBezTo>
                <a:cubicBezTo>
                  <a:pt x="42345" y="293696"/>
                  <a:pt x="9537" y="157700"/>
                  <a:pt x="3187" y="133358"/>
                </a:cubicBezTo>
                <a:cubicBezTo>
                  <a:pt x="-3163" y="109016"/>
                  <a:pt x="1070" y="171458"/>
                  <a:pt x="6362" y="152408"/>
                </a:cubicBezTo>
                <a:cubicBezTo>
                  <a:pt x="11654" y="133358"/>
                  <a:pt x="32820" y="1066"/>
                  <a:pt x="34937" y="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フリーフォーム 58">
            <a:extLst>
              <a:ext uri="{FF2B5EF4-FFF2-40B4-BE49-F238E27FC236}">
                <a16:creationId xmlns:a16="http://schemas.microsoft.com/office/drawing/2014/main" id="{15627F78-679D-F5F6-D0FB-3B72F88CB425}"/>
              </a:ext>
            </a:extLst>
          </p:cNvPr>
          <p:cNvSpPr/>
          <p:nvPr/>
        </p:nvSpPr>
        <p:spPr>
          <a:xfrm>
            <a:off x="4838698" y="4422775"/>
            <a:ext cx="124977" cy="159829"/>
          </a:xfrm>
          <a:custGeom>
            <a:avLst/>
            <a:gdLst>
              <a:gd name="connsiteX0" fmla="*/ 2 w 124977"/>
              <a:gd name="connsiteY0" fmla="*/ 0 h 159829"/>
              <a:gd name="connsiteX1" fmla="*/ 95252 w 124977"/>
              <a:gd name="connsiteY1" fmla="*/ 57150 h 159829"/>
              <a:gd name="connsiteX2" fmla="*/ 82552 w 124977"/>
              <a:gd name="connsiteY2" fmla="*/ 107950 h 159829"/>
              <a:gd name="connsiteX3" fmla="*/ 123827 w 124977"/>
              <a:gd name="connsiteY3" fmla="*/ 158750 h 159829"/>
              <a:gd name="connsiteX4" fmla="*/ 107952 w 124977"/>
              <a:gd name="connsiteY4" fmla="*/ 136525 h 159829"/>
              <a:gd name="connsiteX5" fmla="*/ 50802 w 124977"/>
              <a:gd name="connsiteY5" fmla="*/ 66675 h 159829"/>
              <a:gd name="connsiteX6" fmla="*/ 73027 w 124977"/>
              <a:gd name="connsiteY6" fmla="*/ 88900 h 159829"/>
              <a:gd name="connsiteX7" fmla="*/ 98427 w 124977"/>
              <a:gd name="connsiteY7" fmla="*/ 57150 h 159829"/>
              <a:gd name="connsiteX8" fmla="*/ 2 w 124977"/>
              <a:gd name="connsiteY8" fmla="*/ 0 h 15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977" h="159829">
                <a:moveTo>
                  <a:pt x="2" y="0"/>
                </a:moveTo>
                <a:cubicBezTo>
                  <a:pt x="-527" y="0"/>
                  <a:pt x="81494" y="39158"/>
                  <a:pt x="95252" y="57150"/>
                </a:cubicBezTo>
                <a:cubicBezTo>
                  <a:pt x="109010" y="75142"/>
                  <a:pt x="77790" y="91017"/>
                  <a:pt x="82552" y="107950"/>
                </a:cubicBezTo>
                <a:cubicBezTo>
                  <a:pt x="87314" y="124883"/>
                  <a:pt x="119594" y="153988"/>
                  <a:pt x="123827" y="158750"/>
                </a:cubicBezTo>
                <a:cubicBezTo>
                  <a:pt x="128060" y="163512"/>
                  <a:pt x="120123" y="151871"/>
                  <a:pt x="107952" y="136525"/>
                </a:cubicBezTo>
                <a:cubicBezTo>
                  <a:pt x="95781" y="121179"/>
                  <a:pt x="56623" y="74612"/>
                  <a:pt x="50802" y="66675"/>
                </a:cubicBezTo>
                <a:cubicBezTo>
                  <a:pt x="44981" y="58738"/>
                  <a:pt x="65089" y="90488"/>
                  <a:pt x="73027" y="88900"/>
                </a:cubicBezTo>
                <a:cubicBezTo>
                  <a:pt x="80965" y="87312"/>
                  <a:pt x="110069" y="70908"/>
                  <a:pt x="98427" y="57150"/>
                </a:cubicBezTo>
                <a:cubicBezTo>
                  <a:pt x="86785" y="43392"/>
                  <a:pt x="531" y="0"/>
                  <a:pt x="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フリーフォーム 59">
            <a:extLst>
              <a:ext uri="{FF2B5EF4-FFF2-40B4-BE49-F238E27FC236}">
                <a16:creationId xmlns:a16="http://schemas.microsoft.com/office/drawing/2014/main" id="{479C9B22-6A9A-0CE5-2CA0-4F90692CAF62}"/>
              </a:ext>
            </a:extLst>
          </p:cNvPr>
          <p:cNvSpPr/>
          <p:nvPr/>
        </p:nvSpPr>
        <p:spPr>
          <a:xfrm>
            <a:off x="5159366" y="4105242"/>
            <a:ext cx="113490" cy="308246"/>
          </a:xfrm>
          <a:custGeom>
            <a:avLst/>
            <a:gdLst>
              <a:gd name="connsiteX0" fmla="*/ 69859 w 113490"/>
              <a:gd name="connsiteY0" fmla="*/ 33 h 308246"/>
              <a:gd name="connsiteX1" fmla="*/ 95259 w 113490"/>
              <a:gd name="connsiteY1" fmla="*/ 212758 h 308246"/>
              <a:gd name="connsiteX2" fmla="*/ 101609 w 113490"/>
              <a:gd name="connsiteY2" fmla="*/ 266733 h 308246"/>
              <a:gd name="connsiteX3" fmla="*/ 9 w 113490"/>
              <a:gd name="connsiteY3" fmla="*/ 308008 h 308246"/>
              <a:gd name="connsiteX4" fmla="*/ 107959 w 113490"/>
              <a:gd name="connsiteY4" fmla="*/ 279433 h 308246"/>
              <a:gd name="connsiteX5" fmla="*/ 95259 w 113490"/>
              <a:gd name="connsiteY5" fmla="*/ 196883 h 308246"/>
              <a:gd name="connsiteX6" fmla="*/ 69859 w 113490"/>
              <a:gd name="connsiteY6" fmla="*/ 33 h 30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490" h="308246">
                <a:moveTo>
                  <a:pt x="69859" y="33"/>
                </a:moveTo>
                <a:cubicBezTo>
                  <a:pt x="69859" y="2679"/>
                  <a:pt x="89967" y="168308"/>
                  <a:pt x="95259" y="212758"/>
                </a:cubicBezTo>
                <a:cubicBezTo>
                  <a:pt x="100551" y="257208"/>
                  <a:pt x="117484" y="250858"/>
                  <a:pt x="101609" y="266733"/>
                </a:cubicBezTo>
                <a:cubicBezTo>
                  <a:pt x="85734" y="282608"/>
                  <a:pt x="-1049" y="305891"/>
                  <a:pt x="9" y="308008"/>
                </a:cubicBezTo>
                <a:cubicBezTo>
                  <a:pt x="1067" y="310125"/>
                  <a:pt x="92084" y="297954"/>
                  <a:pt x="107959" y="279433"/>
                </a:cubicBezTo>
                <a:cubicBezTo>
                  <a:pt x="123834" y="260912"/>
                  <a:pt x="101080" y="239746"/>
                  <a:pt x="95259" y="196883"/>
                </a:cubicBezTo>
                <a:cubicBezTo>
                  <a:pt x="89438" y="154021"/>
                  <a:pt x="69859" y="-2613"/>
                  <a:pt x="69859" y="3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フリーフォーム 60">
            <a:extLst>
              <a:ext uri="{FF2B5EF4-FFF2-40B4-BE49-F238E27FC236}">
                <a16:creationId xmlns:a16="http://schemas.microsoft.com/office/drawing/2014/main" id="{0416FF9D-CBBD-B157-E7A8-B2994E80E611}"/>
              </a:ext>
            </a:extLst>
          </p:cNvPr>
          <p:cNvSpPr/>
          <p:nvPr/>
        </p:nvSpPr>
        <p:spPr>
          <a:xfrm>
            <a:off x="5135637" y="3521072"/>
            <a:ext cx="132293" cy="604407"/>
          </a:xfrm>
          <a:custGeom>
            <a:avLst/>
            <a:gdLst>
              <a:gd name="connsiteX0" fmla="*/ 65013 w 132293"/>
              <a:gd name="connsiteY0" fmla="*/ 3 h 604407"/>
              <a:gd name="connsiteX1" fmla="*/ 39613 w 132293"/>
              <a:gd name="connsiteY1" fmla="*/ 238128 h 604407"/>
              <a:gd name="connsiteX2" fmla="*/ 49138 w 132293"/>
              <a:gd name="connsiteY2" fmla="*/ 457203 h 604407"/>
              <a:gd name="connsiteX3" fmla="*/ 58663 w 132293"/>
              <a:gd name="connsiteY3" fmla="*/ 381003 h 604407"/>
              <a:gd name="connsiteX4" fmla="*/ 131688 w 132293"/>
              <a:gd name="connsiteY4" fmla="*/ 603253 h 604407"/>
              <a:gd name="connsiteX5" fmla="*/ 90413 w 132293"/>
              <a:gd name="connsiteY5" fmla="*/ 460378 h 604407"/>
              <a:gd name="connsiteX6" fmla="*/ 36438 w 132293"/>
              <a:gd name="connsiteY6" fmla="*/ 288928 h 604407"/>
              <a:gd name="connsiteX7" fmla="*/ 26913 w 132293"/>
              <a:gd name="connsiteY7" fmla="*/ 330203 h 604407"/>
              <a:gd name="connsiteX8" fmla="*/ 26913 w 132293"/>
              <a:gd name="connsiteY8" fmla="*/ 101603 h 604407"/>
              <a:gd name="connsiteX9" fmla="*/ 1513 w 132293"/>
              <a:gd name="connsiteY9" fmla="*/ 231778 h 604407"/>
              <a:gd name="connsiteX10" fmla="*/ 65013 w 132293"/>
              <a:gd name="connsiteY10" fmla="*/ 3 h 604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2293" h="604407">
                <a:moveTo>
                  <a:pt x="65013" y="3"/>
                </a:moveTo>
                <a:cubicBezTo>
                  <a:pt x="71363" y="1061"/>
                  <a:pt x="42259" y="161928"/>
                  <a:pt x="39613" y="238128"/>
                </a:cubicBezTo>
                <a:cubicBezTo>
                  <a:pt x="36967" y="314328"/>
                  <a:pt x="45963" y="433391"/>
                  <a:pt x="49138" y="457203"/>
                </a:cubicBezTo>
                <a:cubicBezTo>
                  <a:pt x="52313" y="481016"/>
                  <a:pt x="44905" y="356661"/>
                  <a:pt x="58663" y="381003"/>
                </a:cubicBezTo>
                <a:cubicBezTo>
                  <a:pt x="72421" y="405345"/>
                  <a:pt x="126396" y="590024"/>
                  <a:pt x="131688" y="603253"/>
                </a:cubicBezTo>
                <a:cubicBezTo>
                  <a:pt x="136980" y="616482"/>
                  <a:pt x="106288" y="512765"/>
                  <a:pt x="90413" y="460378"/>
                </a:cubicBezTo>
                <a:cubicBezTo>
                  <a:pt x="74538" y="407991"/>
                  <a:pt x="47021" y="310624"/>
                  <a:pt x="36438" y="288928"/>
                </a:cubicBezTo>
                <a:cubicBezTo>
                  <a:pt x="25855" y="267232"/>
                  <a:pt x="28500" y="361424"/>
                  <a:pt x="26913" y="330203"/>
                </a:cubicBezTo>
                <a:cubicBezTo>
                  <a:pt x="25326" y="298982"/>
                  <a:pt x="31146" y="118007"/>
                  <a:pt x="26913" y="101603"/>
                </a:cubicBezTo>
                <a:cubicBezTo>
                  <a:pt x="22680" y="85199"/>
                  <a:pt x="-6954" y="245536"/>
                  <a:pt x="1513" y="231778"/>
                </a:cubicBezTo>
                <a:cubicBezTo>
                  <a:pt x="9980" y="218020"/>
                  <a:pt x="58663" y="-1055"/>
                  <a:pt x="65013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2" name="フリーフォーム 61">
            <a:extLst>
              <a:ext uri="{FF2B5EF4-FFF2-40B4-BE49-F238E27FC236}">
                <a16:creationId xmlns:a16="http://schemas.microsoft.com/office/drawing/2014/main" id="{BFF370AA-425A-E4A3-2EAC-3CC26E9713F6}"/>
              </a:ext>
            </a:extLst>
          </p:cNvPr>
          <p:cNvSpPr/>
          <p:nvPr/>
        </p:nvSpPr>
        <p:spPr>
          <a:xfrm>
            <a:off x="4710711" y="3816314"/>
            <a:ext cx="77500" cy="457545"/>
          </a:xfrm>
          <a:custGeom>
            <a:avLst/>
            <a:gdLst>
              <a:gd name="connsiteX0" fmla="*/ 67664 w 77500"/>
              <a:gd name="connsiteY0" fmla="*/ 36 h 457545"/>
              <a:gd name="connsiteX1" fmla="*/ 16864 w 77500"/>
              <a:gd name="connsiteY1" fmla="*/ 311186 h 457545"/>
              <a:gd name="connsiteX2" fmla="*/ 32739 w 77500"/>
              <a:gd name="connsiteY2" fmla="*/ 279436 h 457545"/>
              <a:gd name="connsiteX3" fmla="*/ 989 w 77500"/>
              <a:gd name="connsiteY3" fmla="*/ 454061 h 457545"/>
              <a:gd name="connsiteX4" fmla="*/ 77189 w 77500"/>
              <a:gd name="connsiteY4" fmla="*/ 95286 h 457545"/>
              <a:gd name="connsiteX5" fmla="*/ 29564 w 77500"/>
              <a:gd name="connsiteY5" fmla="*/ 288961 h 457545"/>
              <a:gd name="connsiteX6" fmla="*/ 67664 w 77500"/>
              <a:gd name="connsiteY6" fmla="*/ 36 h 4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500" h="457545">
                <a:moveTo>
                  <a:pt x="67664" y="36"/>
                </a:moveTo>
                <a:cubicBezTo>
                  <a:pt x="65547" y="3740"/>
                  <a:pt x="22685" y="264619"/>
                  <a:pt x="16864" y="311186"/>
                </a:cubicBezTo>
                <a:cubicBezTo>
                  <a:pt x="11043" y="357753"/>
                  <a:pt x="35385" y="255624"/>
                  <a:pt x="32739" y="279436"/>
                </a:cubicBezTo>
                <a:cubicBezTo>
                  <a:pt x="30093" y="303248"/>
                  <a:pt x="-6419" y="484753"/>
                  <a:pt x="989" y="454061"/>
                </a:cubicBezTo>
                <a:cubicBezTo>
                  <a:pt x="8397" y="423369"/>
                  <a:pt x="72427" y="122803"/>
                  <a:pt x="77189" y="95286"/>
                </a:cubicBezTo>
                <a:cubicBezTo>
                  <a:pt x="81951" y="67769"/>
                  <a:pt x="30622" y="301132"/>
                  <a:pt x="29564" y="288961"/>
                </a:cubicBezTo>
                <a:cubicBezTo>
                  <a:pt x="28506" y="276790"/>
                  <a:pt x="69781" y="-3668"/>
                  <a:pt x="67664" y="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フリーフォーム 62">
            <a:extLst>
              <a:ext uri="{FF2B5EF4-FFF2-40B4-BE49-F238E27FC236}">
                <a16:creationId xmlns:a16="http://schemas.microsoft.com/office/drawing/2014/main" id="{2ED5ABCD-472E-D78F-9C6B-34C03CDAFFB5}"/>
              </a:ext>
            </a:extLst>
          </p:cNvPr>
          <p:cNvSpPr/>
          <p:nvPr/>
        </p:nvSpPr>
        <p:spPr>
          <a:xfrm>
            <a:off x="5001485" y="4145914"/>
            <a:ext cx="82454" cy="267444"/>
          </a:xfrm>
          <a:custGeom>
            <a:avLst/>
            <a:gdLst>
              <a:gd name="connsiteX0" fmla="*/ 81690 w 82454"/>
              <a:gd name="connsiteY0" fmla="*/ 636 h 267444"/>
              <a:gd name="connsiteX1" fmla="*/ 40415 w 82454"/>
              <a:gd name="connsiteY1" fmla="*/ 146686 h 267444"/>
              <a:gd name="connsiteX2" fmla="*/ 5490 w 82454"/>
              <a:gd name="connsiteY2" fmla="*/ 267336 h 267444"/>
              <a:gd name="connsiteX3" fmla="*/ 21365 w 82454"/>
              <a:gd name="connsiteY3" fmla="*/ 168911 h 267444"/>
              <a:gd name="connsiteX4" fmla="*/ 2315 w 82454"/>
              <a:gd name="connsiteY4" fmla="*/ 207011 h 267444"/>
              <a:gd name="connsiteX5" fmla="*/ 81690 w 82454"/>
              <a:gd name="connsiteY5" fmla="*/ 636 h 267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2454" h="267444">
                <a:moveTo>
                  <a:pt x="81690" y="636"/>
                </a:moveTo>
                <a:cubicBezTo>
                  <a:pt x="88040" y="-9418"/>
                  <a:pt x="53115" y="102236"/>
                  <a:pt x="40415" y="146686"/>
                </a:cubicBezTo>
                <a:cubicBezTo>
                  <a:pt x="27715" y="191136"/>
                  <a:pt x="8665" y="263632"/>
                  <a:pt x="5490" y="267336"/>
                </a:cubicBezTo>
                <a:cubicBezTo>
                  <a:pt x="2315" y="271040"/>
                  <a:pt x="21894" y="178965"/>
                  <a:pt x="21365" y="168911"/>
                </a:cubicBezTo>
                <a:cubicBezTo>
                  <a:pt x="20836" y="158857"/>
                  <a:pt x="-8268" y="230823"/>
                  <a:pt x="2315" y="207011"/>
                </a:cubicBezTo>
                <a:cubicBezTo>
                  <a:pt x="12898" y="183199"/>
                  <a:pt x="75340" y="10690"/>
                  <a:pt x="81690" y="6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>
            <a:extLst>
              <a:ext uri="{FF2B5EF4-FFF2-40B4-BE49-F238E27FC236}">
                <a16:creationId xmlns:a16="http://schemas.microsoft.com/office/drawing/2014/main" id="{DBE76C24-6FDC-3CC5-7CFF-D329FFE61A6C}"/>
              </a:ext>
            </a:extLst>
          </p:cNvPr>
          <p:cNvSpPr/>
          <p:nvPr/>
        </p:nvSpPr>
        <p:spPr>
          <a:xfrm>
            <a:off x="4969437" y="3893872"/>
            <a:ext cx="28128" cy="508681"/>
          </a:xfrm>
          <a:custGeom>
            <a:avLst/>
            <a:gdLst>
              <a:gd name="connsiteX0" fmla="*/ 15313 w 28128"/>
              <a:gd name="connsiteY0" fmla="*/ 1853 h 508681"/>
              <a:gd name="connsiteX1" fmla="*/ 12138 w 28128"/>
              <a:gd name="connsiteY1" fmla="*/ 373328 h 508681"/>
              <a:gd name="connsiteX2" fmla="*/ 28013 w 28128"/>
              <a:gd name="connsiteY2" fmla="*/ 503503 h 508681"/>
              <a:gd name="connsiteX3" fmla="*/ 2613 w 28128"/>
              <a:gd name="connsiteY3" fmla="*/ 220928 h 508681"/>
              <a:gd name="connsiteX4" fmla="*/ 2613 w 28128"/>
              <a:gd name="connsiteY4" fmla="*/ 230453 h 508681"/>
              <a:gd name="connsiteX5" fmla="*/ 15313 w 28128"/>
              <a:gd name="connsiteY5" fmla="*/ 1853 h 508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128" h="508681">
                <a:moveTo>
                  <a:pt x="15313" y="1853"/>
                </a:moveTo>
                <a:cubicBezTo>
                  <a:pt x="16901" y="25666"/>
                  <a:pt x="10021" y="289720"/>
                  <a:pt x="12138" y="373328"/>
                </a:cubicBezTo>
                <a:cubicBezTo>
                  <a:pt x="14255" y="456936"/>
                  <a:pt x="29601" y="528903"/>
                  <a:pt x="28013" y="503503"/>
                </a:cubicBezTo>
                <a:cubicBezTo>
                  <a:pt x="26426" y="478103"/>
                  <a:pt x="6846" y="266436"/>
                  <a:pt x="2613" y="220928"/>
                </a:cubicBezTo>
                <a:cubicBezTo>
                  <a:pt x="-1620" y="175420"/>
                  <a:pt x="-33" y="270140"/>
                  <a:pt x="2613" y="230453"/>
                </a:cubicBezTo>
                <a:cubicBezTo>
                  <a:pt x="5259" y="190766"/>
                  <a:pt x="13725" y="-21960"/>
                  <a:pt x="15313" y="18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>
            <a:extLst>
              <a:ext uri="{FF2B5EF4-FFF2-40B4-BE49-F238E27FC236}">
                <a16:creationId xmlns:a16="http://schemas.microsoft.com/office/drawing/2014/main" id="{1880530B-544F-C0CC-F23D-64A2FAA6E941}"/>
              </a:ext>
            </a:extLst>
          </p:cNvPr>
          <p:cNvSpPr/>
          <p:nvPr/>
        </p:nvSpPr>
        <p:spPr>
          <a:xfrm>
            <a:off x="4984936" y="3367724"/>
            <a:ext cx="91891" cy="373594"/>
          </a:xfrm>
          <a:custGeom>
            <a:avLst/>
            <a:gdLst>
              <a:gd name="connsiteX0" fmla="*/ 91889 w 91891"/>
              <a:gd name="connsiteY0" fmla="*/ 951 h 373594"/>
              <a:gd name="connsiteX1" fmla="*/ 6164 w 91891"/>
              <a:gd name="connsiteY1" fmla="*/ 324801 h 373594"/>
              <a:gd name="connsiteX2" fmla="*/ 22039 w 91891"/>
              <a:gd name="connsiteY2" fmla="*/ 239076 h 373594"/>
              <a:gd name="connsiteX3" fmla="*/ 6164 w 91891"/>
              <a:gd name="connsiteY3" fmla="*/ 372426 h 373594"/>
              <a:gd name="connsiteX4" fmla="*/ 25214 w 91891"/>
              <a:gd name="connsiteY4" fmla="*/ 147001 h 373594"/>
              <a:gd name="connsiteX5" fmla="*/ 2989 w 91891"/>
              <a:gd name="connsiteY5" fmla="*/ 223201 h 373594"/>
              <a:gd name="connsiteX6" fmla="*/ 91889 w 91891"/>
              <a:gd name="connsiteY6" fmla="*/ 951 h 373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891" h="373594">
                <a:moveTo>
                  <a:pt x="91889" y="951"/>
                </a:moveTo>
                <a:cubicBezTo>
                  <a:pt x="92418" y="17884"/>
                  <a:pt x="17806" y="285114"/>
                  <a:pt x="6164" y="324801"/>
                </a:cubicBezTo>
                <a:cubicBezTo>
                  <a:pt x="-5478" y="364489"/>
                  <a:pt x="22039" y="231139"/>
                  <a:pt x="22039" y="239076"/>
                </a:cubicBezTo>
                <a:cubicBezTo>
                  <a:pt x="22039" y="247013"/>
                  <a:pt x="5635" y="387772"/>
                  <a:pt x="6164" y="372426"/>
                </a:cubicBezTo>
                <a:cubicBezTo>
                  <a:pt x="6693" y="357080"/>
                  <a:pt x="25743" y="171872"/>
                  <a:pt x="25214" y="147001"/>
                </a:cubicBezTo>
                <a:cubicBezTo>
                  <a:pt x="24685" y="122130"/>
                  <a:pt x="-10240" y="248072"/>
                  <a:pt x="2989" y="223201"/>
                </a:cubicBezTo>
                <a:cubicBezTo>
                  <a:pt x="16218" y="198330"/>
                  <a:pt x="91360" y="-15982"/>
                  <a:pt x="91889" y="9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7" name="フリーフォーム 1026">
            <a:extLst>
              <a:ext uri="{FF2B5EF4-FFF2-40B4-BE49-F238E27FC236}">
                <a16:creationId xmlns:a16="http://schemas.microsoft.com/office/drawing/2014/main" id="{B009322E-97AB-B82E-7F91-6ED9296F0E78}"/>
              </a:ext>
            </a:extLst>
          </p:cNvPr>
          <p:cNvSpPr/>
          <p:nvPr/>
        </p:nvSpPr>
        <p:spPr>
          <a:xfrm>
            <a:off x="5219647" y="4063995"/>
            <a:ext cx="89357" cy="333550"/>
          </a:xfrm>
          <a:custGeom>
            <a:avLst/>
            <a:gdLst>
              <a:gd name="connsiteX0" fmla="*/ 53 w 89357"/>
              <a:gd name="connsiteY0" fmla="*/ 5 h 333550"/>
              <a:gd name="connsiteX1" fmla="*/ 69903 w 89357"/>
              <a:gd name="connsiteY1" fmla="*/ 206380 h 333550"/>
              <a:gd name="connsiteX2" fmla="*/ 63553 w 89357"/>
              <a:gd name="connsiteY2" fmla="*/ 333380 h 333550"/>
              <a:gd name="connsiteX3" fmla="*/ 85778 w 89357"/>
              <a:gd name="connsiteY3" fmla="*/ 180980 h 333550"/>
              <a:gd name="connsiteX4" fmla="*/ 82603 w 89357"/>
              <a:gd name="connsiteY4" fmla="*/ 212730 h 333550"/>
              <a:gd name="connsiteX5" fmla="*/ 53 w 89357"/>
              <a:gd name="connsiteY5" fmla="*/ 5 h 3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357" h="333550">
                <a:moveTo>
                  <a:pt x="53" y="5"/>
                </a:moveTo>
                <a:cubicBezTo>
                  <a:pt x="-2064" y="-1053"/>
                  <a:pt x="59320" y="150818"/>
                  <a:pt x="69903" y="206380"/>
                </a:cubicBezTo>
                <a:cubicBezTo>
                  <a:pt x="80486" y="261943"/>
                  <a:pt x="60907" y="337613"/>
                  <a:pt x="63553" y="333380"/>
                </a:cubicBezTo>
                <a:cubicBezTo>
                  <a:pt x="66199" y="329147"/>
                  <a:pt x="82603" y="201088"/>
                  <a:pt x="85778" y="180980"/>
                </a:cubicBezTo>
                <a:cubicBezTo>
                  <a:pt x="88953" y="160872"/>
                  <a:pt x="93186" y="239717"/>
                  <a:pt x="82603" y="212730"/>
                </a:cubicBezTo>
                <a:cubicBezTo>
                  <a:pt x="72020" y="185743"/>
                  <a:pt x="2170" y="1063"/>
                  <a:pt x="53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9" name="フリーフォーム 1028">
            <a:extLst>
              <a:ext uri="{FF2B5EF4-FFF2-40B4-BE49-F238E27FC236}">
                <a16:creationId xmlns:a16="http://schemas.microsoft.com/office/drawing/2014/main" id="{6ED49402-53D5-5560-E984-78DECF64D051}"/>
              </a:ext>
            </a:extLst>
          </p:cNvPr>
          <p:cNvSpPr/>
          <p:nvPr/>
        </p:nvSpPr>
        <p:spPr>
          <a:xfrm>
            <a:off x="4673550" y="4412793"/>
            <a:ext cx="263857" cy="121107"/>
          </a:xfrm>
          <a:custGeom>
            <a:avLst/>
            <a:gdLst>
              <a:gd name="connsiteX0" fmla="*/ 50 w 263857"/>
              <a:gd name="connsiteY0" fmla="*/ 35382 h 121107"/>
              <a:gd name="connsiteX1" fmla="*/ 184200 w 263857"/>
              <a:gd name="connsiteY1" fmla="*/ 29032 h 121107"/>
              <a:gd name="connsiteX2" fmla="*/ 177850 w 263857"/>
              <a:gd name="connsiteY2" fmla="*/ 63957 h 121107"/>
              <a:gd name="connsiteX3" fmla="*/ 263575 w 263857"/>
              <a:gd name="connsiteY3" fmla="*/ 121107 h 121107"/>
              <a:gd name="connsiteX4" fmla="*/ 203250 w 263857"/>
              <a:gd name="connsiteY4" fmla="*/ 63957 h 121107"/>
              <a:gd name="connsiteX5" fmla="*/ 142925 w 263857"/>
              <a:gd name="connsiteY5" fmla="*/ 457 h 121107"/>
              <a:gd name="connsiteX6" fmla="*/ 165150 w 263857"/>
              <a:gd name="connsiteY6" fmla="*/ 35382 h 121107"/>
              <a:gd name="connsiteX7" fmla="*/ 50 w 263857"/>
              <a:gd name="connsiteY7" fmla="*/ 35382 h 121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857" h="121107">
                <a:moveTo>
                  <a:pt x="50" y="35382"/>
                </a:moveTo>
                <a:cubicBezTo>
                  <a:pt x="3225" y="34324"/>
                  <a:pt x="154567" y="24270"/>
                  <a:pt x="184200" y="29032"/>
                </a:cubicBezTo>
                <a:cubicBezTo>
                  <a:pt x="213833" y="33794"/>
                  <a:pt x="164621" y="48611"/>
                  <a:pt x="177850" y="63957"/>
                </a:cubicBezTo>
                <a:cubicBezTo>
                  <a:pt x="191079" y="79303"/>
                  <a:pt x="259342" y="121107"/>
                  <a:pt x="263575" y="121107"/>
                </a:cubicBezTo>
                <a:cubicBezTo>
                  <a:pt x="267808" y="121107"/>
                  <a:pt x="223358" y="84065"/>
                  <a:pt x="203250" y="63957"/>
                </a:cubicBezTo>
                <a:cubicBezTo>
                  <a:pt x="183142" y="43849"/>
                  <a:pt x="149275" y="5219"/>
                  <a:pt x="142925" y="457"/>
                </a:cubicBezTo>
                <a:cubicBezTo>
                  <a:pt x="136575" y="-4305"/>
                  <a:pt x="186846" y="29561"/>
                  <a:pt x="165150" y="35382"/>
                </a:cubicBezTo>
                <a:cubicBezTo>
                  <a:pt x="143454" y="41203"/>
                  <a:pt x="-3125" y="36440"/>
                  <a:pt x="50" y="353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0" name="フリーフォーム 1029">
            <a:extLst>
              <a:ext uri="{FF2B5EF4-FFF2-40B4-BE49-F238E27FC236}">
                <a16:creationId xmlns:a16="http://schemas.microsoft.com/office/drawing/2014/main" id="{4EF7F98F-AC89-1435-CB9E-4ADEB9ABC048}"/>
              </a:ext>
            </a:extLst>
          </p:cNvPr>
          <p:cNvSpPr/>
          <p:nvPr/>
        </p:nvSpPr>
        <p:spPr>
          <a:xfrm>
            <a:off x="4994117" y="4433164"/>
            <a:ext cx="210971" cy="161095"/>
          </a:xfrm>
          <a:custGeom>
            <a:avLst/>
            <a:gdLst>
              <a:gd name="connsiteX0" fmla="*/ 158 w 210971"/>
              <a:gd name="connsiteY0" fmla="*/ 15011 h 161095"/>
              <a:gd name="connsiteX1" fmla="*/ 60483 w 210971"/>
              <a:gd name="connsiteY1" fmla="*/ 84861 h 161095"/>
              <a:gd name="connsiteX2" fmla="*/ 108108 w 210971"/>
              <a:gd name="connsiteY2" fmla="*/ 161061 h 161095"/>
              <a:gd name="connsiteX3" fmla="*/ 76358 w 210971"/>
              <a:gd name="connsiteY3" fmla="*/ 75336 h 161095"/>
              <a:gd name="connsiteX4" fmla="*/ 209708 w 210971"/>
              <a:gd name="connsiteY4" fmla="*/ 2311 h 161095"/>
              <a:gd name="connsiteX5" fmla="*/ 139858 w 210971"/>
              <a:gd name="connsiteY5" fmla="*/ 21361 h 161095"/>
              <a:gd name="connsiteX6" fmla="*/ 79533 w 210971"/>
              <a:gd name="connsiteY6" fmla="*/ 53111 h 161095"/>
              <a:gd name="connsiteX7" fmla="*/ 158 w 210971"/>
              <a:gd name="connsiteY7" fmla="*/ 15011 h 161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0971" h="161095">
                <a:moveTo>
                  <a:pt x="158" y="15011"/>
                </a:moveTo>
                <a:cubicBezTo>
                  <a:pt x="-3017" y="20303"/>
                  <a:pt x="42491" y="60519"/>
                  <a:pt x="60483" y="84861"/>
                </a:cubicBezTo>
                <a:cubicBezTo>
                  <a:pt x="78475" y="109203"/>
                  <a:pt x="105462" y="162649"/>
                  <a:pt x="108108" y="161061"/>
                </a:cubicBezTo>
                <a:cubicBezTo>
                  <a:pt x="110754" y="159474"/>
                  <a:pt x="59425" y="101794"/>
                  <a:pt x="76358" y="75336"/>
                </a:cubicBezTo>
                <a:cubicBezTo>
                  <a:pt x="93291" y="48878"/>
                  <a:pt x="199125" y="11307"/>
                  <a:pt x="209708" y="2311"/>
                </a:cubicBezTo>
                <a:cubicBezTo>
                  <a:pt x="220291" y="-6685"/>
                  <a:pt x="161554" y="12894"/>
                  <a:pt x="139858" y="21361"/>
                </a:cubicBezTo>
                <a:cubicBezTo>
                  <a:pt x="118162" y="29828"/>
                  <a:pt x="100170" y="52053"/>
                  <a:pt x="79533" y="53111"/>
                </a:cubicBezTo>
                <a:cubicBezTo>
                  <a:pt x="58896" y="54169"/>
                  <a:pt x="3333" y="9719"/>
                  <a:pt x="158" y="150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フリーフォーム 1031">
            <a:extLst>
              <a:ext uri="{FF2B5EF4-FFF2-40B4-BE49-F238E27FC236}">
                <a16:creationId xmlns:a16="http://schemas.microsoft.com/office/drawing/2014/main" id="{009FD1DE-8CB1-E1C1-3614-67E3390D7B3D}"/>
              </a:ext>
            </a:extLst>
          </p:cNvPr>
          <p:cNvSpPr/>
          <p:nvPr/>
        </p:nvSpPr>
        <p:spPr>
          <a:xfrm>
            <a:off x="5140016" y="4403542"/>
            <a:ext cx="243228" cy="50983"/>
          </a:xfrm>
          <a:custGeom>
            <a:avLst/>
            <a:gdLst>
              <a:gd name="connsiteX0" fmla="*/ 309 w 243228"/>
              <a:gd name="connsiteY0" fmla="*/ 41458 h 50983"/>
              <a:gd name="connsiteX1" fmla="*/ 143184 w 243228"/>
              <a:gd name="connsiteY1" fmla="*/ 16058 h 50983"/>
              <a:gd name="connsiteX2" fmla="*/ 241609 w 243228"/>
              <a:gd name="connsiteY2" fmla="*/ 50983 h 50983"/>
              <a:gd name="connsiteX3" fmla="*/ 200334 w 243228"/>
              <a:gd name="connsiteY3" fmla="*/ 16058 h 50983"/>
              <a:gd name="connsiteX4" fmla="*/ 146359 w 243228"/>
              <a:gd name="connsiteY4" fmla="*/ 183 h 50983"/>
              <a:gd name="connsiteX5" fmla="*/ 184459 w 243228"/>
              <a:gd name="connsiteY5" fmla="*/ 25583 h 50983"/>
              <a:gd name="connsiteX6" fmla="*/ 309 w 243228"/>
              <a:gd name="connsiteY6" fmla="*/ 41458 h 50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3228" h="50983">
                <a:moveTo>
                  <a:pt x="309" y="41458"/>
                </a:moveTo>
                <a:cubicBezTo>
                  <a:pt x="-6570" y="39871"/>
                  <a:pt x="102967" y="14470"/>
                  <a:pt x="143184" y="16058"/>
                </a:cubicBezTo>
                <a:cubicBezTo>
                  <a:pt x="183401" y="17646"/>
                  <a:pt x="232084" y="50983"/>
                  <a:pt x="241609" y="50983"/>
                </a:cubicBezTo>
                <a:cubicBezTo>
                  <a:pt x="251134" y="50983"/>
                  <a:pt x="216209" y="24525"/>
                  <a:pt x="200334" y="16058"/>
                </a:cubicBezTo>
                <a:cubicBezTo>
                  <a:pt x="184459" y="7591"/>
                  <a:pt x="149005" y="-1405"/>
                  <a:pt x="146359" y="183"/>
                </a:cubicBezTo>
                <a:cubicBezTo>
                  <a:pt x="143713" y="1770"/>
                  <a:pt x="204038" y="21350"/>
                  <a:pt x="184459" y="25583"/>
                </a:cubicBezTo>
                <a:cubicBezTo>
                  <a:pt x="164880" y="29816"/>
                  <a:pt x="7188" y="43045"/>
                  <a:pt x="309" y="414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4" name="フリーフォーム 1033">
            <a:extLst>
              <a:ext uri="{FF2B5EF4-FFF2-40B4-BE49-F238E27FC236}">
                <a16:creationId xmlns:a16="http://schemas.microsoft.com/office/drawing/2014/main" id="{94AE6B80-5829-34DB-E452-498A84F59946}"/>
              </a:ext>
            </a:extLst>
          </p:cNvPr>
          <p:cNvSpPr/>
          <p:nvPr/>
        </p:nvSpPr>
        <p:spPr>
          <a:xfrm>
            <a:off x="5187814" y="4451941"/>
            <a:ext cx="188011" cy="124427"/>
          </a:xfrm>
          <a:custGeom>
            <a:avLst/>
            <a:gdLst>
              <a:gd name="connsiteX0" fmla="*/ 136 w 188011"/>
              <a:gd name="connsiteY0" fmla="*/ 15284 h 124427"/>
              <a:gd name="connsiteX1" fmla="*/ 114436 w 188011"/>
              <a:gd name="connsiteY1" fmla="*/ 50209 h 124427"/>
              <a:gd name="connsiteX2" fmla="*/ 136661 w 188011"/>
              <a:gd name="connsiteY2" fmla="*/ 94659 h 124427"/>
              <a:gd name="connsiteX3" fmla="*/ 111261 w 188011"/>
              <a:gd name="connsiteY3" fmla="*/ 120059 h 124427"/>
              <a:gd name="connsiteX4" fmla="*/ 187461 w 188011"/>
              <a:gd name="connsiteY4" fmla="*/ 2584 h 124427"/>
              <a:gd name="connsiteX5" fmla="*/ 139836 w 188011"/>
              <a:gd name="connsiteY5" fmla="*/ 37509 h 124427"/>
              <a:gd name="connsiteX6" fmla="*/ 136 w 188011"/>
              <a:gd name="connsiteY6" fmla="*/ 15284 h 124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011" h="124427">
                <a:moveTo>
                  <a:pt x="136" y="15284"/>
                </a:moveTo>
                <a:cubicBezTo>
                  <a:pt x="-4097" y="17401"/>
                  <a:pt x="91682" y="36980"/>
                  <a:pt x="114436" y="50209"/>
                </a:cubicBezTo>
                <a:cubicBezTo>
                  <a:pt x="137190" y="63438"/>
                  <a:pt x="137190" y="83017"/>
                  <a:pt x="136661" y="94659"/>
                </a:cubicBezTo>
                <a:cubicBezTo>
                  <a:pt x="136132" y="106301"/>
                  <a:pt x="102794" y="135405"/>
                  <a:pt x="111261" y="120059"/>
                </a:cubicBezTo>
                <a:cubicBezTo>
                  <a:pt x="119728" y="104713"/>
                  <a:pt x="182699" y="16342"/>
                  <a:pt x="187461" y="2584"/>
                </a:cubicBezTo>
                <a:cubicBezTo>
                  <a:pt x="192223" y="-11174"/>
                  <a:pt x="165236" y="34334"/>
                  <a:pt x="139836" y="37509"/>
                </a:cubicBezTo>
                <a:cubicBezTo>
                  <a:pt x="114436" y="40684"/>
                  <a:pt x="4369" y="13167"/>
                  <a:pt x="136" y="152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5" name="フリーフォーム 1034">
            <a:extLst>
              <a:ext uri="{FF2B5EF4-FFF2-40B4-BE49-F238E27FC236}">
                <a16:creationId xmlns:a16="http://schemas.microsoft.com/office/drawing/2014/main" id="{ED1447DE-8459-303C-FFAD-1597C55CA8D1}"/>
              </a:ext>
            </a:extLst>
          </p:cNvPr>
          <p:cNvSpPr/>
          <p:nvPr/>
        </p:nvSpPr>
        <p:spPr>
          <a:xfrm>
            <a:off x="4867275" y="3981450"/>
            <a:ext cx="16815" cy="302878"/>
          </a:xfrm>
          <a:custGeom>
            <a:avLst/>
            <a:gdLst>
              <a:gd name="connsiteX0" fmla="*/ 0 w 16815"/>
              <a:gd name="connsiteY0" fmla="*/ 0 h 302878"/>
              <a:gd name="connsiteX1" fmla="*/ 3175 w 16815"/>
              <a:gd name="connsiteY1" fmla="*/ 301625 h 302878"/>
              <a:gd name="connsiteX2" fmla="*/ 15875 w 16815"/>
              <a:gd name="connsiteY2" fmla="*/ 111125 h 302878"/>
              <a:gd name="connsiteX3" fmla="*/ 15875 w 16815"/>
              <a:gd name="connsiteY3" fmla="*/ 203200 h 302878"/>
              <a:gd name="connsiteX4" fmla="*/ 0 w 16815"/>
              <a:gd name="connsiteY4" fmla="*/ 0 h 302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15" h="302878">
                <a:moveTo>
                  <a:pt x="0" y="0"/>
                </a:moveTo>
                <a:cubicBezTo>
                  <a:pt x="264" y="141552"/>
                  <a:pt x="529" y="283104"/>
                  <a:pt x="3175" y="301625"/>
                </a:cubicBezTo>
                <a:cubicBezTo>
                  <a:pt x="5821" y="320146"/>
                  <a:pt x="13758" y="127529"/>
                  <a:pt x="15875" y="111125"/>
                </a:cubicBezTo>
                <a:cubicBezTo>
                  <a:pt x="17992" y="94721"/>
                  <a:pt x="15875" y="203200"/>
                  <a:pt x="15875" y="203200"/>
                </a:cubicBez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6" name="フリーフォーム 1035">
            <a:extLst>
              <a:ext uri="{FF2B5EF4-FFF2-40B4-BE49-F238E27FC236}">
                <a16:creationId xmlns:a16="http://schemas.microsoft.com/office/drawing/2014/main" id="{D8A02FF1-26C3-72F4-B7B8-20DE21A9A28E}"/>
              </a:ext>
            </a:extLst>
          </p:cNvPr>
          <p:cNvSpPr/>
          <p:nvPr/>
        </p:nvSpPr>
        <p:spPr>
          <a:xfrm>
            <a:off x="4669132" y="4368795"/>
            <a:ext cx="191894" cy="168280"/>
          </a:xfrm>
          <a:custGeom>
            <a:avLst/>
            <a:gdLst>
              <a:gd name="connsiteX0" fmla="*/ 191793 w 191894"/>
              <a:gd name="connsiteY0" fmla="*/ 5 h 168280"/>
              <a:gd name="connsiteX1" fmla="*/ 36218 w 191894"/>
              <a:gd name="connsiteY1" fmla="*/ 50805 h 168280"/>
              <a:gd name="connsiteX2" fmla="*/ 10818 w 191894"/>
              <a:gd name="connsiteY2" fmla="*/ 98430 h 168280"/>
              <a:gd name="connsiteX3" fmla="*/ 10818 w 191894"/>
              <a:gd name="connsiteY3" fmla="*/ 168280 h 168280"/>
              <a:gd name="connsiteX4" fmla="*/ 10818 w 191894"/>
              <a:gd name="connsiteY4" fmla="*/ 53980 h 168280"/>
              <a:gd name="connsiteX5" fmla="*/ 191793 w 191894"/>
              <a:gd name="connsiteY5" fmla="*/ 5 h 16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894" h="168280">
                <a:moveTo>
                  <a:pt x="191793" y="5"/>
                </a:moveTo>
                <a:cubicBezTo>
                  <a:pt x="196026" y="-524"/>
                  <a:pt x="66380" y="34401"/>
                  <a:pt x="36218" y="50805"/>
                </a:cubicBezTo>
                <a:cubicBezTo>
                  <a:pt x="6056" y="67209"/>
                  <a:pt x="15051" y="78851"/>
                  <a:pt x="10818" y="98430"/>
                </a:cubicBezTo>
                <a:cubicBezTo>
                  <a:pt x="6585" y="118009"/>
                  <a:pt x="10818" y="168280"/>
                  <a:pt x="10818" y="168280"/>
                </a:cubicBezTo>
                <a:cubicBezTo>
                  <a:pt x="10818" y="160872"/>
                  <a:pt x="-13524" y="80438"/>
                  <a:pt x="10818" y="53980"/>
                </a:cubicBezTo>
                <a:cubicBezTo>
                  <a:pt x="35160" y="27522"/>
                  <a:pt x="187560" y="534"/>
                  <a:pt x="191793" y="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7" name="フリーフォーム 1036">
            <a:extLst>
              <a:ext uri="{FF2B5EF4-FFF2-40B4-BE49-F238E27FC236}">
                <a16:creationId xmlns:a16="http://schemas.microsoft.com/office/drawing/2014/main" id="{DFEC646C-70F0-7A2A-620D-D142ED3B1200}"/>
              </a:ext>
            </a:extLst>
          </p:cNvPr>
          <p:cNvSpPr/>
          <p:nvPr/>
        </p:nvSpPr>
        <p:spPr>
          <a:xfrm>
            <a:off x="4933937" y="4374982"/>
            <a:ext cx="77890" cy="206815"/>
          </a:xfrm>
          <a:custGeom>
            <a:avLst/>
            <a:gdLst>
              <a:gd name="connsiteX0" fmla="*/ 13 w 77890"/>
              <a:gd name="connsiteY0" fmla="*/ 168 h 206815"/>
              <a:gd name="connsiteX1" fmla="*/ 69863 w 77890"/>
              <a:gd name="connsiteY1" fmla="*/ 130343 h 206815"/>
              <a:gd name="connsiteX2" fmla="*/ 69863 w 77890"/>
              <a:gd name="connsiteY2" fmla="*/ 206543 h 206815"/>
              <a:gd name="connsiteX3" fmla="*/ 76213 w 77890"/>
              <a:gd name="connsiteY3" fmla="*/ 104943 h 206815"/>
              <a:gd name="connsiteX4" fmla="*/ 13 w 77890"/>
              <a:gd name="connsiteY4" fmla="*/ 168 h 206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890" h="206815">
                <a:moveTo>
                  <a:pt x="13" y="168"/>
                </a:moveTo>
                <a:cubicBezTo>
                  <a:pt x="-1045" y="4401"/>
                  <a:pt x="58221" y="95947"/>
                  <a:pt x="69863" y="130343"/>
                </a:cubicBezTo>
                <a:cubicBezTo>
                  <a:pt x="81505" y="164739"/>
                  <a:pt x="68805" y="210776"/>
                  <a:pt x="69863" y="206543"/>
                </a:cubicBezTo>
                <a:cubicBezTo>
                  <a:pt x="70921" y="202310"/>
                  <a:pt x="82034" y="137222"/>
                  <a:pt x="76213" y="104943"/>
                </a:cubicBezTo>
                <a:cubicBezTo>
                  <a:pt x="70392" y="72664"/>
                  <a:pt x="1071" y="-4065"/>
                  <a:pt x="13" y="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8" name="フリーフォーム 1037">
            <a:extLst>
              <a:ext uri="{FF2B5EF4-FFF2-40B4-BE49-F238E27FC236}">
                <a16:creationId xmlns:a16="http://schemas.microsoft.com/office/drawing/2014/main" id="{2647C2D8-FD7B-76AA-8856-37C49615A883}"/>
              </a:ext>
            </a:extLst>
          </p:cNvPr>
          <p:cNvSpPr/>
          <p:nvPr/>
        </p:nvSpPr>
        <p:spPr>
          <a:xfrm>
            <a:off x="4958951" y="4422449"/>
            <a:ext cx="89368" cy="186893"/>
          </a:xfrm>
          <a:custGeom>
            <a:avLst/>
            <a:gdLst>
              <a:gd name="connsiteX0" fmla="*/ 89299 w 89368"/>
              <a:gd name="connsiteY0" fmla="*/ 326 h 186893"/>
              <a:gd name="connsiteX1" fmla="*/ 38499 w 89368"/>
              <a:gd name="connsiteY1" fmla="*/ 86051 h 186893"/>
              <a:gd name="connsiteX2" fmla="*/ 54374 w 89368"/>
              <a:gd name="connsiteY2" fmla="*/ 184476 h 186893"/>
              <a:gd name="connsiteX3" fmla="*/ 44849 w 89368"/>
              <a:gd name="connsiteY3" fmla="*/ 149551 h 186893"/>
              <a:gd name="connsiteX4" fmla="*/ 399 w 89368"/>
              <a:gd name="connsiteY4" fmla="*/ 70176 h 186893"/>
              <a:gd name="connsiteX5" fmla="*/ 25799 w 89368"/>
              <a:gd name="connsiteY5" fmla="*/ 117801 h 186893"/>
              <a:gd name="connsiteX6" fmla="*/ 89299 w 89368"/>
              <a:gd name="connsiteY6" fmla="*/ 326 h 186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368" h="186893">
                <a:moveTo>
                  <a:pt x="89299" y="326"/>
                </a:moveTo>
                <a:cubicBezTo>
                  <a:pt x="91416" y="-4966"/>
                  <a:pt x="44320" y="55359"/>
                  <a:pt x="38499" y="86051"/>
                </a:cubicBezTo>
                <a:cubicBezTo>
                  <a:pt x="32678" y="116743"/>
                  <a:pt x="53316" y="173893"/>
                  <a:pt x="54374" y="184476"/>
                </a:cubicBezTo>
                <a:cubicBezTo>
                  <a:pt x="55432" y="195059"/>
                  <a:pt x="53845" y="168601"/>
                  <a:pt x="44849" y="149551"/>
                </a:cubicBezTo>
                <a:cubicBezTo>
                  <a:pt x="35853" y="130501"/>
                  <a:pt x="3574" y="75468"/>
                  <a:pt x="399" y="70176"/>
                </a:cubicBezTo>
                <a:cubicBezTo>
                  <a:pt x="-2776" y="64884"/>
                  <a:pt x="13628" y="125738"/>
                  <a:pt x="25799" y="117801"/>
                </a:cubicBezTo>
                <a:cubicBezTo>
                  <a:pt x="37970" y="109864"/>
                  <a:pt x="87182" y="5618"/>
                  <a:pt x="89299" y="3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9" name="フリーフォーム 1038">
            <a:extLst>
              <a:ext uri="{FF2B5EF4-FFF2-40B4-BE49-F238E27FC236}">
                <a16:creationId xmlns:a16="http://schemas.microsoft.com/office/drawing/2014/main" id="{0327B90B-3022-51DC-7009-7B903E619179}"/>
              </a:ext>
            </a:extLst>
          </p:cNvPr>
          <p:cNvSpPr/>
          <p:nvPr/>
        </p:nvSpPr>
        <p:spPr>
          <a:xfrm>
            <a:off x="5101946" y="4485810"/>
            <a:ext cx="118326" cy="67374"/>
          </a:xfrm>
          <a:custGeom>
            <a:avLst/>
            <a:gdLst>
              <a:gd name="connsiteX0" fmla="*/ 279 w 118326"/>
              <a:gd name="connsiteY0" fmla="*/ 67140 h 67374"/>
              <a:gd name="connsiteX1" fmla="*/ 60604 w 118326"/>
              <a:gd name="connsiteY1" fmla="*/ 22690 h 67374"/>
              <a:gd name="connsiteX2" fmla="*/ 117754 w 118326"/>
              <a:gd name="connsiteY2" fmla="*/ 25865 h 67374"/>
              <a:gd name="connsiteX3" fmla="*/ 86004 w 118326"/>
              <a:gd name="connsiteY3" fmla="*/ 465 h 67374"/>
              <a:gd name="connsiteX4" fmla="*/ 279 w 118326"/>
              <a:gd name="connsiteY4" fmla="*/ 67140 h 67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26" h="67374">
                <a:moveTo>
                  <a:pt x="279" y="67140"/>
                </a:moveTo>
                <a:cubicBezTo>
                  <a:pt x="-3954" y="70844"/>
                  <a:pt x="41025" y="29569"/>
                  <a:pt x="60604" y="22690"/>
                </a:cubicBezTo>
                <a:cubicBezTo>
                  <a:pt x="80183" y="15811"/>
                  <a:pt x="113521" y="29569"/>
                  <a:pt x="117754" y="25865"/>
                </a:cubicBezTo>
                <a:cubicBezTo>
                  <a:pt x="121987" y="22161"/>
                  <a:pt x="101879" y="-3768"/>
                  <a:pt x="86004" y="465"/>
                </a:cubicBezTo>
                <a:cubicBezTo>
                  <a:pt x="70129" y="4698"/>
                  <a:pt x="4512" y="63436"/>
                  <a:pt x="279" y="67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0" name="フリーフォーム 1039">
            <a:extLst>
              <a:ext uri="{FF2B5EF4-FFF2-40B4-BE49-F238E27FC236}">
                <a16:creationId xmlns:a16="http://schemas.microsoft.com/office/drawing/2014/main" id="{26650CDF-E3CA-95CA-2104-6444810133E4}"/>
              </a:ext>
            </a:extLst>
          </p:cNvPr>
          <p:cNvSpPr/>
          <p:nvPr/>
        </p:nvSpPr>
        <p:spPr>
          <a:xfrm>
            <a:off x="4740249" y="4479472"/>
            <a:ext cx="144227" cy="77848"/>
          </a:xfrm>
          <a:custGeom>
            <a:avLst/>
            <a:gdLst>
              <a:gd name="connsiteX0" fmla="*/ 26 w 144227"/>
              <a:gd name="connsiteY0" fmla="*/ 453 h 77848"/>
              <a:gd name="connsiteX1" fmla="*/ 92101 w 144227"/>
              <a:gd name="connsiteY1" fmla="*/ 16328 h 77848"/>
              <a:gd name="connsiteX2" fmla="*/ 142901 w 144227"/>
              <a:gd name="connsiteY2" fmla="*/ 76653 h 77848"/>
              <a:gd name="connsiteX3" fmla="*/ 127026 w 144227"/>
              <a:gd name="connsiteY3" fmla="*/ 54428 h 77848"/>
              <a:gd name="connsiteX4" fmla="*/ 101626 w 144227"/>
              <a:gd name="connsiteY4" fmla="*/ 29028 h 77848"/>
              <a:gd name="connsiteX5" fmla="*/ 26 w 144227"/>
              <a:gd name="connsiteY5" fmla="*/ 453 h 77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227" h="77848">
                <a:moveTo>
                  <a:pt x="26" y="453"/>
                </a:moveTo>
                <a:cubicBezTo>
                  <a:pt x="-1562" y="-1664"/>
                  <a:pt x="68289" y="3628"/>
                  <a:pt x="92101" y="16328"/>
                </a:cubicBezTo>
                <a:cubicBezTo>
                  <a:pt x="115914" y="29028"/>
                  <a:pt x="137080" y="70303"/>
                  <a:pt x="142901" y="76653"/>
                </a:cubicBezTo>
                <a:cubicBezTo>
                  <a:pt x="148722" y="83003"/>
                  <a:pt x="133905" y="62366"/>
                  <a:pt x="127026" y="54428"/>
                </a:cubicBezTo>
                <a:cubicBezTo>
                  <a:pt x="120147" y="46490"/>
                  <a:pt x="118030" y="37495"/>
                  <a:pt x="101626" y="29028"/>
                </a:cubicBezTo>
                <a:cubicBezTo>
                  <a:pt x="85222" y="20561"/>
                  <a:pt x="1614" y="2570"/>
                  <a:pt x="26" y="4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1" name="フリーフォーム 1040">
            <a:extLst>
              <a:ext uri="{FF2B5EF4-FFF2-40B4-BE49-F238E27FC236}">
                <a16:creationId xmlns:a16="http://schemas.microsoft.com/office/drawing/2014/main" id="{AAE036B3-1CEE-276D-6B1C-2ED2C6002811}"/>
              </a:ext>
            </a:extLst>
          </p:cNvPr>
          <p:cNvSpPr/>
          <p:nvPr/>
        </p:nvSpPr>
        <p:spPr>
          <a:xfrm>
            <a:off x="4733922" y="3422641"/>
            <a:ext cx="77109" cy="336587"/>
          </a:xfrm>
          <a:custGeom>
            <a:avLst/>
            <a:gdLst>
              <a:gd name="connsiteX0" fmla="*/ 3 w 77109"/>
              <a:gd name="connsiteY0" fmla="*/ 9 h 336587"/>
              <a:gd name="connsiteX1" fmla="*/ 73028 w 77109"/>
              <a:gd name="connsiteY1" fmla="*/ 234959 h 336587"/>
              <a:gd name="connsiteX2" fmla="*/ 66678 w 77109"/>
              <a:gd name="connsiteY2" fmla="*/ 174634 h 336587"/>
              <a:gd name="connsiteX3" fmla="*/ 57153 w 77109"/>
              <a:gd name="connsiteY3" fmla="*/ 336559 h 336587"/>
              <a:gd name="connsiteX4" fmla="*/ 53978 w 77109"/>
              <a:gd name="connsiteY4" fmla="*/ 187334 h 336587"/>
              <a:gd name="connsiteX5" fmla="*/ 31753 w 77109"/>
              <a:gd name="connsiteY5" fmla="*/ 139709 h 336587"/>
              <a:gd name="connsiteX6" fmla="*/ 76203 w 77109"/>
              <a:gd name="connsiteY6" fmla="*/ 244484 h 336587"/>
              <a:gd name="connsiteX7" fmla="*/ 3 w 77109"/>
              <a:gd name="connsiteY7" fmla="*/ 9 h 33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109" h="336587">
                <a:moveTo>
                  <a:pt x="3" y="9"/>
                </a:moveTo>
                <a:cubicBezTo>
                  <a:pt x="-526" y="-1578"/>
                  <a:pt x="61916" y="205855"/>
                  <a:pt x="73028" y="234959"/>
                </a:cubicBezTo>
                <a:cubicBezTo>
                  <a:pt x="84141" y="264063"/>
                  <a:pt x="69324" y="157701"/>
                  <a:pt x="66678" y="174634"/>
                </a:cubicBezTo>
                <a:cubicBezTo>
                  <a:pt x="64032" y="191567"/>
                  <a:pt x="59270" y="334442"/>
                  <a:pt x="57153" y="336559"/>
                </a:cubicBezTo>
                <a:cubicBezTo>
                  <a:pt x="55036" y="338676"/>
                  <a:pt x="58211" y="220142"/>
                  <a:pt x="53978" y="187334"/>
                </a:cubicBezTo>
                <a:cubicBezTo>
                  <a:pt x="49745" y="154526"/>
                  <a:pt x="28049" y="130184"/>
                  <a:pt x="31753" y="139709"/>
                </a:cubicBezTo>
                <a:cubicBezTo>
                  <a:pt x="35457" y="149234"/>
                  <a:pt x="77261" y="262475"/>
                  <a:pt x="76203" y="244484"/>
                </a:cubicBezTo>
                <a:cubicBezTo>
                  <a:pt x="75145" y="226493"/>
                  <a:pt x="532" y="1596"/>
                  <a:pt x="3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2" name="フリーフォーム 1041">
            <a:extLst>
              <a:ext uri="{FF2B5EF4-FFF2-40B4-BE49-F238E27FC236}">
                <a16:creationId xmlns:a16="http://schemas.microsoft.com/office/drawing/2014/main" id="{020342AA-C30F-1AE1-D9FD-86A19A06EE9A}"/>
              </a:ext>
            </a:extLst>
          </p:cNvPr>
          <p:cNvSpPr/>
          <p:nvPr/>
        </p:nvSpPr>
        <p:spPr>
          <a:xfrm>
            <a:off x="4636665" y="3685669"/>
            <a:ext cx="103654" cy="356856"/>
          </a:xfrm>
          <a:custGeom>
            <a:avLst/>
            <a:gdLst>
              <a:gd name="connsiteX0" fmla="*/ 103610 w 103654"/>
              <a:gd name="connsiteY0" fmla="*/ 506 h 356856"/>
              <a:gd name="connsiteX1" fmla="*/ 8360 w 103654"/>
              <a:gd name="connsiteY1" fmla="*/ 248156 h 356856"/>
              <a:gd name="connsiteX2" fmla="*/ 5185 w 103654"/>
              <a:gd name="connsiteY2" fmla="*/ 175131 h 356856"/>
              <a:gd name="connsiteX3" fmla="*/ 11535 w 103654"/>
              <a:gd name="connsiteY3" fmla="*/ 356106 h 356856"/>
              <a:gd name="connsiteX4" fmla="*/ 8360 w 103654"/>
              <a:gd name="connsiteY4" fmla="*/ 235456 h 356856"/>
              <a:gd name="connsiteX5" fmla="*/ 27410 w 103654"/>
              <a:gd name="connsiteY5" fmla="*/ 133856 h 356856"/>
              <a:gd name="connsiteX6" fmla="*/ 21060 w 103654"/>
              <a:gd name="connsiteY6" fmla="*/ 181481 h 356856"/>
              <a:gd name="connsiteX7" fmla="*/ 103610 w 103654"/>
              <a:gd name="connsiteY7" fmla="*/ 506 h 356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654" h="356856">
                <a:moveTo>
                  <a:pt x="103610" y="506"/>
                </a:moveTo>
                <a:cubicBezTo>
                  <a:pt x="101493" y="11618"/>
                  <a:pt x="24764" y="219052"/>
                  <a:pt x="8360" y="248156"/>
                </a:cubicBezTo>
                <a:cubicBezTo>
                  <a:pt x="-8044" y="277260"/>
                  <a:pt x="4656" y="157139"/>
                  <a:pt x="5185" y="175131"/>
                </a:cubicBezTo>
                <a:cubicBezTo>
                  <a:pt x="5714" y="193123"/>
                  <a:pt x="11006" y="346052"/>
                  <a:pt x="11535" y="356106"/>
                </a:cubicBezTo>
                <a:cubicBezTo>
                  <a:pt x="12064" y="366160"/>
                  <a:pt x="5714" y="272498"/>
                  <a:pt x="8360" y="235456"/>
                </a:cubicBezTo>
                <a:cubicBezTo>
                  <a:pt x="11006" y="198414"/>
                  <a:pt x="25293" y="142852"/>
                  <a:pt x="27410" y="133856"/>
                </a:cubicBezTo>
                <a:cubicBezTo>
                  <a:pt x="29527" y="124860"/>
                  <a:pt x="9948" y="198414"/>
                  <a:pt x="21060" y="181481"/>
                </a:cubicBezTo>
                <a:cubicBezTo>
                  <a:pt x="32172" y="164548"/>
                  <a:pt x="105727" y="-10606"/>
                  <a:pt x="103610" y="50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3" name="フリーフォーム 1042">
            <a:extLst>
              <a:ext uri="{FF2B5EF4-FFF2-40B4-BE49-F238E27FC236}">
                <a16:creationId xmlns:a16="http://schemas.microsoft.com/office/drawing/2014/main" id="{B190CCDC-E7E3-9C3A-B7C1-1E3219075D72}"/>
              </a:ext>
            </a:extLst>
          </p:cNvPr>
          <p:cNvSpPr/>
          <p:nvPr/>
        </p:nvSpPr>
        <p:spPr>
          <a:xfrm>
            <a:off x="4586462" y="4216090"/>
            <a:ext cx="78114" cy="337726"/>
          </a:xfrm>
          <a:custGeom>
            <a:avLst/>
            <a:gdLst>
              <a:gd name="connsiteX0" fmla="*/ 36338 w 78114"/>
              <a:gd name="connsiteY0" fmla="*/ 310 h 337726"/>
              <a:gd name="connsiteX1" fmla="*/ 10938 w 78114"/>
              <a:gd name="connsiteY1" fmla="*/ 162235 h 337726"/>
              <a:gd name="connsiteX2" fmla="*/ 26813 w 78114"/>
              <a:gd name="connsiteY2" fmla="*/ 254310 h 337726"/>
              <a:gd name="connsiteX3" fmla="*/ 1413 w 78114"/>
              <a:gd name="connsiteY3" fmla="*/ 206685 h 337726"/>
              <a:gd name="connsiteX4" fmla="*/ 77613 w 78114"/>
              <a:gd name="connsiteY4" fmla="*/ 336860 h 337726"/>
              <a:gd name="connsiteX5" fmla="*/ 33163 w 78114"/>
              <a:gd name="connsiteY5" fmla="*/ 260660 h 337726"/>
              <a:gd name="connsiteX6" fmla="*/ 7763 w 78114"/>
              <a:gd name="connsiteY6" fmla="*/ 206685 h 337726"/>
              <a:gd name="connsiteX7" fmla="*/ 36338 w 78114"/>
              <a:gd name="connsiteY7" fmla="*/ 310 h 33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114" h="337726">
                <a:moveTo>
                  <a:pt x="36338" y="310"/>
                </a:moveTo>
                <a:cubicBezTo>
                  <a:pt x="36867" y="-7098"/>
                  <a:pt x="12525" y="119902"/>
                  <a:pt x="10938" y="162235"/>
                </a:cubicBezTo>
                <a:cubicBezTo>
                  <a:pt x="9350" y="204568"/>
                  <a:pt x="28400" y="246902"/>
                  <a:pt x="26813" y="254310"/>
                </a:cubicBezTo>
                <a:cubicBezTo>
                  <a:pt x="25226" y="261718"/>
                  <a:pt x="-7054" y="192927"/>
                  <a:pt x="1413" y="206685"/>
                </a:cubicBezTo>
                <a:cubicBezTo>
                  <a:pt x="9880" y="220443"/>
                  <a:pt x="72321" y="327864"/>
                  <a:pt x="77613" y="336860"/>
                </a:cubicBezTo>
                <a:cubicBezTo>
                  <a:pt x="82905" y="345856"/>
                  <a:pt x="44805" y="282356"/>
                  <a:pt x="33163" y="260660"/>
                </a:cubicBezTo>
                <a:cubicBezTo>
                  <a:pt x="21521" y="238964"/>
                  <a:pt x="9880" y="243197"/>
                  <a:pt x="7763" y="206685"/>
                </a:cubicBezTo>
                <a:cubicBezTo>
                  <a:pt x="5646" y="170173"/>
                  <a:pt x="35809" y="7718"/>
                  <a:pt x="36338" y="3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4" name="フリーフォーム 1043">
            <a:extLst>
              <a:ext uri="{FF2B5EF4-FFF2-40B4-BE49-F238E27FC236}">
                <a16:creationId xmlns:a16="http://schemas.microsoft.com/office/drawing/2014/main" id="{FFA34CBB-95B2-EE68-6937-809232600762}"/>
              </a:ext>
            </a:extLst>
          </p:cNvPr>
          <p:cNvSpPr/>
          <p:nvPr/>
        </p:nvSpPr>
        <p:spPr>
          <a:xfrm>
            <a:off x="5275990" y="4316362"/>
            <a:ext cx="111124" cy="128666"/>
          </a:xfrm>
          <a:custGeom>
            <a:avLst/>
            <a:gdLst>
              <a:gd name="connsiteX0" fmla="*/ 860 w 111124"/>
              <a:gd name="connsiteY0" fmla="*/ 1638 h 128666"/>
              <a:gd name="connsiteX1" fmla="*/ 92935 w 111124"/>
              <a:gd name="connsiteY1" fmla="*/ 77838 h 128666"/>
              <a:gd name="connsiteX2" fmla="*/ 99285 w 111124"/>
              <a:gd name="connsiteY2" fmla="*/ 128638 h 128666"/>
              <a:gd name="connsiteX3" fmla="*/ 108810 w 111124"/>
              <a:gd name="connsiteY3" fmla="*/ 84188 h 128666"/>
              <a:gd name="connsiteX4" fmla="*/ 51660 w 111124"/>
              <a:gd name="connsiteY4" fmla="*/ 30213 h 128666"/>
              <a:gd name="connsiteX5" fmla="*/ 860 w 111124"/>
              <a:gd name="connsiteY5" fmla="*/ 1638 h 12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124" h="128666">
                <a:moveTo>
                  <a:pt x="860" y="1638"/>
                </a:moveTo>
                <a:cubicBezTo>
                  <a:pt x="7739" y="9576"/>
                  <a:pt x="76531" y="56671"/>
                  <a:pt x="92935" y="77838"/>
                </a:cubicBezTo>
                <a:cubicBezTo>
                  <a:pt x="109339" y="99005"/>
                  <a:pt x="96639" y="127580"/>
                  <a:pt x="99285" y="128638"/>
                </a:cubicBezTo>
                <a:cubicBezTo>
                  <a:pt x="101931" y="129696"/>
                  <a:pt x="116748" y="100592"/>
                  <a:pt x="108810" y="84188"/>
                </a:cubicBezTo>
                <a:cubicBezTo>
                  <a:pt x="100873" y="67784"/>
                  <a:pt x="73356" y="43971"/>
                  <a:pt x="51660" y="30213"/>
                </a:cubicBezTo>
                <a:cubicBezTo>
                  <a:pt x="29964" y="16455"/>
                  <a:pt x="-6019" y="-6300"/>
                  <a:pt x="860" y="163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5" name="フリーフォーム 1044">
            <a:extLst>
              <a:ext uri="{FF2B5EF4-FFF2-40B4-BE49-F238E27FC236}">
                <a16:creationId xmlns:a16="http://schemas.microsoft.com/office/drawing/2014/main" id="{4DA92035-BEDE-C8AB-F0AA-F63995B6652B}"/>
              </a:ext>
            </a:extLst>
          </p:cNvPr>
          <p:cNvSpPr/>
          <p:nvPr/>
        </p:nvSpPr>
        <p:spPr>
          <a:xfrm>
            <a:off x="5213099" y="3415534"/>
            <a:ext cx="298780" cy="297229"/>
          </a:xfrm>
          <a:custGeom>
            <a:avLst/>
            <a:gdLst>
              <a:gd name="connsiteX0" fmla="*/ 295526 w 298780"/>
              <a:gd name="connsiteY0" fmla="*/ 766 h 297229"/>
              <a:gd name="connsiteX1" fmla="*/ 149476 w 298780"/>
              <a:gd name="connsiteY1" fmla="*/ 76966 h 297229"/>
              <a:gd name="connsiteX2" fmla="*/ 16126 w 298780"/>
              <a:gd name="connsiteY2" fmla="*/ 124591 h 297229"/>
              <a:gd name="connsiteX3" fmla="*/ 82801 w 298780"/>
              <a:gd name="connsiteY3" fmla="*/ 115066 h 297229"/>
              <a:gd name="connsiteX4" fmla="*/ 35176 w 298780"/>
              <a:gd name="connsiteY4" fmla="*/ 172216 h 297229"/>
              <a:gd name="connsiteX5" fmla="*/ 32001 w 298780"/>
              <a:gd name="connsiteY5" fmla="*/ 257941 h 297229"/>
              <a:gd name="connsiteX6" fmla="*/ 22476 w 298780"/>
              <a:gd name="connsiteY6" fmla="*/ 296041 h 297229"/>
              <a:gd name="connsiteX7" fmla="*/ 32001 w 298780"/>
              <a:gd name="connsiteY7" fmla="*/ 216666 h 297229"/>
              <a:gd name="connsiteX8" fmla="*/ 54226 w 298780"/>
              <a:gd name="connsiteY8" fmla="*/ 137291 h 297229"/>
              <a:gd name="connsiteX9" fmla="*/ 47876 w 298780"/>
              <a:gd name="connsiteY9" fmla="*/ 102366 h 297229"/>
              <a:gd name="connsiteX10" fmla="*/ 152651 w 298780"/>
              <a:gd name="connsiteY10" fmla="*/ 3941 h 297229"/>
              <a:gd name="connsiteX11" fmla="*/ 66926 w 298780"/>
              <a:gd name="connsiteY11" fmla="*/ 111891 h 297229"/>
              <a:gd name="connsiteX12" fmla="*/ 117726 w 298780"/>
              <a:gd name="connsiteY12" fmla="*/ 96016 h 297229"/>
              <a:gd name="connsiteX13" fmla="*/ 219326 w 298780"/>
              <a:gd name="connsiteY13" fmla="*/ 64266 h 297229"/>
              <a:gd name="connsiteX14" fmla="*/ 251 w 298780"/>
              <a:gd name="connsiteY14" fmla="*/ 127766 h 297229"/>
              <a:gd name="connsiteX15" fmla="*/ 295526 w 298780"/>
              <a:gd name="connsiteY15" fmla="*/ 766 h 297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98780" h="297229">
                <a:moveTo>
                  <a:pt x="295526" y="766"/>
                </a:moveTo>
                <a:cubicBezTo>
                  <a:pt x="320397" y="-7701"/>
                  <a:pt x="196043" y="56328"/>
                  <a:pt x="149476" y="76966"/>
                </a:cubicBezTo>
                <a:cubicBezTo>
                  <a:pt x="102909" y="97604"/>
                  <a:pt x="27238" y="118241"/>
                  <a:pt x="16126" y="124591"/>
                </a:cubicBezTo>
                <a:cubicBezTo>
                  <a:pt x="5014" y="130941"/>
                  <a:pt x="79626" y="107128"/>
                  <a:pt x="82801" y="115066"/>
                </a:cubicBezTo>
                <a:cubicBezTo>
                  <a:pt x="85976" y="123004"/>
                  <a:pt x="43643" y="148404"/>
                  <a:pt x="35176" y="172216"/>
                </a:cubicBezTo>
                <a:cubicBezTo>
                  <a:pt x="26709" y="196028"/>
                  <a:pt x="34118" y="237304"/>
                  <a:pt x="32001" y="257941"/>
                </a:cubicBezTo>
                <a:cubicBezTo>
                  <a:pt x="29884" y="278578"/>
                  <a:pt x="22476" y="302920"/>
                  <a:pt x="22476" y="296041"/>
                </a:cubicBezTo>
                <a:cubicBezTo>
                  <a:pt x="22476" y="289162"/>
                  <a:pt x="26709" y="243124"/>
                  <a:pt x="32001" y="216666"/>
                </a:cubicBezTo>
                <a:cubicBezTo>
                  <a:pt x="37293" y="190208"/>
                  <a:pt x="51580" y="156341"/>
                  <a:pt x="54226" y="137291"/>
                </a:cubicBezTo>
                <a:cubicBezTo>
                  <a:pt x="56872" y="118241"/>
                  <a:pt x="31472" y="124591"/>
                  <a:pt x="47876" y="102366"/>
                </a:cubicBezTo>
                <a:cubicBezTo>
                  <a:pt x="64280" y="80141"/>
                  <a:pt x="149476" y="2354"/>
                  <a:pt x="152651" y="3941"/>
                </a:cubicBezTo>
                <a:cubicBezTo>
                  <a:pt x="155826" y="5528"/>
                  <a:pt x="72747" y="96545"/>
                  <a:pt x="66926" y="111891"/>
                </a:cubicBezTo>
                <a:cubicBezTo>
                  <a:pt x="61105" y="127237"/>
                  <a:pt x="117726" y="96016"/>
                  <a:pt x="117726" y="96016"/>
                </a:cubicBezTo>
                <a:lnTo>
                  <a:pt x="219326" y="64266"/>
                </a:lnTo>
                <a:cubicBezTo>
                  <a:pt x="199747" y="69558"/>
                  <a:pt x="-8216" y="138878"/>
                  <a:pt x="251" y="127766"/>
                </a:cubicBezTo>
                <a:cubicBezTo>
                  <a:pt x="8718" y="116654"/>
                  <a:pt x="270655" y="9233"/>
                  <a:pt x="295526" y="76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6" name="フリーフォーム 1045">
            <a:extLst>
              <a:ext uri="{FF2B5EF4-FFF2-40B4-BE49-F238E27FC236}">
                <a16:creationId xmlns:a16="http://schemas.microsoft.com/office/drawing/2014/main" id="{25482FF4-B0ED-DC0A-2F0A-874078C7EFD7}"/>
              </a:ext>
            </a:extLst>
          </p:cNvPr>
          <p:cNvSpPr/>
          <p:nvPr/>
        </p:nvSpPr>
        <p:spPr>
          <a:xfrm>
            <a:off x="4687067" y="4524250"/>
            <a:ext cx="177284" cy="140472"/>
          </a:xfrm>
          <a:custGeom>
            <a:avLst/>
            <a:gdLst>
              <a:gd name="connsiteX0" fmla="*/ 24633 w 177284"/>
              <a:gd name="connsiteY0" fmla="*/ 125 h 140472"/>
              <a:gd name="connsiteX1" fmla="*/ 34158 w 177284"/>
              <a:gd name="connsiteY1" fmla="*/ 69975 h 140472"/>
              <a:gd name="connsiteX2" fmla="*/ 126233 w 177284"/>
              <a:gd name="connsiteY2" fmla="*/ 89025 h 140472"/>
              <a:gd name="connsiteX3" fmla="*/ 177033 w 177284"/>
              <a:gd name="connsiteY3" fmla="*/ 139825 h 140472"/>
              <a:gd name="connsiteX4" fmla="*/ 138933 w 177284"/>
              <a:gd name="connsiteY4" fmla="*/ 114425 h 140472"/>
              <a:gd name="connsiteX5" fmla="*/ 2408 w 177284"/>
              <a:gd name="connsiteY5" fmla="*/ 66800 h 140472"/>
              <a:gd name="connsiteX6" fmla="*/ 50033 w 177284"/>
              <a:gd name="connsiteY6" fmla="*/ 89025 h 140472"/>
              <a:gd name="connsiteX7" fmla="*/ 24633 w 177284"/>
              <a:gd name="connsiteY7" fmla="*/ 125 h 140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284" h="140472">
                <a:moveTo>
                  <a:pt x="24633" y="125"/>
                </a:moveTo>
                <a:cubicBezTo>
                  <a:pt x="21987" y="-3050"/>
                  <a:pt x="17225" y="55158"/>
                  <a:pt x="34158" y="69975"/>
                </a:cubicBezTo>
                <a:cubicBezTo>
                  <a:pt x="51091" y="84792"/>
                  <a:pt x="102420" y="77383"/>
                  <a:pt x="126233" y="89025"/>
                </a:cubicBezTo>
                <a:cubicBezTo>
                  <a:pt x="150046" y="100667"/>
                  <a:pt x="174916" y="135592"/>
                  <a:pt x="177033" y="139825"/>
                </a:cubicBezTo>
                <a:cubicBezTo>
                  <a:pt x="179150" y="144058"/>
                  <a:pt x="168037" y="126596"/>
                  <a:pt x="138933" y="114425"/>
                </a:cubicBezTo>
                <a:cubicBezTo>
                  <a:pt x="109829" y="102254"/>
                  <a:pt x="17225" y="71033"/>
                  <a:pt x="2408" y="66800"/>
                </a:cubicBezTo>
                <a:cubicBezTo>
                  <a:pt x="-12409" y="62567"/>
                  <a:pt x="45800" y="93258"/>
                  <a:pt x="50033" y="89025"/>
                </a:cubicBezTo>
                <a:cubicBezTo>
                  <a:pt x="54266" y="84792"/>
                  <a:pt x="27279" y="3300"/>
                  <a:pt x="24633" y="1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7" name="フリーフォーム 1046">
            <a:extLst>
              <a:ext uri="{FF2B5EF4-FFF2-40B4-BE49-F238E27FC236}">
                <a16:creationId xmlns:a16="http://schemas.microsoft.com/office/drawing/2014/main" id="{18B4567B-0DFA-89E4-17B0-FEAE50788E3C}"/>
              </a:ext>
            </a:extLst>
          </p:cNvPr>
          <p:cNvSpPr/>
          <p:nvPr/>
        </p:nvSpPr>
        <p:spPr>
          <a:xfrm>
            <a:off x="5062656" y="4548209"/>
            <a:ext cx="206779" cy="72029"/>
          </a:xfrm>
          <a:custGeom>
            <a:avLst/>
            <a:gdLst>
              <a:gd name="connsiteX0" fmla="*/ 1469 w 206779"/>
              <a:gd name="connsiteY0" fmla="*/ 58716 h 72029"/>
              <a:gd name="connsiteX1" fmla="*/ 204669 w 206779"/>
              <a:gd name="connsiteY1" fmla="*/ 1566 h 72029"/>
              <a:gd name="connsiteX2" fmla="*/ 109419 w 206779"/>
              <a:gd name="connsiteY2" fmla="*/ 20616 h 72029"/>
              <a:gd name="connsiteX3" fmla="*/ 141169 w 206779"/>
              <a:gd name="connsiteY3" fmla="*/ 68241 h 72029"/>
              <a:gd name="connsiteX4" fmla="*/ 99894 w 206779"/>
              <a:gd name="connsiteY4" fmla="*/ 65066 h 72029"/>
              <a:gd name="connsiteX5" fmla="*/ 112594 w 206779"/>
              <a:gd name="connsiteY5" fmla="*/ 33316 h 72029"/>
              <a:gd name="connsiteX6" fmla="*/ 1469 w 206779"/>
              <a:gd name="connsiteY6" fmla="*/ 58716 h 72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6779" h="72029">
                <a:moveTo>
                  <a:pt x="1469" y="58716"/>
                </a:moveTo>
                <a:cubicBezTo>
                  <a:pt x="16815" y="53424"/>
                  <a:pt x="186677" y="7916"/>
                  <a:pt x="204669" y="1566"/>
                </a:cubicBezTo>
                <a:cubicBezTo>
                  <a:pt x="222661" y="-4784"/>
                  <a:pt x="120002" y="9504"/>
                  <a:pt x="109419" y="20616"/>
                </a:cubicBezTo>
                <a:cubicBezTo>
                  <a:pt x="98836" y="31728"/>
                  <a:pt x="142756" y="60833"/>
                  <a:pt x="141169" y="68241"/>
                </a:cubicBezTo>
                <a:cubicBezTo>
                  <a:pt x="139582" y="75649"/>
                  <a:pt x="104656" y="70887"/>
                  <a:pt x="99894" y="65066"/>
                </a:cubicBezTo>
                <a:cubicBezTo>
                  <a:pt x="95132" y="59245"/>
                  <a:pt x="129527" y="34903"/>
                  <a:pt x="112594" y="33316"/>
                </a:cubicBezTo>
                <a:cubicBezTo>
                  <a:pt x="95661" y="31728"/>
                  <a:pt x="-13877" y="64008"/>
                  <a:pt x="1469" y="587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8" name="フリーフォーム 1047">
            <a:extLst>
              <a:ext uri="{FF2B5EF4-FFF2-40B4-BE49-F238E27FC236}">
                <a16:creationId xmlns:a16="http://schemas.microsoft.com/office/drawing/2014/main" id="{C6962217-A9A9-0661-C4AA-C1E7F35D3417}"/>
              </a:ext>
            </a:extLst>
          </p:cNvPr>
          <p:cNvSpPr/>
          <p:nvPr/>
        </p:nvSpPr>
        <p:spPr>
          <a:xfrm>
            <a:off x="4883150" y="4663972"/>
            <a:ext cx="69875" cy="241892"/>
          </a:xfrm>
          <a:custGeom>
            <a:avLst/>
            <a:gdLst>
              <a:gd name="connsiteX0" fmla="*/ 57150 w 69875"/>
              <a:gd name="connsiteY0" fmla="*/ 103 h 241892"/>
              <a:gd name="connsiteX1" fmla="*/ 31750 w 69875"/>
              <a:gd name="connsiteY1" fmla="*/ 120753 h 241892"/>
              <a:gd name="connsiteX2" fmla="*/ 69850 w 69875"/>
              <a:gd name="connsiteY2" fmla="*/ 168378 h 241892"/>
              <a:gd name="connsiteX3" fmla="*/ 38100 w 69875"/>
              <a:gd name="connsiteY3" fmla="*/ 171553 h 241892"/>
              <a:gd name="connsiteX4" fmla="*/ 63500 w 69875"/>
              <a:gd name="connsiteY4" fmla="*/ 241403 h 241892"/>
              <a:gd name="connsiteX5" fmla="*/ 34925 w 69875"/>
              <a:gd name="connsiteY5" fmla="*/ 200128 h 241892"/>
              <a:gd name="connsiteX6" fmla="*/ 0 w 69875"/>
              <a:gd name="connsiteY6" fmla="*/ 152503 h 241892"/>
              <a:gd name="connsiteX7" fmla="*/ 34925 w 69875"/>
              <a:gd name="connsiteY7" fmla="*/ 174728 h 241892"/>
              <a:gd name="connsiteX8" fmla="*/ 25400 w 69875"/>
              <a:gd name="connsiteY8" fmla="*/ 117578 h 241892"/>
              <a:gd name="connsiteX9" fmla="*/ 9525 w 69875"/>
              <a:gd name="connsiteY9" fmla="*/ 142978 h 241892"/>
              <a:gd name="connsiteX10" fmla="*/ 57150 w 69875"/>
              <a:gd name="connsiteY10" fmla="*/ 103 h 241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875" h="241892">
                <a:moveTo>
                  <a:pt x="57150" y="103"/>
                </a:moveTo>
                <a:cubicBezTo>
                  <a:pt x="60854" y="-3601"/>
                  <a:pt x="29633" y="92707"/>
                  <a:pt x="31750" y="120753"/>
                </a:cubicBezTo>
                <a:cubicBezTo>
                  <a:pt x="33867" y="148799"/>
                  <a:pt x="68792" y="159911"/>
                  <a:pt x="69850" y="168378"/>
                </a:cubicBezTo>
                <a:cubicBezTo>
                  <a:pt x="70908" y="176845"/>
                  <a:pt x="39158" y="159382"/>
                  <a:pt x="38100" y="171553"/>
                </a:cubicBezTo>
                <a:cubicBezTo>
                  <a:pt x="37042" y="183724"/>
                  <a:pt x="64029" y="236641"/>
                  <a:pt x="63500" y="241403"/>
                </a:cubicBezTo>
                <a:cubicBezTo>
                  <a:pt x="62971" y="246166"/>
                  <a:pt x="45508" y="214945"/>
                  <a:pt x="34925" y="200128"/>
                </a:cubicBezTo>
                <a:cubicBezTo>
                  <a:pt x="24342" y="185311"/>
                  <a:pt x="0" y="156736"/>
                  <a:pt x="0" y="152503"/>
                </a:cubicBezTo>
                <a:cubicBezTo>
                  <a:pt x="0" y="148270"/>
                  <a:pt x="30692" y="180549"/>
                  <a:pt x="34925" y="174728"/>
                </a:cubicBezTo>
                <a:cubicBezTo>
                  <a:pt x="39158" y="168907"/>
                  <a:pt x="29633" y="122870"/>
                  <a:pt x="25400" y="117578"/>
                </a:cubicBezTo>
                <a:cubicBezTo>
                  <a:pt x="21167" y="112286"/>
                  <a:pt x="4233" y="160970"/>
                  <a:pt x="9525" y="142978"/>
                </a:cubicBezTo>
                <a:cubicBezTo>
                  <a:pt x="14817" y="124986"/>
                  <a:pt x="53446" y="3807"/>
                  <a:pt x="57150" y="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49" name="フリーフォーム 1048">
            <a:extLst>
              <a:ext uri="{FF2B5EF4-FFF2-40B4-BE49-F238E27FC236}">
                <a16:creationId xmlns:a16="http://schemas.microsoft.com/office/drawing/2014/main" id="{A5B67878-835D-3884-F76A-477961C26FFC}"/>
              </a:ext>
            </a:extLst>
          </p:cNvPr>
          <p:cNvSpPr/>
          <p:nvPr/>
        </p:nvSpPr>
        <p:spPr>
          <a:xfrm>
            <a:off x="4978375" y="4590999"/>
            <a:ext cx="60397" cy="314490"/>
          </a:xfrm>
          <a:custGeom>
            <a:avLst/>
            <a:gdLst>
              <a:gd name="connsiteX0" fmla="*/ 60350 w 60397"/>
              <a:gd name="connsiteY0" fmla="*/ 51 h 314490"/>
              <a:gd name="connsiteX1" fmla="*/ 44475 w 60397"/>
              <a:gd name="connsiteY1" fmla="*/ 92126 h 314490"/>
              <a:gd name="connsiteX2" fmla="*/ 60350 w 60397"/>
              <a:gd name="connsiteY2" fmla="*/ 184201 h 314490"/>
              <a:gd name="connsiteX3" fmla="*/ 41300 w 60397"/>
              <a:gd name="connsiteY3" fmla="*/ 142926 h 314490"/>
              <a:gd name="connsiteX4" fmla="*/ 60350 w 60397"/>
              <a:gd name="connsiteY4" fmla="*/ 219126 h 314490"/>
              <a:gd name="connsiteX5" fmla="*/ 41300 w 60397"/>
              <a:gd name="connsiteY5" fmla="*/ 257226 h 314490"/>
              <a:gd name="connsiteX6" fmla="*/ 25 w 60397"/>
              <a:gd name="connsiteY6" fmla="*/ 314376 h 314490"/>
              <a:gd name="connsiteX7" fmla="*/ 47650 w 60397"/>
              <a:gd name="connsiteY7" fmla="*/ 241351 h 314490"/>
              <a:gd name="connsiteX8" fmla="*/ 57175 w 60397"/>
              <a:gd name="connsiteY8" fmla="*/ 203251 h 314490"/>
              <a:gd name="connsiteX9" fmla="*/ 12725 w 60397"/>
              <a:gd name="connsiteY9" fmla="*/ 152451 h 314490"/>
              <a:gd name="connsiteX10" fmla="*/ 19075 w 60397"/>
              <a:gd name="connsiteY10" fmla="*/ 200076 h 314490"/>
              <a:gd name="connsiteX11" fmla="*/ 38125 w 60397"/>
              <a:gd name="connsiteY11" fmla="*/ 104826 h 314490"/>
              <a:gd name="connsiteX12" fmla="*/ 60350 w 60397"/>
              <a:gd name="connsiteY12" fmla="*/ 51 h 314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397" h="314490">
                <a:moveTo>
                  <a:pt x="60350" y="51"/>
                </a:moveTo>
                <a:cubicBezTo>
                  <a:pt x="61408" y="-2066"/>
                  <a:pt x="44475" y="61434"/>
                  <a:pt x="44475" y="92126"/>
                </a:cubicBezTo>
                <a:cubicBezTo>
                  <a:pt x="44475" y="122818"/>
                  <a:pt x="60879" y="175734"/>
                  <a:pt x="60350" y="184201"/>
                </a:cubicBezTo>
                <a:cubicBezTo>
                  <a:pt x="59821" y="192668"/>
                  <a:pt x="41300" y="137105"/>
                  <a:pt x="41300" y="142926"/>
                </a:cubicBezTo>
                <a:cubicBezTo>
                  <a:pt x="41300" y="148747"/>
                  <a:pt x="60350" y="200076"/>
                  <a:pt x="60350" y="219126"/>
                </a:cubicBezTo>
                <a:cubicBezTo>
                  <a:pt x="60350" y="238176"/>
                  <a:pt x="51354" y="241351"/>
                  <a:pt x="41300" y="257226"/>
                </a:cubicBezTo>
                <a:cubicBezTo>
                  <a:pt x="31246" y="273101"/>
                  <a:pt x="-1033" y="317022"/>
                  <a:pt x="25" y="314376"/>
                </a:cubicBezTo>
                <a:cubicBezTo>
                  <a:pt x="1083" y="311730"/>
                  <a:pt x="38125" y="259872"/>
                  <a:pt x="47650" y="241351"/>
                </a:cubicBezTo>
                <a:cubicBezTo>
                  <a:pt x="57175" y="222830"/>
                  <a:pt x="62996" y="218068"/>
                  <a:pt x="57175" y="203251"/>
                </a:cubicBezTo>
                <a:cubicBezTo>
                  <a:pt x="51354" y="188434"/>
                  <a:pt x="19075" y="152980"/>
                  <a:pt x="12725" y="152451"/>
                </a:cubicBezTo>
                <a:cubicBezTo>
                  <a:pt x="6375" y="151922"/>
                  <a:pt x="14842" y="208013"/>
                  <a:pt x="19075" y="200076"/>
                </a:cubicBezTo>
                <a:cubicBezTo>
                  <a:pt x="23308" y="192139"/>
                  <a:pt x="30188" y="135518"/>
                  <a:pt x="38125" y="104826"/>
                </a:cubicBezTo>
                <a:cubicBezTo>
                  <a:pt x="46062" y="74134"/>
                  <a:pt x="59292" y="2168"/>
                  <a:pt x="60350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0" name="フリーフォーム 1049">
            <a:extLst>
              <a:ext uri="{FF2B5EF4-FFF2-40B4-BE49-F238E27FC236}">
                <a16:creationId xmlns:a16="http://schemas.microsoft.com/office/drawing/2014/main" id="{8AF64E75-512F-A1EF-DDC2-629D4004DEE2}"/>
              </a:ext>
            </a:extLst>
          </p:cNvPr>
          <p:cNvSpPr/>
          <p:nvPr/>
        </p:nvSpPr>
        <p:spPr>
          <a:xfrm>
            <a:off x="4784583" y="4654521"/>
            <a:ext cx="85867" cy="206517"/>
          </a:xfrm>
          <a:custGeom>
            <a:avLst/>
            <a:gdLst>
              <a:gd name="connsiteX0" fmla="*/ 85867 w 85867"/>
              <a:gd name="connsiteY0" fmla="*/ 29 h 206517"/>
              <a:gd name="connsiteX1" fmla="*/ 12842 w 85867"/>
              <a:gd name="connsiteY1" fmla="*/ 136554 h 206517"/>
              <a:gd name="connsiteX2" fmla="*/ 12842 w 85867"/>
              <a:gd name="connsiteY2" fmla="*/ 158779 h 206517"/>
              <a:gd name="connsiteX3" fmla="*/ 12842 w 85867"/>
              <a:gd name="connsiteY3" fmla="*/ 114329 h 206517"/>
              <a:gd name="connsiteX4" fmla="*/ 142 w 85867"/>
              <a:gd name="connsiteY4" fmla="*/ 206404 h 206517"/>
              <a:gd name="connsiteX5" fmla="*/ 22367 w 85867"/>
              <a:gd name="connsiteY5" fmla="*/ 92104 h 206517"/>
              <a:gd name="connsiteX6" fmla="*/ 12842 w 85867"/>
              <a:gd name="connsiteY6" fmla="*/ 123854 h 206517"/>
              <a:gd name="connsiteX7" fmla="*/ 85867 w 85867"/>
              <a:gd name="connsiteY7" fmla="*/ 29 h 206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5867" h="206517">
                <a:moveTo>
                  <a:pt x="85867" y="29"/>
                </a:moveTo>
                <a:cubicBezTo>
                  <a:pt x="85867" y="2146"/>
                  <a:pt x="25013" y="110096"/>
                  <a:pt x="12842" y="136554"/>
                </a:cubicBezTo>
                <a:cubicBezTo>
                  <a:pt x="671" y="163012"/>
                  <a:pt x="12842" y="158779"/>
                  <a:pt x="12842" y="158779"/>
                </a:cubicBezTo>
                <a:cubicBezTo>
                  <a:pt x="12842" y="155075"/>
                  <a:pt x="14959" y="106392"/>
                  <a:pt x="12842" y="114329"/>
                </a:cubicBezTo>
                <a:cubicBezTo>
                  <a:pt x="10725" y="122266"/>
                  <a:pt x="-1445" y="210108"/>
                  <a:pt x="142" y="206404"/>
                </a:cubicBezTo>
                <a:cubicBezTo>
                  <a:pt x="1729" y="202700"/>
                  <a:pt x="20250" y="105862"/>
                  <a:pt x="22367" y="92104"/>
                </a:cubicBezTo>
                <a:cubicBezTo>
                  <a:pt x="24484" y="78346"/>
                  <a:pt x="2259" y="135496"/>
                  <a:pt x="12842" y="123854"/>
                </a:cubicBezTo>
                <a:cubicBezTo>
                  <a:pt x="23425" y="112212"/>
                  <a:pt x="85867" y="-2088"/>
                  <a:pt x="85867" y="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1" name="フリーフォーム 1050">
            <a:extLst>
              <a:ext uri="{FF2B5EF4-FFF2-40B4-BE49-F238E27FC236}">
                <a16:creationId xmlns:a16="http://schemas.microsoft.com/office/drawing/2014/main" id="{2BC39031-C5F9-A40E-9649-62987A2F57EE}"/>
              </a:ext>
            </a:extLst>
          </p:cNvPr>
          <p:cNvSpPr/>
          <p:nvPr/>
        </p:nvSpPr>
        <p:spPr>
          <a:xfrm>
            <a:off x="5089317" y="4645021"/>
            <a:ext cx="47897" cy="262342"/>
          </a:xfrm>
          <a:custGeom>
            <a:avLst/>
            <a:gdLst>
              <a:gd name="connsiteX0" fmla="*/ 208 w 47897"/>
              <a:gd name="connsiteY0" fmla="*/ 4 h 262342"/>
              <a:gd name="connsiteX1" fmla="*/ 28783 w 47897"/>
              <a:gd name="connsiteY1" fmla="*/ 215904 h 262342"/>
              <a:gd name="connsiteX2" fmla="*/ 47833 w 47897"/>
              <a:gd name="connsiteY2" fmla="*/ 257179 h 262342"/>
              <a:gd name="connsiteX3" fmla="*/ 22433 w 47897"/>
              <a:gd name="connsiteY3" fmla="*/ 136529 h 262342"/>
              <a:gd name="connsiteX4" fmla="*/ 44658 w 47897"/>
              <a:gd name="connsiteY4" fmla="*/ 209554 h 262342"/>
              <a:gd name="connsiteX5" fmla="*/ 208 w 47897"/>
              <a:gd name="connsiteY5" fmla="*/ 4 h 262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897" h="262342">
                <a:moveTo>
                  <a:pt x="208" y="4"/>
                </a:moveTo>
                <a:cubicBezTo>
                  <a:pt x="-2438" y="1062"/>
                  <a:pt x="20846" y="173042"/>
                  <a:pt x="28783" y="215904"/>
                </a:cubicBezTo>
                <a:cubicBezTo>
                  <a:pt x="36720" y="258766"/>
                  <a:pt x="48891" y="270408"/>
                  <a:pt x="47833" y="257179"/>
                </a:cubicBezTo>
                <a:cubicBezTo>
                  <a:pt x="46775" y="243950"/>
                  <a:pt x="22962" y="144467"/>
                  <a:pt x="22433" y="136529"/>
                </a:cubicBezTo>
                <a:cubicBezTo>
                  <a:pt x="21904" y="128592"/>
                  <a:pt x="48362" y="227546"/>
                  <a:pt x="44658" y="209554"/>
                </a:cubicBezTo>
                <a:cubicBezTo>
                  <a:pt x="40954" y="191562"/>
                  <a:pt x="2854" y="-1054"/>
                  <a:pt x="208" y="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2" name="フリーフォーム 1051">
            <a:extLst>
              <a:ext uri="{FF2B5EF4-FFF2-40B4-BE49-F238E27FC236}">
                <a16:creationId xmlns:a16="http://schemas.microsoft.com/office/drawing/2014/main" id="{4CEB89A2-02FD-0C91-844D-A6AF49170438}"/>
              </a:ext>
            </a:extLst>
          </p:cNvPr>
          <p:cNvSpPr/>
          <p:nvPr/>
        </p:nvSpPr>
        <p:spPr>
          <a:xfrm>
            <a:off x="4800550" y="4524365"/>
            <a:ext cx="193725" cy="260385"/>
          </a:xfrm>
          <a:custGeom>
            <a:avLst/>
            <a:gdLst>
              <a:gd name="connsiteX0" fmla="*/ 50 w 193725"/>
              <a:gd name="connsiteY0" fmla="*/ 10 h 260385"/>
              <a:gd name="connsiteX1" fmla="*/ 117525 w 193725"/>
              <a:gd name="connsiteY1" fmla="*/ 82560 h 260385"/>
              <a:gd name="connsiteX2" fmla="*/ 111175 w 193725"/>
              <a:gd name="connsiteY2" fmla="*/ 73035 h 260385"/>
              <a:gd name="connsiteX3" fmla="*/ 174675 w 193725"/>
              <a:gd name="connsiteY3" fmla="*/ 82560 h 260385"/>
              <a:gd name="connsiteX4" fmla="*/ 177850 w 193725"/>
              <a:gd name="connsiteY4" fmla="*/ 130185 h 260385"/>
              <a:gd name="connsiteX5" fmla="*/ 193725 w 193725"/>
              <a:gd name="connsiteY5" fmla="*/ 111135 h 260385"/>
              <a:gd name="connsiteX6" fmla="*/ 177850 w 193725"/>
              <a:gd name="connsiteY6" fmla="*/ 260360 h 260385"/>
              <a:gd name="connsiteX7" fmla="*/ 184200 w 193725"/>
              <a:gd name="connsiteY7" fmla="*/ 98435 h 260385"/>
              <a:gd name="connsiteX8" fmla="*/ 73075 w 193725"/>
              <a:gd name="connsiteY8" fmla="*/ 9535 h 260385"/>
              <a:gd name="connsiteX9" fmla="*/ 133400 w 193725"/>
              <a:gd name="connsiteY9" fmla="*/ 76210 h 260385"/>
              <a:gd name="connsiteX10" fmla="*/ 50 w 193725"/>
              <a:gd name="connsiteY10" fmla="*/ 10 h 260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93725" h="260385">
                <a:moveTo>
                  <a:pt x="50" y="10"/>
                </a:moveTo>
                <a:cubicBezTo>
                  <a:pt x="-2596" y="1068"/>
                  <a:pt x="99004" y="70389"/>
                  <a:pt x="117525" y="82560"/>
                </a:cubicBezTo>
                <a:cubicBezTo>
                  <a:pt x="136046" y="94731"/>
                  <a:pt x="101650" y="73035"/>
                  <a:pt x="111175" y="73035"/>
                </a:cubicBezTo>
                <a:cubicBezTo>
                  <a:pt x="120700" y="73035"/>
                  <a:pt x="163563" y="73035"/>
                  <a:pt x="174675" y="82560"/>
                </a:cubicBezTo>
                <a:cubicBezTo>
                  <a:pt x="185788" y="92085"/>
                  <a:pt x="177850" y="130185"/>
                  <a:pt x="177850" y="130185"/>
                </a:cubicBezTo>
                <a:cubicBezTo>
                  <a:pt x="181025" y="134947"/>
                  <a:pt x="193725" y="89439"/>
                  <a:pt x="193725" y="111135"/>
                </a:cubicBezTo>
                <a:cubicBezTo>
                  <a:pt x="193725" y="132831"/>
                  <a:pt x="179438" y="262477"/>
                  <a:pt x="177850" y="260360"/>
                </a:cubicBezTo>
                <a:cubicBezTo>
                  <a:pt x="176262" y="258243"/>
                  <a:pt x="201662" y="140239"/>
                  <a:pt x="184200" y="98435"/>
                </a:cubicBezTo>
                <a:cubicBezTo>
                  <a:pt x="166738" y="56631"/>
                  <a:pt x="81542" y="13239"/>
                  <a:pt x="73075" y="9535"/>
                </a:cubicBezTo>
                <a:cubicBezTo>
                  <a:pt x="64608" y="5831"/>
                  <a:pt x="144513" y="73035"/>
                  <a:pt x="133400" y="76210"/>
                </a:cubicBezTo>
                <a:cubicBezTo>
                  <a:pt x="122287" y="79385"/>
                  <a:pt x="2696" y="-1048"/>
                  <a:pt x="50" y="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3" name="フリーフォーム 1052">
            <a:extLst>
              <a:ext uri="{FF2B5EF4-FFF2-40B4-BE49-F238E27FC236}">
                <a16:creationId xmlns:a16="http://schemas.microsoft.com/office/drawing/2014/main" id="{4D61DA1E-0580-0F88-18EC-94642CA45949}"/>
              </a:ext>
            </a:extLst>
          </p:cNvPr>
          <p:cNvSpPr/>
          <p:nvPr/>
        </p:nvSpPr>
        <p:spPr>
          <a:xfrm>
            <a:off x="4568825" y="4279715"/>
            <a:ext cx="85791" cy="298636"/>
          </a:xfrm>
          <a:custGeom>
            <a:avLst/>
            <a:gdLst>
              <a:gd name="connsiteX0" fmla="*/ 22225 w 85791"/>
              <a:gd name="connsiteY0" fmla="*/ 185 h 298636"/>
              <a:gd name="connsiteX1" fmla="*/ 9525 w 85791"/>
              <a:gd name="connsiteY1" fmla="*/ 177985 h 298636"/>
              <a:gd name="connsiteX2" fmla="*/ 9525 w 85791"/>
              <a:gd name="connsiteY2" fmla="*/ 155760 h 298636"/>
              <a:gd name="connsiteX3" fmla="*/ 44450 w 85791"/>
              <a:gd name="connsiteY3" fmla="*/ 289110 h 298636"/>
              <a:gd name="connsiteX4" fmla="*/ 31750 w 85791"/>
              <a:gd name="connsiteY4" fmla="*/ 190685 h 298636"/>
              <a:gd name="connsiteX5" fmla="*/ 85725 w 85791"/>
              <a:gd name="connsiteY5" fmla="*/ 298635 h 298636"/>
              <a:gd name="connsiteX6" fmla="*/ 19050 w 85791"/>
              <a:gd name="connsiteY6" fmla="*/ 187510 h 298636"/>
              <a:gd name="connsiteX7" fmla="*/ 0 w 85791"/>
              <a:gd name="connsiteY7" fmla="*/ 216085 h 298636"/>
              <a:gd name="connsiteX8" fmla="*/ 22225 w 85791"/>
              <a:gd name="connsiteY8" fmla="*/ 185 h 298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791" h="298636">
                <a:moveTo>
                  <a:pt x="22225" y="185"/>
                </a:moveTo>
                <a:cubicBezTo>
                  <a:pt x="23813" y="-6165"/>
                  <a:pt x="11642" y="152056"/>
                  <a:pt x="9525" y="177985"/>
                </a:cubicBezTo>
                <a:cubicBezTo>
                  <a:pt x="7408" y="203914"/>
                  <a:pt x="3704" y="137239"/>
                  <a:pt x="9525" y="155760"/>
                </a:cubicBezTo>
                <a:cubicBezTo>
                  <a:pt x="15346" y="174281"/>
                  <a:pt x="40746" y="283289"/>
                  <a:pt x="44450" y="289110"/>
                </a:cubicBezTo>
                <a:cubicBezTo>
                  <a:pt x="48154" y="294931"/>
                  <a:pt x="24871" y="189098"/>
                  <a:pt x="31750" y="190685"/>
                </a:cubicBezTo>
                <a:cubicBezTo>
                  <a:pt x="38629" y="192272"/>
                  <a:pt x="87842" y="299164"/>
                  <a:pt x="85725" y="298635"/>
                </a:cubicBezTo>
                <a:cubicBezTo>
                  <a:pt x="83608" y="298106"/>
                  <a:pt x="33338" y="201268"/>
                  <a:pt x="19050" y="187510"/>
                </a:cubicBezTo>
                <a:cubicBezTo>
                  <a:pt x="4762" y="173752"/>
                  <a:pt x="0" y="250481"/>
                  <a:pt x="0" y="216085"/>
                </a:cubicBezTo>
                <a:cubicBezTo>
                  <a:pt x="0" y="181689"/>
                  <a:pt x="20637" y="6535"/>
                  <a:pt x="22225" y="18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4" name="フリーフォーム 1053">
            <a:extLst>
              <a:ext uri="{FF2B5EF4-FFF2-40B4-BE49-F238E27FC236}">
                <a16:creationId xmlns:a16="http://schemas.microsoft.com/office/drawing/2014/main" id="{9015715F-B892-3FAF-9549-99FD4CE4E276}"/>
              </a:ext>
            </a:extLst>
          </p:cNvPr>
          <p:cNvSpPr/>
          <p:nvPr/>
        </p:nvSpPr>
        <p:spPr>
          <a:xfrm>
            <a:off x="4193912" y="3590716"/>
            <a:ext cx="418049" cy="200288"/>
          </a:xfrm>
          <a:custGeom>
            <a:avLst/>
            <a:gdLst>
              <a:gd name="connsiteX0" fmla="*/ 263 w 418049"/>
              <a:gd name="connsiteY0" fmla="*/ 25609 h 200288"/>
              <a:gd name="connsiteX1" fmla="*/ 317763 w 418049"/>
              <a:gd name="connsiteY1" fmla="*/ 31959 h 200288"/>
              <a:gd name="connsiteX2" fmla="*/ 273313 w 418049"/>
              <a:gd name="connsiteY2" fmla="*/ 6559 h 200288"/>
              <a:gd name="connsiteX3" fmla="*/ 384438 w 418049"/>
              <a:gd name="connsiteY3" fmla="*/ 92284 h 200288"/>
              <a:gd name="connsiteX4" fmla="*/ 327288 w 418049"/>
              <a:gd name="connsiteY4" fmla="*/ 136734 h 200288"/>
              <a:gd name="connsiteX5" fmla="*/ 413013 w 418049"/>
              <a:gd name="connsiteY5" fmla="*/ 111334 h 200288"/>
              <a:gd name="connsiteX6" fmla="*/ 149488 w 418049"/>
              <a:gd name="connsiteY6" fmla="*/ 200234 h 200288"/>
              <a:gd name="connsiteX7" fmla="*/ 355863 w 418049"/>
              <a:gd name="connsiteY7" fmla="*/ 124034 h 200288"/>
              <a:gd name="connsiteX8" fmla="*/ 365388 w 418049"/>
              <a:gd name="connsiteY8" fmla="*/ 92284 h 200288"/>
              <a:gd name="connsiteX9" fmla="*/ 286013 w 418049"/>
              <a:gd name="connsiteY9" fmla="*/ 19259 h 200288"/>
              <a:gd name="connsiteX10" fmla="*/ 355863 w 418049"/>
              <a:gd name="connsiteY10" fmla="*/ 57359 h 200288"/>
              <a:gd name="connsiteX11" fmla="*/ 133613 w 418049"/>
              <a:gd name="connsiteY11" fmla="*/ 209 h 200288"/>
              <a:gd name="connsiteX12" fmla="*/ 260613 w 418049"/>
              <a:gd name="connsiteY12" fmla="*/ 38309 h 200288"/>
              <a:gd name="connsiteX13" fmla="*/ 263 w 418049"/>
              <a:gd name="connsiteY13" fmla="*/ 25609 h 200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8049" h="200288">
                <a:moveTo>
                  <a:pt x="263" y="25609"/>
                </a:moveTo>
                <a:cubicBezTo>
                  <a:pt x="9788" y="24551"/>
                  <a:pt x="272255" y="35134"/>
                  <a:pt x="317763" y="31959"/>
                </a:cubicBezTo>
                <a:cubicBezTo>
                  <a:pt x="363271" y="28784"/>
                  <a:pt x="262201" y="-3495"/>
                  <a:pt x="273313" y="6559"/>
                </a:cubicBezTo>
                <a:cubicBezTo>
                  <a:pt x="284425" y="16613"/>
                  <a:pt x="375442" y="70588"/>
                  <a:pt x="384438" y="92284"/>
                </a:cubicBezTo>
                <a:cubicBezTo>
                  <a:pt x="393434" y="113980"/>
                  <a:pt x="322526" y="133559"/>
                  <a:pt x="327288" y="136734"/>
                </a:cubicBezTo>
                <a:cubicBezTo>
                  <a:pt x="332050" y="139909"/>
                  <a:pt x="442646" y="100751"/>
                  <a:pt x="413013" y="111334"/>
                </a:cubicBezTo>
                <a:cubicBezTo>
                  <a:pt x="383380" y="121917"/>
                  <a:pt x="159013" y="198117"/>
                  <a:pt x="149488" y="200234"/>
                </a:cubicBezTo>
                <a:cubicBezTo>
                  <a:pt x="139963" y="202351"/>
                  <a:pt x="319880" y="142026"/>
                  <a:pt x="355863" y="124034"/>
                </a:cubicBezTo>
                <a:cubicBezTo>
                  <a:pt x="391846" y="106042"/>
                  <a:pt x="377030" y="109746"/>
                  <a:pt x="365388" y="92284"/>
                </a:cubicBezTo>
                <a:cubicBezTo>
                  <a:pt x="353746" y="74822"/>
                  <a:pt x="287601" y="25080"/>
                  <a:pt x="286013" y="19259"/>
                </a:cubicBezTo>
                <a:cubicBezTo>
                  <a:pt x="284426" y="13438"/>
                  <a:pt x="381263" y="60534"/>
                  <a:pt x="355863" y="57359"/>
                </a:cubicBezTo>
                <a:cubicBezTo>
                  <a:pt x="330463" y="54184"/>
                  <a:pt x="149488" y="3384"/>
                  <a:pt x="133613" y="209"/>
                </a:cubicBezTo>
                <a:cubicBezTo>
                  <a:pt x="117738" y="-2966"/>
                  <a:pt x="279134" y="30901"/>
                  <a:pt x="260613" y="38309"/>
                </a:cubicBezTo>
                <a:cubicBezTo>
                  <a:pt x="242092" y="45717"/>
                  <a:pt x="-9262" y="26667"/>
                  <a:pt x="263" y="256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5" name="フリーフォーム 1054">
            <a:extLst>
              <a:ext uri="{FF2B5EF4-FFF2-40B4-BE49-F238E27FC236}">
                <a16:creationId xmlns:a16="http://schemas.microsoft.com/office/drawing/2014/main" id="{E260DA06-0EEC-D930-EC83-6D2AC41439AB}"/>
              </a:ext>
            </a:extLst>
          </p:cNvPr>
          <p:cNvSpPr/>
          <p:nvPr/>
        </p:nvSpPr>
        <p:spPr>
          <a:xfrm>
            <a:off x="5280021" y="3549510"/>
            <a:ext cx="409849" cy="127348"/>
          </a:xfrm>
          <a:custGeom>
            <a:avLst/>
            <a:gdLst>
              <a:gd name="connsiteX0" fmla="*/ 317504 w 409849"/>
              <a:gd name="connsiteY0" fmla="*/ 140 h 127348"/>
              <a:gd name="connsiteX1" fmla="*/ 244479 w 409849"/>
              <a:gd name="connsiteY1" fmla="*/ 66815 h 127348"/>
              <a:gd name="connsiteX2" fmla="*/ 4 w 409849"/>
              <a:gd name="connsiteY2" fmla="*/ 111265 h 127348"/>
              <a:gd name="connsiteX3" fmla="*/ 250829 w 409849"/>
              <a:gd name="connsiteY3" fmla="*/ 85865 h 127348"/>
              <a:gd name="connsiteX4" fmla="*/ 133354 w 409849"/>
              <a:gd name="connsiteY4" fmla="*/ 127140 h 127348"/>
              <a:gd name="connsiteX5" fmla="*/ 295279 w 409849"/>
              <a:gd name="connsiteY5" fmla="*/ 101740 h 127348"/>
              <a:gd name="connsiteX6" fmla="*/ 409579 w 409849"/>
              <a:gd name="connsiteY6" fmla="*/ 98565 h 127348"/>
              <a:gd name="connsiteX7" fmla="*/ 263529 w 409849"/>
              <a:gd name="connsiteY7" fmla="*/ 95390 h 127348"/>
              <a:gd name="connsiteX8" fmla="*/ 146054 w 409849"/>
              <a:gd name="connsiteY8" fmla="*/ 85865 h 127348"/>
              <a:gd name="connsiteX9" fmla="*/ 260354 w 409849"/>
              <a:gd name="connsiteY9" fmla="*/ 85865 h 127348"/>
              <a:gd name="connsiteX10" fmla="*/ 317504 w 409849"/>
              <a:gd name="connsiteY10" fmla="*/ 140 h 12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9849" h="127348">
                <a:moveTo>
                  <a:pt x="317504" y="140"/>
                </a:moveTo>
                <a:cubicBezTo>
                  <a:pt x="314858" y="-3035"/>
                  <a:pt x="297395" y="48294"/>
                  <a:pt x="244479" y="66815"/>
                </a:cubicBezTo>
                <a:cubicBezTo>
                  <a:pt x="191563" y="85336"/>
                  <a:pt x="-1054" y="108090"/>
                  <a:pt x="4" y="111265"/>
                </a:cubicBezTo>
                <a:cubicBezTo>
                  <a:pt x="1062" y="114440"/>
                  <a:pt x="228604" y="83219"/>
                  <a:pt x="250829" y="85865"/>
                </a:cubicBezTo>
                <a:cubicBezTo>
                  <a:pt x="273054" y="88511"/>
                  <a:pt x="125946" y="124494"/>
                  <a:pt x="133354" y="127140"/>
                </a:cubicBezTo>
                <a:cubicBezTo>
                  <a:pt x="140762" y="129786"/>
                  <a:pt x="249241" y="106503"/>
                  <a:pt x="295279" y="101740"/>
                </a:cubicBezTo>
                <a:cubicBezTo>
                  <a:pt x="341317" y="96978"/>
                  <a:pt x="414870" y="99623"/>
                  <a:pt x="409579" y="98565"/>
                </a:cubicBezTo>
                <a:cubicBezTo>
                  <a:pt x="404288" y="97507"/>
                  <a:pt x="307450" y="97507"/>
                  <a:pt x="263529" y="95390"/>
                </a:cubicBezTo>
                <a:cubicBezTo>
                  <a:pt x="219608" y="93273"/>
                  <a:pt x="146583" y="87452"/>
                  <a:pt x="146054" y="85865"/>
                </a:cubicBezTo>
                <a:cubicBezTo>
                  <a:pt x="145525" y="84278"/>
                  <a:pt x="231779" y="95919"/>
                  <a:pt x="260354" y="85865"/>
                </a:cubicBezTo>
                <a:cubicBezTo>
                  <a:pt x="288929" y="75811"/>
                  <a:pt x="320150" y="3315"/>
                  <a:pt x="317504" y="1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6" name="フリーフォーム 1055">
            <a:extLst>
              <a:ext uri="{FF2B5EF4-FFF2-40B4-BE49-F238E27FC236}">
                <a16:creationId xmlns:a16="http://schemas.microsoft.com/office/drawing/2014/main" id="{2B473082-73BA-2BF2-5A3D-5D829000F6F6}"/>
              </a:ext>
            </a:extLst>
          </p:cNvPr>
          <p:cNvSpPr/>
          <p:nvPr/>
        </p:nvSpPr>
        <p:spPr>
          <a:xfrm>
            <a:off x="5035550" y="4657647"/>
            <a:ext cx="38515" cy="266840"/>
          </a:xfrm>
          <a:custGeom>
            <a:avLst/>
            <a:gdLst>
              <a:gd name="connsiteX0" fmla="*/ 31750 w 38515"/>
              <a:gd name="connsiteY0" fmla="*/ 78 h 266840"/>
              <a:gd name="connsiteX1" fmla="*/ 28575 w 38515"/>
              <a:gd name="connsiteY1" fmla="*/ 209628 h 266840"/>
              <a:gd name="connsiteX2" fmla="*/ 34925 w 38515"/>
              <a:gd name="connsiteY2" fmla="*/ 177878 h 266840"/>
              <a:gd name="connsiteX3" fmla="*/ 0 w 38515"/>
              <a:gd name="connsiteY3" fmla="*/ 266778 h 266840"/>
              <a:gd name="connsiteX4" fmla="*/ 34925 w 38515"/>
              <a:gd name="connsiteY4" fmla="*/ 162003 h 266840"/>
              <a:gd name="connsiteX5" fmla="*/ 38100 w 38515"/>
              <a:gd name="connsiteY5" fmla="*/ 184228 h 266840"/>
              <a:gd name="connsiteX6" fmla="*/ 31750 w 38515"/>
              <a:gd name="connsiteY6" fmla="*/ 78 h 266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515" h="266840">
                <a:moveTo>
                  <a:pt x="31750" y="78"/>
                </a:moveTo>
                <a:cubicBezTo>
                  <a:pt x="30163" y="4311"/>
                  <a:pt x="28046" y="179995"/>
                  <a:pt x="28575" y="209628"/>
                </a:cubicBezTo>
                <a:cubicBezTo>
                  <a:pt x="29104" y="239261"/>
                  <a:pt x="39688" y="168353"/>
                  <a:pt x="34925" y="177878"/>
                </a:cubicBezTo>
                <a:cubicBezTo>
                  <a:pt x="30162" y="187403"/>
                  <a:pt x="0" y="269424"/>
                  <a:pt x="0" y="266778"/>
                </a:cubicBezTo>
                <a:cubicBezTo>
                  <a:pt x="0" y="264132"/>
                  <a:pt x="28575" y="175761"/>
                  <a:pt x="34925" y="162003"/>
                </a:cubicBezTo>
                <a:cubicBezTo>
                  <a:pt x="41275" y="148245"/>
                  <a:pt x="37042" y="205395"/>
                  <a:pt x="38100" y="184228"/>
                </a:cubicBezTo>
                <a:cubicBezTo>
                  <a:pt x="39158" y="163061"/>
                  <a:pt x="33337" y="-4155"/>
                  <a:pt x="31750" y="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7" name="フリーフォーム 1056">
            <a:extLst>
              <a:ext uri="{FF2B5EF4-FFF2-40B4-BE49-F238E27FC236}">
                <a16:creationId xmlns:a16="http://schemas.microsoft.com/office/drawing/2014/main" id="{FE48DA99-5FE5-CE21-0B9B-D1688423BCAA}"/>
              </a:ext>
            </a:extLst>
          </p:cNvPr>
          <p:cNvSpPr/>
          <p:nvPr/>
        </p:nvSpPr>
        <p:spPr>
          <a:xfrm>
            <a:off x="4349658" y="4921250"/>
            <a:ext cx="511430" cy="121329"/>
          </a:xfrm>
          <a:custGeom>
            <a:avLst/>
            <a:gdLst>
              <a:gd name="connsiteX0" fmla="*/ 511267 w 511430"/>
              <a:gd name="connsiteY0" fmla="*/ 0 h 121329"/>
              <a:gd name="connsiteX1" fmla="*/ 308067 w 511430"/>
              <a:gd name="connsiteY1" fmla="*/ 76200 h 121329"/>
              <a:gd name="connsiteX2" fmla="*/ 339817 w 511430"/>
              <a:gd name="connsiteY2" fmla="*/ 82550 h 121329"/>
              <a:gd name="connsiteX3" fmla="*/ 196942 w 511430"/>
              <a:gd name="connsiteY3" fmla="*/ 120650 h 121329"/>
              <a:gd name="connsiteX4" fmla="*/ 257267 w 511430"/>
              <a:gd name="connsiteY4" fmla="*/ 107950 h 121329"/>
              <a:gd name="connsiteX5" fmla="*/ 92 w 511430"/>
              <a:gd name="connsiteY5" fmla="*/ 120650 h 121329"/>
              <a:gd name="connsiteX6" fmla="*/ 228692 w 511430"/>
              <a:gd name="connsiteY6" fmla="*/ 104775 h 121329"/>
              <a:gd name="connsiteX7" fmla="*/ 320767 w 511430"/>
              <a:gd name="connsiteY7" fmla="*/ 50800 h 121329"/>
              <a:gd name="connsiteX8" fmla="*/ 269967 w 511430"/>
              <a:gd name="connsiteY8" fmla="*/ 76200 h 121329"/>
              <a:gd name="connsiteX9" fmla="*/ 511267 w 511430"/>
              <a:gd name="connsiteY9" fmla="*/ 0 h 121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1430" h="121329">
                <a:moveTo>
                  <a:pt x="511267" y="0"/>
                </a:moveTo>
                <a:cubicBezTo>
                  <a:pt x="517617" y="0"/>
                  <a:pt x="336642" y="62442"/>
                  <a:pt x="308067" y="76200"/>
                </a:cubicBezTo>
                <a:cubicBezTo>
                  <a:pt x="279492" y="89958"/>
                  <a:pt x="358338" y="75142"/>
                  <a:pt x="339817" y="82550"/>
                </a:cubicBezTo>
                <a:cubicBezTo>
                  <a:pt x="321296" y="89958"/>
                  <a:pt x="210700" y="116417"/>
                  <a:pt x="196942" y="120650"/>
                </a:cubicBezTo>
                <a:cubicBezTo>
                  <a:pt x="183184" y="124883"/>
                  <a:pt x="290075" y="107950"/>
                  <a:pt x="257267" y="107950"/>
                </a:cubicBezTo>
                <a:cubicBezTo>
                  <a:pt x="224459" y="107950"/>
                  <a:pt x="4854" y="121179"/>
                  <a:pt x="92" y="120650"/>
                </a:cubicBezTo>
                <a:cubicBezTo>
                  <a:pt x="-4671" y="120121"/>
                  <a:pt x="175246" y="116417"/>
                  <a:pt x="228692" y="104775"/>
                </a:cubicBezTo>
                <a:cubicBezTo>
                  <a:pt x="282138" y="93133"/>
                  <a:pt x="313888" y="55562"/>
                  <a:pt x="320767" y="50800"/>
                </a:cubicBezTo>
                <a:cubicBezTo>
                  <a:pt x="327646" y="46038"/>
                  <a:pt x="245096" y="83079"/>
                  <a:pt x="269967" y="76200"/>
                </a:cubicBezTo>
                <a:cubicBezTo>
                  <a:pt x="294838" y="69321"/>
                  <a:pt x="504917" y="0"/>
                  <a:pt x="511267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8" name="フリーフォーム 1057">
            <a:extLst>
              <a:ext uri="{FF2B5EF4-FFF2-40B4-BE49-F238E27FC236}">
                <a16:creationId xmlns:a16="http://schemas.microsoft.com/office/drawing/2014/main" id="{13259CA6-697A-E853-B3E1-8EBB8F549638}"/>
              </a:ext>
            </a:extLst>
          </p:cNvPr>
          <p:cNvSpPr/>
          <p:nvPr/>
        </p:nvSpPr>
        <p:spPr>
          <a:xfrm>
            <a:off x="4371967" y="5000335"/>
            <a:ext cx="249066" cy="33701"/>
          </a:xfrm>
          <a:custGeom>
            <a:avLst/>
            <a:gdLst>
              <a:gd name="connsiteX0" fmla="*/ 8 w 249066"/>
              <a:gd name="connsiteY0" fmla="*/ 32040 h 33701"/>
              <a:gd name="connsiteX1" fmla="*/ 244483 w 249066"/>
              <a:gd name="connsiteY1" fmla="*/ 28865 h 33701"/>
              <a:gd name="connsiteX2" fmla="*/ 165108 w 249066"/>
              <a:gd name="connsiteY2" fmla="*/ 25690 h 33701"/>
              <a:gd name="connsiteX3" fmla="*/ 234958 w 249066"/>
              <a:gd name="connsiteY3" fmla="*/ 290 h 33701"/>
              <a:gd name="connsiteX4" fmla="*/ 8 w 249066"/>
              <a:gd name="connsiteY4" fmla="*/ 32040 h 33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066" h="33701">
                <a:moveTo>
                  <a:pt x="8" y="32040"/>
                </a:moveTo>
                <a:cubicBezTo>
                  <a:pt x="1595" y="36802"/>
                  <a:pt x="216966" y="29923"/>
                  <a:pt x="244483" y="28865"/>
                </a:cubicBezTo>
                <a:cubicBezTo>
                  <a:pt x="272000" y="27807"/>
                  <a:pt x="166695" y="30452"/>
                  <a:pt x="165108" y="25690"/>
                </a:cubicBezTo>
                <a:cubicBezTo>
                  <a:pt x="163521" y="20928"/>
                  <a:pt x="259300" y="-2885"/>
                  <a:pt x="234958" y="290"/>
                </a:cubicBezTo>
                <a:cubicBezTo>
                  <a:pt x="210616" y="3465"/>
                  <a:pt x="-1579" y="27278"/>
                  <a:pt x="8" y="320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59" name="フリーフォーム 1058">
            <a:extLst>
              <a:ext uri="{FF2B5EF4-FFF2-40B4-BE49-F238E27FC236}">
                <a16:creationId xmlns:a16="http://schemas.microsoft.com/office/drawing/2014/main" id="{4054353D-D64A-A9C0-D97A-6775914FC58D}"/>
              </a:ext>
            </a:extLst>
          </p:cNvPr>
          <p:cNvSpPr/>
          <p:nvPr/>
        </p:nvSpPr>
        <p:spPr>
          <a:xfrm>
            <a:off x="4851165" y="4933923"/>
            <a:ext cx="143449" cy="73088"/>
          </a:xfrm>
          <a:custGeom>
            <a:avLst/>
            <a:gdLst>
              <a:gd name="connsiteX0" fmla="*/ 235 w 143449"/>
              <a:gd name="connsiteY0" fmla="*/ 27 h 73088"/>
              <a:gd name="connsiteX1" fmla="*/ 111360 w 143449"/>
              <a:gd name="connsiteY1" fmla="*/ 47652 h 73088"/>
              <a:gd name="connsiteX2" fmla="*/ 54210 w 143449"/>
              <a:gd name="connsiteY2" fmla="*/ 47652 h 73088"/>
              <a:gd name="connsiteX3" fmla="*/ 143110 w 143449"/>
              <a:gd name="connsiteY3" fmla="*/ 73052 h 73088"/>
              <a:gd name="connsiteX4" fmla="*/ 82785 w 143449"/>
              <a:gd name="connsiteY4" fmla="*/ 41302 h 73088"/>
              <a:gd name="connsiteX5" fmla="*/ 235 w 143449"/>
              <a:gd name="connsiteY5" fmla="*/ 27 h 73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3449" h="73088">
                <a:moveTo>
                  <a:pt x="235" y="27"/>
                </a:moveTo>
                <a:cubicBezTo>
                  <a:pt x="4997" y="1085"/>
                  <a:pt x="102364" y="39715"/>
                  <a:pt x="111360" y="47652"/>
                </a:cubicBezTo>
                <a:cubicBezTo>
                  <a:pt x="120356" y="55590"/>
                  <a:pt x="48918" y="43419"/>
                  <a:pt x="54210" y="47652"/>
                </a:cubicBezTo>
                <a:cubicBezTo>
                  <a:pt x="59502" y="51885"/>
                  <a:pt x="138348" y="74110"/>
                  <a:pt x="143110" y="73052"/>
                </a:cubicBezTo>
                <a:cubicBezTo>
                  <a:pt x="147872" y="71994"/>
                  <a:pt x="101306" y="54002"/>
                  <a:pt x="82785" y="41302"/>
                </a:cubicBezTo>
                <a:cubicBezTo>
                  <a:pt x="64264" y="28602"/>
                  <a:pt x="-4527" y="-1031"/>
                  <a:pt x="235" y="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0" name="フリーフォーム 1059">
            <a:extLst>
              <a:ext uri="{FF2B5EF4-FFF2-40B4-BE49-F238E27FC236}">
                <a16:creationId xmlns:a16="http://schemas.microsoft.com/office/drawing/2014/main" id="{8BD0C322-99AD-8BE1-8AC9-232DBFE30179}"/>
              </a:ext>
            </a:extLst>
          </p:cNvPr>
          <p:cNvSpPr/>
          <p:nvPr/>
        </p:nvSpPr>
        <p:spPr>
          <a:xfrm>
            <a:off x="4902200" y="4914796"/>
            <a:ext cx="339081" cy="104922"/>
          </a:xfrm>
          <a:custGeom>
            <a:avLst/>
            <a:gdLst>
              <a:gd name="connsiteX0" fmla="*/ 0 w 339081"/>
              <a:gd name="connsiteY0" fmla="*/ 89004 h 104922"/>
              <a:gd name="connsiteX1" fmla="*/ 165100 w 339081"/>
              <a:gd name="connsiteY1" fmla="*/ 44554 h 104922"/>
              <a:gd name="connsiteX2" fmla="*/ 168275 w 339081"/>
              <a:gd name="connsiteY2" fmla="*/ 104 h 104922"/>
              <a:gd name="connsiteX3" fmla="*/ 254000 w 339081"/>
              <a:gd name="connsiteY3" fmla="*/ 31854 h 104922"/>
              <a:gd name="connsiteX4" fmla="*/ 219075 w 339081"/>
              <a:gd name="connsiteY4" fmla="*/ 19154 h 104922"/>
              <a:gd name="connsiteX5" fmla="*/ 336550 w 339081"/>
              <a:gd name="connsiteY5" fmla="*/ 69954 h 104922"/>
              <a:gd name="connsiteX6" fmla="*/ 288925 w 339081"/>
              <a:gd name="connsiteY6" fmla="*/ 44554 h 104922"/>
              <a:gd name="connsiteX7" fmla="*/ 165100 w 339081"/>
              <a:gd name="connsiteY7" fmla="*/ 69954 h 104922"/>
              <a:gd name="connsiteX8" fmla="*/ 225425 w 339081"/>
              <a:gd name="connsiteY8" fmla="*/ 47729 h 104922"/>
              <a:gd name="connsiteX9" fmla="*/ 209550 w 339081"/>
              <a:gd name="connsiteY9" fmla="*/ 22329 h 104922"/>
              <a:gd name="connsiteX10" fmla="*/ 165100 w 339081"/>
              <a:gd name="connsiteY10" fmla="*/ 50904 h 104922"/>
              <a:gd name="connsiteX11" fmla="*/ 63500 w 339081"/>
              <a:gd name="connsiteY11" fmla="*/ 104879 h 104922"/>
              <a:gd name="connsiteX12" fmla="*/ 165100 w 339081"/>
              <a:gd name="connsiteY12" fmla="*/ 41379 h 104922"/>
              <a:gd name="connsiteX13" fmla="*/ 0 w 339081"/>
              <a:gd name="connsiteY13" fmla="*/ 89004 h 10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39081" h="104922">
                <a:moveTo>
                  <a:pt x="0" y="89004"/>
                </a:moveTo>
                <a:cubicBezTo>
                  <a:pt x="0" y="89533"/>
                  <a:pt x="137054" y="59371"/>
                  <a:pt x="165100" y="44554"/>
                </a:cubicBezTo>
                <a:cubicBezTo>
                  <a:pt x="193146" y="29737"/>
                  <a:pt x="153458" y="2221"/>
                  <a:pt x="168275" y="104"/>
                </a:cubicBezTo>
                <a:cubicBezTo>
                  <a:pt x="183092" y="-2013"/>
                  <a:pt x="245533" y="28679"/>
                  <a:pt x="254000" y="31854"/>
                </a:cubicBezTo>
                <a:cubicBezTo>
                  <a:pt x="262467" y="35029"/>
                  <a:pt x="205317" y="12804"/>
                  <a:pt x="219075" y="19154"/>
                </a:cubicBezTo>
                <a:cubicBezTo>
                  <a:pt x="232833" y="25504"/>
                  <a:pt x="324908" y="65721"/>
                  <a:pt x="336550" y="69954"/>
                </a:cubicBezTo>
                <a:cubicBezTo>
                  <a:pt x="348192" y="74187"/>
                  <a:pt x="317500" y="44554"/>
                  <a:pt x="288925" y="44554"/>
                </a:cubicBezTo>
                <a:cubicBezTo>
                  <a:pt x="260350" y="44554"/>
                  <a:pt x="175683" y="69425"/>
                  <a:pt x="165100" y="69954"/>
                </a:cubicBezTo>
                <a:cubicBezTo>
                  <a:pt x="154517" y="70483"/>
                  <a:pt x="218017" y="55666"/>
                  <a:pt x="225425" y="47729"/>
                </a:cubicBezTo>
                <a:cubicBezTo>
                  <a:pt x="232833" y="39791"/>
                  <a:pt x="219604" y="21800"/>
                  <a:pt x="209550" y="22329"/>
                </a:cubicBezTo>
                <a:cubicBezTo>
                  <a:pt x="199496" y="22858"/>
                  <a:pt x="189442" y="37146"/>
                  <a:pt x="165100" y="50904"/>
                </a:cubicBezTo>
                <a:cubicBezTo>
                  <a:pt x="140758" y="64662"/>
                  <a:pt x="63500" y="106466"/>
                  <a:pt x="63500" y="104879"/>
                </a:cubicBezTo>
                <a:cubicBezTo>
                  <a:pt x="63500" y="103292"/>
                  <a:pt x="172508" y="46141"/>
                  <a:pt x="165100" y="41379"/>
                </a:cubicBezTo>
                <a:cubicBezTo>
                  <a:pt x="157692" y="36616"/>
                  <a:pt x="0" y="88475"/>
                  <a:pt x="0" y="890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1" name="フリーフォーム 1060">
            <a:extLst>
              <a:ext uri="{FF2B5EF4-FFF2-40B4-BE49-F238E27FC236}">
                <a16:creationId xmlns:a16="http://schemas.microsoft.com/office/drawing/2014/main" id="{07103A17-D640-6D2C-214F-08FA676A3782}"/>
              </a:ext>
            </a:extLst>
          </p:cNvPr>
          <p:cNvSpPr/>
          <p:nvPr/>
        </p:nvSpPr>
        <p:spPr>
          <a:xfrm>
            <a:off x="4552922" y="4933154"/>
            <a:ext cx="404829" cy="141267"/>
          </a:xfrm>
          <a:custGeom>
            <a:avLst/>
            <a:gdLst>
              <a:gd name="connsiteX0" fmla="*/ 28 w 404829"/>
              <a:gd name="connsiteY0" fmla="*/ 99221 h 141267"/>
              <a:gd name="connsiteX1" fmla="*/ 317528 w 404829"/>
              <a:gd name="connsiteY1" fmla="*/ 83346 h 141267"/>
              <a:gd name="connsiteX2" fmla="*/ 323878 w 404829"/>
              <a:gd name="connsiteY2" fmla="*/ 42071 h 141267"/>
              <a:gd name="connsiteX3" fmla="*/ 403253 w 404829"/>
              <a:gd name="connsiteY3" fmla="*/ 140496 h 141267"/>
              <a:gd name="connsiteX4" fmla="*/ 371503 w 404829"/>
              <a:gd name="connsiteY4" fmla="*/ 83346 h 141267"/>
              <a:gd name="connsiteX5" fmla="*/ 308003 w 404829"/>
              <a:gd name="connsiteY5" fmla="*/ 796 h 141267"/>
              <a:gd name="connsiteX6" fmla="*/ 320703 w 404829"/>
              <a:gd name="connsiteY6" fmla="*/ 42071 h 141267"/>
              <a:gd name="connsiteX7" fmla="*/ 228628 w 404829"/>
              <a:gd name="connsiteY7" fmla="*/ 51596 h 141267"/>
              <a:gd name="connsiteX8" fmla="*/ 336578 w 404829"/>
              <a:gd name="connsiteY8" fmla="*/ 70646 h 141267"/>
              <a:gd name="connsiteX9" fmla="*/ 28 w 404829"/>
              <a:gd name="connsiteY9" fmla="*/ 99221 h 141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4829" h="141267">
                <a:moveTo>
                  <a:pt x="28" y="99221"/>
                </a:moveTo>
                <a:cubicBezTo>
                  <a:pt x="-3147" y="101338"/>
                  <a:pt x="263553" y="92871"/>
                  <a:pt x="317528" y="83346"/>
                </a:cubicBezTo>
                <a:cubicBezTo>
                  <a:pt x="371503" y="73821"/>
                  <a:pt x="309591" y="32546"/>
                  <a:pt x="323878" y="42071"/>
                </a:cubicBezTo>
                <a:cubicBezTo>
                  <a:pt x="338165" y="51596"/>
                  <a:pt x="395315" y="133617"/>
                  <a:pt x="403253" y="140496"/>
                </a:cubicBezTo>
                <a:cubicBezTo>
                  <a:pt x="411191" y="147375"/>
                  <a:pt x="387378" y="106629"/>
                  <a:pt x="371503" y="83346"/>
                </a:cubicBezTo>
                <a:cubicBezTo>
                  <a:pt x="355628" y="60063"/>
                  <a:pt x="316470" y="7675"/>
                  <a:pt x="308003" y="796"/>
                </a:cubicBezTo>
                <a:cubicBezTo>
                  <a:pt x="299536" y="-6083"/>
                  <a:pt x="333932" y="33604"/>
                  <a:pt x="320703" y="42071"/>
                </a:cubicBezTo>
                <a:cubicBezTo>
                  <a:pt x="307474" y="50538"/>
                  <a:pt x="225982" y="46834"/>
                  <a:pt x="228628" y="51596"/>
                </a:cubicBezTo>
                <a:cubicBezTo>
                  <a:pt x="231274" y="56358"/>
                  <a:pt x="371503" y="62179"/>
                  <a:pt x="336578" y="70646"/>
                </a:cubicBezTo>
                <a:cubicBezTo>
                  <a:pt x="301653" y="79113"/>
                  <a:pt x="3203" y="97104"/>
                  <a:pt x="28" y="992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2" name="フリーフォーム 1061">
            <a:extLst>
              <a:ext uri="{FF2B5EF4-FFF2-40B4-BE49-F238E27FC236}">
                <a16:creationId xmlns:a16="http://schemas.microsoft.com/office/drawing/2014/main" id="{7701F22E-055D-15D7-4F5C-5948EACA5191}"/>
              </a:ext>
            </a:extLst>
          </p:cNvPr>
          <p:cNvSpPr/>
          <p:nvPr/>
        </p:nvSpPr>
        <p:spPr>
          <a:xfrm>
            <a:off x="4850140" y="4984734"/>
            <a:ext cx="679938" cy="48337"/>
          </a:xfrm>
          <a:custGeom>
            <a:avLst/>
            <a:gdLst>
              <a:gd name="connsiteX0" fmla="*/ 20310 w 679938"/>
              <a:gd name="connsiteY0" fmla="*/ 47641 h 48337"/>
              <a:gd name="connsiteX1" fmla="*/ 372735 w 679938"/>
              <a:gd name="connsiteY1" fmla="*/ 19066 h 48337"/>
              <a:gd name="connsiteX2" fmla="*/ 217160 w 679938"/>
              <a:gd name="connsiteY2" fmla="*/ 19066 h 48337"/>
              <a:gd name="connsiteX3" fmla="*/ 487035 w 679938"/>
              <a:gd name="connsiteY3" fmla="*/ 16 h 48337"/>
              <a:gd name="connsiteX4" fmla="*/ 366385 w 679938"/>
              <a:gd name="connsiteY4" fmla="*/ 15891 h 48337"/>
              <a:gd name="connsiteX5" fmla="*/ 677535 w 679938"/>
              <a:gd name="connsiteY5" fmla="*/ 25416 h 48337"/>
              <a:gd name="connsiteX6" fmla="*/ 499735 w 679938"/>
              <a:gd name="connsiteY6" fmla="*/ 15891 h 48337"/>
              <a:gd name="connsiteX7" fmla="*/ 302885 w 679938"/>
              <a:gd name="connsiteY7" fmla="*/ 9541 h 48337"/>
              <a:gd name="connsiteX8" fmla="*/ 363210 w 679938"/>
              <a:gd name="connsiteY8" fmla="*/ 15891 h 48337"/>
              <a:gd name="connsiteX9" fmla="*/ 74285 w 679938"/>
              <a:gd name="connsiteY9" fmla="*/ 38116 h 48337"/>
              <a:gd name="connsiteX10" fmla="*/ 20310 w 679938"/>
              <a:gd name="connsiteY10" fmla="*/ 47641 h 48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9938" h="48337">
                <a:moveTo>
                  <a:pt x="20310" y="47641"/>
                </a:moveTo>
                <a:cubicBezTo>
                  <a:pt x="70052" y="44466"/>
                  <a:pt x="339927" y="23829"/>
                  <a:pt x="372735" y="19066"/>
                </a:cubicBezTo>
                <a:cubicBezTo>
                  <a:pt x="405543" y="14303"/>
                  <a:pt x="198110" y="22241"/>
                  <a:pt x="217160" y="19066"/>
                </a:cubicBezTo>
                <a:cubicBezTo>
                  <a:pt x="236210" y="15891"/>
                  <a:pt x="462164" y="545"/>
                  <a:pt x="487035" y="16"/>
                </a:cubicBezTo>
                <a:cubicBezTo>
                  <a:pt x="511906" y="-513"/>
                  <a:pt x="334635" y="11658"/>
                  <a:pt x="366385" y="15891"/>
                </a:cubicBezTo>
                <a:cubicBezTo>
                  <a:pt x="398135" y="20124"/>
                  <a:pt x="655310" y="25416"/>
                  <a:pt x="677535" y="25416"/>
                </a:cubicBezTo>
                <a:cubicBezTo>
                  <a:pt x="699760" y="25416"/>
                  <a:pt x="562177" y="18537"/>
                  <a:pt x="499735" y="15891"/>
                </a:cubicBezTo>
                <a:cubicBezTo>
                  <a:pt x="437293" y="13245"/>
                  <a:pt x="325639" y="9541"/>
                  <a:pt x="302885" y="9541"/>
                </a:cubicBezTo>
                <a:cubicBezTo>
                  <a:pt x="280131" y="9541"/>
                  <a:pt x="401310" y="11128"/>
                  <a:pt x="363210" y="15891"/>
                </a:cubicBezTo>
                <a:cubicBezTo>
                  <a:pt x="325110" y="20653"/>
                  <a:pt x="127202" y="33883"/>
                  <a:pt x="74285" y="38116"/>
                </a:cubicBezTo>
                <a:cubicBezTo>
                  <a:pt x="21368" y="42349"/>
                  <a:pt x="-29432" y="50816"/>
                  <a:pt x="20310" y="476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3" name="フリーフォーム 1062">
            <a:extLst>
              <a:ext uri="{FF2B5EF4-FFF2-40B4-BE49-F238E27FC236}">
                <a16:creationId xmlns:a16="http://schemas.microsoft.com/office/drawing/2014/main" id="{EC803FDD-2A0C-2811-DF8D-E8BE3E0136E3}"/>
              </a:ext>
            </a:extLst>
          </p:cNvPr>
          <p:cNvSpPr/>
          <p:nvPr/>
        </p:nvSpPr>
        <p:spPr>
          <a:xfrm>
            <a:off x="4937125" y="4924326"/>
            <a:ext cx="166460" cy="193774"/>
          </a:xfrm>
          <a:custGeom>
            <a:avLst/>
            <a:gdLst>
              <a:gd name="connsiteX0" fmla="*/ 117475 w 166460"/>
              <a:gd name="connsiteY0" fmla="*/ 99 h 193774"/>
              <a:gd name="connsiteX1" fmla="*/ 161925 w 166460"/>
              <a:gd name="connsiteY1" fmla="*/ 69949 h 193774"/>
              <a:gd name="connsiteX2" fmla="*/ 63500 w 166460"/>
              <a:gd name="connsiteY2" fmla="*/ 130274 h 193774"/>
              <a:gd name="connsiteX3" fmla="*/ 133350 w 166460"/>
              <a:gd name="connsiteY3" fmla="*/ 104874 h 193774"/>
              <a:gd name="connsiteX4" fmla="*/ 0 w 166460"/>
              <a:gd name="connsiteY4" fmla="*/ 193774 h 193774"/>
              <a:gd name="connsiteX5" fmla="*/ 161925 w 166460"/>
              <a:gd name="connsiteY5" fmla="*/ 85824 h 193774"/>
              <a:gd name="connsiteX6" fmla="*/ 117475 w 166460"/>
              <a:gd name="connsiteY6" fmla="*/ 99 h 193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460" h="193774">
                <a:moveTo>
                  <a:pt x="117475" y="99"/>
                </a:moveTo>
                <a:cubicBezTo>
                  <a:pt x="117475" y="-2547"/>
                  <a:pt x="170921" y="48253"/>
                  <a:pt x="161925" y="69949"/>
                </a:cubicBezTo>
                <a:cubicBezTo>
                  <a:pt x="152929" y="91645"/>
                  <a:pt x="68262" y="124453"/>
                  <a:pt x="63500" y="130274"/>
                </a:cubicBezTo>
                <a:cubicBezTo>
                  <a:pt x="58738" y="136095"/>
                  <a:pt x="143933" y="94291"/>
                  <a:pt x="133350" y="104874"/>
                </a:cubicBezTo>
                <a:cubicBezTo>
                  <a:pt x="122767" y="115457"/>
                  <a:pt x="0" y="193774"/>
                  <a:pt x="0" y="193774"/>
                </a:cubicBezTo>
                <a:cubicBezTo>
                  <a:pt x="4762" y="190599"/>
                  <a:pt x="139700" y="114399"/>
                  <a:pt x="161925" y="85824"/>
                </a:cubicBezTo>
                <a:cubicBezTo>
                  <a:pt x="184150" y="57249"/>
                  <a:pt x="117475" y="2745"/>
                  <a:pt x="117475" y="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4" name="フリーフォーム 1063">
            <a:extLst>
              <a:ext uri="{FF2B5EF4-FFF2-40B4-BE49-F238E27FC236}">
                <a16:creationId xmlns:a16="http://schemas.microsoft.com/office/drawing/2014/main" id="{D355FF03-BCD4-6114-8886-D7C636D82158}"/>
              </a:ext>
            </a:extLst>
          </p:cNvPr>
          <p:cNvSpPr/>
          <p:nvPr/>
        </p:nvSpPr>
        <p:spPr>
          <a:xfrm>
            <a:off x="4428604" y="5019564"/>
            <a:ext cx="629229" cy="105426"/>
          </a:xfrm>
          <a:custGeom>
            <a:avLst/>
            <a:gdLst>
              <a:gd name="connsiteX0" fmla="*/ 521 w 629229"/>
              <a:gd name="connsiteY0" fmla="*/ 35036 h 105426"/>
              <a:gd name="connsiteX1" fmla="*/ 445021 w 629229"/>
              <a:gd name="connsiteY1" fmla="*/ 28686 h 105426"/>
              <a:gd name="connsiteX2" fmla="*/ 362471 w 629229"/>
              <a:gd name="connsiteY2" fmla="*/ 19161 h 105426"/>
              <a:gd name="connsiteX3" fmla="*/ 470421 w 629229"/>
              <a:gd name="connsiteY3" fmla="*/ 50911 h 105426"/>
              <a:gd name="connsiteX4" fmla="*/ 537096 w 629229"/>
              <a:gd name="connsiteY4" fmla="*/ 104886 h 105426"/>
              <a:gd name="connsiteX5" fmla="*/ 502171 w 629229"/>
              <a:gd name="connsiteY5" fmla="*/ 76311 h 105426"/>
              <a:gd name="connsiteX6" fmla="*/ 460896 w 629229"/>
              <a:gd name="connsiteY6" fmla="*/ 38211 h 105426"/>
              <a:gd name="connsiteX7" fmla="*/ 629171 w 629229"/>
              <a:gd name="connsiteY7" fmla="*/ 47736 h 105426"/>
              <a:gd name="connsiteX8" fmla="*/ 476771 w 629229"/>
              <a:gd name="connsiteY8" fmla="*/ 44561 h 105426"/>
              <a:gd name="connsiteX9" fmla="*/ 222771 w 629229"/>
              <a:gd name="connsiteY9" fmla="*/ 111 h 105426"/>
              <a:gd name="connsiteX10" fmla="*/ 352946 w 629229"/>
              <a:gd name="connsiteY10" fmla="*/ 31861 h 105426"/>
              <a:gd name="connsiteX11" fmla="*/ 521 w 629229"/>
              <a:gd name="connsiteY11" fmla="*/ 35036 h 105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9229" h="105426">
                <a:moveTo>
                  <a:pt x="521" y="35036"/>
                </a:moveTo>
                <a:cubicBezTo>
                  <a:pt x="15867" y="34507"/>
                  <a:pt x="384696" y="31332"/>
                  <a:pt x="445021" y="28686"/>
                </a:cubicBezTo>
                <a:cubicBezTo>
                  <a:pt x="505346" y="26040"/>
                  <a:pt x="358238" y="15457"/>
                  <a:pt x="362471" y="19161"/>
                </a:cubicBezTo>
                <a:cubicBezTo>
                  <a:pt x="366704" y="22865"/>
                  <a:pt x="441317" y="36624"/>
                  <a:pt x="470421" y="50911"/>
                </a:cubicBezTo>
                <a:cubicBezTo>
                  <a:pt x="499525" y="65198"/>
                  <a:pt x="531804" y="100653"/>
                  <a:pt x="537096" y="104886"/>
                </a:cubicBezTo>
                <a:cubicBezTo>
                  <a:pt x="542388" y="109119"/>
                  <a:pt x="514871" y="87423"/>
                  <a:pt x="502171" y="76311"/>
                </a:cubicBezTo>
                <a:cubicBezTo>
                  <a:pt x="489471" y="65199"/>
                  <a:pt x="439729" y="42973"/>
                  <a:pt x="460896" y="38211"/>
                </a:cubicBezTo>
                <a:cubicBezTo>
                  <a:pt x="482063" y="33449"/>
                  <a:pt x="626525" y="46678"/>
                  <a:pt x="629171" y="47736"/>
                </a:cubicBezTo>
                <a:cubicBezTo>
                  <a:pt x="631817" y="48794"/>
                  <a:pt x="544504" y="52498"/>
                  <a:pt x="476771" y="44561"/>
                </a:cubicBezTo>
                <a:cubicBezTo>
                  <a:pt x="409038" y="36624"/>
                  <a:pt x="243408" y="2228"/>
                  <a:pt x="222771" y="111"/>
                </a:cubicBezTo>
                <a:cubicBezTo>
                  <a:pt x="202134" y="-2006"/>
                  <a:pt x="392634" y="26569"/>
                  <a:pt x="352946" y="31861"/>
                </a:cubicBezTo>
                <a:cubicBezTo>
                  <a:pt x="313259" y="37153"/>
                  <a:pt x="-14825" y="35565"/>
                  <a:pt x="521" y="350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5" name="フリーフォーム 1064">
            <a:extLst>
              <a:ext uri="{FF2B5EF4-FFF2-40B4-BE49-F238E27FC236}">
                <a16:creationId xmlns:a16="http://schemas.microsoft.com/office/drawing/2014/main" id="{29933E89-0418-5DC2-17EC-0AE46E143708}"/>
              </a:ext>
            </a:extLst>
          </p:cNvPr>
          <p:cNvSpPr/>
          <p:nvPr/>
        </p:nvSpPr>
        <p:spPr>
          <a:xfrm>
            <a:off x="4864100" y="5013325"/>
            <a:ext cx="660594" cy="146050"/>
          </a:xfrm>
          <a:custGeom>
            <a:avLst/>
            <a:gdLst>
              <a:gd name="connsiteX0" fmla="*/ 0 w 660594"/>
              <a:gd name="connsiteY0" fmla="*/ 146050 h 146050"/>
              <a:gd name="connsiteX1" fmla="*/ 222250 w 660594"/>
              <a:gd name="connsiteY1" fmla="*/ 53975 h 146050"/>
              <a:gd name="connsiteX2" fmla="*/ 206375 w 660594"/>
              <a:gd name="connsiteY2" fmla="*/ 50800 h 146050"/>
              <a:gd name="connsiteX3" fmla="*/ 314325 w 660594"/>
              <a:gd name="connsiteY3" fmla="*/ 22225 h 146050"/>
              <a:gd name="connsiteX4" fmla="*/ 311150 w 660594"/>
              <a:gd name="connsiteY4" fmla="*/ 31750 h 146050"/>
              <a:gd name="connsiteX5" fmla="*/ 488950 w 660594"/>
              <a:gd name="connsiteY5" fmla="*/ 31750 h 146050"/>
              <a:gd name="connsiteX6" fmla="*/ 371475 w 660594"/>
              <a:gd name="connsiteY6" fmla="*/ 12700 h 146050"/>
              <a:gd name="connsiteX7" fmla="*/ 533400 w 660594"/>
              <a:gd name="connsiteY7" fmla="*/ 19050 h 146050"/>
              <a:gd name="connsiteX8" fmla="*/ 660400 w 660594"/>
              <a:gd name="connsiteY8" fmla="*/ 9525 h 146050"/>
              <a:gd name="connsiteX9" fmla="*/ 504825 w 660594"/>
              <a:gd name="connsiteY9" fmla="*/ 19050 h 146050"/>
              <a:gd name="connsiteX10" fmla="*/ 269875 w 660594"/>
              <a:gd name="connsiteY10" fmla="*/ 0 h 146050"/>
              <a:gd name="connsiteX11" fmla="*/ 409575 w 660594"/>
              <a:gd name="connsiteY11" fmla="*/ 19050 h 146050"/>
              <a:gd name="connsiteX12" fmla="*/ 276225 w 660594"/>
              <a:gd name="connsiteY12" fmla="*/ 31750 h 146050"/>
              <a:gd name="connsiteX13" fmla="*/ 0 w 660594"/>
              <a:gd name="connsiteY13" fmla="*/ 146050 h 14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60594" h="146050">
                <a:moveTo>
                  <a:pt x="0" y="146050"/>
                </a:moveTo>
                <a:lnTo>
                  <a:pt x="222250" y="53975"/>
                </a:lnTo>
                <a:cubicBezTo>
                  <a:pt x="256646" y="38100"/>
                  <a:pt x="191029" y="56092"/>
                  <a:pt x="206375" y="50800"/>
                </a:cubicBezTo>
                <a:cubicBezTo>
                  <a:pt x="221721" y="45508"/>
                  <a:pt x="296863" y="25400"/>
                  <a:pt x="314325" y="22225"/>
                </a:cubicBezTo>
                <a:cubicBezTo>
                  <a:pt x="331788" y="19050"/>
                  <a:pt x="282046" y="30163"/>
                  <a:pt x="311150" y="31750"/>
                </a:cubicBezTo>
                <a:cubicBezTo>
                  <a:pt x="340254" y="33337"/>
                  <a:pt x="478896" y="34925"/>
                  <a:pt x="488950" y="31750"/>
                </a:cubicBezTo>
                <a:cubicBezTo>
                  <a:pt x="499004" y="28575"/>
                  <a:pt x="364067" y="14817"/>
                  <a:pt x="371475" y="12700"/>
                </a:cubicBezTo>
                <a:cubicBezTo>
                  <a:pt x="378883" y="10583"/>
                  <a:pt x="485246" y="19579"/>
                  <a:pt x="533400" y="19050"/>
                </a:cubicBezTo>
                <a:cubicBezTo>
                  <a:pt x="581554" y="18521"/>
                  <a:pt x="665162" y="9525"/>
                  <a:pt x="660400" y="9525"/>
                </a:cubicBezTo>
                <a:cubicBezTo>
                  <a:pt x="655638" y="9525"/>
                  <a:pt x="569912" y="20637"/>
                  <a:pt x="504825" y="19050"/>
                </a:cubicBezTo>
                <a:cubicBezTo>
                  <a:pt x="439738" y="17463"/>
                  <a:pt x="285750" y="0"/>
                  <a:pt x="269875" y="0"/>
                </a:cubicBezTo>
                <a:cubicBezTo>
                  <a:pt x="254000" y="0"/>
                  <a:pt x="408517" y="13759"/>
                  <a:pt x="409575" y="19050"/>
                </a:cubicBezTo>
                <a:cubicBezTo>
                  <a:pt x="410633" y="24341"/>
                  <a:pt x="338667" y="10583"/>
                  <a:pt x="276225" y="31750"/>
                </a:cubicBezTo>
                <a:cubicBezTo>
                  <a:pt x="213783" y="52917"/>
                  <a:pt x="8996" y="142346"/>
                  <a:pt x="0" y="1460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6" name="フリーフォーム 1065">
            <a:extLst>
              <a:ext uri="{FF2B5EF4-FFF2-40B4-BE49-F238E27FC236}">
                <a16:creationId xmlns:a16="http://schemas.microsoft.com/office/drawing/2014/main" id="{D31BD088-B38B-906B-5517-4F51289A0A27}"/>
              </a:ext>
            </a:extLst>
          </p:cNvPr>
          <p:cNvSpPr/>
          <p:nvPr/>
        </p:nvSpPr>
        <p:spPr>
          <a:xfrm>
            <a:off x="4354585" y="5043149"/>
            <a:ext cx="699276" cy="114656"/>
          </a:xfrm>
          <a:custGeom>
            <a:avLst/>
            <a:gdLst>
              <a:gd name="connsiteX0" fmla="*/ 1515 w 699276"/>
              <a:gd name="connsiteY0" fmla="*/ 20976 h 114656"/>
              <a:gd name="connsiteX1" fmla="*/ 519040 w 699276"/>
              <a:gd name="connsiteY1" fmla="*/ 33676 h 114656"/>
              <a:gd name="connsiteX2" fmla="*/ 439665 w 699276"/>
              <a:gd name="connsiteY2" fmla="*/ 55901 h 114656"/>
              <a:gd name="connsiteX3" fmla="*/ 696840 w 699276"/>
              <a:gd name="connsiteY3" fmla="*/ 113051 h 114656"/>
              <a:gd name="connsiteX4" fmla="*/ 557140 w 699276"/>
              <a:gd name="connsiteY4" fmla="*/ 94001 h 114656"/>
              <a:gd name="connsiteX5" fmla="*/ 360290 w 699276"/>
              <a:gd name="connsiteY5" fmla="*/ 43201 h 114656"/>
              <a:gd name="connsiteX6" fmla="*/ 484115 w 699276"/>
              <a:gd name="connsiteY6" fmla="*/ 62251 h 114656"/>
              <a:gd name="connsiteX7" fmla="*/ 334890 w 699276"/>
              <a:gd name="connsiteY7" fmla="*/ 1926 h 114656"/>
              <a:gd name="connsiteX8" fmla="*/ 360290 w 699276"/>
              <a:gd name="connsiteY8" fmla="*/ 14626 h 114656"/>
              <a:gd name="connsiteX9" fmla="*/ 1515 w 699276"/>
              <a:gd name="connsiteY9" fmla="*/ 20976 h 114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9276" h="114656">
                <a:moveTo>
                  <a:pt x="1515" y="20976"/>
                </a:moveTo>
                <a:cubicBezTo>
                  <a:pt x="27973" y="24151"/>
                  <a:pt x="446015" y="27855"/>
                  <a:pt x="519040" y="33676"/>
                </a:cubicBezTo>
                <a:cubicBezTo>
                  <a:pt x="592065" y="39497"/>
                  <a:pt x="410032" y="42672"/>
                  <a:pt x="439665" y="55901"/>
                </a:cubicBezTo>
                <a:cubicBezTo>
                  <a:pt x="469298" y="69130"/>
                  <a:pt x="677261" y="106701"/>
                  <a:pt x="696840" y="113051"/>
                </a:cubicBezTo>
                <a:cubicBezTo>
                  <a:pt x="716419" y="119401"/>
                  <a:pt x="613232" y="105643"/>
                  <a:pt x="557140" y="94001"/>
                </a:cubicBezTo>
                <a:cubicBezTo>
                  <a:pt x="501048" y="82359"/>
                  <a:pt x="372461" y="48493"/>
                  <a:pt x="360290" y="43201"/>
                </a:cubicBezTo>
                <a:cubicBezTo>
                  <a:pt x="348119" y="37909"/>
                  <a:pt x="488348" y="69130"/>
                  <a:pt x="484115" y="62251"/>
                </a:cubicBezTo>
                <a:cubicBezTo>
                  <a:pt x="479882" y="55372"/>
                  <a:pt x="355528" y="9863"/>
                  <a:pt x="334890" y="1926"/>
                </a:cubicBezTo>
                <a:cubicBezTo>
                  <a:pt x="314253" y="-6012"/>
                  <a:pt x="417440" y="13038"/>
                  <a:pt x="360290" y="14626"/>
                </a:cubicBezTo>
                <a:cubicBezTo>
                  <a:pt x="303140" y="16213"/>
                  <a:pt x="-24943" y="17801"/>
                  <a:pt x="1515" y="209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7" name="フリーフォーム 1066">
            <a:extLst>
              <a:ext uri="{FF2B5EF4-FFF2-40B4-BE49-F238E27FC236}">
                <a16:creationId xmlns:a16="http://schemas.microsoft.com/office/drawing/2014/main" id="{515A25F5-9B01-D17A-B1A3-A31749AFC215}"/>
              </a:ext>
            </a:extLst>
          </p:cNvPr>
          <p:cNvSpPr/>
          <p:nvPr/>
        </p:nvSpPr>
        <p:spPr>
          <a:xfrm>
            <a:off x="4914403" y="5092679"/>
            <a:ext cx="660621" cy="108025"/>
          </a:xfrm>
          <a:custGeom>
            <a:avLst/>
            <a:gdLst>
              <a:gd name="connsiteX0" fmla="*/ 497 w 660621"/>
              <a:gd name="connsiteY0" fmla="*/ 107971 h 108025"/>
              <a:gd name="connsiteX1" fmla="*/ 302122 w 660621"/>
              <a:gd name="connsiteY1" fmla="*/ 34946 h 108025"/>
              <a:gd name="connsiteX2" fmla="*/ 238622 w 660621"/>
              <a:gd name="connsiteY2" fmla="*/ 15896 h 108025"/>
              <a:gd name="connsiteX3" fmla="*/ 457697 w 660621"/>
              <a:gd name="connsiteY3" fmla="*/ 21 h 108025"/>
              <a:gd name="connsiteX4" fmla="*/ 295772 w 660621"/>
              <a:gd name="connsiteY4" fmla="*/ 12721 h 108025"/>
              <a:gd name="connsiteX5" fmla="*/ 654547 w 660621"/>
              <a:gd name="connsiteY5" fmla="*/ 22246 h 108025"/>
              <a:gd name="connsiteX6" fmla="*/ 530722 w 660621"/>
              <a:gd name="connsiteY6" fmla="*/ 15896 h 108025"/>
              <a:gd name="connsiteX7" fmla="*/ 286247 w 660621"/>
              <a:gd name="connsiteY7" fmla="*/ 9546 h 108025"/>
              <a:gd name="connsiteX8" fmla="*/ 441822 w 660621"/>
              <a:gd name="connsiteY8" fmla="*/ 19071 h 108025"/>
              <a:gd name="connsiteX9" fmla="*/ 121147 w 660621"/>
              <a:gd name="connsiteY9" fmla="*/ 107971 h 108025"/>
              <a:gd name="connsiteX10" fmla="*/ 384672 w 660621"/>
              <a:gd name="connsiteY10" fmla="*/ 22246 h 108025"/>
              <a:gd name="connsiteX11" fmla="*/ 497 w 660621"/>
              <a:gd name="connsiteY11" fmla="*/ 107971 h 108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0621" h="108025">
                <a:moveTo>
                  <a:pt x="497" y="107971"/>
                </a:moveTo>
                <a:cubicBezTo>
                  <a:pt x="-13261" y="110088"/>
                  <a:pt x="262435" y="50292"/>
                  <a:pt x="302122" y="34946"/>
                </a:cubicBezTo>
                <a:cubicBezTo>
                  <a:pt x="341809" y="19600"/>
                  <a:pt x="212693" y="21717"/>
                  <a:pt x="238622" y="15896"/>
                </a:cubicBezTo>
                <a:cubicBezTo>
                  <a:pt x="264551" y="10075"/>
                  <a:pt x="448172" y="550"/>
                  <a:pt x="457697" y="21"/>
                </a:cubicBezTo>
                <a:cubicBezTo>
                  <a:pt x="467222" y="-508"/>
                  <a:pt x="262964" y="9017"/>
                  <a:pt x="295772" y="12721"/>
                </a:cubicBezTo>
                <a:cubicBezTo>
                  <a:pt x="328580" y="16425"/>
                  <a:pt x="615389" y="21717"/>
                  <a:pt x="654547" y="22246"/>
                </a:cubicBezTo>
                <a:cubicBezTo>
                  <a:pt x="693705" y="22775"/>
                  <a:pt x="530722" y="15896"/>
                  <a:pt x="530722" y="15896"/>
                </a:cubicBezTo>
                <a:lnTo>
                  <a:pt x="286247" y="9546"/>
                </a:lnTo>
                <a:cubicBezTo>
                  <a:pt x="271430" y="10075"/>
                  <a:pt x="469339" y="2667"/>
                  <a:pt x="441822" y="19071"/>
                </a:cubicBezTo>
                <a:cubicBezTo>
                  <a:pt x="414305" y="35475"/>
                  <a:pt x="130672" y="107442"/>
                  <a:pt x="121147" y="107971"/>
                </a:cubicBezTo>
                <a:cubicBezTo>
                  <a:pt x="111622" y="108500"/>
                  <a:pt x="400018" y="20658"/>
                  <a:pt x="384672" y="22246"/>
                </a:cubicBezTo>
                <a:cubicBezTo>
                  <a:pt x="369326" y="23833"/>
                  <a:pt x="14255" y="105854"/>
                  <a:pt x="497" y="1079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8" name="フリーフォーム 1067">
            <a:extLst>
              <a:ext uri="{FF2B5EF4-FFF2-40B4-BE49-F238E27FC236}">
                <a16:creationId xmlns:a16="http://schemas.microsoft.com/office/drawing/2014/main" id="{0782AB3A-987A-03FD-65D4-C6942849D7AC}"/>
              </a:ext>
            </a:extLst>
          </p:cNvPr>
          <p:cNvSpPr/>
          <p:nvPr/>
        </p:nvSpPr>
        <p:spPr>
          <a:xfrm>
            <a:off x="5143490" y="5117147"/>
            <a:ext cx="331466" cy="232729"/>
          </a:xfrm>
          <a:custGeom>
            <a:avLst/>
            <a:gdLst>
              <a:gd name="connsiteX0" fmla="*/ 330210 w 331466"/>
              <a:gd name="connsiteY0" fmla="*/ 953 h 232729"/>
              <a:gd name="connsiteX1" fmla="*/ 133360 w 331466"/>
              <a:gd name="connsiteY1" fmla="*/ 159703 h 232729"/>
              <a:gd name="connsiteX2" fmla="*/ 76210 w 331466"/>
              <a:gd name="connsiteY2" fmla="*/ 200978 h 232729"/>
              <a:gd name="connsiteX3" fmla="*/ 196860 w 331466"/>
              <a:gd name="connsiteY3" fmla="*/ 102553 h 232729"/>
              <a:gd name="connsiteX4" fmla="*/ 10 w 331466"/>
              <a:gd name="connsiteY4" fmla="*/ 232728 h 232729"/>
              <a:gd name="connsiteX5" fmla="*/ 206385 w 331466"/>
              <a:gd name="connsiteY5" fmla="*/ 99378 h 232729"/>
              <a:gd name="connsiteX6" fmla="*/ 330210 w 331466"/>
              <a:gd name="connsiteY6" fmla="*/ 953 h 232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1466" h="232729">
                <a:moveTo>
                  <a:pt x="330210" y="953"/>
                </a:moveTo>
                <a:cubicBezTo>
                  <a:pt x="318039" y="11007"/>
                  <a:pt x="175693" y="126366"/>
                  <a:pt x="133360" y="159703"/>
                </a:cubicBezTo>
                <a:cubicBezTo>
                  <a:pt x="91027" y="193040"/>
                  <a:pt x="65627" y="210503"/>
                  <a:pt x="76210" y="200978"/>
                </a:cubicBezTo>
                <a:cubicBezTo>
                  <a:pt x="86793" y="191453"/>
                  <a:pt x="209560" y="97261"/>
                  <a:pt x="196860" y="102553"/>
                </a:cubicBezTo>
                <a:cubicBezTo>
                  <a:pt x="184160" y="107845"/>
                  <a:pt x="-1577" y="233257"/>
                  <a:pt x="10" y="232728"/>
                </a:cubicBezTo>
                <a:cubicBezTo>
                  <a:pt x="1597" y="232199"/>
                  <a:pt x="149235" y="135891"/>
                  <a:pt x="206385" y="99378"/>
                </a:cubicBezTo>
                <a:cubicBezTo>
                  <a:pt x="263535" y="62866"/>
                  <a:pt x="342381" y="-9101"/>
                  <a:pt x="330210" y="9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9" name="フリーフォーム 1068">
            <a:extLst>
              <a:ext uri="{FF2B5EF4-FFF2-40B4-BE49-F238E27FC236}">
                <a16:creationId xmlns:a16="http://schemas.microsoft.com/office/drawing/2014/main" id="{F39E7694-8A2F-5438-BA64-ADAAAC3E9D0B}"/>
              </a:ext>
            </a:extLst>
          </p:cNvPr>
          <p:cNvSpPr/>
          <p:nvPr/>
        </p:nvSpPr>
        <p:spPr>
          <a:xfrm>
            <a:off x="4613986" y="5117807"/>
            <a:ext cx="486209" cy="254907"/>
          </a:xfrm>
          <a:custGeom>
            <a:avLst/>
            <a:gdLst>
              <a:gd name="connsiteX0" fmla="*/ 8814 w 486209"/>
              <a:gd name="connsiteY0" fmla="*/ 293 h 254907"/>
              <a:gd name="connsiteX1" fmla="*/ 119939 w 486209"/>
              <a:gd name="connsiteY1" fmla="*/ 159043 h 254907"/>
              <a:gd name="connsiteX2" fmla="*/ 88189 w 486209"/>
              <a:gd name="connsiteY2" fmla="*/ 111418 h 254907"/>
              <a:gd name="connsiteX3" fmla="*/ 231064 w 486209"/>
              <a:gd name="connsiteY3" fmla="*/ 213018 h 254907"/>
              <a:gd name="connsiteX4" fmla="*/ 196139 w 486209"/>
              <a:gd name="connsiteY4" fmla="*/ 162218 h 254907"/>
              <a:gd name="connsiteX5" fmla="*/ 332664 w 486209"/>
              <a:gd name="connsiteY5" fmla="*/ 241593 h 254907"/>
              <a:gd name="connsiteX6" fmla="*/ 291389 w 486209"/>
              <a:gd name="connsiteY6" fmla="*/ 200318 h 254907"/>
              <a:gd name="connsiteX7" fmla="*/ 485064 w 486209"/>
              <a:gd name="connsiteY7" fmla="*/ 254293 h 254907"/>
              <a:gd name="connsiteX8" fmla="*/ 364414 w 486209"/>
              <a:gd name="connsiteY8" fmla="*/ 225718 h 254907"/>
              <a:gd name="connsiteX9" fmla="*/ 215189 w 486209"/>
              <a:gd name="connsiteY9" fmla="*/ 168568 h 254907"/>
              <a:gd name="connsiteX10" fmla="*/ 243764 w 486209"/>
              <a:gd name="connsiteY10" fmla="*/ 203493 h 254907"/>
              <a:gd name="connsiteX11" fmla="*/ 142164 w 486209"/>
              <a:gd name="connsiteY11" fmla="*/ 136818 h 254907"/>
              <a:gd name="connsiteX12" fmla="*/ 173914 w 486209"/>
              <a:gd name="connsiteY12" fmla="*/ 200318 h 254907"/>
              <a:gd name="connsiteX13" fmla="*/ 2464 w 486209"/>
              <a:gd name="connsiteY13" fmla="*/ 73318 h 254907"/>
              <a:gd name="connsiteX14" fmla="*/ 69139 w 486209"/>
              <a:gd name="connsiteY14" fmla="*/ 117768 h 254907"/>
              <a:gd name="connsiteX15" fmla="*/ 8814 w 486209"/>
              <a:gd name="connsiteY15" fmla="*/ 293 h 254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86209" h="254907">
                <a:moveTo>
                  <a:pt x="8814" y="293"/>
                </a:moveTo>
                <a:cubicBezTo>
                  <a:pt x="17281" y="7172"/>
                  <a:pt x="106710" y="140522"/>
                  <a:pt x="119939" y="159043"/>
                </a:cubicBezTo>
                <a:cubicBezTo>
                  <a:pt x="133168" y="177564"/>
                  <a:pt x="69668" y="102422"/>
                  <a:pt x="88189" y="111418"/>
                </a:cubicBezTo>
                <a:cubicBezTo>
                  <a:pt x="106710" y="120414"/>
                  <a:pt x="213072" y="204551"/>
                  <a:pt x="231064" y="213018"/>
                </a:cubicBezTo>
                <a:cubicBezTo>
                  <a:pt x="249056" y="221485"/>
                  <a:pt x="179206" y="157456"/>
                  <a:pt x="196139" y="162218"/>
                </a:cubicBezTo>
                <a:cubicBezTo>
                  <a:pt x="213072" y="166980"/>
                  <a:pt x="316789" y="235243"/>
                  <a:pt x="332664" y="241593"/>
                </a:cubicBezTo>
                <a:cubicBezTo>
                  <a:pt x="348539" y="247943"/>
                  <a:pt x="265989" y="198201"/>
                  <a:pt x="291389" y="200318"/>
                </a:cubicBezTo>
                <a:cubicBezTo>
                  <a:pt x="316789" y="202435"/>
                  <a:pt x="472893" y="250060"/>
                  <a:pt x="485064" y="254293"/>
                </a:cubicBezTo>
                <a:cubicBezTo>
                  <a:pt x="497235" y="258526"/>
                  <a:pt x="409393" y="240005"/>
                  <a:pt x="364414" y="225718"/>
                </a:cubicBezTo>
                <a:cubicBezTo>
                  <a:pt x="319435" y="211431"/>
                  <a:pt x="235297" y="172272"/>
                  <a:pt x="215189" y="168568"/>
                </a:cubicBezTo>
                <a:cubicBezTo>
                  <a:pt x="195081" y="164864"/>
                  <a:pt x="255935" y="208785"/>
                  <a:pt x="243764" y="203493"/>
                </a:cubicBezTo>
                <a:cubicBezTo>
                  <a:pt x="231593" y="198201"/>
                  <a:pt x="153806" y="137347"/>
                  <a:pt x="142164" y="136818"/>
                </a:cubicBezTo>
                <a:cubicBezTo>
                  <a:pt x="130522" y="136289"/>
                  <a:pt x="197197" y="210901"/>
                  <a:pt x="173914" y="200318"/>
                </a:cubicBezTo>
                <a:cubicBezTo>
                  <a:pt x="150631" y="189735"/>
                  <a:pt x="19926" y="87076"/>
                  <a:pt x="2464" y="73318"/>
                </a:cubicBezTo>
                <a:cubicBezTo>
                  <a:pt x="-14998" y="59560"/>
                  <a:pt x="65964" y="125706"/>
                  <a:pt x="69139" y="117768"/>
                </a:cubicBezTo>
                <a:cubicBezTo>
                  <a:pt x="72314" y="109830"/>
                  <a:pt x="347" y="-6586"/>
                  <a:pt x="8814" y="2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0" name="フリーフォーム 1069">
            <a:extLst>
              <a:ext uri="{FF2B5EF4-FFF2-40B4-BE49-F238E27FC236}">
                <a16:creationId xmlns:a16="http://schemas.microsoft.com/office/drawing/2014/main" id="{BCE5F4D0-B0F4-CA4D-BBAD-D65C74F8E586}"/>
              </a:ext>
            </a:extLst>
          </p:cNvPr>
          <p:cNvSpPr/>
          <p:nvPr/>
        </p:nvSpPr>
        <p:spPr>
          <a:xfrm>
            <a:off x="4619598" y="5089302"/>
            <a:ext cx="603632" cy="170889"/>
          </a:xfrm>
          <a:custGeom>
            <a:avLst/>
            <a:gdLst>
              <a:gd name="connsiteX0" fmla="*/ 27 w 603632"/>
              <a:gd name="connsiteY0" fmla="*/ 223 h 170889"/>
              <a:gd name="connsiteX1" fmla="*/ 247677 w 603632"/>
              <a:gd name="connsiteY1" fmla="*/ 165323 h 170889"/>
              <a:gd name="connsiteX2" fmla="*/ 215927 w 603632"/>
              <a:gd name="connsiteY2" fmla="*/ 133573 h 170889"/>
              <a:gd name="connsiteX3" fmla="*/ 396902 w 603632"/>
              <a:gd name="connsiteY3" fmla="*/ 149448 h 170889"/>
              <a:gd name="connsiteX4" fmla="*/ 603277 w 603632"/>
              <a:gd name="connsiteY4" fmla="*/ 104998 h 170889"/>
              <a:gd name="connsiteX5" fmla="*/ 441352 w 603632"/>
              <a:gd name="connsiteY5" fmla="*/ 143098 h 170889"/>
              <a:gd name="connsiteX6" fmla="*/ 247677 w 603632"/>
              <a:gd name="connsiteY6" fmla="*/ 143098 h 170889"/>
              <a:gd name="connsiteX7" fmla="*/ 327052 w 603632"/>
              <a:gd name="connsiteY7" fmla="*/ 168498 h 170889"/>
              <a:gd name="connsiteX8" fmla="*/ 231802 w 603632"/>
              <a:gd name="connsiteY8" fmla="*/ 130398 h 170889"/>
              <a:gd name="connsiteX9" fmla="*/ 27 w 603632"/>
              <a:gd name="connsiteY9" fmla="*/ 223 h 170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3632" h="170889">
                <a:moveTo>
                  <a:pt x="27" y="223"/>
                </a:moveTo>
                <a:cubicBezTo>
                  <a:pt x="2673" y="6044"/>
                  <a:pt x="211694" y="143098"/>
                  <a:pt x="247677" y="165323"/>
                </a:cubicBezTo>
                <a:cubicBezTo>
                  <a:pt x="283660" y="187548"/>
                  <a:pt x="191056" y="136219"/>
                  <a:pt x="215927" y="133573"/>
                </a:cubicBezTo>
                <a:cubicBezTo>
                  <a:pt x="240798" y="130927"/>
                  <a:pt x="332344" y="154210"/>
                  <a:pt x="396902" y="149448"/>
                </a:cubicBezTo>
                <a:cubicBezTo>
                  <a:pt x="461460" y="144686"/>
                  <a:pt x="595869" y="106056"/>
                  <a:pt x="603277" y="104998"/>
                </a:cubicBezTo>
                <a:cubicBezTo>
                  <a:pt x="610685" y="103940"/>
                  <a:pt x="500619" y="136748"/>
                  <a:pt x="441352" y="143098"/>
                </a:cubicBezTo>
                <a:cubicBezTo>
                  <a:pt x="382085" y="149448"/>
                  <a:pt x="266727" y="138865"/>
                  <a:pt x="247677" y="143098"/>
                </a:cubicBezTo>
                <a:cubicBezTo>
                  <a:pt x="228627" y="147331"/>
                  <a:pt x="329698" y="170615"/>
                  <a:pt x="327052" y="168498"/>
                </a:cubicBezTo>
                <a:cubicBezTo>
                  <a:pt x="324406" y="166381"/>
                  <a:pt x="280485" y="156856"/>
                  <a:pt x="231802" y="130398"/>
                </a:cubicBezTo>
                <a:cubicBezTo>
                  <a:pt x="183119" y="103940"/>
                  <a:pt x="-2619" y="-5598"/>
                  <a:pt x="27" y="2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1" name="フリーフォーム 1070">
            <a:extLst>
              <a:ext uri="{FF2B5EF4-FFF2-40B4-BE49-F238E27FC236}">
                <a16:creationId xmlns:a16="http://schemas.microsoft.com/office/drawing/2014/main" id="{0FD68C1C-3BAA-FE38-BF3C-67195D709438}"/>
              </a:ext>
            </a:extLst>
          </p:cNvPr>
          <p:cNvSpPr/>
          <p:nvPr/>
        </p:nvSpPr>
        <p:spPr>
          <a:xfrm>
            <a:off x="4394018" y="5057815"/>
            <a:ext cx="398906" cy="297113"/>
          </a:xfrm>
          <a:custGeom>
            <a:avLst/>
            <a:gdLst>
              <a:gd name="connsiteX0" fmla="*/ 3357 w 398906"/>
              <a:gd name="connsiteY0" fmla="*/ 3135 h 297113"/>
              <a:gd name="connsiteX1" fmla="*/ 279582 w 398906"/>
              <a:gd name="connsiteY1" fmla="*/ 225385 h 297113"/>
              <a:gd name="connsiteX2" fmla="*/ 206557 w 398906"/>
              <a:gd name="connsiteY2" fmla="*/ 152360 h 297113"/>
              <a:gd name="connsiteX3" fmla="*/ 393882 w 398906"/>
              <a:gd name="connsiteY3" fmla="*/ 295235 h 297113"/>
              <a:gd name="connsiteX4" fmla="*/ 327207 w 398906"/>
              <a:gd name="connsiteY4" fmla="*/ 225385 h 297113"/>
              <a:gd name="connsiteX5" fmla="*/ 136707 w 398906"/>
              <a:gd name="connsiteY5" fmla="*/ 101560 h 297113"/>
              <a:gd name="connsiteX6" fmla="*/ 3357 w 398906"/>
              <a:gd name="connsiteY6" fmla="*/ 3135 h 297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8906" h="297113">
                <a:moveTo>
                  <a:pt x="3357" y="3135"/>
                </a:moveTo>
                <a:cubicBezTo>
                  <a:pt x="27169" y="23772"/>
                  <a:pt x="245715" y="200514"/>
                  <a:pt x="279582" y="225385"/>
                </a:cubicBezTo>
                <a:cubicBezTo>
                  <a:pt x="313449" y="250256"/>
                  <a:pt x="187507" y="140718"/>
                  <a:pt x="206557" y="152360"/>
                </a:cubicBezTo>
                <a:cubicBezTo>
                  <a:pt x="225607" y="164002"/>
                  <a:pt x="373774" y="283064"/>
                  <a:pt x="393882" y="295235"/>
                </a:cubicBezTo>
                <a:cubicBezTo>
                  <a:pt x="413990" y="307406"/>
                  <a:pt x="370070" y="257664"/>
                  <a:pt x="327207" y="225385"/>
                </a:cubicBezTo>
                <a:cubicBezTo>
                  <a:pt x="284345" y="193106"/>
                  <a:pt x="184861" y="133839"/>
                  <a:pt x="136707" y="101560"/>
                </a:cubicBezTo>
                <a:cubicBezTo>
                  <a:pt x="88553" y="69281"/>
                  <a:pt x="-20455" y="-17502"/>
                  <a:pt x="3357" y="31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2" name="フリーフォーム 1071">
            <a:extLst>
              <a:ext uri="{FF2B5EF4-FFF2-40B4-BE49-F238E27FC236}">
                <a16:creationId xmlns:a16="http://schemas.microsoft.com/office/drawing/2014/main" id="{34541B08-652F-2C97-C57D-405917306B66}"/>
              </a:ext>
            </a:extLst>
          </p:cNvPr>
          <p:cNvSpPr/>
          <p:nvPr/>
        </p:nvSpPr>
        <p:spPr>
          <a:xfrm>
            <a:off x="4444596" y="5057647"/>
            <a:ext cx="216326" cy="178059"/>
          </a:xfrm>
          <a:custGeom>
            <a:avLst/>
            <a:gdLst>
              <a:gd name="connsiteX0" fmla="*/ 143279 w 216326"/>
              <a:gd name="connsiteY0" fmla="*/ 128 h 178059"/>
              <a:gd name="connsiteX1" fmla="*/ 168679 w 216326"/>
              <a:gd name="connsiteY1" fmla="*/ 108078 h 178059"/>
              <a:gd name="connsiteX2" fmla="*/ 216304 w 216326"/>
              <a:gd name="connsiteY2" fmla="*/ 177928 h 178059"/>
              <a:gd name="connsiteX3" fmla="*/ 162329 w 216326"/>
              <a:gd name="connsiteY3" fmla="*/ 123953 h 178059"/>
              <a:gd name="connsiteX4" fmla="*/ 130579 w 216326"/>
              <a:gd name="connsiteY4" fmla="*/ 66803 h 178059"/>
              <a:gd name="connsiteX5" fmla="*/ 404 w 216326"/>
              <a:gd name="connsiteY5" fmla="*/ 25528 h 178059"/>
              <a:gd name="connsiteX6" fmla="*/ 178204 w 216326"/>
              <a:gd name="connsiteY6" fmla="*/ 117603 h 178059"/>
              <a:gd name="connsiteX7" fmla="*/ 152804 w 216326"/>
              <a:gd name="connsiteY7" fmla="*/ 85853 h 178059"/>
              <a:gd name="connsiteX8" fmla="*/ 143279 w 216326"/>
              <a:gd name="connsiteY8" fmla="*/ 128 h 178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326" h="178059">
                <a:moveTo>
                  <a:pt x="143279" y="128"/>
                </a:moveTo>
                <a:cubicBezTo>
                  <a:pt x="145925" y="3832"/>
                  <a:pt x="156508" y="78445"/>
                  <a:pt x="168679" y="108078"/>
                </a:cubicBezTo>
                <a:cubicBezTo>
                  <a:pt x="180850" y="137711"/>
                  <a:pt x="217362" y="175282"/>
                  <a:pt x="216304" y="177928"/>
                </a:cubicBezTo>
                <a:cubicBezTo>
                  <a:pt x="215246" y="180574"/>
                  <a:pt x="176616" y="142474"/>
                  <a:pt x="162329" y="123953"/>
                </a:cubicBezTo>
                <a:cubicBezTo>
                  <a:pt x="148042" y="105432"/>
                  <a:pt x="157566" y="83207"/>
                  <a:pt x="130579" y="66803"/>
                </a:cubicBezTo>
                <a:cubicBezTo>
                  <a:pt x="103592" y="50399"/>
                  <a:pt x="-7534" y="17061"/>
                  <a:pt x="404" y="25528"/>
                </a:cubicBezTo>
                <a:cubicBezTo>
                  <a:pt x="8341" y="33995"/>
                  <a:pt x="152804" y="107549"/>
                  <a:pt x="178204" y="117603"/>
                </a:cubicBezTo>
                <a:cubicBezTo>
                  <a:pt x="203604" y="127657"/>
                  <a:pt x="159683" y="97495"/>
                  <a:pt x="152804" y="85853"/>
                </a:cubicBezTo>
                <a:cubicBezTo>
                  <a:pt x="145925" y="74211"/>
                  <a:pt x="140633" y="-3576"/>
                  <a:pt x="143279" y="1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3" name="フリーフォーム 1072">
            <a:extLst>
              <a:ext uri="{FF2B5EF4-FFF2-40B4-BE49-F238E27FC236}">
                <a16:creationId xmlns:a16="http://schemas.microsoft.com/office/drawing/2014/main" id="{E50F1127-5618-7DF4-5712-A2A59077705B}"/>
              </a:ext>
            </a:extLst>
          </p:cNvPr>
          <p:cNvSpPr/>
          <p:nvPr/>
        </p:nvSpPr>
        <p:spPr>
          <a:xfrm>
            <a:off x="4952130" y="5158829"/>
            <a:ext cx="424752" cy="199764"/>
          </a:xfrm>
          <a:custGeom>
            <a:avLst/>
            <a:gdLst>
              <a:gd name="connsiteX0" fmla="*/ 416795 w 424752"/>
              <a:gd name="connsiteY0" fmla="*/ 546 h 199764"/>
              <a:gd name="connsiteX1" fmla="*/ 308845 w 424752"/>
              <a:gd name="connsiteY1" fmla="*/ 38646 h 199764"/>
              <a:gd name="connsiteX2" fmla="*/ 54845 w 424752"/>
              <a:gd name="connsiteY2" fmla="*/ 92621 h 199764"/>
              <a:gd name="connsiteX3" fmla="*/ 870 w 424752"/>
              <a:gd name="connsiteY3" fmla="*/ 95796 h 199764"/>
              <a:gd name="connsiteX4" fmla="*/ 77070 w 424752"/>
              <a:gd name="connsiteY4" fmla="*/ 168821 h 199764"/>
              <a:gd name="connsiteX5" fmla="*/ 89770 w 424752"/>
              <a:gd name="connsiteY5" fmla="*/ 197396 h 199764"/>
              <a:gd name="connsiteX6" fmla="*/ 13570 w 424752"/>
              <a:gd name="connsiteY6" fmla="*/ 111671 h 199764"/>
              <a:gd name="connsiteX7" fmla="*/ 238995 w 424752"/>
              <a:gd name="connsiteY7" fmla="*/ 108496 h 199764"/>
              <a:gd name="connsiteX8" fmla="*/ 35795 w 424752"/>
              <a:gd name="connsiteY8" fmla="*/ 83096 h 199764"/>
              <a:gd name="connsiteX9" fmla="*/ 23095 w 424752"/>
              <a:gd name="connsiteY9" fmla="*/ 86271 h 199764"/>
              <a:gd name="connsiteX10" fmla="*/ 251695 w 424752"/>
              <a:gd name="connsiteY10" fmla="*/ 79921 h 199764"/>
              <a:gd name="connsiteX11" fmla="*/ 105645 w 424752"/>
              <a:gd name="connsiteY11" fmla="*/ 67221 h 199764"/>
              <a:gd name="connsiteX12" fmla="*/ 416795 w 424752"/>
              <a:gd name="connsiteY12" fmla="*/ 546 h 199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4752" h="199764">
                <a:moveTo>
                  <a:pt x="416795" y="546"/>
                </a:moveTo>
                <a:cubicBezTo>
                  <a:pt x="450662" y="-4216"/>
                  <a:pt x="369170" y="23300"/>
                  <a:pt x="308845" y="38646"/>
                </a:cubicBezTo>
                <a:cubicBezTo>
                  <a:pt x="248520" y="53992"/>
                  <a:pt x="106174" y="83096"/>
                  <a:pt x="54845" y="92621"/>
                </a:cubicBezTo>
                <a:cubicBezTo>
                  <a:pt x="3516" y="102146"/>
                  <a:pt x="-2834" y="83096"/>
                  <a:pt x="870" y="95796"/>
                </a:cubicBezTo>
                <a:cubicBezTo>
                  <a:pt x="4574" y="108496"/>
                  <a:pt x="62253" y="151888"/>
                  <a:pt x="77070" y="168821"/>
                </a:cubicBezTo>
                <a:cubicBezTo>
                  <a:pt x="91887" y="185754"/>
                  <a:pt x="100353" y="206921"/>
                  <a:pt x="89770" y="197396"/>
                </a:cubicBezTo>
                <a:cubicBezTo>
                  <a:pt x="79187" y="187871"/>
                  <a:pt x="-11301" y="126488"/>
                  <a:pt x="13570" y="111671"/>
                </a:cubicBezTo>
                <a:cubicBezTo>
                  <a:pt x="38441" y="96854"/>
                  <a:pt x="235291" y="113258"/>
                  <a:pt x="238995" y="108496"/>
                </a:cubicBezTo>
                <a:cubicBezTo>
                  <a:pt x="242699" y="103734"/>
                  <a:pt x="71778" y="86800"/>
                  <a:pt x="35795" y="83096"/>
                </a:cubicBezTo>
                <a:cubicBezTo>
                  <a:pt x="-188" y="79392"/>
                  <a:pt x="-12888" y="86800"/>
                  <a:pt x="23095" y="86271"/>
                </a:cubicBezTo>
                <a:cubicBezTo>
                  <a:pt x="59078" y="85742"/>
                  <a:pt x="237937" y="83096"/>
                  <a:pt x="251695" y="79921"/>
                </a:cubicBezTo>
                <a:cubicBezTo>
                  <a:pt x="265453" y="76746"/>
                  <a:pt x="76541" y="76746"/>
                  <a:pt x="105645" y="67221"/>
                </a:cubicBezTo>
                <a:cubicBezTo>
                  <a:pt x="134749" y="57696"/>
                  <a:pt x="382928" y="5308"/>
                  <a:pt x="416795" y="54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4" name="フリーフォーム 1073">
            <a:extLst>
              <a:ext uri="{FF2B5EF4-FFF2-40B4-BE49-F238E27FC236}">
                <a16:creationId xmlns:a16="http://schemas.microsoft.com/office/drawing/2014/main" id="{A6CBAB9E-B079-1107-C965-4282A63AD458}"/>
              </a:ext>
            </a:extLst>
          </p:cNvPr>
          <p:cNvSpPr/>
          <p:nvPr/>
        </p:nvSpPr>
        <p:spPr>
          <a:xfrm>
            <a:off x="4566416" y="5047527"/>
            <a:ext cx="495041" cy="184878"/>
          </a:xfrm>
          <a:custGeom>
            <a:avLst/>
            <a:gdLst>
              <a:gd name="connsiteX0" fmla="*/ 18284 w 495041"/>
              <a:gd name="connsiteY0" fmla="*/ 7073 h 184878"/>
              <a:gd name="connsiteX1" fmla="*/ 364359 w 495041"/>
              <a:gd name="connsiteY1" fmla="*/ 130898 h 184878"/>
              <a:gd name="connsiteX2" fmla="*/ 348484 w 495041"/>
              <a:gd name="connsiteY2" fmla="*/ 137248 h 184878"/>
              <a:gd name="connsiteX3" fmla="*/ 494534 w 495041"/>
              <a:gd name="connsiteY3" fmla="*/ 184873 h 184878"/>
              <a:gd name="connsiteX4" fmla="*/ 392934 w 495041"/>
              <a:gd name="connsiteY4" fmla="*/ 134073 h 184878"/>
              <a:gd name="connsiteX5" fmla="*/ 294509 w 495041"/>
              <a:gd name="connsiteY5" fmla="*/ 121373 h 184878"/>
              <a:gd name="connsiteX6" fmla="*/ 427859 w 495041"/>
              <a:gd name="connsiteY6" fmla="*/ 159473 h 184878"/>
              <a:gd name="connsiteX7" fmla="*/ 84959 w 495041"/>
              <a:gd name="connsiteY7" fmla="*/ 29298 h 184878"/>
              <a:gd name="connsiteX8" fmla="*/ 18284 w 495041"/>
              <a:gd name="connsiteY8" fmla="*/ 7073 h 184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5041" h="184878">
                <a:moveTo>
                  <a:pt x="18284" y="7073"/>
                </a:moveTo>
                <a:lnTo>
                  <a:pt x="364359" y="130898"/>
                </a:lnTo>
                <a:cubicBezTo>
                  <a:pt x="419392" y="152594"/>
                  <a:pt x="326788" y="128252"/>
                  <a:pt x="348484" y="137248"/>
                </a:cubicBezTo>
                <a:cubicBezTo>
                  <a:pt x="370180" y="146244"/>
                  <a:pt x="487126" y="185402"/>
                  <a:pt x="494534" y="184873"/>
                </a:cubicBezTo>
                <a:cubicBezTo>
                  <a:pt x="501942" y="184344"/>
                  <a:pt x="426272" y="144656"/>
                  <a:pt x="392934" y="134073"/>
                </a:cubicBezTo>
                <a:cubicBezTo>
                  <a:pt x="359597" y="123490"/>
                  <a:pt x="288688" y="117140"/>
                  <a:pt x="294509" y="121373"/>
                </a:cubicBezTo>
                <a:cubicBezTo>
                  <a:pt x="300330" y="125606"/>
                  <a:pt x="462784" y="174819"/>
                  <a:pt x="427859" y="159473"/>
                </a:cubicBezTo>
                <a:cubicBezTo>
                  <a:pt x="392934" y="144127"/>
                  <a:pt x="148459" y="52581"/>
                  <a:pt x="84959" y="29298"/>
                </a:cubicBezTo>
                <a:cubicBezTo>
                  <a:pt x="21459" y="6015"/>
                  <a:pt x="-28283" y="-9860"/>
                  <a:pt x="18284" y="70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5" name="フリーフォーム 1074">
            <a:extLst>
              <a:ext uri="{FF2B5EF4-FFF2-40B4-BE49-F238E27FC236}">
                <a16:creationId xmlns:a16="http://schemas.microsoft.com/office/drawing/2014/main" id="{46CFFA73-5E8B-48CF-1D89-A3DA17317518}"/>
              </a:ext>
            </a:extLst>
          </p:cNvPr>
          <p:cNvSpPr/>
          <p:nvPr/>
        </p:nvSpPr>
        <p:spPr>
          <a:xfrm>
            <a:off x="4901967" y="5187911"/>
            <a:ext cx="359008" cy="171994"/>
          </a:xfrm>
          <a:custGeom>
            <a:avLst/>
            <a:gdLst>
              <a:gd name="connsiteX0" fmla="*/ 233 w 359008"/>
              <a:gd name="connsiteY0" fmla="*/ 3214 h 171994"/>
              <a:gd name="connsiteX1" fmla="*/ 197083 w 359008"/>
              <a:gd name="connsiteY1" fmla="*/ 130214 h 171994"/>
              <a:gd name="connsiteX2" fmla="*/ 225658 w 359008"/>
              <a:gd name="connsiteY2" fmla="*/ 171489 h 171994"/>
              <a:gd name="connsiteX3" fmla="*/ 238358 w 359008"/>
              <a:gd name="connsiteY3" fmla="*/ 107989 h 171994"/>
              <a:gd name="connsiteX4" fmla="*/ 359008 w 359008"/>
              <a:gd name="connsiteY4" fmla="*/ 39 h 171994"/>
              <a:gd name="connsiteX5" fmla="*/ 238358 w 359008"/>
              <a:gd name="connsiteY5" fmla="*/ 95289 h 171994"/>
              <a:gd name="connsiteX6" fmla="*/ 158983 w 359008"/>
              <a:gd name="connsiteY6" fmla="*/ 82589 h 171994"/>
              <a:gd name="connsiteX7" fmla="*/ 233 w 359008"/>
              <a:gd name="connsiteY7" fmla="*/ 3214 h 17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008" h="171994">
                <a:moveTo>
                  <a:pt x="233" y="3214"/>
                </a:moveTo>
                <a:cubicBezTo>
                  <a:pt x="6583" y="11151"/>
                  <a:pt x="159512" y="102168"/>
                  <a:pt x="197083" y="130214"/>
                </a:cubicBezTo>
                <a:cubicBezTo>
                  <a:pt x="234654" y="158260"/>
                  <a:pt x="218779" y="175193"/>
                  <a:pt x="225658" y="171489"/>
                </a:cubicBezTo>
                <a:cubicBezTo>
                  <a:pt x="232537" y="167785"/>
                  <a:pt x="216133" y="136564"/>
                  <a:pt x="238358" y="107989"/>
                </a:cubicBezTo>
                <a:cubicBezTo>
                  <a:pt x="260583" y="79414"/>
                  <a:pt x="359008" y="2156"/>
                  <a:pt x="359008" y="39"/>
                </a:cubicBezTo>
                <a:cubicBezTo>
                  <a:pt x="359008" y="-2078"/>
                  <a:pt x="271695" y="81531"/>
                  <a:pt x="238358" y="95289"/>
                </a:cubicBezTo>
                <a:cubicBezTo>
                  <a:pt x="205021" y="109047"/>
                  <a:pt x="199200" y="98993"/>
                  <a:pt x="158983" y="82589"/>
                </a:cubicBezTo>
                <a:cubicBezTo>
                  <a:pt x="118766" y="66185"/>
                  <a:pt x="-6117" y="-4723"/>
                  <a:pt x="233" y="321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6" name="フリーフォーム 1075">
            <a:extLst>
              <a:ext uri="{FF2B5EF4-FFF2-40B4-BE49-F238E27FC236}">
                <a16:creationId xmlns:a16="http://schemas.microsoft.com/office/drawing/2014/main" id="{3F813EE6-E2E9-9EA9-C0AF-374FD5ADD3A7}"/>
              </a:ext>
            </a:extLst>
          </p:cNvPr>
          <p:cNvSpPr/>
          <p:nvPr/>
        </p:nvSpPr>
        <p:spPr>
          <a:xfrm>
            <a:off x="5378255" y="4952477"/>
            <a:ext cx="360230" cy="261080"/>
          </a:xfrm>
          <a:custGeom>
            <a:avLst/>
            <a:gdLst>
              <a:gd name="connsiteX0" fmla="*/ 38295 w 360230"/>
              <a:gd name="connsiteY0" fmla="*/ 523 h 261080"/>
              <a:gd name="connsiteX1" fmla="*/ 200220 w 360230"/>
              <a:gd name="connsiteY1" fmla="*/ 32273 h 261080"/>
              <a:gd name="connsiteX2" fmla="*/ 301820 w 360230"/>
              <a:gd name="connsiteY2" fmla="*/ 44973 h 261080"/>
              <a:gd name="connsiteX3" fmla="*/ 257370 w 360230"/>
              <a:gd name="connsiteY3" fmla="*/ 57673 h 261080"/>
              <a:gd name="connsiteX4" fmla="*/ 195 w 360230"/>
              <a:gd name="connsiteY4" fmla="*/ 137048 h 261080"/>
              <a:gd name="connsiteX5" fmla="*/ 216095 w 360230"/>
              <a:gd name="connsiteY5" fmla="*/ 98948 h 261080"/>
              <a:gd name="connsiteX6" fmla="*/ 276420 w 360230"/>
              <a:gd name="connsiteY6" fmla="*/ 108473 h 261080"/>
              <a:gd name="connsiteX7" fmla="*/ 193870 w 360230"/>
              <a:gd name="connsiteY7" fmla="*/ 143398 h 261080"/>
              <a:gd name="connsiteX8" fmla="*/ 85920 w 360230"/>
              <a:gd name="connsiteY8" fmla="*/ 260873 h 261080"/>
              <a:gd name="connsiteX9" fmla="*/ 241495 w 360230"/>
              <a:gd name="connsiteY9" fmla="*/ 111648 h 261080"/>
              <a:gd name="connsiteX10" fmla="*/ 324045 w 360230"/>
              <a:gd name="connsiteY10" fmla="*/ 54498 h 261080"/>
              <a:gd name="connsiteX11" fmla="*/ 146245 w 360230"/>
              <a:gd name="connsiteY11" fmla="*/ 83073 h 261080"/>
              <a:gd name="connsiteX12" fmla="*/ 358970 w 360230"/>
              <a:gd name="connsiteY12" fmla="*/ 60848 h 261080"/>
              <a:gd name="connsiteX13" fmla="*/ 38295 w 360230"/>
              <a:gd name="connsiteY13" fmla="*/ 523 h 261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60230" h="261080">
                <a:moveTo>
                  <a:pt x="38295" y="523"/>
                </a:moveTo>
                <a:cubicBezTo>
                  <a:pt x="11837" y="-4239"/>
                  <a:pt x="156299" y="24865"/>
                  <a:pt x="200220" y="32273"/>
                </a:cubicBezTo>
                <a:cubicBezTo>
                  <a:pt x="244141" y="39681"/>
                  <a:pt x="292295" y="40740"/>
                  <a:pt x="301820" y="44973"/>
                </a:cubicBezTo>
                <a:cubicBezTo>
                  <a:pt x="311345" y="49206"/>
                  <a:pt x="257370" y="57673"/>
                  <a:pt x="257370" y="57673"/>
                </a:cubicBezTo>
                <a:cubicBezTo>
                  <a:pt x="207099" y="73019"/>
                  <a:pt x="7074" y="130169"/>
                  <a:pt x="195" y="137048"/>
                </a:cubicBezTo>
                <a:cubicBezTo>
                  <a:pt x="-6684" y="143927"/>
                  <a:pt x="170058" y="103711"/>
                  <a:pt x="216095" y="98948"/>
                </a:cubicBezTo>
                <a:cubicBezTo>
                  <a:pt x="262133" y="94186"/>
                  <a:pt x="280124" y="101065"/>
                  <a:pt x="276420" y="108473"/>
                </a:cubicBezTo>
                <a:cubicBezTo>
                  <a:pt x="272716" y="115881"/>
                  <a:pt x="225620" y="117998"/>
                  <a:pt x="193870" y="143398"/>
                </a:cubicBezTo>
                <a:cubicBezTo>
                  <a:pt x="162120" y="168798"/>
                  <a:pt x="77983" y="266165"/>
                  <a:pt x="85920" y="260873"/>
                </a:cubicBezTo>
                <a:cubicBezTo>
                  <a:pt x="93857" y="255581"/>
                  <a:pt x="201808" y="146044"/>
                  <a:pt x="241495" y="111648"/>
                </a:cubicBezTo>
                <a:cubicBezTo>
                  <a:pt x="281182" y="77252"/>
                  <a:pt x="339920" y="59260"/>
                  <a:pt x="324045" y="54498"/>
                </a:cubicBezTo>
                <a:cubicBezTo>
                  <a:pt x="308170" y="49736"/>
                  <a:pt x="140424" y="82015"/>
                  <a:pt x="146245" y="83073"/>
                </a:cubicBezTo>
                <a:cubicBezTo>
                  <a:pt x="152066" y="84131"/>
                  <a:pt x="379078" y="73019"/>
                  <a:pt x="358970" y="60848"/>
                </a:cubicBezTo>
                <a:cubicBezTo>
                  <a:pt x="338862" y="48677"/>
                  <a:pt x="64753" y="5285"/>
                  <a:pt x="38295" y="5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7" name="フリーフォーム 1076">
            <a:extLst>
              <a:ext uri="{FF2B5EF4-FFF2-40B4-BE49-F238E27FC236}">
                <a16:creationId xmlns:a16="http://schemas.microsoft.com/office/drawing/2014/main" id="{7F7CE075-B04E-0E57-360A-A55AD1806770}"/>
              </a:ext>
            </a:extLst>
          </p:cNvPr>
          <p:cNvSpPr/>
          <p:nvPr/>
        </p:nvSpPr>
        <p:spPr>
          <a:xfrm>
            <a:off x="4285900" y="4911722"/>
            <a:ext cx="349818" cy="207121"/>
          </a:xfrm>
          <a:custGeom>
            <a:avLst/>
            <a:gdLst>
              <a:gd name="connsiteX0" fmla="*/ 349600 w 349818"/>
              <a:gd name="connsiteY0" fmla="*/ 3 h 207121"/>
              <a:gd name="connsiteX1" fmla="*/ 67025 w 349818"/>
              <a:gd name="connsiteY1" fmla="*/ 76203 h 207121"/>
              <a:gd name="connsiteX2" fmla="*/ 44800 w 349818"/>
              <a:gd name="connsiteY2" fmla="*/ 82553 h 207121"/>
              <a:gd name="connsiteX3" fmla="*/ 98775 w 349818"/>
              <a:gd name="connsiteY3" fmla="*/ 63503 h 207121"/>
              <a:gd name="connsiteX4" fmla="*/ 350 w 349818"/>
              <a:gd name="connsiteY4" fmla="*/ 206378 h 207121"/>
              <a:gd name="connsiteX5" fmla="*/ 67025 w 349818"/>
              <a:gd name="connsiteY5" fmla="*/ 117478 h 207121"/>
              <a:gd name="connsiteX6" fmla="*/ 95600 w 349818"/>
              <a:gd name="connsiteY6" fmla="*/ 69853 h 207121"/>
              <a:gd name="connsiteX7" fmla="*/ 16225 w 349818"/>
              <a:gd name="connsiteY7" fmla="*/ 73028 h 207121"/>
              <a:gd name="connsiteX8" fmla="*/ 349600 w 349818"/>
              <a:gd name="connsiteY8" fmla="*/ 3 h 20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818" h="207121">
                <a:moveTo>
                  <a:pt x="349600" y="3"/>
                </a:moveTo>
                <a:cubicBezTo>
                  <a:pt x="358067" y="532"/>
                  <a:pt x="117825" y="62445"/>
                  <a:pt x="67025" y="76203"/>
                </a:cubicBezTo>
                <a:cubicBezTo>
                  <a:pt x="16225" y="89961"/>
                  <a:pt x="39508" y="84670"/>
                  <a:pt x="44800" y="82553"/>
                </a:cubicBezTo>
                <a:cubicBezTo>
                  <a:pt x="50092" y="80436"/>
                  <a:pt x="106183" y="42866"/>
                  <a:pt x="98775" y="63503"/>
                </a:cubicBezTo>
                <a:cubicBezTo>
                  <a:pt x="91367" y="84140"/>
                  <a:pt x="5642" y="197382"/>
                  <a:pt x="350" y="206378"/>
                </a:cubicBezTo>
                <a:cubicBezTo>
                  <a:pt x="-4942" y="215374"/>
                  <a:pt x="51150" y="140232"/>
                  <a:pt x="67025" y="117478"/>
                </a:cubicBezTo>
                <a:cubicBezTo>
                  <a:pt x="82900" y="94724"/>
                  <a:pt x="104067" y="77261"/>
                  <a:pt x="95600" y="69853"/>
                </a:cubicBezTo>
                <a:cubicBezTo>
                  <a:pt x="87133" y="62445"/>
                  <a:pt x="-20817" y="84140"/>
                  <a:pt x="16225" y="73028"/>
                </a:cubicBezTo>
                <a:cubicBezTo>
                  <a:pt x="53267" y="61916"/>
                  <a:pt x="341133" y="-526"/>
                  <a:pt x="349600" y="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8" name="フリーフォーム 1077">
            <a:extLst>
              <a:ext uri="{FF2B5EF4-FFF2-40B4-BE49-F238E27FC236}">
                <a16:creationId xmlns:a16="http://schemas.microsoft.com/office/drawing/2014/main" id="{BA3C5514-5FA8-0EFB-7A78-A0A9A28D8AB8}"/>
              </a:ext>
            </a:extLst>
          </p:cNvPr>
          <p:cNvSpPr/>
          <p:nvPr/>
        </p:nvSpPr>
        <p:spPr>
          <a:xfrm>
            <a:off x="5140300" y="5083059"/>
            <a:ext cx="419213" cy="311271"/>
          </a:xfrm>
          <a:custGeom>
            <a:avLst/>
            <a:gdLst>
              <a:gd name="connsiteX0" fmla="*/ 419125 w 419213"/>
              <a:gd name="connsiteY0" fmla="*/ 116 h 311271"/>
              <a:gd name="connsiteX1" fmla="*/ 158775 w 419213"/>
              <a:gd name="connsiteY1" fmla="*/ 222366 h 311271"/>
              <a:gd name="connsiteX2" fmla="*/ 225450 w 419213"/>
              <a:gd name="connsiteY2" fmla="*/ 149341 h 311271"/>
              <a:gd name="connsiteX3" fmla="*/ 25 w 419213"/>
              <a:gd name="connsiteY3" fmla="*/ 311266 h 311271"/>
              <a:gd name="connsiteX4" fmla="*/ 241325 w 419213"/>
              <a:gd name="connsiteY4" fmla="*/ 142991 h 311271"/>
              <a:gd name="connsiteX5" fmla="*/ 127025 w 419213"/>
              <a:gd name="connsiteY5" fmla="*/ 190616 h 311271"/>
              <a:gd name="connsiteX6" fmla="*/ 419125 w 419213"/>
              <a:gd name="connsiteY6" fmla="*/ 116 h 311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213" h="311271">
                <a:moveTo>
                  <a:pt x="419125" y="116"/>
                </a:moveTo>
                <a:cubicBezTo>
                  <a:pt x="424417" y="5408"/>
                  <a:pt x="191054" y="197495"/>
                  <a:pt x="158775" y="222366"/>
                </a:cubicBezTo>
                <a:cubicBezTo>
                  <a:pt x="126496" y="247237"/>
                  <a:pt x="251908" y="134524"/>
                  <a:pt x="225450" y="149341"/>
                </a:cubicBezTo>
                <a:cubicBezTo>
                  <a:pt x="198992" y="164158"/>
                  <a:pt x="-2621" y="312324"/>
                  <a:pt x="25" y="311266"/>
                </a:cubicBezTo>
                <a:cubicBezTo>
                  <a:pt x="2671" y="310208"/>
                  <a:pt x="220158" y="163099"/>
                  <a:pt x="241325" y="142991"/>
                </a:cubicBezTo>
                <a:cubicBezTo>
                  <a:pt x="262492" y="122883"/>
                  <a:pt x="102154" y="210195"/>
                  <a:pt x="127025" y="190616"/>
                </a:cubicBezTo>
                <a:cubicBezTo>
                  <a:pt x="151896" y="171037"/>
                  <a:pt x="413833" y="-5176"/>
                  <a:pt x="419125" y="11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79" name="フリーフォーム 1078">
            <a:extLst>
              <a:ext uri="{FF2B5EF4-FFF2-40B4-BE49-F238E27FC236}">
                <a16:creationId xmlns:a16="http://schemas.microsoft.com/office/drawing/2014/main" id="{E3400538-719F-5648-315E-94BB42448C46}"/>
              </a:ext>
            </a:extLst>
          </p:cNvPr>
          <p:cNvSpPr/>
          <p:nvPr/>
        </p:nvSpPr>
        <p:spPr>
          <a:xfrm>
            <a:off x="4549338" y="5260973"/>
            <a:ext cx="608266" cy="128934"/>
          </a:xfrm>
          <a:custGeom>
            <a:avLst/>
            <a:gdLst>
              <a:gd name="connsiteX0" fmla="*/ 437 w 608266"/>
              <a:gd name="connsiteY0" fmla="*/ 2 h 128934"/>
              <a:gd name="connsiteX1" fmla="*/ 292537 w 608266"/>
              <a:gd name="connsiteY1" fmla="*/ 117477 h 128934"/>
              <a:gd name="connsiteX2" fmla="*/ 222687 w 608266"/>
              <a:gd name="connsiteY2" fmla="*/ 92077 h 128934"/>
              <a:gd name="connsiteX3" fmla="*/ 603687 w 608266"/>
              <a:gd name="connsiteY3" fmla="*/ 120652 h 128934"/>
              <a:gd name="connsiteX4" fmla="*/ 422712 w 608266"/>
              <a:gd name="connsiteY4" fmla="*/ 101602 h 128934"/>
              <a:gd name="connsiteX5" fmla="*/ 263962 w 608266"/>
              <a:gd name="connsiteY5" fmla="*/ 120652 h 128934"/>
              <a:gd name="connsiteX6" fmla="*/ 368737 w 608266"/>
              <a:gd name="connsiteY6" fmla="*/ 120652 h 128934"/>
              <a:gd name="connsiteX7" fmla="*/ 437 w 608266"/>
              <a:gd name="connsiteY7" fmla="*/ 2 h 128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8266" h="128934">
                <a:moveTo>
                  <a:pt x="437" y="2"/>
                </a:moveTo>
                <a:cubicBezTo>
                  <a:pt x="-12263" y="-527"/>
                  <a:pt x="255495" y="102131"/>
                  <a:pt x="292537" y="117477"/>
                </a:cubicBezTo>
                <a:cubicBezTo>
                  <a:pt x="329579" y="132823"/>
                  <a:pt x="170829" y="91548"/>
                  <a:pt x="222687" y="92077"/>
                </a:cubicBezTo>
                <a:cubicBezTo>
                  <a:pt x="274545" y="92606"/>
                  <a:pt x="570350" y="119065"/>
                  <a:pt x="603687" y="120652"/>
                </a:cubicBezTo>
                <a:cubicBezTo>
                  <a:pt x="637024" y="122239"/>
                  <a:pt x="479333" y="101602"/>
                  <a:pt x="422712" y="101602"/>
                </a:cubicBezTo>
                <a:cubicBezTo>
                  <a:pt x="366091" y="101602"/>
                  <a:pt x="272958" y="117477"/>
                  <a:pt x="263962" y="120652"/>
                </a:cubicBezTo>
                <a:cubicBezTo>
                  <a:pt x="254966" y="123827"/>
                  <a:pt x="411599" y="137585"/>
                  <a:pt x="368737" y="120652"/>
                </a:cubicBezTo>
                <a:cubicBezTo>
                  <a:pt x="325875" y="103719"/>
                  <a:pt x="13137" y="531"/>
                  <a:pt x="437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0" name="フリーフォーム 1079">
            <a:extLst>
              <a:ext uri="{FF2B5EF4-FFF2-40B4-BE49-F238E27FC236}">
                <a16:creationId xmlns:a16="http://schemas.microsoft.com/office/drawing/2014/main" id="{10924E0D-04C3-3098-B3FB-C4CA99FAAC1C}"/>
              </a:ext>
            </a:extLst>
          </p:cNvPr>
          <p:cNvSpPr/>
          <p:nvPr/>
        </p:nvSpPr>
        <p:spPr>
          <a:xfrm>
            <a:off x="4530647" y="5321229"/>
            <a:ext cx="676585" cy="102668"/>
          </a:xfrm>
          <a:custGeom>
            <a:avLst/>
            <a:gdLst>
              <a:gd name="connsiteX0" fmla="*/ 78 w 676585"/>
              <a:gd name="connsiteY0" fmla="*/ 71 h 102668"/>
              <a:gd name="connsiteX1" fmla="*/ 346153 w 676585"/>
              <a:gd name="connsiteY1" fmla="*/ 98496 h 102668"/>
              <a:gd name="connsiteX2" fmla="*/ 203278 w 676585"/>
              <a:gd name="connsiteY2" fmla="*/ 85796 h 102668"/>
              <a:gd name="connsiteX3" fmla="*/ 571578 w 676585"/>
              <a:gd name="connsiteY3" fmla="*/ 98496 h 102668"/>
              <a:gd name="connsiteX4" fmla="*/ 676353 w 676585"/>
              <a:gd name="connsiteY4" fmla="*/ 85796 h 102668"/>
              <a:gd name="connsiteX5" fmla="*/ 552528 w 676585"/>
              <a:gd name="connsiteY5" fmla="*/ 82621 h 102668"/>
              <a:gd name="connsiteX6" fmla="*/ 314403 w 676585"/>
              <a:gd name="connsiteY6" fmla="*/ 85796 h 102668"/>
              <a:gd name="connsiteX7" fmla="*/ 381078 w 676585"/>
              <a:gd name="connsiteY7" fmla="*/ 82621 h 102668"/>
              <a:gd name="connsiteX8" fmla="*/ 78 w 676585"/>
              <a:gd name="connsiteY8" fmla="*/ 71 h 102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76585" h="102668">
                <a:moveTo>
                  <a:pt x="78" y="71"/>
                </a:moveTo>
                <a:cubicBezTo>
                  <a:pt x="-5743" y="2717"/>
                  <a:pt x="312286" y="84208"/>
                  <a:pt x="346153" y="98496"/>
                </a:cubicBezTo>
                <a:cubicBezTo>
                  <a:pt x="380020" y="112784"/>
                  <a:pt x="165707" y="85796"/>
                  <a:pt x="203278" y="85796"/>
                </a:cubicBezTo>
                <a:cubicBezTo>
                  <a:pt x="240849" y="85796"/>
                  <a:pt x="492732" y="98496"/>
                  <a:pt x="571578" y="98496"/>
                </a:cubicBezTo>
                <a:cubicBezTo>
                  <a:pt x="650424" y="98496"/>
                  <a:pt x="679528" y="88442"/>
                  <a:pt x="676353" y="85796"/>
                </a:cubicBezTo>
                <a:cubicBezTo>
                  <a:pt x="673178" y="83150"/>
                  <a:pt x="612853" y="82621"/>
                  <a:pt x="552528" y="82621"/>
                </a:cubicBezTo>
                <a:cubicBezTo>
                  <a:pt x="492203" y="82621"/>
                  <a:pt x="342978" y="85796"/>
                  <a:pt x="314403" y="85796"/>
                </a:cubicBezTo>
                <a:cubicBezTo>
                  <a:pt x="285828" y="85796"/>
                  <a:pt x="427645" y="95850"/>
                  <a:pt x="381078" y="82621"/>
                </a:cubicBezTo>
                <a:cubicBezTo>
                  <a:pt x="334511" y="69392"/>
                  <a:pt x="5899" y="-2575"/>
                  <a:pt x="78" y="7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1" name="フリーフォーム 1080">
            <a:extLst>
              <a:ext uri="{FF2B5EF4-FFF2-40B4-BE49-F238E27FC236}">
                <a16:creationId xmlns:a16="http://schemas.microsoft.com/office/drawing/2014/main" id="{CA714294-5FC9-9073-93C7-36A5BBA72EC1}"/>
              </a:ext>
            </a:extLst>
          </p:cNvPr>
          <p:cNvSpPr/>
          <p:nvPr/>
        </p:nvSpPr>
        <p:spPr>
          <a:xfrm>
            <a:off x="4565469" y="5464175"/>
            <a:ext cx="804857" cy="47632"/>
          </a:xfrm>
          <a:custGeom>
            <a:avLst/>
            <a:gdLst>
              <a:gd name="connsiteX0" fmla="*/ 9706 w 804857"/>
              <a:gd name="connsiteY0" fmla="*/ 3175 h 47632"/>
              <a:gd name="connsiteX1" fmla="*/ 654231 w 804857"/>
              <a:gd name="connsiteY1" fmla="*/ 0 h 47632"/>
              <a:gd name="connsiteX2" fmla="*/ 298631 w 804857"/>
              <a:gd name="connsiteY2" fmla="*/ 12700 h 47632"/>
              <a:gd name="connsiteX3" fmla="*/ 133531 w 804857"/>
              <a:gd name="connsiteY3" fmla="*/ 47625 h 47632"/>
              <a:gd name="connsiteX4" fmla="*/ 803456 w 804857"/>
              <a:gd name="connsiteY4" fmla="*/ 9525 h 47632"/>
              <a:gd name="connsiteX5" fmla="*/ 301806 w 804857"/>
              <a:gd name="connsiteY5" fmla="*/ 0 h 47632"/>
              <a:gd name="connsiteX6" fmla="*/ 9706 w 804857"/>
              <a:gd name="connsiteY6" fmla="*/ 3175 h 4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4857" h="47632">
                <a:moveTo>
                  <a:pt x="9706" y="3175"/>
                </a:moveTo>
                <a:lnTo>
                  <a:pt x="654231" y="0"/>
                </a:lnTo>
                <a:cubicBezTo>
                  <a:pt x="702385" y="1587"/>
                  <a:pt x="385414" y="4763"/>
                  <a:pt x="298631" y="12700"/>
                </a:cubicBezTo>
                <a:cubicBezTo>
                  <a:pt x="211848" y="20637"/>
                  <a:pt x="49394" y="48154"/>
                  <a:pt x="133531" y="47625"/>
                </a:cubicBezTo>
                <a:cubicBezTo>
                  <a:pt x="217668" y="47096"/>
                  <a:pt x="775410" y="17463"/>
                  <a:pt x="803456" y="9525"/>
                </a:cubicBezTo>
                <a:cubicBezTo>
                  <a:pt x="831502" y="1587"/>
                  <a:pt x="430923" y="0"/>
                  <a:pt x="301806" y="0"/>
                </a:cubicBezTo>
                <a:cubicBezTo>
                  <a:pt x="172689" y="0"/>
                  <a:pt x="-49031" y="3175"/>
                  <a:pt x="9706" y="3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2" name="フリーフォーム 1081">
            <a:extLst>
              <a:ext uri="{FF2B5EF4-FFF2-40B4-BE49-F238E27FC236}">
                <a16:creationId xmlns:a16="http://schemas.microsoft.com/office/drawing/2014/main" id="{F545D74F-F339-BDFB-1377-0A8654B2F522}"/>
              </a:ext>
            </a:extLst>
          </p:cNvPr>
          <p:cNvSpPr/>
          <p:nvPr/>
        </p:nvSpPr>
        <p:spPr>
          <a:xfrm>
            <a:off x="4836596" y="2929582"/>
            <a:ext cx="186752" cy="437656"/>
          </a:xfrm>
          <a:custGeom>
            <a:avLst/>
            <a:gdLst>
              <a:gd name="connsiteX0" fmla="*/ 176729 w 186752"/>
              <a:gd name="connsiteY0" fmla="*/ 13643 h 437656"/>
              <a:gd name="connsiteX1" fmla="*/ 21154 w 186752"/>
              <a:gd name="connsiteY1" fmla="*/ 293043 h 437656"/>
              <a:gd name="connsiteX2" fmla="*/ 17979 w 186752"/>
              <a:gd name="connsiteY2" fmla="*/ 426393 h 437656"/>
              <a:gd name="connsiteX3" fmla="*/ 8454 w 186752"/>
              <a:gd name="connsiteY3" fmla="*/ 324793 h 437656"/>
              <a:gd name="connsiteX4" fmla="*/ 2104 w 186752"/>
              <a:gd name="connsiteY4" fmla="*/ 435918 h 437656"/>
              <a:gd name="connsiteX5" fmla="*/ 30679 w 186752"/>
              <a:gd name="connsiteY5" fmla="*/ 216843 h 437656"/>
              <a:gd name="connsiteX6" fmla="*/ 5279 w 186752"/>
              <a:gd name="connsiteY6" fmla="*/ 273993 h 437656"/>
              <a:gd name="connsiteX7" fmla="*/ 154504 w 186752"/>
              <a:gd name="connsiteY7" fmla="*/ 64443 h 437656"/>
              <a:gd name="connsiteX8" fmla="*/ 176729 w 186752"/>
              <a:gd name="connsiteY8" fmla="*/ 13643 h 43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752" h="437656">
                <a:moveTo>
                  <a:pt x="176729" y="13643"/>
                </a:moveTo>
                <a:cubicBezTo>
                  <a:pt x="154504" y="51743"/>
                  <a:pt x="47612" y="224251"/>
                  <a:pt x="21154" y="293043"/>
                </a:cubicBezTo>
                <a:cubicBezTo>
                  <a:pt x="-5304" y="361835"/>
                  <a:pt x="20096" y="421101"/>
                  <a:pt x="17979" y="426393"/>
                </a:cubicBezTo>
                <a:cubicBezTo>
                  <a:pt x="15862" y="431685"/>
                  <a:pt x="11100" y="323206"/>
                  <a:pt x="8454" y="324793"/>
                </a:cubicBezTo>
                <a:cubicBezTo>
                  <a:pt x="5808" y="326381"/>
                  <a:pt x="-1600" y="453910"/>
                  <a:pt x="2104" y="435918"/>
                </a:cubicBezTo>
                <a:cubicBezTo>
                  <a:pt x="5808" y="417926"/>
                  <a:pt x="30150" y="243830"/>
                  <a:pt x="30679" y="216843"/>
                </a:cubicBezTo>
                <a:cubicBezTo>
                  <a:pt x="31208" y="189856"/>
                  <a:pt x="-15359" y="299393"/>
                  <a:pt x="5279" y="273993"/>
                </a:cubicBezTo>
                <a:cubicBezTo>
                  <a:pt x="25917" y="248593"/>
                  <a:pt x="128046" y="103601"/>
                  <a:pt x="154504" y="64443"/>
                </a:cubicBezTo>
                <a:cubicBezTo>
                  <a:pt x="180962" y="25285"/>
                  <a:pt x="198954" y="-24457"/>
                  <a:pt x="176729" y="136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3" name="フリーフォーム 1082">
            <a:extLst>
              <a:ext uri="{FF2B5EF4-FFF2-40B4-BE49-F238E27FC236}">
                <a16:creationId xmlns:a16="http://schemas.microsoft.com/office/drawing/2014/main" id="{920F3941-6C20-1BF1-1FB4-B1D2E4F14C37}"/>
              </a:ext>
            </a:extLst>
          </p:cNvPr>
          <p:cNvSpPr/>
          <p:nvPr/>
        </p:nvSpPr>
        <p:spPr>
          <a:xfrm>
            <a:off x="4987921" y="3098525"/>
            <a:ext cx="63127" cy="267025"/>
          </a:xfrm>
          <a:custGeom>
            <a:avLst/>
            <a:gdLst>
              <a:gd name="connsiteX0" fmla="*/ 4 w 63127"/>
              <a:gd name="connsiteY0" fmla="*/ 275 h 267025"/>
              <a:gd name="connsiteX1" fmla="*/ 57154 w 63127"/>
              <a:gd name="connsiteY1" fmla="*/ 168550 h 267025"/>
              <a:gd name="connsiteX2" fmla="*/ 53979 w 63127"/>
              <a:gd name="connsiteY2" fmla="*/ 266975 h 267025"/>
              <a:gd name="connsiteX3" fmla="*/ 57154 w 63127"/>
              <a:gd name="connsiteY3" fmla="*/ 181250 h 267025"/>
              <a:gd name="connsiteX4" fmla="*/ 60329 w 63127"/>
              <a:gd name="connsiteY4" fmla="*/ 130450 h 267025"/>
              <a:gd name="connsiteX5" fmla="*/ 4 w 63127"/>
              <a:gd name="connsiteY5" fmla="*/ 275 h 26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127" h="267025">
                <a:moveTo>
                  <a:pt x="4" y="275"/>
                </a:moveTo>
                <a:cubicBezTo>
                  <a:pt x="-525" y="6625"/>
                  <a:pt x="48158" y="124100"/>
                  <a:pt x="57154" y="168550"/>
                </a:cubicBezTo>
                <a:cubicBezTo>
                  <a:pt x="66150" y="213000"/>
                  <a:pt x="53979" y="264858"/>
                  <a:pt x="53979" y="266975"/>
                </a:cubicBezTo>
                <a:cubicBezTo>
                  <a:pt x="53979" y="269092"/>
                  <a:pt x="56096" y="204004"/>
                  <a:pt x="57154" y="181250"/>
                </a:cubicBezTo>
                <a:cubicBezTo>
                  <a:pt x="58212" y="158496"/>
                  <a:pt x="67737" y="161671"/>
                  <a:pt x="60329" y="130450"/>
                </a:cubicBezTo>
                <a:cubicBezTo>
                  <a:pt x="52921" y="99229"/>
                  <a:pt x="533" y="-6075"/>
                  <a:pt x="4" y="2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4" name="フリーフォーム 1083">
            <a:extLst>
              <a:ext uri="{FF2B5EF4-FFF2-40B4-BE49-F238E27FC236}">
                <a16:creationId xmlns:a16="http://schemas.microsoft.com/office/drawing/2014/main" id="{B02DB662-A5ED-315A-3DF4-F5EB673D16EF}"/>
              </a:ext>
            </a:extLst>
          </p:cNvPr>
          <p:cNvSpPr/>
          <p:nvPr/>
        </p:nvSpPr>
        <p:spPr>
          <a:xfrm>
            <a:off x="4679746" y="2774642"/>
            <a:ext cx="45052" cy="293131"/>
          </a:xfrm>
          <a:custGeom>
            <a:avLst/>
            <a:gdLst>
              <a:gd name="connsiteX0" fmla="*/ 35129 w 45052"/>
              <a:gd name="connsiteY0" fmla="*/ 308 h 293131"/>
              <a:gd name="connsiteX1" fmla="*/ 12904 w 45052"/>
              <a:gd name="connsiteY1" fmla="*/ 178108 h 293131"/>
              <a:gd name="connsiteX2" fmla="*/ 44654 w 45052"/>
              <a:gd name="connsiteY2" fmla="*/ 292408 h 293131"/>
              <a:gd name="connsiteX3" fmla="*/ 28779 w 45052"/>
              <a:gd name="connsiteY3" fmla="*/ 222558 h 293131"/>
              <a:gd name="connsiteX4" fmla="*/ 204 w 45052"/>
              <a:gd name="connsiteY4" fmla="*/ 136833 h 293131"/>
              <a:gd name="connsiteX5" fmla="*/ 35129 w 45052"/>
              <a:gd name="connsiteY5" fmla="*/ 308 h 293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052" h="293131">
                <a:moveTo>
                  <a:pt x="35129" y="308"/>
                </a:moveTo>
                <a:cubicBezTo>
                  <a:pt x="37246" y="7187"/>
                  <a:pt x="11317" y="129425"/>
                  <a:pt x="12904" y="178108"/>
                </a:cubicBezTo>
                <a:cubicBezTo>
                  <a:pt x="14491" y="226791"/>
                  <a:pt x="42008" y="285000"/>
                  <a:pt x="44654" y="292408"/>
                </a:cubicBezTo>
                <a:cubicBezTo>
                  <a:pt x="47300" y="299816"/>
                  <a:pt x="36187" y="248487"/>
                  <a:pt x="28779" y="222558"/>
                </a:cubicBezTo>
                <a:cubicBezTo>
                  <a:pt x="21371" y="196629"/>
                  <a:pt x="-2442" y="170171"/>
                  <a:pt x="204" y="136833"/>
                </a:cubicBezTo>
                <a:cubicBezTo>
                  <a:pt x="2850" y="103496"/>
                  <a:pt x="33012" y="-6571"/>
                  <a:pt x="35129" y="3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5" name="フリーフォーム 1084">
            <a:extLst>
              <a:ext uri="{FF2B5EF4-FFF2-40B4-BE49-F238E27FC236}">
                <a16:creationId xmlns:a16="http://schemas.microsoft.com/office/drawing/2014/main" id="{3908F197-830A-C8C0-30EE-6A857E111F5F}"/>
              </a:ext>
            </a:extLst>
          </p:cNvPr>
          <p:cNvSpPr/>
          <p:nvPr/>
        </p:nvSpPr>
        <p:spPr>
          <a:xfrm>
            <a:off x="5632397" y="2812033"/>
            <a:ext cx="709365" cy="126165"/>
          </a:xfrm>
          <a:custGeom>
            <a:avLst/>
            <a:gdLst>
              <a:gd name="connsiteX0" fmla="*/ 53 w 709365"/>
              <a:gd name="connsiteY0" fmla="*/ 102617 h 126165"/>
              <a:gd name="connsiteX1" fmla="*/ 362003 w 709365"/>
              <a:gd name="connsiteY1" fmla="*/ 48642 h 126165"/>
              <a:gd name="connsiteX2" fmla="*/ 701728 w 709365"/>
              <a:gd name="connsiteY2" fmla="*/ 124842 h 126165"/>
              <a:gd name="connsiteX3" fmla="*/ 574728 w 709365"/>
              <a:gd name="connsiteY3" fmla="*/ 89917 h 126165"/>
              <a:gd name="connsiteX4" fmla="*/ 301678 w 709365"/>
              <a:gd name="connsiteY4" fmla="*/ 1017 h 126165"/>
              <a:gd name="connsiteX5" fmla="*/ 387403 w 709365"/>
              <a:gd name="connsiteY5" fmla="*/ 45467 h 126165"/>
              <a:gd name="connsiteX6" fmla="*/ 53 w 709365"/>
              <a:gd name="connsiteY6" fmla="*/ 102617 h 126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9365" h="126165">
                <a:moveTo>
                  <a:pt x="53" y="102617"/>
                </a:moveTo>
                <a:cubicBezTo>
                  <a:pt x="-4180" y="103146"/>
                  <a:pt x="245057" y="44938"/>
                  <a:pt x="362003" y="48642"/>
                </a:cubicBezTo>
                <a:cubicBezTo>
                  <a:pt x="478949" y="52346"/>
                  <a:pt x="666274" y="117963"/>
                  <a:pt x="701728" y="124842"/>
                </a:cubicBezTo>
                <a:cubicBezTo>
                  <a:pt x="737182" y="131721"/>
                  <a:pt x="641403" y="110554"/>
                  <a:pt x="574728" y="89917"/>
                </a:cubicBezTo>
                <a:cubicBezTo>
                  <a:pt x="508053" y="69280"/>
                  <a:pt x="332899" y="8425"/>
                  <a:pt x="301678" y="1017"/>
                </a:cubicBezTo>
                <a:cubicBezTo>
                  <a:pt x="270457" y="-6391"/>
                  <a:pt x="431853" y="28534"/>
                  <a:pt x="387403" y="45467"/>
                </a:cubicBezTo>
                <a:cubicBezTo>
                  <a:pt x="342953" y="62400"/>
                  <a:pt x="4286" y="102088"/>
                  <a:pt x="53" y="1026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6" name="フリーフォーム 1085">
            <a:extLst>
              <a:ext uri="{FF2B5EF4-FFF2-40B4-BE49-F238E27FC236}">
                <a16:creationId xmlns:a16="http://schemas.microsoft.com/office/drawing/2014/main" id="{5D571271-E25B-A986-2B7C-80390CE487F2}"/>
              </a:ext>
            </a:extLst>
          </p:cNvPr>
          <p:cNvSpPr/>
          <p:nvPr/>
        </p:nvSpPr>
        <p:spPr>
          <a:xfrm>
            <a:off x="4631831" y="2050971"/>
            <a:ext cx="191314" cy="651100"/>
          </a:xfrm>
          <a:custGeom>
            <a:avLst/>
            <a:gdLst>
              <a:gd name="connsiteX0" fmla="*/ 190994 w 191314"/>
              <a:gd name="connsiteY0" fmla="*/ 79 h 651100"/>
              <a:gd name="connsiteX1" fmla="*/ 10019 w 191314"/>
              <a:gd name="connsiteY1" fmla="*/ 282654 h 651100"/>
              <a:gd name="connsiteX2" fmla="*/ 35419 w 191314"/>
              <a:gd name="connsiteY2" fmla="*/ 244554 h 651100"/>
              <a:gd name="connsiteX3" fmla="*/ 137019 w 191314"/>
              <a:gd name="connsiteY3" fmla="*/ 641429 h 651100"/>
              <a:gd name="connsiteX4" fmla="*/ 114794 w 191314"/>
              <a:gd name="connsiteY4" fmla="*/ 511254 h 651100"/>
              <a:gd name="connsiteX5" fmla="*/ 63994 w 191314"/>
              <a:gd name="connsiteY5" fmla="*/ 314404 h 651100"/>
              <a:gd name="connsiteX6" fmla="*/ 54469 w 191314"/>
              <a:gd name="connsiteY6" fmla="*/ 254079 h 651100"/>
              <a:gd name="connsiteX7" fmla="*/ 190994 w 191314"/>
              <a:gd name="connsiteY7" fmla="*/ 79 h 65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314" h="651100">
                <a:moveTo>
                  <a:pt x="190994" y="79"/>
                </a:moveTo>
                <a:cubicBezTo>
                  <a:pt x="183586" y="4842"/>
                  <a:pt x="35948" y="241908"/>
                  <a:pt x="10019" y="282654"/>
                </a:cubicBezTo>
                <a:cubicBezTo>
                  <a:pt x="-15910" y="323400"/>
                  <a:pt x="14252" y="184758"/>
                  <a:pt x="35419" y="244554"/>
                </a:cubicBezTo>
                <a:cubicBezTo>
                  <a:pt x="56586" y="304350"/>
                  <a:pt x="123790" y="596979"/>
                  <a:pt x="137019" y="641429"/>
                </a:cubicBezTo>
                <a:cubicBezTo>
                  <a:pt x="150248" y="685879"/>
                  <a:pt x="126965" y="565758"/>
                  <a:pt x="114794" y="511254"/>
                </a:cubicBezTo>
                <a:cubicBezTo>
                  <a:pt x="102623" y="456750"/>
                  <a:pt x="74048" y="357267"/>
                  <a:pt x="63994" y="314404"/>
                </a:cubicBezTo>
                <a:cubicBezTo>
                  <a:pt x="53940" y="271542"/>
                  <a:pt x="33832" y="303291"/>
                  <a:pt x="54469" y="254079"/>
                </a:cubicBezTo>
                <a:cubicBezTo>
                  <a:pt x="75106" y="204867"/>
                  <a:pt x="198402" y="-4684"/>
                  <a:pt x="190994" y="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7" name="フリーフォーム 1086">
            <a:extLst>
              <a:ext uri="{FF2B5EF4-FFF2-40B4-BE49-F238E27FC236}">
                <a16:creationId xmlns:a16="http://schemas.microsoft.com/office/drawing/2014/main" id="{27B7FA4C-B31C-19A5-32D9-1BE117F4176B}"/>
              </a:ext>
            </a:extLst>
          </p:cNvPr>
          <p:cNvSpPr/>
          <p:nvPr/>
        </p:nvSpPr>
        <p:spPr>
          <a:xfrm>
            <a:off x="5127624" y="1898649"/>
            <a:ext cx="149364" cy="873133"/>
          </a:xfrm>
          <a:custGeom>
            <a:avLst/>
            <a:gdLst>
              <a:gd name="connsiteX0" fmla="*/ 6351 w 149364"/>
              <a:gd name="connsiteY0" fmla="*/ 1 h 873133"/>
              <a:gd name="connsiteX1" fmla="*/ 146051 w 149364"/>
              <a:gd name="connsiteY1" fmla="*/ 603251 h 873133"/>
              <a:gd name="connsiteX2" fmla="*/ 1 w 149364"/>
              <a:gd name="connsiteY2" fmla="*/ 873126 h 873133"/>
              <a:gd name="connsiteX3" fmla="*/ 149226 w 149364"/>
              <a:gd name="connsiteY3" fmla="*/ 609601 h 873133"/>
              <a:gd name="connsiteX4" fmla="*/ 6351 w 149364"/>
              <a:gd name="connsiteY4" fmla="*/ 1 h 873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9364" h="873133">
                <a:moveTo>
                  <a:pt x="6351" y="1"/>
                </a:moveTo>
                <a:cubicBezTo>
                  <a:pt x="5822" y="-1057"/>
                  <a:pt x="147109" y="457730"/>
                  <a:pt x="146051" y="603251"/>
                </a:cubicBezTo>
                <a:cubicBezTo>
                  <a:pt x="144993" y="748772"/>
                  <a:pt x="-528" y="872068"/>
                  <a:pt x="1" y="873126"/>
                </a:cubicBezTo>
                <a:cubicBezTo>
                  <a:pt x="530" y="874184"/>
                  <a:pt x="143934" y="757767"/>
                  <a:pt x="149226" y="609601"/>
                </a:cubicBezTo>
                <a:cubicBezTo>
                  <a:pt x="154518" y="461435"/>
                  <a:pt x="6880" y="1059"/>
                  <a:pt x="6351" y="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8" name="フリーフォーム 1087">
            <a:extLst>
              <a:ext uri="{FF2B5EF4-FFF2-40B4-BE49-F238E27FC236}">
                <a16:creationId xmlns:a16="http://schemas.microsoft.com/office/drawing/2014/main" id="{C55C222D-9068-D147-186D-91098E982D54}"/>
              </a:ext>
            </a:extLst>
          </p:cNvPr>
          <p:cNvSpPr/>
          <p:nvPr/>
        </p:nvSpPr>
        <p:spPr>
          <a:xfrm>
            <a:off x="4048990" y="2146281"/>
            <a:ext cx="154794" cy="501258"/>
          </a:xfrm>
          <a:custGeom>
            <a:avLst/>
            <a:gdLst>
              <a:gd name="connsiteX0" fmla="*/ 154710 w 154794"/>
              <a:gd name="connsiteY0" fmla="*/ 19 h 501258"/>
              <a:gd name="connsiteX1" fmla="*/ 24535 w 154794"/>
              <a:gd name="connsiteY1" fmla="*/ 247669 h 501258"/>
              <a:gd name="connsiteX2" fmla="*/ 68985 w 154794"/>
              <a:gd name="connsiteY2" fmla="*/ 492144 h 501258"/>
              <a:gd name="connsiteX3" fmla="*/ 59460 w 154794"/>
              <a:gd name="connsiteY3" fmla="*/ 428644 h 501258"/>
              <a:gd name="connsiteX4" fmla="*/ 2310 w 154794"/>
              <a:gd name="connsiteY4" fmla="*/ 234969 h 501258"/>
              <a:gd name="connsiteX5" fmla="*/ 154710 w 154794"/>
              <a:gd name="connsiteY5" fmla="*/ 19 h 501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794" h="501258">
                <a:moveTo>
                  <a:pt x="154710" y="19"/>
                </a:moveTo>
                <a:cubicBezTo>
                  <a:pt x="158414" y="2136"/>
                  <a:pt x="38823" y="165648"/>
                  <a:pt x="24535" y="247669"/>
                </a:cubicBezTo>
                <a:cubicBezTo>
                  <a:pt x="10247" y="329690"/>
                  <a:pt x="63164" y="461981"/>
                  <a:pt x="68985" y="492144"/>
                </a:cubicBezTo>
                <a:cubicBezTo>
                  <a:pt x="74806" y="522307"/>
                  <a:pt x="70572" y="471506"/>
                  <a:pt x="59460" y="428644"/>
                </a:cubicBezTo>
                <a:cubicBezTo>
                  <a:pt x="48348" y="385782"/>
                  <a:pt x="-12507" y="301115"/>
                  <a:pt x="2310" y="234969"/>
                </a:cubicBezTo>
                <a:cubicBezTo>
                  <a:pt x="17127" y="168823"/>
                  <a:pt x="151006" y="-2098"/>
                  <a:pt x="154710" y="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89" name="フリーフォーム 1088">
            <a:extLst>
              <a:ext uri="{FF2B5EF4-FFF2-40B4-BE49-F238E27FC236}">
                <a16:creationId xmlns:a16="http://schemas.microsoft.com/office/drawing/2014/main" id="{256A5F50-32C6-CD4A-D23D-E2BDC59BB179}"/>
              </a:ext>
            </a:extLst>
          </p:cNvPr>
          <p:cNvSpPr/>
          <p:nvPr/>
        </p:nvSpPr>
        <p:spPr>
          <a:xfrm>
            <a:off x="5619720" y="2215077"/>
            <a:ext cx="238214" cy="630854"/>
          </a:xfrm>
          <a:custGeom>
            <a:avLst/>
            <a:gdLst>
              <a:gd name="connsiteX0" fmla="*/ 30 w 238214"/>
              <a:gd name="connsiteY0" fmla="*/ 1073 h 630854"/>
              <a:gd name="connsiteX1" fmla="*/ 146080 w 238214"/>
              <a:gd name="connsiteY1" fmla="*/ 302698 h 630854"/>
              <a:gd name="connsiteX2" fmla="*/ 104805 w 238214"/>
              <a:gd name="connsiteY2" fmla="*/ 629723 h 630854"/>
              <a:gd name="connsiteX3" fmla="*/ 155605 w 238214"/>
              <a:gd name="connsiteY3" fmla="*/ 401123 h 630854"/>
              <a:gd name="connsiteX4" fmla="*/ 238155 w 238214"/>
              <a:gd name="connsiteY4" fmla="*/ 156648 h 630854"/>
              <a:gd name="connsiteX5" fmla="*/ 168305 w 238214"/>
              <a:gd name="connsiteY5" fmla="*/ 347148 h 630854"/>
              <a:gd name="connsiteX6" fmla="*/ 133380 w 238214"/>
              <a:gd name="connsiteY6" fmla="*/ 207448 h 630854"/>
              <a:gd name="connsiteX7" fmla="*/ 30 w 238214"/>
              <a:gd name="connsiteY7" fmla="*/ 1073 h 63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8214" h="630854">
                <a:moveTo>
                  <a:pt x="30" y="1073"/>
                </a:moveTo>
                <a:cubicBezTo>
                  <a:pt x="2147" y="16948"/>
                  <a:pt x="128618" y="197923"/>
                  <a:pt x="146080" y="302698"/>
                </a:cubicBezTo>
                <a:cubicBezTo>
                  <a:pt x="163542" y="407473"/>
                  <a:pt x="103218" y="613319"/>
                  <a:pt x="104805" y="629723"/>
                </a:cubicBezTo>
                <a:cubicBezTo>
                  <a:pt x="106392" y="646127"/>
                  <a:pt x="133380" y="479969"/>
                  <a:pt x="155605" y="401123"/>
                </a:cubicBezTo>
                <a:cubicBezTo>
                  <a:pt x="177830" y="322277"/>
                  <a:pt x="236038" y="165644"/>
                  <a:pt x="238155" y="156648"/>
                </a:cubicBezTo>
                <a:cubicBezTo>
                  <a:pt x="240272" y="147652"/>
                  <a:pt x="185767" y="338681"/>
                  <a:pt x="168305" y="347148"/>
                </a:cubicBezTo>
                <a:cubicBezTo>
                  <a:pt x="150843" y="355615"/>
                  <a:pt x="159838" y="265127"/>
                  <a:pt x="133380" y="207448"/>
                </a:cubicBezTo>
                <a:cubicBezTo>
                  <a:pt x="106922" y="149769"/>
                  <a:pt x="-2087" y="-14802"/>
                  <a:pt x="30" y="10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0" name="フリーフォーム 1089">
            <a:extLst>
              <a:ext uri="{FF2B5EF4-FFF2-40B4-BE49-F238E27FC236}">
                <a16:creationId xmlns:a16="http://schemas.microsoft.com/office/drawing/2014/main" id="{E8BA3CD8-3FA0-A01A-FD64-C3D7F7EB4242}"/>
              </a:ext>
            </a:extLst>
          </p:cNvPr>
          <p:cNvSpPr/>
          <p:nvPr/>
        </p:nvSpPr>
        <p:spPr>
          <a:xfrm>
            <a:off x="6393646" y="3869941"/>
            <a:ext cx="131129" cy="643893"/>
          </a:xfrm>
          <a:custGeom>
            <a:avLst/>
            <a:gdLst>
              <a:gd name="connsiteX0" fmla="*/ 83354 w 131129"/>
              <a:gd name="connsiteY0" fmla="*/ 384 h 643893"/>
              <a:gd name="connsiteX1" fmla="*/ 115104 w 131129"/>
              <a:gd name="connsiteY1" fmla="*/ 368684 h 643893"/>
              <a:gd name="connsiteX2" fmla="*/ 804 w 131129"/>
              <a:gd name="connsiteY2" fmla="*/ 641734 h 643893"/>
              <a:gd name="connsiteX3" fmla="*/ 67479 w 131129"/>
              <a:gd name="connsiteY3" fmla="*/ 486159 h 643893"/>
              <a:gd name="connsiteX4" fmla="*/ 130979 w 131129"/>
              <a:gd name="connsiteY4" fmla="*/ 302009 h 643893"/>
              <a:gd name="connsiteX5" fmla="*/ 83354 w 131129"/>
              <a:gd name="connsiteY5" fmla="*/ 384 h 643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1129" h="643893">
                <a:moveTo>
                  <a:pt x="83354" y="384"/>
                </a:moveTo>
                <a:cubicBezTo>
                  <a:pt x="80708" y="11497"/>
                  <a:pt x="128862" y="261792"/>
                  <a:pt x="115104" y="368684"/>
                </a:cubicBezTo>
                <a:cubicBezTo>
                  <a:pt x="101346" y="475576"/>
                  <a:pt x="8742" y="622155"/>
                  <a:pt x="804" y="641734"/>
                </a:cubicBezTo>
                <a:cubicBezTo>
                  <a:pt x="-7134" y="661313"/>
                  <a:pt x="45783" y="542780"/>
                  <a:pt x="67479" y="486159"/>
                </a:cubicBezTo>
                <a:cubicBezTo>
                  <a:pt x="89175" y="429538"/>
                  <a:pt x="127804" y="381913"/>
                  <a:pt x="130979" y="302009"/>
                </a:cubicBezTo>
                <a:cubicBezTo>
                  <a:pt x="134154" y="222105"/>
                  <a:pt x="86000" y="-10729"/>
                  <a:pt x="83354" y="38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1" name="フリーフォーム 1090">
            <a:extLst>
              <a:ext uri="{FF2B5EF4-FFF2-40B4-BE49-F238E27FC236}">
                <a16:creationId xmlns:a16="http://schemas.microsoft.com/office/drawing/2014/main" id="{814CDC66-D48B-E081-B760-519D0EE00A85}"/>
              </a:ext>
            </a:extLst>
          </p:cNvPr>
          <p:cNvSpPr/>
          <p:nvPr/>
        </p:nvSpPr>
        <p:spPr>
          <a:xfrm>
            <a:off x="5581182" y="4849774"/>
            <a:ext cx="871804" cy="906815"/>
          </a:xfrm>
          <a:custGeom>
            <a:avLst/>
            <a:gdLst>
              <a:gd name="connsiteX0" fmla="*/ 870418 w 871804"/>
              <a:gd name="connsiteY0" fmla="*/ 1626 h 906815"/>
              <a:gd name="connsiteX1" fmla="*/ 613243 w 871804"/>
              <a:gd name="connsiteY1" fmla="*/ 401676 h 906815"/>
              <a:gd name="connsiteX2" fmla="*/ 664043 w 871804"/>
              <a:gd name="connsiteY2" fmla="*/ 354051 h 906815"/>
              <a:gd name="connsiteX3" fmla="*/ 136993 w 871804"/>
              <a:gd name="connsiteY3" fmla="*/ 833476 h 906815"/>
              <a:gd name="connsiteX4" fmla="*/ 476718 w 871804"/>
              <a:gd name="connsiteY4" fmla="*/ 531851 h 906815"/>
              <a:gd name="connsiteX5" fmla="*/ 63968 w 871804"/>
              <a:gd name="connsiteY5" fmla="*/ 862051 h 906815"/>
              <a:gd name="connsiteX6" fmla="*/ 362418 w 871804"/>
              <a:gd name="connsiteY6" fmla="*/ 674726 h 906815"/>
              <a:gd name="connsiteX7" fmla="*/ 468 w 871804"/>
              <a:gd name="connsiteY7" fmla="*/ 906501 h 906815"/>
              <a:gd name="connsiteX8" fmla="*/ 454493 w 871804"/>
              <a:gd name="connsiteY8" fmla="*/ 614401 h 906815"/>
              <a:gd name="connsiteX9" fmla="*/ 622768 w 871804"/>
              <a:gd name="connsiteY9" fmla="*/ 446126 h 906815"/>
              <a:gd name="connsiteX10" fmla="*/ 422743 w 871804"/>
              <a:gd name="connsiteY10" fmla="*/ 601701 h 906815"/>
              <a:gd name="connsiteX11" fmla="*/ 825968 w 871804"/>
              <a:gd name="connsiteY11" fmla="*/ 173076 h 906815"/>
              <a:gd name="connsiteX12" fmla="*/ 721193 w 871804"/>
              <a:gd name="connsiteY12" fmla="*/ 255626 h 906815"/>
              <a:gd name="connsiteX13" fmla="*/ 870418 w 871804"/>
              <a:gd name="connsiteY13" fmla="*/ 1626 h 906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71804" h="906815">
                <a:moveTo>
                  <a:pt x="870418" y="1626"/>
                </a:moveTo>
                <a:cubicBezTo>
                  <a:pt x="852426" y="25968"/>
                  <a:pt x="647639" y="342939"/>
                  <a:pt x="613243" y="401676"/>
                </a:cubicBezTo>
                <a:cubicBezTo>
                  <a:pt x="578847" y="460413"/>
                  <a:pt x="664043" y="354051"/>
                  <a:pt x="664043" y="354051"/>
                </a:cubicBezTo>
                <a:lnTo>
                  <a:pt x="136993" y="833476"/>
                </a:lnTo>
                <a:cubicBezTo>
                  <a:pt x="105772" y="863109"/>
                  <a:pt x="488889" y="527089"/>
                  <a:pt x="476718" y="531851"/>
                </a:cubicBezTo>
                <a:cubicBezTo>
                  <a:pt x="464547" y="536613"/>
                  <a:pt x="83018" y="838239"/>
                  <a:pt x="63968" y="862051"/>
                </a:cubicBezTo>
                <a:cubicBezTo>
                  <a:pt x="44918" y="885863"/>
                  <a:pt x="373001" y="667318"/>
                  <a:pt x="362418" y="674726"/>
                </a:cubicBezTo>
                <a:cubicBezTo>
                  <a:pt x="351835" y="682134"/>
                  <a:pt x="-14878" y="916555"/>
                  <a:pt x="468" y="906501"/>
                </a:cubicBezTo>
                <a:cubicBezTo>
                  <a:pt x="15814" y="896447"/>
                  <a:pt x="350776" y="691130"/>
                  <a:pt x="454493" y="614401"/>
                </a:cubicBezTo>
                <a:cubicBezTo>
                  <a:pt x="558210" y="537672"/>
                  <a:pt x="628060" y="448243"/>
                  <a:pt x="622768" y="446126"/>
                </a:cubicBezTo>
                <a:cubicBezTo>
                  <a:pt x="617476" y="444009"/>
                  <a:pt x="388876" y="647209"/>
                  <a:pt x="422743" y="601701"/>
                </a:cubicBezTo>
                <a:cubicBezTo>
                  <a:pt x="456610" y="556193"/>
                  <a:pt x="776226" y="230755"/>
                  <a:pt x="825968" y="173076"/>
                </a:cubicBezTo>
                <a:cubicBezTo>
                  <a:pt x="875710" y="115397"/>
                  <a:pt x="716960" y="277322"/>
                  <a:pt x="721193" y="255626"/>
                </a:cubicBezTo>
                <a:cubicBezTo>
                  <a:pt x="725426" y="233930"/>
                  <a:pt x="888410" y="-22716"/>
                  <a:pt x="870418" y="16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2" name="フリーフォーム 1091">
            <a:extLst>
              <a:ext uri="{FF2B5EF4-FFF2-40B4-BE49-F238E27FC236}">
                <a16:creationId xmlns:a16="http://schemas.microsoft.com/office/drawing/2014/main" id="{0C13894F-EF8F-BD0C-BCDA-EC6112888AE9}"/>
              </a:ext>
            </a:extLst>
          </p:cNvPr>
          <p:cNvSpPr/>
          <p:nvPr/>
        </p:nvSpPr>
        <p:spPr>
          <a:xfrm>
            <a:off x="5327494" y="5488166"/>
            <a:ext cx="725078" cy="471348"/>
          </a:xfrm>
          <a:custGeom>
            <a:avLst/>
            <a:gdLst>
              <a:gd name="connsiteX0" fmla="*/ 724056 w 725078"/>
              <a:gd name="connsiteY0" fmla="*/ 1409 h 471348"/>
              <a:gd name="connsiteX1" fmla="*/ 9681 w 725078"/>
              <a:gd name="connsiteY1" fmla="*/ 464959 h 471348"/>
              <a:gd name="connsiteX2" fmla="*/ 301781 w 725078"/>
              <a:gd name="connsiteY2" fmla="*/ 274459 h 471348"/>
              <a:gd name="connsiteX3" fmla="*/ 171606 w 725078"/>
              <a:gd name="connsiteY3" fmla="*/ 318909 h 471348"/>
              <a:gd name="connsiteX4" fmla="*/ 724056 w 725078"/>
              <a:gd name="connsiteY4" fmla="*/ 1409 h 471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078" h="471348">
                <a:moveTo>
                  <a:pt x="724056" y="1409"/>
                </a:moveTo>
                <a:cubicBezTo>
                  <a:pt x="697069" y="25751"/>
                  <a:pt x="9681" y="464959"/>
                  <a:pt x="9681" y="464959"/>
                </a:cubicBezTo>
                <a:cubicBezTo>
                  <a:pt x="-60698" y="510467"/>
                  <a:pt x="274794" y="298801"/>
                  <a:pt x="301781" y="274459"/>
                </a:cubicBezTo>
                <a:cubicBezTo>
                  <a:pt x="328768" y="250117"/>
                  <a:pt x="107577" y="362301"/>
                  <a:pt x="171606" y="318909"/>
                </a:cubicBezTo>
                <a:cubicBezTo>
                  <a:pt x="235635" y="275517"/>
                  <a:pt x="751043" y="-22933"/>
                  <a:pt x="724056" y="140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3" name="フリーフォーム 1092">
            <a:extLst>
              <a:ext uri="{FF2B5EF4-FFF2-40B4-BE49-F238E27FC236}">
                <a16:creationId xmlns:a16="http://schemas.microsoft.com/office/drawing/2014/main" id="{CDB5F9FE-9C24-F7A1-56CC-491D3C9650B9}"/>
              </a:ext>
            </a:extLst>
          </p:cNvPr>
          <p:cNvSpPr/>
          <p:nvPr/>
        </p:nvSpPr>
        <p:spPr>
          <a:xfrm>
            <a:off x="4768120" y="5879442"/>
            <a:ext cx="708895" cy="109573"/>
          </a:xfrm>
          <a:custGeom>
            <a:avLst/>
            <a:gdLst>
              <a:gd name="connsiteX0" fmla="*/ 730 w 708895"/>
              <a:gd name="connsiteY0" fmla="*/ 86383 h 109573"/>
              <a:gd name="connsiteX1" fmla="*/ 508730 w 708895"/>
              <a:gd name="connsiteY1" fmla="*/ 70508 h 109573"/>
              <a:gd name="connsiteX2" fmla="*/ 203930 w 708895"/>
              <a:gd name="connsiteY2" fmla="*/ 108608 h 109573"/>
              <a:gd name="connsiteX3" fmla="*/ 480155 w 708895"/>
              <a:gd name="connsiteY3" fmla="*/ 89558 h 109573"/>
              <a:gd name="connsiteX4" fmla="*/ 708755 w 708895"/>
              <a:gd name="connsiteY4" fmla="*/ 658 h 109573"/>
              <a:gd name="connsiteX5" fmla="*/ 508730 w 708895"/>
              <a:gd name="connsiteY5" fmla="*/ 51458 h 109573"/>
              <a:gd name="connsiteX6" fmla="*/ 181705 w 708895"/>
              <a:gd name="connsiteY6" fmla="*/ 95908 h 109573"/>
              <a:gd name="connsiteX7" fmla="*/ 391255 w 708895"/>
              <a:gd name="connsiteY7" fmla="*/ 45108 h 109573"/>
              <a:gd name="connsiteX8" fmla="*/ 730 w 708895"/>
              <a:gd name="connsiteY8" fmla="*/ 86383 h 10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8895" h="109573">
                <a:moveTo>
                  <a:pt x="730" y="86383"/>
                </a:moveTo>
                <a:cubicBezTo>
                  <a:pt x="20309" y="90616"/>
                  <a:pt x="474863" y="66804"/>
                  <a:pt x="508730" y="70508"/>
                </a:cubicBezTo>
                <a:cubicBezTo>
                  <a:pt x="542597" y="74212"/>
                  <a:pt x="208692" y="105433"/>
                  <a:pt x="203930" y="108608"/>
                </a:cubicBezTo>
                <a:cubicBezTo>
                  <a:pt x="199168" y="111783"/>
                  <a:pt x="396017" y="107550"/>
                  <a:pt x="480155" y="89558"/>
                </a:cubicBezTo>
                <a:cubicBezTo>
                  <a:pt x="564293" y="71566"/>
                  <a:pt x="703993" y="7008"/>
                  <a:pt x="708755" y="658"/>
                </a:cubicBezTo>
                <a:cubicBezTo>
                  <a:pt x="713517" y="-5692"/>
                  <a:pt x="596571" y="35583"/>
                  <a:pt x="508730" y="51458"/>
                </a:cubicBezTo>
                <a:cubicBezTo>
                  <a:pt x="420889" y="67333"/>
                  <a:pt x="201284" y="96966"/>
                  <a:pt x="181705" y="95908"/>
                </a:cubicBezTo>
                <a:cubicBezTo>
                  <a:pt x="162126" y="94850"/>
                  <a:pt x="420888" y="46166"/>
                  <a:pt x="391255" y="45108"/>
                </a:cubicBezTo>
                <a:cubicBezTo>
                  <a:pt x="361622" y="44050"/>
                  <a:pt x="-18849" y="82150"/>
                  <a:pt x="730" y="8638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4" name="フリーフォーム 1093">
            <a:extLst>
              <a:ext uri="{FF2B5EF4-FFF2-40B4-BE49-F238E27FC236}">
                <a16:creationId xmlns:a16="http://schemas.microsoft.com/office/drawing/2014/main" id="{14D5BCA6-4B03-73F8-CAE5-24FD7800EA99}"/>
              </a:ext>
            </a:extLst>
          </p:cNvPr>
          <p:cNvSpPr/>
          <p:nvPr/>
        </p:nvSpPr>
        <p:spPr>
          <a:xfrm>
            <a:off x="4476595" y="5441440"/>
            <a:ext cx="338542" cy="517125"/>
          </a:xfrm>
          <a:custGeom>
            <a:avLst/>
            <a:gdLst>
              <a:gd name="connsiteX0" fmla="*/ 155 w 338542"/>
              <a:gd name="connsiteY0" fmla="*/ 510 h 517125"/>
              <a:gd name="connsiteX1" fmla="*/ 247805 w 338542"/>
              <a:gd name="connsiteY1" fmla="*/ 391035 h 517125"/>
              <a:gd name="connsiteX2" fmla="*/ 336705 w 338542"/>
              <a:gd name="connsiteY2" fmla="*/ 514860 h 517125"/>
              <a:gd name="connsiteX3" fmla="*/ 295430 w 338542"/>
              <a:gd name="connsiteY3" fmla="*/ 451360 h 517125"/>
              <a:gd name="connsiteX4" fmla="*/ 152555 w 338542"/>
              <a:gd name="connsiteY4" fmla="*/ 216410 h 517125"/>
              <a:gd name="connsiteX5" fmla="*/ 209705 w 338542"/>
              <a:gd name="connsiteY5" fmla="*/ 305310 h 517125"/>
              <a:gd name="connsiteX6" fmla="*/ 155 w 338542"/>
              <a:gd name="connsiteY6" fmla="*/ 510 h 51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8542" h="517125">
                <a:moveTo>
                  <a:pt x="155" y="510"/>
                </a:moveTo>
                <a:cubicBezTo>
                  <a:pt x="6505" y="14798"/>
                  <a:pt x="191713" y="305310"/>
                  <a:pt x="247805" y="391035"/>
                </a:cubicBezTo>
                <a:cubicBezTo>
                  <a:pt x="303897" y="476760"/>
                  <a:pt x="328768" y="504806"/>
                  <a:pt x="336705" y="514860"/>
                </a:cubicBezTo>
                <a:cubicBezTo>
                  <a:pt x="344642" y="524914"/>
                  <a:pt x="326122" y="501102"/>
                  <a:pt x="295430" y="451360"/>
                </a:cubicBezTo>
                <a:cubicBezTo>
                  <a:pt x="264738" y="401618"/>
                  <a:pt x="166842" y="240752"/>
                  <a:pt x="152555" y="216410"/>
                </a:cubicBezTo>
                <a:cubicBezTo>
                  <a:pt x="138268" y="192068"/>
                  <a:pt x="235105" y="334414"/>
                  <a:pt x="209705" y="305310"/>
                </a:cubicBezTo>
                <a:cubicBezTo>
                  <a:pt x="184305" y="276206"/>
                  <a:pt x="-6195" y="-13778"/>
                  <a:pt x="155" y="5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5" name="フリーフォーム 1094">
            <a:extLst>
              <a:ext uri="{FF2B5EF4-FFF2-40B4-BE49-F238E27FC236}">
                <a16:creationId xmlns:a16="http://schemas.microsoft.com/office/drawing/2014/main" id="{18C80A68-27C5-F6D4-115B-1770FA85B956}"/>
              </a:ext>
            </a:extLst>
          </p:cNvPr>
          <p:cNvSpPr/>
          <p:nvPr/>
        </p:nvSpPr>
        <p:spPr>
          <a:xfrm>
            <a:off x="4152753" y="5514900"/>
            <a:ext cx="595672" cy="496886"/>
          </a:xfrm>
          <a:custGeom>
            <a:avLst/>
            <a:gdLst>
              <a:gd name="connsiteX0" fmla="*/ 147 w 595672"/>
              <a:gd name="connsiteY0" fmla="*/ 75 h 496886"/>
              <a:gd name="connsiteX1" fmla="*/ 390672 w 595672"/>
              <a:gd name="connsiteY1" fmla="*/ 266775 h 496886"/>
              <a:gd name="connsiteX2" fmla="*/ 574822 w 595672"/>
              <a:gd name="connsiteY2" fmla="*/ 485850 h 496886"/>
              <a:gd name="connsiteX3" fmla="*/ 552597 w 595672"/>
              <a:gd name="connsiteY3" fmla="*/ 428700 h 496886"/>
              <a:gd name="connsiteX4" fmla="*/ 228747 w 595672"/>
              <a:gd name="connsiteY4" fmla="*/ 123900 h 496886"/>
              <a:gd name="connsiteX5" fmla="*/ 343047 w 595672"/>
              <a:gd name="connsiteY5" fmla="*/ 238200 h 496886"/>
              <a:gd name="connsiteX6" fmla="*/ 147 w 595672"/>
              <a:gd name="connsiteY6" fmla="*/ 75 h 496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5672" h="496886">
                <a:moveTo>
                  <a:pt x="147" y="75"/>
                </a:moveTo>
                <a:cubicBezTo>
                  <a:pt x="8085" y="4838"/>
                  <a:pt x="294893" y="185813"/>
                  <a:pt x="390672" y="266775"/>
                </a:cubicBezTo>
                <a:cubicBezTo>
                  <a:pt x="486451" y="347738"/>
                  <a:pt x="547835" y="458863"/>
                  <a:pt x="574822" y="485850"/>
                </a:cubicBezTo>
                <a:cubicBezTo>
                  <a:pt x="601809" y="512837"/>
                  <a:pt x="610276" y="489025"/>
                  <a:pt x="552597" y="428700"/>
                </a:cubicBezTo>
                <a:cubicBezTo>
                  <a:pt x="494918" y="368375"/>
                  <a:pt x="263672" y="155650"/>
                  <a:pt x="228747" y="123900"/>
                </a:cubicBezTo>
                <a:cubicBezTo>
                  <a:pt x="193822" y="92150"/>
                  <a:pt x="378501" y="259367"/>
                  <a:pt x="343047" y="238200"/>
                </a:cubicBezTo>
                <a:cubicBezTo>
                  <a:pt x="307593" y="217033"/>
                  <a:pt x="-7791" y="-4688"/>
                  <a:pt x="147" y="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6" name="フリーフォーム 1095">
            <a:extLst>
              <a:ext uri="{FF2B5EF4-FFF2-40B4-BE49-F238E27FC236}">
                <a16:creationId xmlns:a16="http://schemas.microsoft.com/office/drawing/2014/main" id="{FE345AA5-E823-54F5-CDE4-7705E5199E70}"/>
              </a:ext>
            </a:extLst>
          </p:cNvPr>
          <p:cNvSpPr/>
          <p:nvPr/>
        </p:nvSpPr>
        <p:spPr>
          <a:xfrm>
            <a:off x="3704277" y="4850651"/>
            <a:ext cx="514274" cy="753459"/>
          </a:xfrm>
          <a:custGeom>
            <a:avLst/>
            <a:gdLst>
              <a:gd name="connsiteX0" fmla="*/ 948 w 514274"/>
              <a:gd name="connsiteY0" fmla="*/ 749 h 753459"/>
              <a:gd name="connsiteX1" fmla="*/ 350198 w 514274"/>
              <a:gd name="connsiteY1" fmla="*/ 521449 h 753459"/>
              <a:gd name="connsiteX2" fmla="*/ 242248 w 514274"/>
              <a:gd name="connsiteY2" fmla="*/ 394449 h 753459"/>
              <a:gd name="connsiteX3" fmla="*/ 512123 w 514274"/>
              <a:gd name="connsiteY3" fmla="*/ 750049 h 753459"/>
              <a:gd name="connsiteX4" fmla="*/ 350198 w 514274"/>
              <a:gd name="connsiteY4" fmla="*/ 553199 h 753459"/>
              <a:gd name="connsiteX5" fmla="*/ 23173 w 514274"/>
              <a:gd name="connsiteY5" fmla="*/ 210299 h 753459"/>
              <a:gd name="connsiteX6" fmla="*/ 239073 w 514274"/>
              <a:gd name="connsiteY6" fmla="*/ 400799 h 753459"/>
              <a:gd name="connsiteX7" fmla="*/ 948 w 514274"/>
              <a:gd name="connsiteY7" fmla="*/ 749 h 753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4274" h="753459">
                <a:moveTo>
                  <a:pt x="948" y="749"/>
                </a:moveTo>
                <a:cubicBezTo>
                  <a:pt x="19469" y="20857"/>
                  <a:pt x="309981" y="455832"/>
                  <a:pt x="350198" y="521449"/>
                </a:cubicBezTo>
                <a:cubicBezTo>
                  <a:pt x="390415" y="587066"/>
                  <a:pt x="215261" y="356349"/>
                  <a:pt x="242248" y="394449"/>
                </a:cubicBezTo>
                <a:cubicBezTo>
                  <a:pt x="269235" y="432549"/>
                  <a:pt x="494131" y="723591"/>
                  <a:pt x="512123" y="750049"/>
                </a:cubicBezTo>
                <a:cubicBezTo>
                  <a:pt x="530115" y="776507"/>
                  <a:pt x="431690" y="643157"/>
                  <a:pt x="350198" y="553199"/>
                </a:cubicBezTo>
                <a:cubicBezTo>
                  <a:pt x="268706" y="463241"/>
                  <a:pt x="41694" y="235699"/>
                  <a:pt x="23173" y="210299"/>
                </a:cubicBezTo>
                <a:cubicBezTo>
                  <a:pt x="4652" y="184899"/>
                  <a:pt x="236956" y="429903"/>
                  <a:pt x="239073" y="400799"/>
                </a:cubicBezTo>
                <a:cubicBezTo>
                  <a:pt x="241190" y="371695"/>
                  <a:pt x="-17573" y="-19359"/>
                  <a:pt x="948" y="74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7" name="フリーフォーム 1096">
            <a:extLst>
              <a:ext uri="{FF2B5EF4-FFF2-40B4-BE49-F238E27FC236}">
                <a16:creationId xmlns:a16="http://schemas.microsoft.com/office/drawing/2014/main" id="{E7096C59-26F7-CDA6-DE48-8344F4C548E6}"/>
              </a:ext>
            </a:extLst>
          </p:cNvPr>
          <p:cNvSpPr/>
          <p:nvPr/>
        </p:nvSpPr>
        <p:spPr>
          <a:xfrm>
            <a:off x="3533071" y="4076645"/>
            <a:ext cx="281559" cy="924137"/>
          </a:xfrm>
          <a:custGeom>
            <a:avLst/>
            <a:gdLst>
              <a:gd name="connsiteX0" fmla="*/ 13404 w 281559"/>
              <a:gd name="connsiteY0" fmla="*/ 55 h 924137"/>
              <a:gd name="connsiteX1" fmla="*/ 70554 w 281559"/>
              <a:gd name="connsiteY1" fmla="*/ 415980 h 924137"/>
              <a:gd name="connsiteX2" fmla="*/ 115004 w 281559"/>
              <a:gd name="connsiteY2" fmla="*/ 720780 h 924137"/>
              <a:gd name="connsiteX3" fmla="*/ 57854 w 281559"/>
              <a:gd name="connsiteY3" fmla="*/ 571555 h 924137"/>
              <a:gd name="connsiteX4" fmla="*/ 280104 w 281559"/>
              <a:gd name="connsiteY4" fmla="*/ 920805 h 924137"/>
              <a:gd name="connsiteX5" fmla="*/ 146754 w 281559"/>
              <a:gd name="connsiteY5" fmla="*/ 720780 h 924137"/>
              <a:gd name="connsiteX6" fmla="*/ 3879 w 281559"/>
              <a:gd name="connsiteY6" fmla="*/ 285805 h 924137"/>
              <a:gd name="connsiteX7" fmla="*/ 38804 w 281559"/>
              <a:gd name="connsiteY7" fmla="*/ 444555 h 924137"/>
              <a:gd name="connsiteX8" fmla="*/ 13404 w 281559"/>
              <a:gd name="connsiteY8" fmla="*/ 55 h 924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559" h="924137">
                <a:moveTo>
                  <a:pt x="13404" y="55"/>
                </a:moveTo>
                <a:cubicBezTo>
                  <a:pt x="18696" y="-4708"/>
                  <a:pt x="53621" y="295859"/>
                  <a:pt x="70554" y="415980"/>
                </a:cubicBezTo>
                <a:cubicBezTo>
                  <a:pt x="87487" y="536101"/>
                  <a:pt x="117121" y="694851"/>
                  <a:pt x="115004" y="720780"/>
                </a:cubicBezTo>
                <a:cubicBezTo>
                  <a:pt x="112887" y="746709"/>
                  <a:pt x="30337" y="538217"/>
                  <a:pt x="57854" y="571555"/>
                </a:cubicBezTo>
                <a:cubicBezTo>
                  <a:pt x="85371" y="604893"/>
                  <a:pt x="265287" y="895934"/>
                  <a:pt x="280104" y="920805"/>
                </a:cubicBezTo>
                <a:cubicBezTo>
                  <a:pt x="294921" y="945676"/>
                  <a:pt x="192791" y="826613"/>
                  <a:pt x="146754" y="720780"/>
                </a:cubicBezTo>
                <a:cubicBezTo>
                  <a:pt x="100717" y="614947"/>
                  <a:pt x="21871" y="331842"/>
                  <a:pt x="3879" y="285805"/>
                </a:cubicBezTo>
                <a:cubicBezTo>
                  <a:pt x="-14113" y="239768"/>
                  <a:pt x="36158" y="493768"/>
                  <a:pt x="38804" y="444555"/>
                </a:cubicBezTo>
                <a:cubicBezTo>
                  <a:pt x="41450" y="395343"/>
                  <a:pt x="8112" y="4818"/>
                  <a:pt x="13404" y="5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8" name="フリーフォーム 1097">
            <a:extLst>
              <a:ext uri="{FF2B5EF4-FFF2-40B4-BE49-F238E27FC236}">
                <a16:creationId xmlns:a16="http://schemas.microsoft.com/office/drawing/2014/main" id="{7E1B9053-1CFA-CA09-9557-43BD893ADD0A}"/>
              </a:ext>
            </a:extLst>
          </p:cNvPr>
          <p:cNvSpPr/>
          <p:nvPr/>
        </p:nvSpPr>
        <p:spPr>
          <a:xfrm>
            <a:off x="3475760" y="3431984"/>
            <a:ext cx="61190" cy="711602"/>
          </a:xfrm>
          <a:custGeom>
            <a:avLst/>
            <a:gdLst>
              <a:gd name="connsiteX0" fmla="*/ 35790 w 61190"/>
              <a:gd name="connsiteY0" fmla="*/ 191 h 711602"/>
              <a:gd name="connsiteX1" fmla="*/ 29440 w 61190"/>
              <a:gd name="connsiteY1" fmla="*/ 343091 h 711602"/>
              <a:gd name="connsiteX2" fmla="*/ 61190 w 61190"/>
              <a:gd name="connsiteY2" fmla="*/ 524066 h 711602"/>
              <a:gd name="connsiteX3" fmla="*/ 29440 w 61190"/>
              <a:gd name="connsiteY3" fmla="*/ 397066 h 711602"/>
              <a:gd name="connsiteX4" fmla="*/ 38965 w 61190"/>
              <a:gd name="connsiteY4" fmla="*/ 711391 h 711602"/>
              <a:gd name="connsiteX5" fmla="*/ 26265 w 61190"/>
              <a:gd name="connsiteY5" fmla="*/ 441516 h 711602"/>
              <a:gd name="connsiteX6" fmla="*/ 865 w 61190"/>
              <a:gd name="connsiteY6" fmla="*/ 181166 h 711602"/>
              <a:gd name="connsiteX7" fmla="*/ 7215 w 61190"/>
              <a:gd name="connsiteY7" fmla="*/ 292291 h 711602"/>
              <a:gd name="connsiteX8" fmla="*/ 35790 w 61190"/>
              <a:gd name="connsiteY8" fmla="*/ 191 h 711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90" h="711602">
                <a:moveTo>
                  <a:pt x="35790" y="191"/>
                </a:moveTo>
                <a:cubicBezTo>
                  <a:pt x="39494" y="8658"/>
                  <a:pt x="25207" y="255779"/>
                  <a:pt x="29440" y="343091"/>
                </a:cubicBezTo>
                <a:cubicBezTo>
                  <a:pt x="33673" y="430404"/>
                  <a:pt x="61190" y="515070"/>
                  <a:pt x="61190" y="524066"/>
                </a:cubicBezTo>
                <a:cubicBezTo>
                  <a:pt x="61190" y="533062"/>
                  <a:pt x="33144" y="365845"/>
                  <a:pt x="29440" y="397066"/>
                </a:cubicBezTo>
                <a:cubicBezTo>
                  <a:pt x="25736" y="428287"/>
                  <a:pt x="39494" y="703983"/>
                  <a:pt x="38965" y="711391"/>
                </a:cubicBezTo>
                <a:cubicBezTo>
                  <a:pt x="38436" y="718799"/>
                  <a:pt x="32615" y="529887"/>
                  <a:pt x="26265" y="441516"/>
                </a:cubicBezTo>
                <a:cubicBezTo>
                  <a:pt x="19915" y="353145"/>
                  <a:pt x="4040" y="206037"/>
                  <a:pt x="865" y="181166"/>
                </a:cubicBezTo>
                <a:cubicBezTo>
                  <a:pt x="-2310" y="156295"/>
                  <a:pt x="4040" y="317162"/>
                  <a:pt x="7215" y="292291"/>
                </a:cubicBezTo>
                <a:cubicBezTo>
                  <a:pt x="10390" y="267420"/>
                  <a:pt x="32086" y="-8276"/>
                  <a:pt x="35790" y="19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99" name="フリーフォーム 1098">
            <a:extLst>
              <a:ext uri="{FF2B5EF4-FFF2-40B4-BE49-F238E27FC236}">
                <a16:creationId xmlns:a16="http://schemas.microsoft.com/office/drawing/2014/main" id="{537373F9-F0CD-8062-683C-A7F898901901}"/>
              </a:ext>
            </a:extLst>
          </p:cNvPr>
          <p:cNvSpPr/>
          <p:nvPr/>
        </p:nvSpPr>
        <p:spPr>
          <a:xfrm>
            <a:off x="3539989" y="2482277"/>
            <a:ext cx="127198" cy="540845"/>
          </a:xfrm>
          <a:custGeom>
            <a:avLst/>
            <a:gdLst>
              <a:gd name="connsiteX0" fmla="*/ 127136 w 127198"/>
              <a:gd name="connsiteY0" fmla="*/ 573 h 540845"/>
              <a:gd name="connsiteX1" fmla="*/ 16011 w 127198"/>
              <a:gd name="connsiteY1" fmla="*/ 352998 h 540845"/>
              <a:gd name="connsiteX2" fmla="*/ 136 w 127198"/>
              <a:gd name="connsiteY2" fmla="*/ 527623 h 540845"/>
              <a:gd name="connsiteX3" fmla="*/ 9661 w 127198"/>
              <a:gd name="connsiteY3" fmla="*/ 6923 h 540845"/>
              <a:gd name="connsiteX4" fmla="*/ 31886 w 127198"/>
              <a:gd name="connsiteY4" fmla="*/ 264098 h 540845"/>
              <a:gd name="connsiteX5" fmla="*/ 127136 w 127198"/>
              <a:gd name="connsiteY5" fmla="*/ 573 h 540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7198" h="540845">
                <a:moveTo>
                  <a:pt x="127136" y="573"/>
                </a:moveTo>
                <a:cubicBezTo>
                  <a:pt x="124490" y="15390"/>
                  <a:pt x="37178" y="265156"/>
                  <a:pt x="16011" y="352998"/>
                </a:cubicBezTo>
                <a:cubicBezTo>
                  <a:pt x="-5156" y="440840"/>
                  <a:pt x="1194" y="585302"/>
                  <a:pt x="136" y="527623"/>
                </a:cubicBezTo>
                <a:cubicBezTo>
                  <a:pt x="-922" y="469944"/>
                  <a:pt x="4369" y="50844"/>
                  <a:pt x="9661" y="6923"/>
                </a:cubicBezTo>
                <a:cubicBezTo>
                  <a:pt x="14953" y="-36998"/>
                  <a:pt x="16011" y="265156"/>
                  <a:pt x="31886" y="264098"/>
                </a:cubicBezTo>
                <a:cubicBezTo>
                  <a:pt x="47761" y="263040"/>
                  <a:pt x="129782" y="-14244"/>
                  <a:pt x="127136" y="57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0" name="フリーフォーム 1099">
            <a:extLst>
              <a:ext uri="{FF2B5EF4-FFF2-40B4-BE49-F238E27FC236}">
                <a16:creationId xmlns:a16="http://schemas.microsoft.com/office/drawing/2014/main" id="{D00AB9D4-47DF-628F-9F4B-443A104F6463}"/>
              </a:ext>
            </a:extLst>
          </p:cNvPr>
          <p:cNvSpPr/>
          <p:nvPr/>
        </p:nvSpPr>
        <p:spPr>
          <a:xfrm>
            <a:off x="3885120" y="4461361"/>
            <a:ext cx="588456" cy="1188000"/>
          </a:xfrm>
          <a:custGeom>
            <a:avLst/>
            <a:gdLst>
              <a:gd name="connsiteX0" fmla="*/ 4255 w 588456"/>
              <a:gd name="connsiteY0" fmla="*/ 5864 h 1188000"/>
              <a:gd name="connsiteX1" fmla="*/ 417005 w 588456"/>
              <a:gd name="connsiteY1" fmla="*/ 910739 h 1188000"/>
              <a:gd name="connsiteX2" fmla="*/ 401130 w 588456"/>
              <a:gd name="connsiteY2" fmla="*/ 872639 h 1188000"/>
              <a:gd name="connsiteX3" fmla="*/ 588455 w 588456"/>
              <a:gd name="connsiteY3" fmla="*/ 1186964 h 1188000"/>
              <a:gd name="connsiteX4" fmla="*/ 397955 w 588456"/>
              <a:gd name="connsiteY4" fmla="*/ 952014 h 1188000"/>
              <a:gd name="connsiteX5" fmla="*/ 58230 w 588456"/>
              <a:gd name="connsiteY5" fmla="*/ 390039 h 1188000"/>
              <a:gd name="connsiteX6" fmla="*/ 264605 w 588456"/>
              <a:gd name="connsiteY6" fmla="*/ 723414 h 1188000"/>
              <a:gd name="connsiteX7" fmla="*/ 185230 w 588456"/>
              <a:gd name="connsiteY7" fmla="*/ 507514 h 1188000"/>
              <a:gd name="connsiteX8" fmla="*/ 201105 w 588456"/>
              <a:gd name="connsiteY8" fmla="*/ 520214 h 1188000"/>
              <a:gd name="connsiteX9" fmla="*/ 4255 w 588456"/>
              <a:gd name="connsiteY9" fmla="*/ 5864 h 11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8456" h="1188000">
                <a:moveTo>
                  <a:pt x="4255" y="5864"/>
                </a:moveTo>
                <a:cubicBezTo>
                  <a:pt x="40238" y="70951"/>
                  <a:pt x="350859" y="766277"/>
                  <a:pt x="417005" y="910739"/>
                </a:cubicBezTo>
                <a:cubicBezTo>
                  <a:pt x="483151" y="1055201"/>
                  <a:pt x="372555" y="826601"/>
                  <a:pt x="401130" y="872639"/>
                </a:cubicBezTo>
                <a:cubicBezTo>
                  <a:pt x="429705" y="918677"/>
                  <a:pt x="588984" y="1173735"/>
                  <a:pt x="588455" y="1186964"/>
                </a:cubicBezTo>
                <a:cubicBezTo>
                  <a:pt x="587926" y="1200193"/>
                  <a:pt x="486326" y="1084835"/>
                  <a:pt x="397955" y="952014"/>
                </a:cubicBezTo>
                <a:cubicBezTo>
                  <a:pt x="309584" y="819193"/>
                  <a:pt x="80455" y="428139"/>
                  <a:pt x="58230" y="390039"/>
                </a:cubicBezTo>
                <a:cubicBezTo>
                  <a:pt x="36005" y="351939"/>
                  <a:pt x="243438" y="703835"/>
                  <a:pt x="264605" y="723414"/>
                </a:cubicBezTo>
                <a:cubicBezTo>
                  <a:pt x="285772" y="742993"/>
                  <a:pt x="195813" y="541381"/>
                  <a:pt x="185230" y="507514"/>
                </a:cubicBezTo>
                <a:cubicBezTo>
                  <a:pt x="174647" y="473647"/>
                  <a:pt x="230738" y="603293"/>
                  <a:pt x="201105" y="520214"/>
                </a:cubicBezTo>
                <a:cubicBezTo>
                  <a:pt x="171472" y="437135"/>
                  <a:pt x="-31728" y="-59223"/>
                  <a:pt x="4255" y="586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1" name="フリーフォーム 1100">
            <a:extLst>
              <a:ext uri="{FF2B5EF4-FFF2-40B4-BE49-F238E27FC236}">
                <a16:creationId xmlns:a16="http://schemas.microsoft.com/office/drawing/2014/main" id="{3F5399A7-AF3E-0F08-0D34-31F8E905CBAF}"/>
              </a:ext>
            </a:extLst>
          </p:cNvPr>
          <p:cNvSpPr/>
          <p:nvPr/>
        </p:nvSpPr>
        <p:spPr>
          <a:xfrm>
            <a:off x="3622299" y="3485755"/>
            <a:ext cx="294845" cy="1058823"/>
          </a:xfrm>
          <a:custGeom>
            <a:avLst/>
            <a:gdLst>
              <a:gd name="connsiteX0" fmla="*/ 19426 w 294845"/>
              <a:gd name="connsiteY0" fmla="*/ 6745 h 1058823"/>
              <a:gd name="connsiteX1" fmla="*/ 171826 w 294845"/>
              <a:gd name="connsiteY1" fmla="*/ 727470 h 1058823"/>
              <a:gd name="connsiteX2" fmla="*/ 140076 w 294845"/>
              <a:gd name="connsiteY2" fmla="*/ 651270 h 1058823"/>
              <a:gd name="connsiteX3" fmla="*/ 292476 w 294845"/>
              <a:gd name="connsiteY3" fmla="*/ 1048145 h 1058823"/>
              <a:gd name="connsiteX4" fmla="*/ 216276 w 294845"/>
              <a:gd name="connsiteY4" fmla="*/ 917970 h 1058823"/>
              <a:gd name="connsiteX5" fmla="*/ 376 w 294845"/>
              <a:gd name="connsiteY5" fmla="*/ 625870 h 1058823"/>
              <a:gd name="connsiteX6" fmla="*/ 162301 w 294845"/>
              <a:gd name="connsiteY6" fmla="*/ 778270 h 1058823"/>
              <a:gd name="connsiteX7" fmla="*/ 95626 w 294845"/>
              <a:gd name="connsiteY7" fmla="*/ 527445 h 1058823"/>
              <a:gd name="connsiteX8" fmla="*/ 111501 w 294845"/>
              <a:gd name="connsiteY8" fmla="*/ 609995 h 1058823"/>
              <a:gd name="connsiteX9" fmla="*/ 76576 w 294845"/>
              <a:gd name="connsiteY9" fmla="*/ 238520 h 1058823"/>
              <a:gd name="connsiteX10" fmla="*/ 76576 w 294845"/>
              <a:gd name="connsiteY10" fmla="*/ 359170 h 1058823"/>
              <a:gd name="connsiteX11" fmla="*/ 19426 w 294845"/>
              <a:gd name="connsiteY11" fmla="*/ 6745 h 1058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4845" h="1058823">
                <a:moveTo>
                  <a:pt x="19426" y="6745"/>
                </a:moveTo>
                <a:cubicBezTo>
                  <a:pt x="35301" y="68128"/>
                  <a:pt x="151718" y="620049"/>
                  <a:pt x="171826" y="727470"/>
                </a:cubicBezTo>
                <a:cubicBezTo>
                  <a:pt x="191934" y="834891"/>
                  <a:pt x="119968" y="597824"/>
                  <a:pt x="140076" y="651270"/>
                </a:cubicBezTo>
                <a:cubicBezTo>
                  <a:pt x="160184" y="704716"/>
                  <a:pt x="279776" y="1003695"/>
                  <a:pt x="292476" y="1048145"/>
                </a:cubicBezTo>
                <a:cubicBezTo>
                  <a:pt x="305176" y="1092595"/>
                  <a:pt x="264959" y="988349"/>
                  <a:pt x="216276" y="917970"/>
                </a:cubicBezTo>
                <a:cubicBezTo>
                  <a:pt x="167593" y="847591"/>
                  <a:pt x="9372" y="649153"/>
                  <a:pt x="376" y="625870"/>
                </a:cubicBezTo>
                <a:cubicBezTo>
                  <a:pt x="-8620" y="602587"/>
                  <a:pt x="146426" y="794674"/>
                  <a:pt x="162301" y="778270"/>
                </a:cubicBezTo>
                <a:cubicBezTo>
                  <a:pt x="178176" y="761866"/>
                  <a:pt x="104093" y="555491"/>
                  <a:pt x="95626" y="527445"/>
                </a:cubicBezTo>
                <a:cubicBezTo>
                  <a:pt x="87159" y="499399"/>
                  <a:pt x="114676" y="658149"/>
                  <a:pt x="111501" y="609995"/>
                </a:cubicBezTo>
                <a:cubicBezTo>
                  <a:pt x="108326" y="561841"/>
                  <a:pt x="82397" y="280324"/>
                  <a:pt x="76576" y="238520"/>
                </a:cubicBezTo>
                <a:cubicBezTo>
                  <a:pt x="70755" y="196716"/>
                  <a:pt x="82397" y="396212"/>
                  <a:pt x="76576" y="359170"/>
                </a:cubicBezTo>
                <a:cubicBezTo>
                  <a:pt x="70755" y="322128"/>
                  <a:pt x="3551" y="-54638"/>
                  <a:pt x="19426" y="67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2" name="フリーフォーム 1101">
            <a:extLst>
              <a:ext uri="{FF2B5EF4-FFF2-40B4-BE49-F238E27FC236}">
                <a16:creationId xmlns:a16="http://schemas.microsoft.com/office/drawing/2014/main" id="{77CA0B8D-F235-3E0A-F049-5E1B80B5F028}"/>
              </a:ext>
            </a:extLst>
          </p:cNvPr>
          <p:cNvSpPr/>
          <p:nvPr/>
        </p:nvSpPr>
        <p:spPr>
          <a:xfrm>
            <a:off x="4210344" y="3930985"/>
            <a:ext cx="208240" cy="787702"/>
          </a:xfrm>
          <a:custGeom>
            <a:avLst/>
            <a:gdLst>
              <a:gd name="connsiteX0" fmla="*/ 199731 w 208240"/>
              <a:gd name="connsiteY0" fmla="*/ 31415 h 787702"/>
              <a:gd name="connsiteX1" fmla="*/ 53681 w 208240"/>
              <a:gd name="connsiteY1" fmla="*/ 491790 h 787702"/>
              <a:gd name="connsiteX2" fmla="*/ 56856 w 208240"/>
              <a:gd name="connsiteY2" fmla="*/ 355265 h 787702"/>
              <a:gd name="connsiteX3" fmla="*/ 2881 w 208240"/>
              <a:gd name="connsiteY3" fmla="*/ 669590 h 787702"/>
              <a:gd name="connsiteX4" fmla="*/ 9231 w 208240"/>
              <a:gd name="connsiteY4" fmla="*/ 780715 h 787702"/>
              <a:gd name="connsiteX5" fmla="*/ 25106 w 208240"/>
              <a:gd name="connsiteY5" fmla="*/ 491790 h 787702"/>
              <a:gd name="connsiteX6" fmla="*/ 94956 w 208240"/>
              <a:gd name="connsiteY6" fmla="*/ 320340 h 787702"/>
              <a:gd name="connsiteX7" fmla="*/ 50506 w 208240"/>
              <a:gd name="connsiteY7" fmla="*/ 412415 h 787702"/>
              <a:gd name="connsiteX8" fmla="*/ 177506 w 208240"/>
              <a:gd name="connsiteY8" fmla="*/ 79040 h 787702"/>
              <a:gd name="connsiteX9" fmla="*/ 199731 w 208240"/>
              <a:gd name="connsiteY9" fmla="*/ 31415 h 787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8240" h="787702">
                <a:moveTo>
                  <a:pt x="199731" y="31415"/>
                </a:moveTo>
                <a:cubicBezTo>
                  <a:pt x="179093" y="100207"/>
                  <a:pt x="77493" y="437815"/>
                  <a:pt x="53681" y="491790"/>
                </a:cubicBezTo>
                <a:cubicBezTo>
                  <a:pt x="29869" y="545765"/>
                  <a:pt x="65323" y="325632"/>
                  <a:pt x="56856" y="355265"/>
                </a:cubicBezTo>
                <a:cubicBezTo>
                  <a:pt x="48389" y="384898"/>
                  <a:pt x="10818" y="598682"/>
                  <a:pt x="2881" y="669590"/>
                </a:cubicBezTo>
                <a:cubicBezTo>
                  <a:pt x="-5057" y="740498"/>
                  <a:pt x="5527" y="810348"/>
                  <a:pt x="9231" y="780715"/>
                </a:cubicBezTo>
                <a:cubicBezTo>
                  <a:pt x="12935" y="751082"/>
                  <a:pt x="10819" y="568519"/>
                  <a:pt x="25106" y="491790"/>
                </a:cubicBezTo>
                <a:cubicBezTo>
                  <a:pt x="39393" y="415061"/>
                  <a:pt x="90723" y="333569"/>
                  <a:pt x="94956" y="320340"/>
                </a:cubicBezTo>
                <a:cubicBezTo>
                  <a:pt x="99189" y="307111"/>
                  <a:pt x="36748" y="452632"/>
                  <a:pt x="50506" y="412415"/>
                </a:cubicBezTo>
                <a:cubicBezTo>
                  <a:pt x="64264" y="372198"/>
                  <a:pt x="155281" y="138307"/>
                  <a:pt x="177506" y="79040"/>
                </a:cubicBezTo>
                <a:cubicBezTo>
                  <a:pt x="199731" y="19773"/>
                  <a:pt x="220369" y="-37377"/>
                  <a:pt x="199731" y="314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3" name="フリーフォーム 1102">
            <a:extLst>
              <a:ext uri="{FF2B5EF4-FFF2-40B4-BE49-F238E27FC236}">
                <a16:creationId xmlns:a16="http://schemas.microsoft.com/office/drawing/2014/main" id="{AB401D05-A55B-0119-E772-7F4216514FC8}"/>
              </a:ext>
            </a:extLst>
          </p:cNvPr>
          <p:cNvSpPr/>
          <p:nvPr/>
        </p:nvSpPr>
        <p:spPr>
          <a:xfrm>
            <a:off x="4762487" y="5444787"/>
            <a:ext cx="762083" cy="470018"/>
          </a:xfrm>
          <a:custGeom>
            <a:avLst/>
            <a:gdLst>
              <a:gd name="connsiteX0" fmla="*/ 13 w 762083"/>
              <a:gd name="connsiteY0" fmla="*/ 197188 h 470018"/>
              <a:gd name="connsiteX1" fmla="*/ 558813 w 762083"/>
              <a:gd name="connsiteY1" fmla="*/ 197188 h 470018"/>
              <a:gd name="connsiteX2" fmla="*/ 546113 w 762083"/>
              <a:gd name="connsiteY2" fmla="*/ 194013 h 470018"/>
              <a:gd name="connsiteX3" fmla="*/ 762013 w 762083"/>
              <a:gd name="connsiteY3" fmla="*/ 235288 h 470018"/>
              <a:gd name="connsiteX4" fmla="*/ 571513 w 762083"/>
              <a:gd name="connsiteY4" fmla="*/ 232113 h 470018"/>
              <a:gd name="connsiteX5" fmla="*/ 714388 w 762083"/>
              <a:gd name="connsiteY5" fmla="*/ 260688 h 470018"/>
              <a:gd name="connsiteX6" fmla="*/ 666763 w 762083"/>
              <a:gd name="connsiteY6" fmla="*/ 324188 h 470018"/>
              <a:gd name="connsiteX7" fmla="*/ 714388 w 762083"/>
              <a:gd name="connsiteY7" fmla="*/ 378163 h 470018"/>
              <a:gd name="connsiteX8" fmla="*/ 711213 w 762083"/>
              <a:gd name="connsiteY8" fmla="*/ 457538 h 470018"/>
              <a:gd name="connsiteX9" fmla="*/ 720738 w 762083"/>
              <a:gd name="connsiteY9" fmla="*/ 460713 h 470018"/>
              <a:gd name="connsiteX10" fmla="*/ 644538 w 762083"/>
              <a:gd name="connsiteY10" fmla="*/ 368638 h 470018"/>
              <a:gd name="connsiteX11" fmla="*/ 685813 w 762083"/>
              <a:gd name="connsiteY11" fmla="*/ 308313 h 470018"/>
              <a:gd name="connsiteX12" fmla="*/ 663588 w 762083"/>
              <a:gd name="connsiteY12" fmla="*/ 181313 h 470018"/>
              <a:gd name="connsiteX13" fmla="*/ 568338 w 762083"/>
              <a:gd name="connsiteY13" fmla="*/ 338 h 470018"/>
              <a:gd name="connsiteX14" fmla="*/ 666763 w 762083"/>
              <a:gd name="connsiteY14" fmla="*/ 136863 h 470018"/>
              <a:gd name="connsiteX15" fmla="*/ 504838 w 762083"/>
              <a:gd name="connsiteY15" fmla="*/ 165438 h 470018"/>
              <a:gd name="connsiteX16" fmla="*/ 301638 w 762083"/>
              <a:gd name="connsiteY16" fmla="*/ 114638 h 470018"/>
              <a:gd name="connsiteX17" fmla="*/ 57163 w 762083"/>
              <a:gd name="connsiteY17" fmla="*/ 127338 h 470018"/>
              <a:gd name="connsiteX18" fmla="*/ 539763 w 762083"/>
              <a:gd name="connsiteY18" fmla="*/ 171788 h 470018"/>
              <a:gd name="connsiteX19" fmla="*/ 577863 w 762083"/>
              <a:gd name="connsiteY19" fmla="*/ 187663 h 470018"/>
              <a:gd name="connsiteX20" fmla="*/ 13 w 762083"/>
              <a:gd name="connsiteY20" fmla="*/ 197188 h 47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62083" h="470018">
                <a:moveTo>
                  <a:pt x="13" y="197188"/>
                </a:moveTo>
                <a:cubicBezTo>
                  <a:pt x="-3162" y="198775"/>
                  <a:pt x="558813" y="197188"/>
                  <a:pt x="558813" y="197188"/>
                </a:cubicBezTo>
                <a:cubicBezTo>
                  <a:pt x="649830" y="196659"/>
                  <a:pt x="546113" y="194013"/>
                  <a:pt x="546113" y="194013"/>
                </a:cubicBezTo>
                <a:cubicBezTo>
                  <a:pt x="579980" y="200363"/>
                  <a:pt x="757780" y="228938"/>
                  <a:pt x="762013" y="235288"/>
                </a:cubicBezTo>
                <a:cubicBezTo>
                  <a:pt x="766246" y="241638"/>
                  <a:pt x="579450" y="227880"/>
                  <a:pt x="571513" y="232113"/>
                </a:cubicBezTo>
                <a:cubicBezTo>
                  <a:pt x="563576" y="236346"/>
                  <a:pt x="698513" y="245342"/>
                  <a:pt x="714388" y="260688"/>
                </a:cubicBezTo>
                <a:cubicBezTo>
                  <a:pt x="730263" y="276034"/>
                  <a:pt x="666763" y="304609"/>
                  <a:pt x="666763" y="324188"/>
                </a:cubicBezTo>
                <a:cubicBezTo>
                  <a:pt x="666763" y="343767"/>
                  <a:pt x="706980" y="355938"/>
                  <a:pt x="714388" y="378163"/>
                </a:cubicBezTo>
                <a:cubicBezTo>
                  <a:pt x="721796" y="400388"/>
                  <a:pt x="710155" y="443780"/>
                  <a:pt x="711213" y="457538"/>
                </a:cubicBezTo>
                <a:cubicBezTo>
                  <a:pt x="712271" y="471296"/>
                  <a:pt x="731850" y="475529"/>
                  <a:pt x="720738" y="460713"/>
                </a:cubicBezTo>
                <a:cubicBezTo>
                  <a:pt x="709626" y="445897"/>
                  <a:pt x="650359" y="394038"/>
                  <a:pt x="644538" y="368638"/>
                </a:cubicBezTo>
                <a:cubicBezTo>
                  <a:pt x="638717" y="343238"/>
                  <a:pt x="682638" y="339534"/>
                  <a:pt x="685813" y="308313"/>
                </a:cubicBezTo>
                <a:cubicBezTo>
                  <a:pt x="688988" y="277092"/>
                  <a:pt x="683167" y="232642"/>
                  <a:pt x="663588" y="181313"/>
                </a:cubicBezTo>
                <a:cubicBezTo>
                  <a:pt x="644009" y="129984"/>
                  <a:pt x="567809" y="7746"/>
                  <a:pt x="568338" y="338"/>
                </a:cubicBezTo>
                <a:cubicBezTo>
                  <a:pt x="568867" y="-7070"/>
                  <a:pt x="677346" y="109346"/>
                  <a:pt x="666763" y="136863"/>
                </a:cubicBezTo>
                <a:cubicBezTo>
                  <a:pt x="656180" y="164380"/>
                  <a:pt x="565692" y="169142"/>
                  <a:pt x="504838" y="165438"/>
                </a:cubicBezTo>
                <a:cubicBezTo>
                  <a:pt x="443984" y="161734"/>
                  <a:pt x="376250" y="120988"/>
                  <a:pt x="301638" y="114638"/>
                </a:cubicBezTo>
                <a:cubicBezTo>
                  <a:pt x="227026" y="108288"/>
                  <a:pt x="17476" y="117813"/>
                  <a:pt x="57163" y="127338"/>
                </a:cubicBezTo>
                <a:cubicBezTo>
                  <a:pt x="96851" y="136863"/>
                  <a:pt x="452980" y="161734"/>
                  <a:pt x="539763" y="171788"/>
                </a:cubicBezTo>
                <a:cubicBezTo>
                  <a:pt x="626546" y="181842"/>
                  <a:pt x="662530" y="182901"/>
                  <a:pt x="577863" y="187663"/>
                </a:cubicBezTo>
                <a:cubicBezTo>
                  <a:pt x="493196" y="192425"/>
                  <a:pt x="3188" y="195601"/>
                  <a:pt x="13" y="19718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4" name="フリーフォーム 1103">
            <a:extLst>
              <a:ext uri="{FF2B5EF4-FFF2-40B4-BE49-F238E27FC236}">
                <a16:creationId xmlns:a16="http://schemas.microsoft.com/office/drawing/2014/main" id="{8C4BBA4F-834F-861C-3A4B-D5D1AA119B92}"/>
              </a:ext>
            </a:extLst>
          </p:cNvPr>
          <p:cNvSpPr/>
          <p:nvPr/>
        </p:nvSpPr>
        <p:spPr>
          <a:xfrm>
            <a:off x="4600524" y="5483108"/>
            <a:ext cx="802018" cy="374817"/>
          </a:xfrm>
          <a:custGeom>
            <a:avLst/>
            <a:gdLst>
              <a:gd name="connsiteX0" fmla="*/ 51 w 802018"/>
              <a:gd name="connsiteY0" fmla="*/ 117 h 374817"/>
              <a:gd name="connsiteX1" fmla="*/ 196901 w 802018"/>
              <a:gd name="connsiteY1" fmla="*/ 292217 h 374817"/>
              <a:gd name="connsiteX2" fmla="*/ 368351 w 802018"/>
              <a:gd name="connsiteY2" fmla="*/ 374767 h 374817"/>
              <a:gd name="connsiteX3" fmla="*/ 301676 w 802018"/>
              <a:gd name="connsiteY3" fmla="*/ 304917 h 374817"/>
              <a:gd name="connsiteX4" fmla="*/ 628701 w 802018"/>
              <a:gd name="connsiteY4" fmla="*/ 333492 h 374817"/>
              <a:gd name="connsiteX5" fmla="*/ 565201 w 802018"/>
              <a:gd name="connsiteY5" fmla="*/ 333492 h 374817"/>
              <a:gd name="connsiteX6" fmla="*/ 800151 w 802018"/>
              <a:gd name="connsiteY6" fmla="*/ 346192 h 374817"/>
              <a:gd name="connsiteX7" fmla="*/ 415976 w 802018"/>
              <a:gd name="connsiteY7" fmla="*/ 301742 h 374817"/>
              <a:gd name="connsiteX8" fmla="*/ 215951 w 802018"/>
              <a:gd name="connsiteY8" fmla="*/ 317617 h 374817"/>
              <a:gd name="connsiteX9" fmla="*/ 177851 w 802018"/>
              <a:gd name="connsiteY9" fmla="*/ 257292 h 374817"/>
              <a:gd name="connsiteX10" fmla="*/ 51 w 802018"/>
              <a:gd name="connsiteY10" fmla="*/ 117 h 374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2018" h="374817">
                <a:moveTo>
                  <a:pt x="51" y="117"/>
                </a:moveTo>
                <a:cubicBezTo>
                  <a:pt x="3226" y="5938"/>
                  <a:pt x="135518" y="229775"/>
                  <a:pt x="196901" y="292217"/>
                </a:cubicBezTo>
                <a:cubicBezTo>
                  <a:pt x="258284" y="354659"/>
                  <a:pt x="350889" y="372650"/>
                  <a:pt x="368351" y="374767"/>
                </a:cubicBezTo>
                <a:cubicBezTo>
                  <a:pt x="385813" y="376884"/>
                  <a:pt x="258284" y="311796"/>
                  <a:pt x="301676" y="304917"/>
                </a:cubicBezTo>
                <a:cubicBezTo>
                  <a:pt x="345068" y="298038"/>
                  <a:pt x="584780" y="328730"/>
                  <a:pt x="628701" y="333492"/>
                </a:cubicBezTo>
                <a:cubicBezTo>
                  <a:pt x="672622" y="338254"/>
                  <a:pt x="536626" y="331375"/>
                  <a:pt x="565201" y="333492"/>
                </a:cubicBezTo>
                <a:cubicBezTo>
                  <a:pt x="593776" y="335609"/>
                  <a:pt x="825022" y="351484"/>
                  <a:pt x="800151" y="346192"/>
                </a:cubicBezTo>
                <a:cubicBezTo>
                  <a:pt x="775280" y="340900"/>
                  <a:pt x="513343" y="306505"/>
                  <a:pt x="415976" y="301742"/>
                </a:cubicBezTo>
                <a:cubicBezTo>
                  <a:pt x="318609" y="296980"/>
                  <a:pt x="255638" y="325025"/>
                  <a:pt x="215951" y="317617"/>
                </a:cubicBezTo>
                <a:cubicBezTo>
                  <a:pt x="176264" y="310209"/>
                  <a:pt x="214363" y="308092"/>
                  <a:pt x="177851" y="257292"/>
                </a:cubicBezTo>
                <a:cubicBezTo>
                  <a:pt x="141339" y="206492"/>
                  <a:pt x="-3124" y="-5704"/>
                  <a:pt x="51" y="1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5" name="フリーフォーム 1104">
            <a:extLst>
              <a:ext uri="{FF2B5EF4-FFF2-40B4-BE49-F238E27FC236}">
                <a16:creationId xmlns:a16="http://schemas.microsoft.com/office/drawing/2014/main" id="{EFC6ED98-D6A0-3E53-9DFF-B99C86EC7B52}"/>
              </a:ext>
            </a:extLst>
          </p:cNvPr>
          <p:cNvSpPr/>
          <p:nvPr/>
        </p:nvSpPr>
        <p:spPr>
          <a:xfrm>
            <a:off x="3933775" y="3803606"/>
            <a:ext cx="242189" cy="1032898"/>
          </a:xfrm>
          <a:custGeom>
            <a:avLst/>
            <a:gdLst>
              <a:gd name="connsiteX0" fmla="*/ 6400 w 242189"/>
              <a:gd name="connsiteY0" fmla="*/ 44 h 1032898"/>
              <a:gd name="connsiteX1" fmla="*/ 203250 w 242189"/>
              <a:gd name="connsiteY1" fmla="*/ 263569 h 1032898"/>
              <a:gd name="connsiteX2" fmla="*/ 212775 w 242189"/>
              <a:gd name="connsiteY2" fmla="*/ 215944 h 1032898"/>
              <a:gd name="connsiteX3" fmla="*/ 215950 w 242189"/>
              <a:gd name="connsiteY3" fmla="*/ 593769 h 1032898"/>
              <a:gd name="connsiteX4" fmla="*/ 193725 w 242189"/>
              <a:gd name="connsiteY4" fmla="*/ 469944 h 1032898"/>
              <a:gd name="connsiteX5" fmla="*/ 225475 w 242189"/>
              <a:gd name="connsiteY5" fmla="*/ 1022394 h 1032898"/>
              <a:gd name="connsiteX6" fmla="*/ 231825 w 242189"/>
              <a:gd name="connsiteY6" fmla="*/ 803319 h 1032898"/>
              <a:gd name="connsiteX7" fmla="*/ 222300 w 242189"/>
              <a:gd name="connsiteY7" fmla="*/ 444544 h 1032898"/>
              <a:gd name="connsiteX8" fmla="*/ 50 w 242189"/>
              <a:gd name="connsiteY8" fmla="*/ 114344 h 1032898"/>
              <a:gd name="connsiteX9" fmla="*/ 200075 w 242189"/>
              <a:gd name="connsiteY9" fmla="*/ 285794 h 1032898"/>
              <a:gd name="connsiteX10" fmla="*/ 6400 w 242189"/>
              <a:gd name="connsiteY10" fmla="*/ 44 h 1032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2189" h="1032898">
                <a:moveTo>
                  <a:pt x="6400" y="44"/>
                </a:moveTo>
                <a:cubicBezTo>
                  <a:pt x="6929" y="-3660"/>
                  <a:pt x="168854" y="227586"/>
                  <a:pt x="203250" y="263569"/>
                </a:cubicBezTo>
                <a:cubicBezTo>
                  <a:pt x="237646" y="299552"/>
                  <a:pt x="210658" y="160911"/>
                  <a:pt x="212775" y="215944"/>
                </a:cubicBezTo>
                <a:cubicBezTo>
                  <a:pt x="214892" y="270977"/>
                  <a:pt x="219125" y="551436"/>
                  <a:pt x="215950" y="593769"/>
                </a:cubicBezTo>
                <a:cubicBezTo>
                  <a:pt x="212775" y="636102"/>
                  <a:pt x="192138" y="398507"/>
                  <a:pt x="193725" y="469944"/>
                </a:cubicBezTo>
                <a:cubicBezTo>
                  <a:pt x="195313" y="541382"/>
                  <a:pt x="219125" y="966832"/>
                  <a:pt x="225475" y="1022394"/>
                </a:cubicBezTo>
                <a:cubicBezTo>
                  <a:pt x="231825" y="1077956"/>
                  <a:pt x="232354" y="899627"/>
                  <a:pt x="231825" y="803319"/>
                </a:cubicBezTo>
                <a:cubicBezTo>
                  <a:pt x="231296" y="707011"/>
                  <a:pt x="260929" y="559373"/>
                  <a:pt x="222300" y="444544"/>
                </a:cubicBezTo>
                <a:cubicBezTo>
                  <a:pt x="183671" y="329715"/>
                  <a:pt x="3754" y="140802"/>
                  <a:pt x="50" y="114344"/>
                </a:cubicBezTo>
                <a:cubicBezTo>
                  <a:pt x="-3654" y="87886"/>
                  <a:pt x="197958" y="301140"/>
                  <a:pt x="200075" y="285794"/>
                </a:cubicBezTo>
                <a:cubicBezTo>
                  <a:pt x="202192" y="270448"/>
                  <a:pt x="5871" y="3748"/>
                  <a:pt x="6400" y="4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6" name="フリーフォーム 1105">
            <a:extLst>
              <a:ext uri="{FF2B5EF4-FFF2-40B4-BE49-F238E27FC236}">
                <a16:creationId xmlns:a16="http://schemas.microsoft.com/office/drawing/2014/main" id="{0D315DA8-878F-C941-2964-02476403DA02}"/>
              </a:ext>
            </a:extLst>
          </p:cNvPr>
          <p:cNvSpPr/>
          <p:nvPr/>
        </p:nvSpPr>
        <p:spPr>
          <a:xfrm>
            <a:off x="4317397" y="3974258"/>
            <a:ext cx="264129" cy="630209"/>
          </a:xfrm>
          <a:custGeom>
            <a:avLst/>
            <a:gdLst>
              <a:gd name="connsiteX0" fmla="*/ 264128 w 264129"/>
              <a:gd name="connsiteY0" fmla="*/ 842 h 630209"/>
              <a:gd name="connsiteX1" fmla="*/ 92678 w 264129"/>
              <a:gd name="connsiteY1" fmla="*/ 400892 h 630209"/>
              <a:gd name="connsiteX2" fmla="*/ 603 w 264129"/>
              <a:gd name="connsiteY2" fmla="*/ 629492 h 630209"/>
              <a:gd name="connsiteX3" fmla="*/ 57753 w 264129"/>
              <a:gd name="connsiteY3" fmla="*/ 464392 h 630209"/>
              <a:gd name="connsiteX4" fmla="*/ 153003 w 264129"/>
              <a:gd name="connsiteY4" fmla="*/ 229442 h 630209"/>
              <a:gd name="connsiteX5" fmla="*/ 95853 w 264129"/>
              <a:gd name="connsiteY5" fmla="*/ 292942 h 630209"/>
              <a:gd name="connsiteX6" fmla="*/ 264128 w 264129"/>
              <a:gd name="connsiteY6" fmla="*/ 842 h 630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129" h="630209">
                <a:moveTo>
                  <a:pt x="264128" y="842"/>
                </a:moveTo>
                <a:cubicBezTo>
                  <a:pt x="263599" y="18834"/>
                  <a:pt x="136599" y="296117"/>
                  <a:pt x="92678" y="400892"/>
                </a:cubicBezTo>
                <a:cubicBezTo>
                  <a:pt x="48757" y="505667"/>
                  <a:pt x="6424" y="618909"/>
                  <a:pt x="603" y="629492"/>
                </a:cubicBezTo>
                <a:cubicBezTo>
                  <a:pt x="-5218" y="640075"/>
                  <a:pt x="32353" y="531067"/>
                  <a:pt x="57753" y="464392"/>
                </a:cubicBezTo>
                <a:cubicBezTo>
                  <a:pt x="83153" y="397717"/>
                  <a:pt x="146653" y="258017"/>
                  <a:pt x="153003" y="229442"/>
                </a:cubicBezTo>
                <a:cubicBezTo>
                  <a:pt x="159353" y="200867"/>
                  <a:pt x="79449" y="327338"/>
                  <a:pt x="95853" y="292942"/>
                </a:cubicBezTo>
                <a:cubicBezTo>
                  <a:pt x="112257" y="258546"/>
                  <a:pt x="264657" y="-17150"/>
                  <a:pt x="264128" y="84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7" name="フリーフォーム 1106">
            <a:extLst>
              <a:ext uri="{FF2B5EF4-FFF2-40B4-BE49-F238E27FC236}">
                <a16:creationId xmlns:a16="http://schemas.microsoft.com/office/drawing/2014/main" id="{7D1201DC-2BB6-A860-B8AD-25816CC9EE70}"/>
              </a:ext>
            </a:extLst>
          </p:cNvPr>
          <p:cNvSpPr/>
          <p:nvPr/>
        </p:nvSpPr>
        <p:spPr>
          <a:xfrm>
            <a:off x="4206621" y="4501198"/>
            <a:ext cx="131826" cy="452228"/>
          </a:xfrm>
          <a:custGeom>
            <a:avLst/>
            <a:gdLst>
              <a:gd name="connsiteX0" fmla="*/ 114554 w 131826"/>
              <a:gd name="connsiteY0" fmla="*/ 952 h 452228"/>
              <a:gd name="connsiteX1" fmla="*/ 130429 w 131826"/>
              <a:gd name="connsiteY1" fmla="*/ 197802 h 452228"/>
              <a:gd name="connsiteX2" fmla="*/ 73279 w 131826"/>
              <a:gd name="connsiteY2" fmla="*/ 296227 h 452228"/>
              <a:gd name="connsiteX3" fmla="*/ 85979 w 131826"/>
              <a:gd name="connsiteY3" fmla="*/ 210502 h 452228"/>
              <a:gd name="connsiteX4" fmla="*/ 254 w 131826"/>
              <a:gd name="connsiteY4" fmla="*/ 451802 h 452228"/>
              <a:gd name="connsiteX5" fmla="*/ 60579 w 131826"/>
              <a:gd name="connsiteY5" fmla="*/ 267652 h 452228"/>
              <a:gd name="connsiteX6" fmla="*/ 89154 w 131826"/>
              <a:gd name="connsiteY6" fmla="*/ 207327 h 452228"/>
              <a:gd name="connsiteX7" fmla="*/ 117729 w 131826"/>
              <a:gd name="connsiteY7" fmla="*/ 124777 h 452228"/>
              <a:gd name="connsiteX8" fmla="*/ 114554 w 131826"/>
              <a:gd name="connsiteY8" fmla="*/ 952 h 452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826" h="452228">
                <a:moveTo>
                  <a:pt x="114554" y="952"/>
                </a:moveTo>
                <a:cubicBezTo>
                  <a:pt x="116671" y="13123"/>
                  <a:pt x="137308" y="148590"/>
                  <a:pt x="130429" y="197802"/>
                </a:cubicBezTo>
                <a:cubicBezTo>
                  <a:pt x="123550" y="247014"/>
                  <a:pt x="80687" y="294110"/>
                  <a:pt x="73279" y="296227"/>
                </a:cubicBezTo>
                <a:cubicBezTo>
                  <a:pt x="65871" y="298344"/>
                  <a:pt x="98150" y="184573"/>
                  <a:pt x="85979" y="210502"/>
                </a:cubicBezTo>
                <a:cubicBezTo>
                  <a:pt x="73808" y="236431"/>
                  <a:pt x="4487" y="442277"/>
                  <a:pt x="254" y="451802"/>
                </a:cubicBezTo>
                <a:cubicBezTo>
                  <a:pt x="-3979" y="461327"/>
                  <a:pt x="45762" y="308398"/>
                  <a:pt x="60579" y="267652"/>
                </a:cubicBezTo>
                <a:cubicBezTo>
                  <a:pt x="75396" y="226906"/>
                  <a:pt x="79629" y="231140"/>
                  <a:pt x="89154" y="207327"/>
                </a:cubicBezTo>
                <a:cubicBezTo>
                  <a:pt x="98679" y="183515"/>
                  <a:pt x="117729" y="152823"/>
                  <a:pt x="117729" y="124777"/>
                </a:cubicBezTo>
                <a:cubicBezTo>
                  <a:pt x="117729" y="96731"/>
                  <a:pt x="112437" y="-11219"/>
                  <a:pt x="114554" y="95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8" name="フリーフォーム 1107">
            <a:extLst>
              <a:ext uri="{FF2B5EF4-FFF2-40B4-BE49-F238E27FC236}">
                <a16:creationId xmlns:a16="http://schemas.microsoft.com/office/drawing/2014/main" id="{3131FF2B-0137-2F90-70E7-D7CDB6D03452}"/>
              </a:ext>
            </a:extLst>
          </p:cNvPr>
          <p:cNvSpPr/>
          <p:nvPr/>
        </p:nvSpPr>
        <p:spPr>
          <a:xfrm>
            <a:off x="4419588" y="4431630"/>
            <a:ext cx="117491" cy="461169"/>
          </a:xfrm>
          <a:custGeom>
            <a:avLst/>
            <a:gdLst>
              <a:gd name="connsiteX0" fmla="*/ 101612 w 117491"/>
              <a:gd name="connsiteY0" fmla="*/ 670 h 461169"/>
              <a:gd name="connsiteX1" fmla="*/ 88912 w 117491"/>
              <a:gd name="connsiteY1" fmla="*/ 229270 h 461169"/>
              <a:gd name="connsiteX2" fmla="*/ 12 w 117491"/>
              <a:gd name="connsiteY2" fmla="*/ 461045 h 461169"/>
              <a:gd name="connsiteX3" fmla="*/ 82562 w 117491"/>
              <a:gd name="connsiteY3" fmla="*/ 264195 h 461169"/>
              <a:gd name="connsiteX4" fmla="*/ 98437 w 117491"/>
              <a:gd name="connsiteY4" fmla="*/ 445170 h 461169"/>
              <a:gd name="connsiteX5" fmla="*/ 85737 w 117491"/>
              <a:gd name="connsiteY5" fmla="*/ 229270 h 461169"/>
              <a:gd name="connsiteX6" fmla="*/ 57162 w 117491"/>
              <a:gd name="connsiteY6" fmla="*/ 308645 h 461169"/>
              <a:gd name="connsiteX7" fmla="*/ 107962 w 117491"/>
              <a:gd name="connsiteY7" fmla="*/ 178470 h 461169"/>
              <a:gd name="connsiteX8" fmla="*/ 117487 w 117491"/>
              <a:gd name="connsiteY8" fmla="*/ 159420 h 461169"/>
              <a:gd name="connsiteX9" fmla="*/ 101612 w 117491"/>
              <a:gd name="connsiteY9" fmla="*/ 670 h 46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491" h="461169">
                <a:moveTo>
                  <a:pt x="101612" y="670"/>
                </a:moveTo>
                <a:cubicBezTo>
                  <a:pt x="96850" y="12312"/>
                  <a:pt x="105845" y="152541"/>
                  <a:pt x="88912" y="229270"/>
                </a:cubicBezTo>
                <a:cubicBezTo>
                  <a:pt x="71979" y="305999"/>
                  <a:pt x="1070" y="455224"/>
                  <a:pt x="12" y="461045"/>
                </a:cubicBezTo>
                <a:cubicBezTo>
                  <a:pt x="-1046" y="466866"/>
                  <a:pt x="66158" y="266841"/>
                  <a:pt x="82562" y="264195"/>
                </a:cubicBezTo>
                <a:cubicBezTo>
                  <a:pt x="98966" y="261549"/>
                  <a:pt x="97908" y="450991"/>
                  <a:pt x="98437" y="445170"/>
                </a:cubicBezTo>
                <a:cubicBezTo>
                  <a:pt x="98966" y="439349"/>
                  <a:pt x="92616" y="252024"/>
                  <a:pt x="85737" y="229270"/>
                </a:cubicBezTo>
                <a:cubicBezTo>
                  <a:pt x="78858" y="206516"/>
                  <a:pt x="53458" y="317112"/>
                  <a:pt x="57162" y="308645"/>
                </a:cubicBezTo>
                <a:cubicBezTo>
                  <a:pt x="60866" y="300178"/>
                  <a:pt x="97908" y="203341"/>
                  <a:pt x="107962" y="178470"/>
                </a:cubicBezTo>
                <a:cubicBezTo>
                  <a:pt x="118016" y="153599"/>
                  <a:pt x="117487" y="186407"/>
                  <a:pt x="117487" y="159420"/>
                </a:cubicBezTo>
                <a:cubicBezTo>
                  <a:pt x="117487" y="132433"/>
                  <a:pt x="106374" y="-10972"/>
                  <a:pt x="101612" y="6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09" name="フリーフォーム 1108">
            <a:extLst>
              <a:ext uri="{FF2B5EF4-FFF2-40B4-BE49-F238E27FC236}">
                <a16:creationId xmlns:a16="http://schemas.microsoft.com/office/drawing/2014/main" id="{185455F7-1FBC-3258-F4CD-935EC93ED16F}"/>
              </a:ext>
            </a:extLst>
          </p:cNvPr>
          <p:cNvSpPr/>
          <p:nvPr/>
        </p:nvSpPr>
        <p:spPr>
          <a:xfrm>
            <a:off x="5166673" y="4668063"/>
            <a:ext cx="131797" cy="219948"/>
          </a:xfrm>
          <a:custGeom>
            <a:avLst/>
            <a:gdLst>
              <a:gd name="connsiteX0" fmla="*/ 359 w 131797"/>
              <a:gd name="connsiteY0" fmla="*/ 1428 h 219948"/>
              <a:gd name="connsiteX1" fmla="*/ 20530 w 131797"/>
              <a:gd name="connsiteY1" fmla="*/ 145984 h 219948"/>
              <a:gd name="connsiteX2" fmla="*/ 13806 w 131797"/>
              <a:gd name="connsiteY2" fmla="*/ 219943 h 219948"/>
              <a:gd name="connsiteX3" fmla="*/ 10445 w 131797"/>
              <a:gd name="connsiteY3" fmla="*/ 149346 h 219948"/>
              <a:gd name="connsiteX4" fmla="*/ 37339 w 131797"/>
              <a:gd name="connsiteY4" fmla="*/ 65302 h 219948"/>
              <a:gd name="connsiteX5" fmla="*/ 64233 w 131797"/>
              <a:gd name="connsiteY5" fmla="*/ 129175 h 219948"/>
              <a:gd name="connsiteX6" fmla="*/ 70956 w 131797"/>
              <a:gd name="connsiteY6" fmla="*/ 78749 h 219948"/>
              <a:gd name="connsiteX7" fmla="*/ 131468 w 131797"/>
              <a:gd name="connsiteY7" fmla="*/ 72025 h 219948"/>
              <a:gd name="connsiteX8" fmla="*/ 40701 w 131797"/>
              <a:gd name="connsiteY8" fmla="*/ 72025 h 219948"/>
              <a:gd name="connsiteX9" fmla="*/ 359 w 131797"/>
              <a:gd name="connsiteY9" fmla="*/ 1428 h 21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1797" h="219948">
                <a:moveTo>
                  <a:pt x="359" y="1428"/>
                </a:moveTo>
                <a:cubicBezTo>
                  <a:pt x="-3003" y="13755"/>
                  <a:pt x="18289" y="109565"/>
                  <a:pt x="20530" y="145984"/>
                </a:cubicBezTo>
                <a:cubicBezTo>
                  <a:pt x="22771" y="182403"/>
                  <a:pt x="15487" y="219383"/>
                  <a:pt x="13806" y="219943"/>
                </a:cubicBezTo>
                <a:cubicBezTo>
                  <a:pt x="12125" y="220503"/>
                  <a:pt x="6523" y="175120"/>
                  <a:pt x="10445" y="149346"/>
                </a:cubicBezTo>
                <a:cubicBezTo>
                  <a:pt x="14367" y="123573"/>
                  <a:pt x="28374" y="68664"/>
                  <a:pt x="37339" y="65302"/>
                </a:cubicBezTo>
                <a:cubicBezTo>
                  <a:pt x="46304" y="61940"/>
                  <a:pt x="58630" y="126934"/>
                  <a:pt x="64233" y="129175"/>
                </a:cubicBezTo>
                <a:cubicBezTo>
                  <a:pt x="69836" y="131416"/>
                  <a:pt x="59750" y="88274"/>
                  <a:pt x="70956" y="78749"/>
                </a:cubicBezTo>
                <a:cubicBezTo>
                  <a:pt x="82162" y="69224"/>
                  <a:pt x="136510" y="73146"/>
                  <a:pt x="131468" y="72025"/>
                </a:cubicBezTo>
                <a:cubicBezTo>
                  <a:pt x="126426" y="70904"/>
                  <a:pt x="63673" y="83791"/>
                  <a:pt x="40701" y="72025"/>
                </a:cubicBezTo>
                <a:cubicBezTo>
                  <a:pt x="17729" y="60259"/>
                  <a:pt x="3721" y="-10899"/>
                  <a:pt x="359" y="142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0" name="フリーフォーム 1109">
            <a:extLst>
              <a:ext uri="{FF2B5EF4-FFF2-40B4-BE49-F238E27FC236}">
                <a16:creationId xmlns:a16="http://schemas.microsoft.com/office/drawing/2014/main" id="{B83688F2-2D27-2EFD-2AD3-3C115CE05100}"/>
              </a:ext>
            </a:extLst>
          </p:cNvPr>
          <p:cNvSpPr/>
          <p:nvPr/>
        </p:nvSpPr>
        <p:spPr>
          <a:xfrm>
            <a:off x="4632501" y="4659303"/>
            <a:ext cx="136395" cy="202168"/>
          </a:xfrm>
          <a:custGeom>
            <a:avLst/>
            <a:gdLst>
              <a:gd name="connsiteX0" fmla="*/ 11 w 136395"/>
              <a:gd name="connsiteY0" fmla="*/ 103 h 202168"/>
              <a:gd name="connsiteX1" fmla="*/ 107587 w 136395"/>
              <a:gd name="connsiteY1" fmla="*/ 63976 h 202168"/>
              <a:gd name="connsiteX2" fmla="*/ 80693 w 136395"/>
              <a:gd name="connsiteY2" fmla="*/ 151382 h 202168"/>
              <a:gd name="connsiteX3" fmla="*/ 84055 w 136395"/>
              <a:gd name="connsiteY3" fmla="*/ 124488 h 202168"/>
              <a:gd name="connsiteX4" fmla="*/ 6734 w 136395"/>
              <a:gd name="connsiteY4" fmla="*/ 201809 h 202168"/>
              <a:gd name="connsiteX5" fmla="*/ 50437 w 136395"/>
              <a:gd name="connsiteY5" fmla="*/ 151382 h 202168"/>
              <a:gd name="connsiteX6" fmla="*/ 134481 w 136395"/>
              <a:gd name="connsiteY6" fmla="*/ 104318 h 202168"/>
              <a:gd name="connsiteX7" fmla="*/ 100864 w 136395"/>
              <a:gd name="connsiteY7" fmla="*/ 50529 h 202168"/>
              <a:gd name="connsiteX8" fmla="*/ 11 w 136395"/>
              <a:gd name="connsiteY8" fmla="*/ 103 h 20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395" h="202168">
                <a:moveTo>
                  <a:pt x="11" y="103"/>
                </a:moveTo>
                <a:cubicBezTo>
                  <a:pt x="1132" y="2344"/>
                  <a:pt x="94140" y="38763"/>
                  <a:pt x="107587" y="63976"/>
                </a:cubicBezTo>
                <a:cubicBezTo>
                  <a:pt x="121034" y="89189"/>
                  <a:pt x="84615" y="141297"/>
                  <a:pt x="80693" y="151382"/>
                </a:cubicBezTo>
                <a:cubicBezTo>
                  <a:pt x="76771" y="161467"/>
                  <a:pt x="96381" y="116084"/>
                  <a:pt x="84055" y="124488"/>
                </a:cubicBezTo>
                <a:cubicBezTo>
                  <a:pt x="71729" y="132892"/>
                  <a:pt x="12337" y="197327"/>
                  <a:pt x="6734" y="201809"/>
                </a:cubicBezTo>
                <a:cubicBezTo>
                  <a:pt x="1131" y="206291"/>
                  <a:pt x="29146" y="167631"/>
                  <a:pt x="50437" y="151382"/>
                </a:cubicBezTo>
                <a:cubicBezTo>
                  <a:pt x="71728" y="135134"/>
                  <a:pt x="126077" y="121127"/>
                  <a:pt x="134481" y="104318"/>
                </a:cubicBezTo>
                <a:cubicBezTo>
                  <a:pt x="142885" y="87509"/>
                  <a:pt x="122155" y="68459"/>
                  <a:pt x="100864" y="50529"/>
                </a:cubicBezTo>
                <a:cubicBezTo>
                  <a:pt x="79573" y="32600"/>
                  <a:pt x="-1110" y="-2138"/>
                  <a:pt x="11" y="10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1" name="フリーフォーム 1110">
            <a:extLst>
              <a:ext uri="{FF2B5EF4-FFF2-40B4-BE49-F238E27FC236}">
                <a16:creationId xmlns:a16="http://schemas.microsoft.com/office/drawing/2014/main" id="{2EFA802F-9521-10BE-2BD8-7194CFD27803}"/>
              </a:ext>
            </a:extLst>
          </p:cNvPr>
          <p:cNvSpPr/>
          <p:nvPr/>
        </p:nvSpPr>
        <p:spPr>
          <a:xfrm>
            <a:off x="6214198" y="3810993"/>
            <a:ext cx="183581" cy="1176493"/>
          </a:xfrm>
          <a:custGeom>
            <a:avLst/>
            <a:gdLst>
              <a:gd name="connsiteX0" fmla="*/ 31961 w 183581"/>
              <a:gd name="connsiteY0" fmla="*/ 1248 h 1176493"/>
              <a:gd name="connsiteX1" fmla="*/ 129452 w 183581"/>
              <a:gd name="connsiteY1" fmla="*/ 384489 h 1176493"/>
              <a:gd name="connsiteX2" fmla="*/ 119367 w 183581"/>
              <a:gd name="connsiteY2" fmla="*/ 344148 h 1176493"/>
              <a:gd name="connsiteX3" fmla="*/ 45408 w 183581"/>
              <a:gd name="connsiteY3" fmla="*/ 750922 h 1176493"/>
              <a:gd name="connsiteX4" fmla="*/ 82387 w 183581"/>
              <a:gd name="connsiteY4" fmla="*/ 660154 h 1176493"/>
              <a:gd name="connsiteX5" fmla="*/ 1705 w 183581"/>
              <a:gd name="connsiteY5" fmla="*/ 1171142 h 1176493"/>
              <a:gd name="connsiteX6" fmla="*/ 31961 w 183581"/>
              <a:gd name="connsiteY6" fmla="*/ 895478 h 1176493"/>
              <a:gd name="connsiteX7" fmla="*/ 85749 w 183581"/>
              <a:gd name="connsiteY7" fmla="*/ 391213 h 1176493"/>
              <a:gd name="connsiteX8" fmla="*/ 183240 w 183581"/>
              <a:gd name="connsiteY8" fmla="*/ 118910 h 1176493"/>
              <a:gd name="connsiteX9" fmla="*/ 116005 w 183581"/>
              <a:gd name="connsiteY9" fmla="*/ 256742 h 1176493"/>
              <a:gd name="connsiteX10" fmla="*/ 31961 w 183581"/>
              <a:gd name="connsiteY10" fmla="*/ 1248 h 1176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3581" h="1176493">
                <a:moveTo>
                  <a:pt x="31961" y="1248"/>
                </a:moveTo>
                <a:cubicBezTo>
                  <a:pt x="34202" y="22539"/>
                  <a:pt x="114884" y="327339"/>
                  <a:pt x="129452" y="384489"/>
                </a:cubicBezTo>
                <a:cubicBezTo>
                  <a:pt x="144020" y="441639"/>
                  <a:pt x="133374" y="283076"/>
                  <a:pt x="119367" y="344148"/>
                </a:cubicBezTo>
                <a:cubicBezTo>
                  <a:pt x="105360" y="405220"/>
                  <a:pt x="51571" y="698254"/>
                  <a:pt x="45408" y="750922"/>
                </a:cubicBezTo>
                <a:cubicBezTo>
                  <a:pt x="39245" y="803590"/>
                  <a:pt x="89671" y="590117"/>
                  <a:pt x="82387" y="660154"/>
                </a:cubicBezTo>
                <a:cubicBezTo>
                  <a:pt x="75103" y="730191"/>
                  <a:pt x="10109" y="1131921"/>
                  <a:pt x="1705" y="1171142"/>
                </a:cubicBezTo>
                <a:cubicBezTo>
                  <a:pt x="-6699" y="1210363"/>
                  <a:pt x="17954" y="1025466"/>
                  <a:pt x="31961" y="895478"/>
                </a:cubicBezTo>
                <a:cubicBezTo>
                  <a:pt x="45968" y="765490"/>
                  <a:pt x="60536" y="520641"/>
                  <a:pt x="85749" y="391213"/>
                </a:cubicBezTo>
                <a:cubicBezTo>
                  <a:pt x="110962" y="261785"/>
                  <a:pt x="178197" y="141322"/>
                  <a:pt x="183240" y="118910"/>
                </a:cubicBezTo>
                <a:cubicBezTo>
                  <a:pt x="188283" y="96498"/>
                  <a:pt x="136176" y="275792"/>
                  <a:pt x="116005" y="256742"/>
                </a:cubicBezTo>
                <a:cubicBezTo>
                  <a:pt x="95835" y="237692"/>
                  <a:pt x="29720" y="-20043"/>
                  <a:pt x="31961" y="12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2" name="フリーフォーム 1111">
            <a:extLst>
              <a:ext uri="{FF2B5EF4-FFF2-40B4-BE49-F238E27FC236}">
                <a16:creationId xmlns:a16="http://schemas.microsoft.com/office/drawing/2014/main" id="{18BE71B6-C47A-FD4F-33BB-AC63C11FB340}"/>
              </a:ext>
            </a:extLst>
          </p:cNvPr>
          <p:cNvSpPr/>
          <p:nvPr/>
        </p:nvSpPr>
        <p:spPr>
          <a:xfrm>
            <a:off x="5244127" y="3720570"/>
            <a:ext cx="131462" cy="669322"/>
          </a:xfrm>
          <a:custGeom>
            <a:avLst/>
            <a:gdLst>
              <a:gd name="connsiteX0" fmla="*/ 226 w 131462"/>
              <a:gd name="connsiteY0" fmla="*/ 904 h 669322"/>
              <a:gd name="connsiteX1" fmla="*/ 117888 w 131462"/>
              <a:gd name="connsiteY1" fmla="*/ 363974 h 669322"/>
              <a:gd name="connsiteX2" fmla="*/ 57376 w 131462"/>
              <a:gd name="connsiteY2" fmla="*/ 266483 h 669322"/>
              <a:gd name="connsiteX3" fmla="*/ 117888 w 131462"/>
              <a:gd name="connsiteY3" fmla="*/ 508530 h 669322"/>
              <a:gd name="connsiteX4" fmla="*/ 87632 w 131462"/>
              <a:gd name="connsiteY4" fmla="*/ 374059 h 669322"/>
              <a:gd name="connsiteX5" fmla="*/ 131335 w 131462"/>
              <a:gd name="connsiteY5" fmla="*/ 666533 h 669322"/>
              <a:gd name="connsiteX6" fmla="*/ 70823 w 131462"/>
              <a:gd name="connsiteY6" fmla="*/ 505168 h 669322"/>
              <a:gd name="connsiteX7" fmla="*/ 77547 w 131462"/>
              <a:gd name="connsiteY7" fmla="*/ 236227 h 669322"/>
              <a:gd name="connsiteX8" fmla="*/ 87632 w 131462"/>
              <a:gd name="connsiteY8" fmla="*/ 259759 h 669322"/>
              <a:gd name="connsiteX9" fmla="*/ 226 w 131462"/>
              <a:gd name="connsiteY9" fmla="*/ 904 h 669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1462" h="669322">
                <a:moveTo>
                  <a:pt x="226" y="904"/>
                </a:moveTo>
                <a:cubicBezTo>
                  <a:pt x="5269" y="18273"/>
                  <a:pt x="108363" y="319711"/>
                  <a:pt x="117888" y="363974"/>
                </a:cubicBezTo>
                <a:cubicBezTo>
                  <a:pt x="127413" y="408237"/>
                  <a:pt x="57376" y="242390"/>
                  <a:pt x="57376" y="266483"/>
                </a:cubicBezTo>
                <a:cubicBezTo>
                  <a:pt x="57376" y="290576"/>
                  <a:pt x="112845" y="490601"/>
                  <a:pt x="117888" y="508530"/>
                </a:cubicBezTo>
                <a:cubicBezTo>
                  <a:pt x="122931" y="526459"/>
                  <a:pt x="85391" y="347725"/>
                  <a:pt x="87632" y="374059"/>
                </a:cubicBezTo>
                <a:cubicBezTo>
                  <a:pt x="89873" y="400393"/>
                  <a:pt x="134136" y="644682"/>
                  <a:pt x="131335" y="666533"/>
                </a:cubicBezTo>
                <a:cubicBezTo>
                  <a:pt x="128534" y="688384"/>
                  <a:pt x="79788" y="576886"/>
                  <a:pt x="70823" y="505168"/>
                </a:cubicBezTo>
                <a:cubicBezTo>
                  <a:pt x="61858" y="433450"/>
                  <a:pt x="74746" y="277128"/>
                  <a:pt x="77547" y="236227"/>
                </a:cubicBezTo>
                <a:cubicBezTo>
                  <a:pt x="80348" y="195326"/>
                  <a:pt x="99398" y="297859"/>
                  <a:pt x="87632" y="259759"/>
                </a:cubicBezTo>
                <a:cubicBezTo>
                  <a:pt x="75866" y="221659"/>
                  <a:pt x="-4817" y="-16465"/>
                  <a:pt x="226" y="90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3" name="フリーフォーム 1112">
            <a:extLst>
              <a:ext uri="{FF2B5EF4-FFF2-40B4-BE49-F238E27FC236}">
                <a16:creationId xmlns:a16="http://schemas.microsoft.com/office/drawing/2014/main" id="{CADF9340-EC31-37F0-A17C-122EEEC4FC56}"/>
              </a:ext>
            </a:extLst>
          </p:cNvPr>
          <p:cNvSpPr/>
          <p:nvPr/>
        </p:nvSpPr>
        <p:spPr>
          <a:xfrm>
            <a:off x="5566986" y="4020420"/>
            <a:ext cx="102678" cy="699838"/>
          </a:xfrm>
          <a:custGeom>
            <a:avLst/>
            <a:gdLst>
              <a:gd name="connsiteX0" fmla="*/ 96 w 102678"/>
              <a:gd name="connsiteY0" fmla="*/ 251 h 699838"/>
              <a:gd name="connsiteX1" fmla="*/ 63970 w 102678"/>
              <a:gd name="connsiteY1" fmla="*/ 497792 h 699838"/>
              <a:gd name="connsiteX2" fmla="*/ 47161 w 102678"/>
              <a:gd name="connsiteY2" fmla="*/ 356598 h 699838"/>
              <a:gd name="connsiteX3" fmla="*/ 97588 w 102678"/>
              <a:gd name="connsiteY3" fmla="*/ 692774 h 699838"/>
              <a:gd name="connsiteX4" fmla="*/ 100949 w 102678"/>
              <a:gd name="connsiteY4" fmla="*/ 591921 h 699838"/>
              <a:gd name="connsiteX5" fmla="*/ 97588 w 102678"/>
              <a:gd name="connsiteY5" fmla="*/ 672604 h 699838"/>
              <a:gd name="connsiteX6" fmla="*/ 80779 w 102678"/>
              <a:gd name="connsiteY6" fmla="*/ 433918 h 699838"/>
              <a:gd name="connsiteX7" fmla="*/ 96 w 102678"/>
              <a:gd name="connsiteY7" fmla="*/ 251 h 69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678" h="699838">
                <a:moveTo>
                  <a:pt x="96" y="251"/>
                </a:moveTo>
                <a:cubicBezTo>
                  <a:pt x="-2705" y="10897"/>
                  <a:pt x="56126" y="438401"/>
                  <a:pt x="63970" y="497792"/>
                </a:cubicBezTo>
                <a:cubicBezTo>
                  <a:pt x="71814" y="557183"/>
                  <a:pt x="41558" y="324101"/>
                  <a:pt x="47161" y="356598"/>
                </a:cubicBezTo>
                <a:cubicBezTo>
                  <a:pt x="52764" y="389095"/>
                  <a:pt x="88623" y="653554"/>
                  <a:pt x="97588" y="692774"/>
                </a:cubicBezTo>
                <a:cubicBezTo>
                  <a:pt x="106553" y="731994"/>
                  <a:pt x="100949" y="595283"/>
                  <a:pt x="100949" y="591921"/>
                </a:cubicBezTo>
                <a:cubicBezTo>
                  <a:pt x="100949" y="588559"/>
                  <a:pt x="100950" y="698938"/>
                  <a:pt x="97588" y="672604"/>
                </a:cubicBezTo>
                <a:cubicBezTo>
                  <a:pt x="94226" y="646270"/>
                  <a:pt x="95347" y="547658"/>
                  <a:pt x="80779" y="433918"/>
                </a:cubicBezTo>
                <a:cubicBezTo>
                  <a:pt x="66211" y="320178"/>
                  <a:pt x="2897" y="-10395"/>
                  <a:pt x="96" y="2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4" name="フリーフォーム 1113">
            <a:extLst>
              <a:ext uri="{FF2B5EF4-FFF2-40B4-BE49-F238E27FC236}">
                <a16:creationId xmlns:a16="http://schemas.microsoft.com/office/drawing/2014/main" id="{F115A727-C0F2-8ED1-80ED-4F7C1ABB59E6}"/>
              </a:ext>
            </a:extLst>
          </p:cNvPr>
          <p:cNvSpPr/>
          <p:nvPr/>
        </p:nvSpPr>
        <p:spPr>
          <a:xfrm>
            <a:off x="5259567" y="4847662"/>
            <a:ext cx="430096" cy="108306"/>
          </a:xfrm>
          <a:custGeom>
            <a:avLst/>
            <a:gdLst>
              <a:gd name="connsiteX0" fmla="*/ 1595 w 430096"/>
              <a:gd name="connsiteY0" fmla="*/ 30259 h 108306"/>
              <a:gd name="connsiteX1" fmla="*/ 146151 w 430096"/>
              <a:gd name="connsiteY1" fmla="*/ 94132 h 108306"/>
              <a:gd name="connsiteX2" fmla="*/ 384836 w 430096"/>
              <a:gd name="connsiteY2" fmla="*/ 13450 h 108306"/>
              <a:gd name="connsiteX3" fmla="*/ 277259 w 430096"/>
              <a:gd name="connsiteY3" fmla="*/ 63876 h 108306"/>
              <a:gd name="connsiteX4" fmla="*/ 428539 w 430096"/>
              <a:gd name="connsiteY4" fmla="*/ 3 h 108306"/>
              <a:gd name="connsiteX5" fmla="*/ 357942 w 430096"/>
              <a:gd name="connsiteY5" fmla="*/ 67238 h 108306"/>
              <a:gd name="connsiteX6" fmla="*/ 391559 w 430096"/>
              <a:gd name="connsiteY6" fmla="*/ 107579 h 108306"/>
              <a:gd name="connsiteX7" fmla="*/ 398283 w 430096"/>
              <a:gd name="connsiteY7" fmla="*/ 33620 h 108306"/>
              <a:gd name="connsiteX8" fmla="*/ 327686 w 430096"/>
              <a:gd name="connsiteY8" fmla="*/ 57153 h 108306"/>
              <a:gd name="connsiteX9" fmla="*/ 152874 w 430096"/>
              <a:gd name="connsiteY9" fmla="*/ 97494 h 108306"/>
              <a:gd name="connsiteX10" fmla="*/ 173045 w 430096"/>
              <a:gd name="connsiteY10" fmla="*/ 33620 h 108306"/>
              <a:gd name="connsiteX11" fmla="*/ 236918 w 430096"/>
              <a:gd name="connsiteY11" fmla="*/ 73962 h 108306"/>
              <a:gd name="connsiteX12" fmla="*/ 1595 w 430096"/>
              <a:gd name="connsiteY12" fmla="*/ 30259 h 108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0096" h="108306">
                <a:moveTo>
                  <a:pt x="1595" y="30259"/>
                </a:moveTo>
                <a:cubicBezTo>
                  <a:pt x="-13533" y="33621"/>
                  <a:pt x="82278" y="96933"/>
                  <a:pt x="146151" y="94132"/>
                </a:cubicBezTo>
                <a:cubicBezTo>
                  <a:pt x="210024" y="91331"/>
                  <a:pt x="362985" y="18493"/>
                  <a:pt x="384836" y="13450"/>
                </a:cubicBezTo>
                <a:cubicBezTo>
                  <a:pt x="406687" y="8407"/>
                  <a:pt x="269975" y="66117"/>
                  <a:pt x="277259" y="63876"/>
                </a:cubicBezTo>
                <a:cubicBezTo>
                  <a:pt x="284543" y="61635"/>
                  <a:pt x="415092" y="-557"/>
                  <a:pt x="428539" y="3"/>
                </a:cubicBezTo>
                <a:cubicBezTo>
                  <a:pt x="441986" y="563"/>
                  <a:pt x="364105" y="49309"/>
                  <a:pt x="357942" y="67238"/>
                </a:cubicBezTo>
                <a:cubicBezTo>
                  <a:pt x="351779" y="85167"/>
                  <a:pt x="384836" y="113182"/>
                  <a:pt x="391559" y="107579"/>
                </a:cubicBezTo>
                <a:cubicBezTo>
                  <a:pt x="398282" y="101976"/>
                  <a:pt x="408929" y="42024"/>
                  <a:pt x="398283" y="33620"/>
                </a:cubicBezTo>
                <a:cubicBezTo>
                  <a:pt x="387638" y="25216"/>
                  <a:pt x="368588" y="46507"/>
                  <a:pt x="327686" y="57153"/>
                </a:cubicBezTo>
                <a:cubicBezTo>
                  <a:pt x="286785" y="67799"/>
                  <a:pt x="178648" y="101416"/>
                  <a:pt x="152874" y="97494"/>
                </a:cubicBezTo>
                <a:cubicBezTo>
                  <a:pt x="127101" y="93572"/>
                  <a:pt x="159038" y="37542"/>
                  <a:pt x="173045" y="33620"/>
                </a:cubicBezTo>
                <a:cubicBezTo>
                  <a:pt x="187052" y="29698"/>
                  <a:pt x="269975" y="71161"/>
                  <a:pt x="236918" y="73962"/>
                </a:cubicBezTo>
                <a:cubicBezTo>
                  <a:pt x="203861" y="76763"/>
                  <a:pt x="16723" y="26897"/>
                  <a:pt x="1595" y="302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5" name="フリーフォーム 1114">
            <a:extLst>
              <a:ext uri="{FF2B5EF4-FFF2-40B4-BE49-F238E27FC236}">
                <a16:creationId xmlns:a16="http://schemas.microsoft.com/office/drawing/2014/main" id="{0AFD58BD-D799-0246-D541-ED23E2F5C52D}"/>
              </a:ext>
            </a:extLst>
          </p:cNvPr>
          <p:cNvSpPr/>
          <p:nvPr/>
        </p:nvSpPr>
        <p:spPr>
          <a:xfrm>
            <a:off x="6137357" y="3390324"/>
            <a:ext cx="428066" cy="479067"/>
          </a:xfrm>
          <a:custGeom>
            <a:avLst/>
            <a:gdLst>
              <a:gd name="connsiteX0" fmla="*/ 418084 w 428066"/>
              <a:gd name="connsiteY0" fmla="*/ 11782 h 479067"/>
              <a:gd name="connsiteX1" fmla="*/ 165952 w 428066"/>
              <a:gd name="connsiteY1" fmla="*/ 263914 h 479067"/>
              <a:gd name="connsiteX2" fmla="*/ 1225 w 428066"/>
              <a:gd name="connsiteY2" fmla="*/ 418555 h 479067"/>
              <a:gd name="connsiteX3" fmla="*/ 249996 w 428066"/>
              <a:gd name="connsiteY3" fmla="*/ 189955 h 479067"/>
              <a:gd name="connsiteX4" fmla="*/ 273528 w 428066"/>
              <a:gd name="connsiteY4" fmla="*/ 304255 h 479067"/>
              <a:gd name="connsiteX5" fmla="*/ 273528 w 428066"/>
              <a:gd name="connsiteY5" fmla="*/ 479067 h 479067"/>
              <a:gd name="connsiteX6" fmla="*/ 273528 w 428066"/>
              <a:gd name="connsiteY6" fmla="*/ 263914 h 479067"/>
              <a:gd name="connsiteX7" fmla="*/ 307146 w 428066"/>
              <a:gd name="connsiteY7" fmla="*/ 99188 h 479067"/>
              <a:gd name="connsiteX8" fmla="*/ 219740 w 428066"/>
              <a:gd name="connsiteY8" fmla="*/ 189955 h 479067"/>
              <a:gd name="connsiteX9" fmla="*/ 364296 w 428066"/>
              <a:gd name="connsiteY9" fmla="*/ 55485 h 479067"/>
              <a:gd name="connsiteX10" fmla="*/ 418084 w 428066"/>
              <a:gd name="connsiteY10" fmla="*/ 11782 h 479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8066" h="479067">
                <a:moveTo>
                  <a:pt x="418084" y="11782"/>
                </a:moveTo>
                <a:cubicBezTo>
                  <a:pt x="385027" y="46520"/>
                  <a:pt x="235428" y="196119"/>
                  <a:pt x="165952" y="263914"/>
                </a:cubicBezTo>
                <a:cubicBezTo>
                  <a:pt x="96476" y="331709"/>
                  <a:pt x="-12782" y="430882"/>
                  <a:pt x="1225" y="418555"/>
                </a:cubicBezTo>
                <a:cubicBezTo>
                  <a:pt x="15232" y="406229"/>
                  <a:pt x="204612" y="209005"/>
                  <a:pt x="249996" y="189955"/>
                </a:cubicBezTo>
                <a:cubicBezTo>
                  <a:pt x="295380" y="170905"/>
                  <a:pt x="269606" y="256070"/>
                  <a:pt x="273528" y="304255"/>
                </a:cubicBezTo>
                <a:cubicBezTo>
                  <a:pt x="277450" y="352440"/>
                  <a:pt x="273528" y="479067"/>
                  <a:pt x="273528" y="479067"/>
                </a:cubicBezTo>
                <a:cubicBezTo>
                  <a:pt x="273528" y="472344"/>
                  <a:pt x="267925" y="327227"/>
                  <a:pt x="273528" y="263914"/>
                </a:cubicBezTo>
                <a:cubicBezTo>
                  <a:pt x="279131" y="200601"/>
                  <a:pt x="316111" y="111514"/>
                  <a:pt x="307146" y="99188"/>
                </a:cubicBezTo>
                <a:cubicBezTo>
                  <a:pt x="298181" y="86862"/>
                  <a:pt x="210215" y="197239"/>
                  <a:pt x="219740" y="189955"/>
                </a:cubicBezTo>
                <a:cubicBezTo>
                  <a:pt x="229265" y="182671"/>
                  <a:pt x="334600" y="83500"/>
                  <a:pt x="364296" y="55485"/>
                </a:cubicBezTo>
                <a:cubicBezTo>
                  <a:pt x="393992" y="27470"/>
                  <a:pt x="451141" y="-22956"/>
                  <a:pt x="418084" y="1178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6" name="フリーフォーム 1115">
            <a:extLst>
              <a:ext uri="{FF2B5EF4-FFF2-40B4-BE49-F238E27FC236}">
                <a16:creationId xmlns:a16="http://schemas.microsoft.com/office/drawing/2014/main" id="{E117B1D7-4C75-F2D7-9344-A56BA0729BF8}"/>
              </a:ext>
            </a:extLst>
          </p:cNvPr>
          <p:cNvSpPr/>
          <p:nvPr/>
        </p:nvSpPr>
        <p:spPr>
          <a:xfrm>
            <a:off x="6460805" y="3180228"/>
            <a:ext cx="103945" cy="751204"/>
          </a:xfrm>
          <a:custGeom>
            <a:avLst/>
            <a:gdLst>
              <a:gd name="connsiteX0" fmla="*/ 507 w 103945"/>
              <a:gd name="connsiteY0" fmla="*/ 3363 h 751204"/>
              <a:gd name="connsiteX1" fmla="*/ 74466 w 103945"/>
              <a:gd name="connsiteY1" fmla="*/ 544607 h 751204"/>
              <a:gd name="connsiteX2" fmla="*/ 81189 w 103945"/>
              <a:gd name="connsiteY2" fmla="*/ 406775 h 751204"/>
              <a:gd name="connsiteX3" fmla="*/ 87913 w 103945"/>
              <a:gd name="connsiteY3" fmla="*/ 749675 h 751204"/>
              <a:gd name="connsiteX4" fmla="*/ 101360 w 103945"/>
              <a:gd name="connsiteY4" fmla="*/ 521075 h 751204"/>
              <a:gd name="connsiteX5" fmla="*/ 30763 w 103945"/>
              <a:gd name="connsiteY5" fmla="*/ 245410 h 751204"/>
              <a:gd name="connsiteX6" fmla="*/ 40848 w 103945"/>
              <a:gd name="connsiteY6" fmla="*/ 312646 h 751204"/>
              <a:gd name="connsiteX7" fmla="*/ 507 w 103945"/>
              <a:gd name="connsiteY7" fmla="*/ 3363 h 751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945" h="751204">
                <a:moveTo>
                  <a:pt x="507" y="3363"/>
                </a:moveTo>
                <a:cubicBezTo>
                  <a:pt x="6110" y="42023"/>
                  <a:pt x="61019" y="477372"/>
                  <a:pt x="74466" y="544607"/>
                </a:cubicBezTo>
                <a:cubicBezTo>
                  <a:pt x="87913" y="611842"/>
                  <a:pt x="78948" y="372597"/>
                  <a:pt x="81189" y="406775"/>
                </a:cubicBezTo>
                <a:cubicBezTo>
                  <a:pt x="83430" y="440953"/>
                  <a:pt x="84551" y="730625"/>
                  <a:pt x="87913" y="749675"/>
                </a:cubicBezTo>
                <a:cubicBezTo>
                  <a:pt x="91275" y="768725"/>
                  <a:pt x="110885" y="605119"/>
                  <a:pt x="101360" y="521075"/>
                </a:cubicBezTo>
                <a:cubicBezTo>
                  <a:pt x="91835" y="437031"/>
                  <a:pt x="40848" y="280148"/>
                  <a:pt x="30763" y="245410"/>
                </a:cubicBezTo>
                <a:cubicBezTo>
                  <a:pt x="20678" y="210672"/>
                  <a:pt x="44210" y="354108"/>
                  <a:pt x="40848" y="312646"/>
                </a:cubicBezTo>
                <a:cubicBezTo>
                  <a:pt x="37486" y="271184"/>
                  <a:pt x="-5096" y="-35297"/>
                  <a:pt x="507" y="336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7" name="フリーフォーム 1116">
            <a:extLst>
              <a:ext uri="{FF2B5EF4-FFF2-40B4-BE49-F238E27FC236}">
                <a16:creationId xmlns:a16="http://schemas.microsoft.com/office/drawing/2014/main" id="{037019BD-DF56-873F-8F6F-3A0A23CC0DE4}"/>
              </a:ext>
            </a:extLst>
          </p:cNvPr>
          <p:cNvSpPr/>
          <p:nvPr/>
        </p:nvSpPr>
        <p:spPr>
          <a:xfrm>
            <a:off x="5326874" y="3714116"/>
            <a:ext cx="646383" cy="743673"/>
          </a:xfrm>
          <a:custGeom>
            <a:avLst/>
            <a:gdLst>
              <a:gd name="connsiteX0" fmla="*/ 1523 w 646383"/>
              <a:gd name="connsiteY0" fmla="*/ 634 h 743673"/>
              <a:gd name="connsiteX1" fmla="*/ 374679 w 646383"/>
              <a:gd name="connsiteY1" fmla="*/ 259490 h 743673"/>
              <a:gd name="connsiteX2" fmla="*/ 640258 w 646383"/>
              <a:gd name="connsiteY2" fmla="*/ 266213 h 743673"/>
              <a:gd name="connsiteX3" fmla="*/ 552852 w 646383"/>
              <a:gd name="connsiteY3" fmla="*/ 326725 h 743673"/>
              <a:gd name="connsiteX4" fmla="*/ 455361 w 646383"/>
              <a:gd name="connsiteY4" fmla="*/ 743584 h 743673"/>
              <a:gd name="connsiteX5" fmla="*/ 542767 w 646383"/>
              <a:gd name="connsiteY5" fmla="*/ 363705 h 743673"/>
              <a:gd name="connsiteX6" fmla="*/ 458723 w 646383"/>
              <a:gd name="connsiteY6" fmla="*/ 306555 h 743673"/>
              <a:gd name="connsiteX7" fmla="*/ 599917 w 646383"/>
              <a:gd name="connsiteY7" fmla="*/ 330087 h 743673"/>
              <a:gd name="connsiteX8" fmla="*/ 334338 w 646383"/>
              <a:gd name="connsiteY8" fmla="*/ 266213 h 743673"/>
              <a:gd name="connsiteX9" fmla="*/ 384764 w 646383"/>
              <a:gd name="connsiteY9" fmla="*/ 272937 h 743673"/>
              <a:gd name="connsiteX10" fmla="*/ 246932 w 646383"/>
              <a:gd name="connsiteY10" fmla="*/ 188893 h 743673"/>
              <a:gd name="connsiteX11" fmla="*/ 1523 w 646383"/>
              <a:gd name="connsiteY11" fmla="*/ 634 h 743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46383" h="743673">
                <a:moveTo>
                  <a:pt x="1523" y="634"/>
                </a:moveTo>
                <a:cubicBezTo>
                  <a:pt x="22814" y="12400"/>
                  <a:pt x="268223" y="215227"/>
                  <a:pt x="374679" y="259490"/>
                </a:cubicBezTo>
                <a:cubicBezTo>
                  <a:pt x="481135" y="303753"/>
                  <a:pt x="610563" y="255007"/>
                  <a:pt x="640258" y="266213"/>
                </a:cubicBezTo>
                <a:cubicBezTo>
                  <a:pt x="669953" y="277419"/>
                  <a:pt x="583668" y="247163"/>
                  <a:pt x="552852" y="326725"/>
                </a:cubicBezTo>
                <a:cubicBezTo>
                  <a:pt x="522036" y="406287"/>
                  <a:pt x="457042" y="737421"/>
                  <a:pt x="455361" y="743584"/>
                </a:cubicBezTo>
                <a:cubicBezTo>
                  <a:pt x="453680" y="749747"/>
                  <a:pt x="542207" y="436543"/>
                  <a:pt x="542767" y="363705"/>
                </a:cubicBezTo>
                <a:cubicBezTo>
                  <a:pt x="543327" y="290867"/>
                  <a:pt x="449198" y="312158"/>
                  <a:pt x="458723" y="306555"/>
                </a:cubicBezTo>
                <a:cubicBezTo>
                  <a:pt x="468248" y="300952"/>
                  <a:pt x="620648" y="336811"/>
                  <a:pt x="599917" y="330087"/>
                </a:cubicBezTo>
                <a:cubicBezTo>
                  <a:pt x="579186" y="323363"/>
                  <a:pt x="370197" y="275738"/>
                  <a:pt x="334338" y="266213"/>
                </a:cubicBezTo>
                <a:cubicBezTo>
                  <a:pt x="298479" y="256688"/>
                  <a:pt x="399332" y="285824"/>
                  <a:pt x="384764" y="272937"/>
                </a:cubicBezTo>
                <a:cubicBezTo>
                  <a:pt x="370196" y="260050"/>
                  <a:pt x="305763" y="233716"/>
                  <a:pt x="246932" y="188893"/>
                </a:cubicBezTo>
                <a:cubicBezTo>
                  <a:pt x="188101" y="144070"/>
                  <a:pt x="-19768" y="-11132"/>
                  <a:pt x="1523" y="63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8" name="フリーフォーム 1117">
            <a:extLst>
              <a:ext uri="{FF2B5EF4-FFF2-40B4-BE49-F238E27FC236}">
                <a16:creationId xmlns:a16="http://schemas.microsoft.com/office/drawing/2014/main" id="{8E6367B8-BA67-6CA6-8E6F-75A4916D06B1}"/>
              </a:ext>
            </a:extLst>
          </p:cNvPr>
          <p:cNvSpPr/>
          <p:nvPr/>
        </p:nvSpPr>
        <p:spPr>
          <a:xfrm>
            <a:off x="5794609" y="3935328"/>
            <a:ext cx="303637" cy="888463"/>
          </a:xfrm>
          <a:custGeom>
            <a:avLst/>
            <a:gdLst>
              <a:gd name="connsiteX0" fmla="*/ 303632 w 303637"/>
              <a:gd name="connsiteY0" fmla="*/ 1298 h 888463"/>
              <a:gd name="connsiteX1" fmla="*/ 115373 w 303637"/>
              <a:gd name="connsiteY1" fmla="*/ 512287 h 888463"/>
              <a:gd name="connsiteX2" fmla="*/ 142267 w 303637"/>
              <a:gd name="connsiteY2" fmla="*/ 603054 h 888463"/>
              <a:gd name="connsiteX3" fmla="*/ 118735 w 303637"/>
              <a:gd name="connsiteY3" fmla="*/ 566075 h 888463"/>
              <a:gd name="connsiteX4" fmla="*/ 226312 w 303637"/>
              <a:gd name="connsiteY4" fmla="*/ 878719 h 888463"/>
              <a:gd name="connsiteX5" fmla="*/ 192694 w 303637"/>
              <a:gd name="connsiteY5" fmla="*/ 781228 h 888463"/>
              <a:gd name="connsiteX6" fmla="*/ 1073 w 303637"/>
              <a:gd name="connsiteY6" fmla="*/ 498840 h 888463"/>
              <a:gd name="connsiteX7" fmla="*/ 115373 w 303637"/>
              <a:gd name="connsiteY7" fmla="*/ 592969 h 888463"/>
              <a:gd name="connsiteX8" fmla="*/ 122097 w 303637"/>
              <a:gd name="connsiteY8" fmla="*/ 307219 h 888463"/>
              <a:gd name="connsiteX9" fmla="*/ 108650 w 303637"/>
              <a:gd name="connsiteY9" fmla="*/ 364369 h 888463"/>
              <a:gd name="connsiteX10" fmla="*/ 303632 w 303637"/>
              <a:gd name="connsiteY10" fmla="*/ 1298 h 888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3637" h="888463">
                <a:moveTo>
                  <a:pt x="303632" y="1298"/>
                </a:moveTo>
                <a:cubicBezTo>
                  <a:pt x="304752" y="25951"/>
                  <a:pt x="142267" y="411994"/>
                  <a:pt x="115373" y="512287"/>
                </a:cubicBezTo>
                <a:cubicBezTo>
                  <a:pt x="88479" y="612580"/>
                  <a:pt x="141707" y="594089"/>
                  <a:pt x="142267" y="603054"/>
                </a:cubicBezTo>
                <a:cubicBezTo>
                  <a:pt x="142827" y="612019"/>
                  <a:pt x="104727" y="520131"/>
                  <a:pt x="118735" y="566075"/>
                </a:cubicBezTo>
                <a:cubicBezTo>
                  <a:pt x="132743" y="612019"/>
                  <a:pt x="226312" y="878719"/>
                  <a:pt x="226312" y="878719"/>
                </a:cubicBezTo>
                <a:cubicBezTo>
                  <a:pt x="238638" y="914578"/>
                  <a:pt x="230234" y="844541"/>
                  <a:pt x="192694" y="781228"/>
                </a:cubicBezTo>
                <a:cubicBezTo>
                  <a:pt x="155154" y="717915"/>
                  <a:pt x="13960" y="530216"/>
                  <a:pt x="1073" y="498840"/>
                </a:cubicBezTo>
                <a:cubicBezTo>
                  <a:pt x="-11814" y="467464"/>
                  <a:pt x="95202" y="624906"/>
                  <a:pt x="115373" y="592969"/>
                </a:cubicBezTo>
                <a:cubicBezTo>
                  <a:pt x="135544" y="561032"/>
                  <a:pt x="123217" y="345319"/>
                  <a:pt x="122097" y="307219"/>
                </a:cubicBezTo>
                <a:cubicBezTo>
                  <a:pt x="120976" y="269119"/>
                  <a:pt x="81756" y="418157"/>
                  <a:pt x="108650" y="364369"/>
                </a:cubicBezTo>
                <a:cubicBezTo>
                  <a:pt x="135544" y="310581"/>
                  <a:pt x="302512" y="-23355"/>
                  <a:pt x="303632" y="12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19" name="フリーフォーム 1118">
            <a:extLst>
              <a:ext uri="{FF2B5EF4-FFF2-40B4-BE49-F238E27FC236}">
                <a16:creationId xmlns:a16="http://schemas.microsoft.com/office/drawing/2014/main" id="{B1FC9EFA-C9F3-0469-B661-E7D74AF50E7D}"/>
              </a:ext>
            </a:extLst>
          </p:cNvPr>
          <p:cNvSpPr/>
          <p:nvPr/>
        </p:nvSpPr>
        <p:spPr>
          <a:xfrm>
            <a:off x="5424492" y="4919881"/>
            <a:ext cx="613116" cy="440990"/>
          </a:xfrm>
          <a:custGeom>
            <a:avLst/>
            <a:gdLst>
              <a:gd name="connsiteX0" fmla="*/ 572896 w 613116"/>
              <a:gd name="connsiteY0" fmla="*/ 28637 h 440990"/>
              <a:gd name="connsiteX1" fmla="*/ 14843 w 613116"/>
              <a:gd name="connsiteY1" fmla="*/ 428687 h 440990"/>
              <a:gd name="connsiteX2" fmla="*/ 196379 w 613116"/>
              <a:gd name="connsiteY2" fmla="*/ 337919 h 440990"/>
              <a:gd name="connsiteX3" fmla="*/ 576258 w 613116"/>
              <a:gd name="connsiteY3" fmla="*/ 331195 h 440990"/>
              <a:gd name="connsiteX4" fmla="*/ 139229 w 613116"/>
              <a:gd name="connsiteY4" fmla="*/ 344643 h 440990"/>
              <a:gd name="connsiteX5" fmla="*/ 193017 w 613116"/>
              <a:gd name="connsiteY5" fmla="*/ 307663 h 440990"/>
              <a:gd name="connsiteX6" fmla="*/ 297232 w 613116"/>
              <a:gd name="connsiteY6" fmla="*/ 257237 h 440990"/>
              <a:gd name="connsiteX7" fmla="*/ 216549 w 613116"/>
              <a:gd name="connsiteY7" fmla="*/ 284131 h 440990"/>
              <a:gd name="connsiteX8" fmla="*/ 529193 w 613116"/>
              <a:gd name="connsiteY8" fmla="*/ 58893 h 440990"/>
              <a:gd name="connsiteX9" fmla="*/ 572896 w 613116"/>
              <a:gd name="connsiteY9" fmla="*/ 28637 h 44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3116" h="440990">
                <a:moveTo>
                  <a:pt x="572896" y="28637"/>
                </a:moveTo>
                <a:cubicBezTo>
                  <a:pt x="487171" y="90269"/>
                  <a:pt x="77596" y="377140"/>
                  <a:pt x="14843" y="428687"/>
                </a:cubicBezTo>
                <a:cubicBezTo>
                  <a:pt x="-47910" y="480234"/>
                  <a:pt x="102810" y="354168"/>
                  <a:pt x="196379" y="337919"/>
                </a:cubicBezTo>
                <a:cubicBezTo>
                  <a:pt x="289948" y="321670"/>
                  <a:pt x="585783" y="330074"/>
                  <a:pt x="576258" y="331195"/>
                </a:cubicBezTo>
                <a:cubicBezTo>
                  <a:pt x="566733" y="332316"/>
                  <a:pt x="203102" y="348565"/>
                  <a:pt x="139229" y="344643"/>
                </a:cubicBezTo>
                <a:cubicBezTo>
                  <a:pt x="75356" y="340721"/>
                  <a:pt x="166683" y="322231"/>
                  <a:pt x="193017" y="307663"/>
                </a:cubicBezTo>
                <a:cubicBezTo>
                  <a:pt x="219351" y="293095"/>
                  <a:pt x="293310" y="261159"/>
                  <a:pt x="297232" y="257237"/>
                </a:cubicBezTo>
                <a:cubicBezTo>
                  <a:pt x="301154" y="253315"/>
                  <a:pt x="177889" y="317188"/>
                  <a:pt x="216549" y="284131"/>
                </a:cubicBezTo>
                <a:cubicBezTo>
                  <a:pt x="255209" y="251074"/>
                  <a:pt x="468681" y="99794"/>
                  <a:pt x="529193" y="58893"/>
                </a:cubicBezTo>
                <a:cubicBezTo>
                  <a:pt x="589705" y="17992"/>
                  <a:pt x="658621" y="-32995"/>
                  <a:pt x="572896" y="2863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0" name="フリーフォーム 1119">
            <a:extLst>
              <a:ext uri="{FF2B5EF4-FFF2-40B4-BE49-F238E27FC236}">
                <a16:creationId xmlns:a16="http://schemas.microsoft.com/office/drawing/2014/main" id="{43944F0A-C61D-49A5-2F32-7DA914408B1A}"/>
              </a:ext>
            </a:extLst>
          </p:cNvPr>
          <p:cNvSpPr/>
          <p:nvPr/>
        </p:nvSpPr>
        <p:spPr>
          <a:xfrm>
            <a:off x="3632776" y="1813941"/>
            <a:ext cx="730514" cy="960718"/>
          </a:xfrm>
          <a:custGeom>
            <a:avLst/>
            <a:gdLst>
              <a:gd name="connsiteX0" fmla="*/ 683730 w 730514"/>
              <a:gd name="connsiteY0" fmla="*/ 35030 h 960718"/>
              <a:gd name="connsiteX1" fmla="*/ 202998 w 730514"/>
              <a:gd name="connsiteY1" fmla="*/ 488868 h 960718"/>
              <a:gd name="connsiteX2" fmla="*/ 1292 w 730514"/>
              <a:gd name="connsiteY2" fmla="*/ 589721 h 960718"/>
              <a:gd name="connsiteX3" fmla="*/ 287042 w 730514"/>
              <a:gd name="connsiteY3" fmla="*/ 451888 h 960718"/>
              <a:gd name="connsiteX4" fmla="*/ 206359 w 730514"/>
              <a:gd name="connsiteY4" fmla="*/ 535933 h 960718"/>
              <a:gd name="connsiteX5" fmla="*/ 162656 w 730514"/>
              <a:gd name="connsiteY5" fmla="*/ 784703 h 960718"/>
              <a:gd name="connsiteX6" fmla="*/ 202998 w 730514"/>
              <a:gd name="connsiteY6" fmla="*/ 683850 h 960718"/>
              <a:gd name="connsiteX7" fmla="*/ 162656 w 730514"/>
              <a:gd name="connsiteY7" fmla="*/ 959515 h 960718"/>
              <a:gd name="connsiteX8" fmla="*/ 219806 w 730514"/>
              <a:gd name="connsiteY8" fmla="*/ 556103 h 960718"/>
              <a:gd name="connsiteX9" fmla="*/ 239977 w 730514"/>
              <a:gd name="connsiteY9" fmla="*/ 408185 h 960718"/>
              <a:gd name="connsiteX10" fmla="*/ 152571 w 730514"/>
              <a:gd name="connsiteY10" fmla="*/ 482144 h 960718"/>
              <a:gd name="connsiteX11" fmla="*/ 653474 w 730514"/>
              <a:gd name="connsiteY11" fmla="*/ 78733 h 960718"/>
              <a:gd name="connsiteX12" fmla="*/ 683730 w 730514"/>
              <a:gd name="connsiteY12" fmla="*/ 35030 h 960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514" h="960718">
                <a:moveTo>
                  <a:pt x="683730" y="35030"/>
                </a:moveTo>
                <a:cubicBezTo>
                  <a:pt x="608651" y="103386"/>
                  <a:pt x="316738" y="396420"/>
                  <a:pt x="202998" y="488868"/>
                </a:cubicBezTo>
                <a:cubicBezTo>
                  <a:pt x="89258" y="581316"/>
                  <a:pt x="-12715" y="595884"/>
                  <a:pt x="1292" y="589721"/>
                </a:cubicBezTo>
                <a:cubicBezTo>
                  <a:pt x="15299" y="583558"/>
                  <a:pt x="252864" y="460853"/>
                  <a:pt x="287042" y="451888"/>
                </a:cubicBezTo>
                <a:cubicBezTo>
                  <a:pt x="321220" y="442923"/>
                  <a:pt x="227090" y="480464"/>
                  <a:pt x="206359" y="535933"/>
                </a:cubicBezTo>
                <a:cubicBezTo>
                  <a:pt x="185628" y="591402"/>
                  <a:pt x="163216" y="760050"/>
                  <a:pt x="162656" y="784703"/>
                </a:cubicBezTo>
                <a:cubicBezTo>
                  <a:pt x="162096" y="809356"/>
                  <a:pt x="202998" y="654715"/>
                  <a:pt x="202998" y="683850"/>
                </a:cubicBezTo>
                <a:cubicBezTo>
                  <a:pt x="202998" y="712985"/>
                  <a:pt x="159855" y="980806"/>
                  <a:pt x="162656" y="959515"/>
                </a:cubicBezTo>
                <a:cubicBezTo>
                  <a:pt x="165457" y="938224"/>
                  <a:pt x="206919" y="647991"/>
                  <a:pt x="219806" y="556103"/>
                </a:cubicBezTo>
                <a:cubicBezTo>
                  <a:pt x="232693" y="464215"/>
                  <a:pt x="251183" y="420511"/>
                  <a:pt x="239977" y="408185"/>
                </a:cubicBezTo>
                <a:cubicBezTo>
                  <a:pt x="228771" y="395859"/>
                  <a:pt x="152571" y="482144"/>
                  <a:pt x="152571" y="482144"/>
                </a:cubicBezTo>
                <a:lnTo>
                  <a:pt x="653474" y="78733"/>
                </a:lnTo>
                <a:cubicBezTo>
                  <a:pt x="739759" y="7576"/>
                  <a:pt x="758809" y="-33326"/>
                  <a:pt x="683730" y="3503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1" name="フリーフォーム 1120">
            <a:extLst>
              <a:ext uri="{FF2B5EF4-FFF2-40B4-BE49-F238E27FC236}">
                <a16:creationId xmlns:a16="http://schemas.microsoft.com/office/drawing/2014/main" id="{BA5771EC-5666-DCBC-C26C-B3AF04205C46}"/>
              </a:ext>
            </a:extLst>
          </p:cNvPr>
          <p:cNvSpPr/>
          <p:nvPr/>
        </p:nvSpPr>
        <p:spPr>
          <a:xfrm>
            <a:off x="5992381" y="2221406"/>
            <a:ext cx="489779" cy="1049633"/>
          </a:xfrm>
          <a:custGeom>
            <a:avLst/>
            <a:gdLst>
              <a:gd name="connsiteX0" fmla="*/ 15093 w 489779"/>
              <a:gd name="connsiteY0" fmla="*/ 27615 h 1049633"/>
              <a:gd name="connsiteX1" fmla="*/ 68881 w 489779"/>
              <a:gd name="connsiteY1" fmla="*/ 141915 h 1049633"/>
              <a:gd name="connsiteX2" fmla="*/ 317651 w 489779"/>
              <a:gd name="connsiteY2" fmla="*/ 605838 h 1049633"/>
              <a:gd name="connsiteX3" fmla="*/ 294119 w 489779"/>
              <a:gd name="connsiteY3" fmla="*/ 498262 h 1049633"/>
              <a:gd name="connsiteX4" fmla="*/ 485740 w 489779"/>
              <a:gd name="connsiteY4" fmla="*/ 1042868 h 1049633"/>
              <a:gd name="connsiteX5" fmla="*/ 408419 w 489779"/>
              <a:gd name="connsiteY5" fmla="*/ 763841 h 1049633"/>
              <a:gd name="connsiteX6" fmla="*/ 220160 w 489779"/>
              <a:gd name="connsiteY6" fmla="*/ 195703 h 1049633"/>
              <a:gd name="connsiteX7" fmla="*/ 300843 w 489779"/>
              <a:gd name="connsiteY7" fmla="*/ 595753 h 1049633"/>
              <a:gd name="connsiteX8" fmla="*/ 15093 w 489779"/>
              <a:gd name="connsiteY8" fmla="*/ 27615 h 1049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9779" h="1049633">
                <a:moveTo>
                  <a:pt x="15093" y="27615"/>
                </a:moveTo>
                <a:cubicBezTo>
                  <a:pt x="-23567" y="-48025"/>
                  <a:pt x="18455" y="45545"/>
                  <a:pt x="68881" y="141915"/>
                </a:cubicBezTo>
                <a:cubicBezTo>
                  <a:pt x="119307" y="238286"/>
                  <a:pt x="280111" y="546447"/>
                  <a:pt x="317651" y="605838"/>
                </a:cubicBezTo>
                <a:cubicBezTo>
                  <a:pt x="355191" y="665229"/>
                  <a:pt x="266104" y="425424"/>
                  <a:pt x="294119" y="498262"/>
                </a:cubicBezTo>
                <a:cubicBezTo>
                  <a:pt x="322134" y="571100"/>
                  <a:pt x="466690" y="998605"/>
                  <a:pt x="485740" y="1042868"/>
                </a:cubicBezTo>
                <a:cubicBezTo>
                  <a:pt x="504790" y="1087131"/>
                  <a:pt x="452682" y="905035"/>
                  <a:pt x="408419" y="763841"/>
                </a:cubicBezTo>
                <a:cubicBezTo>
                  <a:pt x="364156" y="622647"/>
                  <a:pt x="238089" y="223718"/>
                  <a:pt x="220160" y="195703"/>
                </a:cubicBezTo>
                <a:cubicBezTo>
                  <a:pt x="202231" y="167688"/>
                  <a:pt x="340624" y="626009"/>
                  <a:pt x="300843" y="595753"/>
                </a:cubicBezTo>
                <a:cubicBezTo>
                  <a:pt x="261062" y="565497"/>
                  <a:pt x="53753" y="103255"/>
                  <a:pt x="15093" y="2761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2" name="フリーフォーム 1121">
            <a:extLst>
              <a:ext uri="{FF2B5EF4-FFF2-40B4-BE49-F238E27FC236}">
                <a16:creationId xmlns:a16="http://schemas.microsoft.com/office/drawing/2014/main" id="{98B4299E-D240-7454-3474-EB01DC09F943}"/>
              </a:ext>
            </a:extLst>
          </p:cNvPr>
          <p:cNvSpPr/>
          <p:nvPr/>
        </p:nvSpPr>
        <p:spPr>
          <a:xfrm>
            <a:off x="3719475" y="4367534"/>
            <a:ext cx="315306" cy="909110"/>
          </a:xfrm>
          <a:custGeom>
            <a:avLst/>
            <a:gdLst>
              <a:gd name="connsiteX0" fmla="*/ 1999 w 315306"/>
              <a:gd name="connsiteY0" fmla="*/ 2760 h 909110"/>
              <a:gd name="connsiteX1" fmla="*/ 193619 w 315306"/>
              <a:gd name="connsiteY1" fmla="*/ 564175 h 909110"/>
              <a:gd name="connsiteX2" fmla="*/ 183534 w 315306"/>
              <a:gd name="connsiteY2" fmla="*/ 533919 h 909110"/>
              <a:gd name="connsiteX3" fmla="*/ 314643 w 315306"/>
              <a:gd name="connsiteY3" fmla="*/ 907075 h 909110"/>
              <a:gd name="connsiteX4" fmla="*/ 223875 w 315306"/>
              <a:gd name="connsiteY4" fmla="*/ 661666 h 909110"/>
              <a:gd name="connsiteX5" fmla="*/ 1999 w 315306"/>
              <a:gd name="connsiteY5" fmla="*/ 207828 h 909110"/>
              <a:gd name="connsiteX6" fmla="*/ 109575 w 315306"/>
              <a:gd name="connsiteY6" fmla="*/ 342298 h 909110"/>
              <a:gd name="connsiteX7" fmla="*/ 1999 w 315306"/>
              <a:gd name="connsiteY7" fmla="*/ 2760 h 90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5306" h="909110">
                <a:moveTo>
                  <a:pt x="1999" y="2760"/>
                </a:moveTo>
                <a:cubicBezTo>
                  <a:pt x="16006" y="39739"/>
                  <a:pt x="163363" y="475649"/>
                  <a:pt x="193619" y="564175"/>
                </a:cubicBezTo>
                <a:cubicBezTo>
                  <a:pt x="223875" y="652701"/>
                  <a:pt x="163363" y="476769"/>
                  <a:pt x="183534" y="533919"/>
                </a:cubicBezTo>
                <a:cubicBezTo>
                  <a:pt x="203705" y="591069"/>
                  <a:pt x="307920" y="885784"/>
                  <a:pt x="314643" y="907075"/>
                </a:cubicBezTo>
                <a:cubicBezTo>
                  <a:pt x="321366" y="928366"/>
                  <a:pt x="275982" y="778207"/>
                  <a:pt x="223875" y="661666"/>
                </a:cubicBezTo>
                <a:cubicBezTo>
                  <a:pt x="171768" y="545125"/>
                  <a:pt x="21049" y="261056"/>
                  <a:pt x="1999" y="207828"/>
                </a:cubicBezTo>
                <a:cubicBezTo>
                  <a:pt x="-17051" y="154600"/>
                  <a:pt x="106213" y="372554"/>
                  <a:pt x="109575" y="342298"/>
                </a:cubicBezTo>
                <a:cubicBezTo>
                  <a:pt x="112937" y="312042"/>
                  <a:pt x="-12008" y="-34219"/>
                  <a:pt x="1999" y="27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3" name="フリーフォーム 1122">
            <a:extLst>
              <a:ext uri="{FF2B5EF4-FFF2-40B4-BE49-F238E27FC236}">
                <a16:creationId xmlns:a16="http://schemas.microsoft.com/office/drawing/2014/main" id="{39E2DE6C-205D-0259-4ED0-945ADD61E970}"/>
              </a:ext>
            </a:extLst>
          </p:cNvPr>
          <p:cNvSpPr/>
          <p:nvPr/>
        </p:nvSpPr>
        <p:spPr>
          <a:xfrm>
            <a:off x="3575840" y="3198268"/>
            <a:ext cx="105392" cy="880754"/>
          </a:xfrm>
          <a:custGeom>
            <a:avLst/>
            <a:gdLst>
              <a:gd name="connsiteX0" fmla="*/ 21248 w 105392"/>
              <a:gd name="connsiteY0" fmla="*/ 2132 h 880754"/>
              <a:gd name="connsiteX1" fmla="*/ 41419 w 105392"/>
              <a:gd name="connsiteY1" fmla="*/ 610611 h 880754"/>
              <a:gd name="connsiteX2" fmla="*/ 105292 w 105392"/>
              <a:gd name="connsiteY2" fmla="*/ 876191 h 880754"/>
              <a:gd name="connsiteX3" fmla="*/ 54866 w 105392"/>
              <a:gd name="connsiteY3" fmla="*/ 745082 h 880754"/>
              <a:gd name="connsiteX4" fmla="*/ 4439 w 105392"/>
              <a:gd name="connsiteY4" fmla="*/ 331585 h 880754"/>
              <a:gd name="connsiteX5" fmla="*/ 4439 w 105392"/>
              <a:gd name="connsiteY5" fmla="*/ 405544 h 880754"/>
              <a:gd name="connsiteX6" fmla="*/ 21248 w 105392"/>
              <a:gd name="connsiteY6" fmla="*/ 2132 h 880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392" h="880754">
                <a:moveTo>
                  <a:pt x="21248" y="2132"/>
                </a:moveTo>
                <a:cubicBezTo>
                  <a:pt x="27411" y="36310"/>
                  <a:pt x="27412" y="464935"/>
                  <a:pt x="41419" y="610611"/>
                </a:cubicBezTo>
                <a:cubicBezTo>
                  <a:pt x="55426" y="756288"/>
                  <a:pt x="103051" y="853779"/>
                  <a:pt x="105292" y="876191"/>
                </a:cubicBezTo>
                <a:cubicBezTo>
                  <a:pt x="107533" y="898603"/>
                  <a:pt x="71675" y="835850"/>
                  <a:pt x="54866" y="745082"/>
                </a:cubicBezTo>
                <a:cubicBezTo>
                  <a:pt x="38057" y="654314"/>
                  <a:pt x="12844" y="388175"/>
                  <a:pt x="4439" y="331585"/>
                </a:cubicBezTo>
                <a:cubicBezTo>
                  <a:pt x="-3966" y="274995"/>
                  <a:pt x="1637" y="455971"/>
                  <a:pt x="4439" y="405544"/>
                </a:cubicBezTo>
                <a:cubicBezTo>
                  <a:pt x="7240" y="355118"/>
                  <a:pt x="15085" y="-32046"/>
                  <a:pt x="21248" y="21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4" name="フリーフォーム 1123">
            <a:extLst>
              <a:ext uri="{FF2B5EF4-FFF2-40B4-BE49-F238E27FC236}">
                <a16:creationId xmlns:a16="http://schemas.microsoft.com/office/drawing/2014/main" id="{52C75958-16BA-BEC6-980F-B8695A938C27}"/>
              </a:ext>
            </a:extLst>
          </p:cNvPr>
          <p:cNvSpPr/>
          <p:nvPr/>
        </p:nvSpPr>
        <p:spPr>
          <a:xfrm>
            <a:off x="6010763" y="3859248"/>
            <a:ext cx="202152" cy="1094206"/>
          </a:xfrm>
          <a:custGeom>
            <a:avLst/>
            <a:gdLst>
              <a:gd name="connsiteX0" fmla="*/ 201778 w 202152"/>
              <a:gd name="connsiteY0" fmla="*/ 58 h 1094206"/>
              <a:gd name="connsiteX1" fmla="*/ 107649 w 202152"/>
              <a:gd name="connsiteY1" fmla="*/ 400108 h 1094206"/>
              <a:gd name="connsiteX2" fmla="*/ 111011 w 202152"/>
              <a:gd name="connsiteY2" fmla="*/ 743008 h 1094206"/>
              <a:gd name="connsiteX3" fmla="*/ 97563 w 202152"/>
              <a:gd name="connsiteY3" fmla="*/ 618623 h 1094206"/>
              <a:gd name="connsiteX4" fmla="*/ 131181 w 202152"/>
              <a:gd name="connsiteY4" fmla="*/ 1089270 h 1094206"/>
              <a:gd name="connsiteX5" fmla="*/ 114372 w 202152"/>
              <a:gd name="connsiteY5" fmla="*/ 847223 h 1094206"/>
              <a:gd name="connsiteX6" fmla="*/ 90840 w 202152"/>
              <a:gd name="connsiteY6" fmla="*/ 561473 h 1094206"/>
              <a:gd name="connsiteX7" fmla="*/ 74031 w 202152"/>
              <a:gd name="connsiteY7" fmla="*/ 722837 h 1094206"/>
              <a:gd name="connsiteX8" fmla="*/ 72 w 202152"/>
              <a:gd name="connsiteY8" fmla="*/ 537940 h 1094206"/>
              <a:gd name="connsiteX9" fmla="*/ 60584 w 202152"/>
              <a:gd name="connsiteY9" fmla="*/ 642155 h 1094206"/>
              <a:gd name="connsiteX10" fmla="*/ 74031 w 202152"/>
              <a:gd name="connsiteY10" fmla="*/ 359767 h 1094206"/>
              <a:gd name="connsiteX11" fmla="*/ 67308 w 202152"/>
              <a:gd name="connsiteY11" fmla="*/ 369852 h 1094206"/>
              <a:gd name="connsiteX12" fmla="*/ 201778 w 202152"/>
              <a:gd name="connsiteY12" fmla="*/ 58 h 109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2152" h="1094206">
                <a:moveTo>
                  <a:pt x="201778" y="58"/>
                </a:moveTo>
                <a:cubicBezTo>
                  <a:pt x="208501" y="5101"/>
                  <a:pt x="122777" y="276283"/>
                  <a:pt x="107649" y="400108"/>
                </a:cubicBezTo>
                <a:cubicBezTo>
                  <a:pt x="92521" y="523933"/>
                  <a:pt x="112692" y="706589"/>
                  <a:pt x="111011" y="743008"/>
                </a:cubicBezTo>
                <a:cubicBezTo>
                  <a:pt x="109330" y="779427"/>
                  <a:pt x="94201" y="560913"/>
                  <a:pt x="97563" y="618623"/>
                </a:cubicBezTo>
                <a:cubicBezTo>
                  <a:pt x="100925" y="676333"/>
                  <a:pt x="128379" y="1051170"/>
                  <a:pt x="131181" y="1089270"/>
                </a:cubicBezTo>
                <a:cubicBezTo>
                  <a:pt x="133983" y="1127370"/>
                  <a:pt x="121095" y="935189"/>
                  <a:pt x="114372" y="847223"/>
                </a:cubicBezTo>
                <a:cubicBezTo>
                  <a:pt x="107649" y="759257"/>
                  <a:pt x="97563" y="582204"/>
                  <a:pt x="90840" y="561473"/>
                </a:cubicBezTo>
                <a:cubicBezTo>
                  <a:pt x="84116" y="540742"/>
                  <a:pt x="89159" y="726759"/>
                  <a:pt x="74031" y="722837"/>
                </a:cubicBezTo>
                <a:cubicBezTo>
                  <a:pt x="58903" y="718915"/>
                  <a:pt x="2313" y="551387"/>
                  <a:pt x="72" y="537940"/>
                </a:cubicBezTo>
                <a:cubicBezTo>
                  <a:pt x="-2169" y="524493"/>
                  <a:pt x="48258" y="671850"/>
                  <a:pt x="60584" y="642155"/>
                </a:cubicBezTo>
                <a:cubicBezTo>
                  <a:pt x="72910" y="612460"/>
                  <a:pt x="72910" y="405151"/>
                  <a:pt x="74031" y="359767"/>
                </a:cubicBezTo>
                <a:cubicBezTo>
                  <a:pt x="75152" y="314383"/>
                  <a:pt x="47698" y="422520"/>
                  <a:pt x="67308" y="369852"/>
                </a:cubicBezTo>
                <a:cubicBezTo>
                  <a:pt x="86918" y="317184"/>
                  <a:pt x="195055" y="-4985"/>
                  <a:pt x="201778" y="5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5" name="フリーフォーム 1124">
            <a:extLst>
              <a:ext uri="{FF2B5EF4-FFF2-40B4-BE49-F238E27FC236}">
                <a16:creationId xmlns:a16="http://schemas.microsoft.com/office/drawing/2014/main" id="{5AB02C96-F1C7-5DC1-B473-53C1EE4FC217}"/>
              </a:ext>
            </a:extLst>
          </p:cNvPr>
          <p:cNvSpPr/>
          <p:nvPr/>
        </p:nvSpPr>
        <p:spPr>
          <a:xfrm>
            <a:off x="5422485" y="3844808"/>
            <a:ext cx="115586" cy="966704"/>
          </a:xfrm>
          <a:custGeom>
            <a:avLst/>
            <a:gdLst>
              <a:gd name="connsiteX0" fmla="*/ 41 w 115586"/>
              <a:gd name="connsiteY0" fmla="*/ 1051 h 966704"/>
              <a:gd name="connsiteX1" fmla="*/ 107618 w 115586"/>
              <a:gd name="connsiteY1" fmla="*/ 626339 h 966704"/>
              <a:gd name="connsiteX2" fmla="*/ 107618 w 115586"/>
              <a:gd name="connsiteY2" fmla="*/ 542295 h 966704"/>
              <a:gd name="connsiteX3" fmla="*/ 107618 w 115586"/>
              <a:gd name="connsiteY3" fmla="*/ 965877 h 966704"/>
              <a:gd name="connsiteX4" fmla="*/ 94171 w 115586"/>
              <a:gd name="connsiteY4" fmla="*/ 639786 h 966704"/>
              <a:gd name="connsiteX5" fmla="*/ 57191 w 115586"/>
              <a:gd name="connsiteY5" fmla="*/ 273354 h 966704"/>
              <a:gd name="connsiteX6" fmla="*/ 94171 w 115586"/>
              <a:gd name="connsiteY6" fmla="*/ 471698 h 966704"/>
              <a:gd name="connsiteX7" fmla="*/ 41 w 115586"/>
              <a:gd name="connsiteY7" fmla="*/ 1051 h 966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5586" h="966704">
                <a:moveTo>
                  <a:pt x="41" y="1051"/>
                </a:moveTo>
                <a:cubicBezTo>
                  <a:pt x="2282" y="26825"/>
                  <a:pt x="89689" y="536132"/>
                  <a:pt x="107618" y="626339"/>
                </a:cubicBezTo>
                <a:cubicBezTo>
                  <a:pt x="125548" y="716546"/>
                  <a:pt x="107618" y="542295"/>
                  <a:pt x="107618" y="542295"/>
                </a:cubicBezTo>
                <a:cubicBezTo>
                  <a:pt x="107618" y="598885"/>
                  <a:pt x="109859" y="949629"/>
                  <a:pt x="107618" y="965877"/>
                </a:cubicBezTo>
                <a:cubicBezTo>
                  <a:pt x="105377" y="982125"/>
                  <a:pt x="102575" y="755206"/>
                  <a:pt x="94171" y="639786"/>
                </a:cubicBezTo>
                <a:cubicBezTo>
                  <a:pt x="85767" y="524366"/>
                  <a:pt x="57191" y="301369"/>
                  <a:pt x="57191" y="273354"/>
                </a:cubicBezTo>
                <a:cubicBezTo>
                  <a:pt x="57191" y="245339"/>
                  <a:pt x="102015" y="512039"/>
                  <a:pt x="94171" y="471698"/>
                </a:cubicBezTo>
                <a:cubicBezTo>
                  <a:pt x="86327" y="431357"/>
                  <a:pt x="-2200" y="-24723"/>
                  <a:pt x="41" y="10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6" name="フリーフォーム 1125">
            <a:extLst>
              <a:ext uri="{FF2B5EF4-FFF2-40B4-BE49-F238E27FC236}">
                <a16:creationId xmlns:a16="http://schemas.microsoft.com/office/drawing/2014/main" id="{B4EA2711-64D7-521F-D734-3D602E055F04}"/>
              </a:ext>
            </a:extLst>
          </p:cNvPr>
          <p:cNvSpPr/>
          <p:nvPr/>
        </p:nvSpPr>
        <p:spPr>
          <a:xfrm>
            <a:off x="5728810" y="4137701"/>
            <a:ext cx="123503" cy="835629"/>
          </a:xfrm>
          <a:custGeom>
            <a:avLst/>
            <a:gdLst>
              <a:gd name="connsiteX0" fmla="*/ 2999 w 123503"/>
              <a:gd name="connsiteY0" fmla="*/ 14078 h 835629"/>
              <a:gd name="connsiteX1" fmla="*/ 120661 w 123503"/>
              <a:gd name="connsiteY1" fmla="*/ 760390 h 835629"/>
              <a:gd name="connsiteX2" fmla="*/ 87043 w 123503"/>
              <a:gd name="connsiteY2" fmla="*/ 652814 h 835629"/>
              <a:gd name="connsiteX3" fmla="*/ 87043 w 123503"/>
              <a:gd name="connsiteY3" fmla="*/ 834349 h 835629"/>
              <a:gd name="connsiteX4" fmla="*/ 53425 w 123503"/>
              <a:gd name="connsiteY4" fmla="*/ 541875 h 835629"/>
              <a:gd name="connsiteX5" fmla="*/ 19808 w 123503"/>
              <a:gd name="connsiteY5" fmla="*/ 212423 h 835629"/>
              <a:gd name="connsiteX6" fmla="*/ 9722 w 123503"/>
              <a:gd name="connsiteY6" fmla="*/ 551961 h 835629"/>
              <a:gd name="connsiteX7" fmla="*/ 33255 w 123503"/>
              <a:gd name="connsiteY7" fmla="*/ 289743 h 835629"/>
              <a:gd name="connsiteX8" fmla="*/ 2999 w 123503"/>
              <a:gd name="connsiteY8" fmla="*/ 14078 h 835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3503" h="835629">
                <a:moveTo>
                  <a:pt x="2999" y="14078"/>
                </a:moveTo>
                <a:cubicBezTo>
                  <a:pt x="17567" y="92519"/>
                  <a:pt x="106654" y="653934"/>
                  <a:pt x="120661" y="760390"/>
                </a:cubicBezTo>
                <a:cubicBezTo>
                  <a:pt x="134668" y="866846"/>
                  <a:pt x="92646" y="640488"/>
                  <a:pt x="87043" y="652814"/>
                </a:cubicBezTo>
                <a:cubicBezTo>
                  <a:pt x="81440" y="665140"/>
                  <a:pt x="92646" y="852839"/>
                  <a:pt x="87043" y="834349"/>
                </a:cubicBezTo>
                <a:cubicBezTo>
                  <a:pt x="81440" y="815859"/>
                  <a:pt x="64631" y="645529"/>
                  <a:pt x="53425" y="541875"/>
                </a:cubicBezTo>
                <a:cubicBezTo>
                  <a:pt x="42219" y="438221"/>
                  <a:pt x="27092" y="210742"/>
                  <a:pt x="19808" y="212423"/>
                </a:cubicBezTo>
                <a:cubicBezTo>
                  <a:pt x="12524" y="214104"/>
                  <a:pt x="7481" y="539074"/>
                  <a:pt x="9722" y="551961"/>
                </a:cubicBezTo>
                <a:cubicBezTo>
                  <a:pt x="11963" y="564848"/>
                  <a:pt x="34936" y="372666"/>
                  <a:pt x="33255" y="289743"/>
                </a:cubicBezTo>
                <a:cubicBezTo>
                  <a:pt x="31574" y="206820"/>
                  <a:pt x="-11569" y="-64363"/>
                  <a:pt x="2999" y="140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フリーフォーム 1126">
            <a:extLst>
              <a:ext uri="{FF2B5EF4-FFF2-40B4-BE49-F238E27FC236}">
                <a16:creationId xmlns:a16="http://schemas.microsoft.com/office/drawing/2014/main" id="{D6F623B8-6C4D-F97D-CA8F-01FCC1C7AB37}"/>
              </a:ext>
            </a:extLst>
          </p:cNvPr>
          <p:cNvSpPr/>
          <p:nvPr/>
        </p:nvSpPr>
        <p:spPr>
          <a:xfrm>
            <a:off x="5162920" y="5341835"/>
            <a:ext cx="814341" cy="225490"/>
          </a:xfrm>
          <a:custGeom>
            <a:avLst/>
            <a:gdLst>
              <a:gd name="connsiteX0" fmla="*/ 78071 w 814341"/>
              <a:gd name="connsiteY0" fmla="*/ 73968 h 225490"/>
              <a:gd name="connsiteX1" fmla="*/ 488206 w 814341"/>
              <a:gd name="connsiteY1" fmla="*/ 67244 h 225490"/>
              <a:gd name="connsiteX2" fmla="*/ 427695 w 814341"/>
              <a:gd name="connsiteY2" fmla="*/ 225247 h 225490"/>
              <a:gd name="connsiteX3" fmla="*/ 528548 w 814341"/>
              <a:gd name="connsiteY3" fmla="*/ 100862 h 225490"/>
              <a:gd name="connsiteX4" fmla="*/ 814298 w 814341"/>
              <a:gd name="connsiteY4" fmla="*/ 9 h 225490"/>
              <a:gd name="connsiteX5" fmla="*/ 548718 w 814341"/>
              <a:gd name="connsiteY5" fmla="*/ 94139 h 225490"/>
              <a:gd name="connsiteX6" fmla="*/ 367183 w 814341"/>
              <a:gd name="connsiteY6" fmla="*/ 10094 h 225490"/>
              <a:gd name="connsiteX7" fmla="*/ 20921 w 814341"/>
              <a:gd name="connsiteY7" fmla="*/ 80691 h 225490"/>
              <a:gd name="connsiteX8" fmla="*/ 78071 w 814341"/>
              <a:gd name="connsiteY8" fmla="*/ 73968 h 225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4341" h="225490">
                <a:moveTo>
                  <a:pt x="78071" y="73968"/>
                </a:moveTo>
                <a:cubicBezTo>
                  <a:pt x="155952" y="71727"/>
                  <a:pt x="429935" y="42031"/>
                  <a:pt x="488206" y="67244"/>
                </a:cubicBezTo>
                <a:cubicBezTo>
                  <a:pt x="546477" y="92457"/>
                  <a:pt x="420971" y="219644"/>
                  <a:pt x="427695" y="225247"/>
                </a:cubicBezTo>
                <a:cubicBezTo>
                  <a:pt x="434419" y="230850"/>
                  <a:pt x="464114" y="138402"/>
                  <a:pt x="528548" y="100862"/>
                </a:cubicBezTo>
                <a:cubicBezTo>
                  <a:pt x="592982" y="63322"/>
                  <a:pt x="810936" y="1129"/>
                  <a:pt x="814298" y="9"/>
                </a:cubicBezTo>
                <a:cubicBezTo>
                  <a:pt x="817660" y="-1111"/>
                  <a:pt x="623237" y="92458"/>
                  <a:pt x="548718" y="94139"/>
                </a:cubicBezTo>
                <a:cubicBezTo>
                  <a:pt x="474199" y="95820"/>
                  <a:pt x="455149" y="12335"/>
                  <a:pt x="367183" y="10094"/>
                </a:cubicBezTo>
                <a:cubicBezTo>
                  <a:pt x="279217" y="7853"/>
                  <a:pt x="62383" y="69485"/>
                  <a:pt x="20921" y="80691"/>
                </a:cubicBezTo>
                <a:cubicBezTo>
                  <a:pt x="-20541" y="91897"/>
                  <a:pt x="190" y="76209"/>
                  <a:pt x="78071" y="739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8" name="フリーフォーム 1127">
            <a:extLst>
              <a:ext uri="{FF2B5EF4-FFF2-40B4-BE49-F238E27FC236}">
                <a16:creationId xmlns:a16="http://schemas.microsoft.com/office/drawing/2014/main" id="{82B83074-4A53-5BDF-B300-55A6DA0A13EB}"/>
              </a:ext>
            </a:extLst>
          </p:cNvPr>
          <p:cNvSpPr/>
          <p:nvPr/>
        </p:nvSpPr>
        <p:spPr>
          <a:xfrm>
            <a:off x="3096973" y="3131329"/>
            <a:ext cx="392248" cy="1690736"/>
          </a:xfrm>
          <a:custGeom>
            <a:avLst/>
            <a:gdLst>
              <a:gd name="connsiteX0" fmla="*/ 7527 w 392248"/>
              <a:gd name="connsiteY0" fmla="*/ 8854 h 1690736"/>
              <a:gd name="connsiteX1" fmla="*/ 150262 w 392248"/>
              <a:gd name="connsiteY1" fmla="*/ 651165 h 1690736"/>
              <a:gd name="connsiteX2" fmla="*/ 159183 w 392248"/>
              <a:gd name="connsiteY2" fmla="*/ 468285 h 1690736"/>
              <a:gd name="connsiteX3" fmla="*/ 221630 w 392248"/>
              <a:gd name="connsiteY3" fmla="*/ 825124 h 1690736"/>
              <a:gd name="connsiteX4" fmla="*/ 163644 w 392248"/>
              <a:gd name="connsiteY4" fmla="*/ 673467 h 1690736"/>
              <a:gd name="connsiteX5" fmla="*/ 342063 w 392248"/>
              <a:gd name="connsiteY5" fmla="*/ 1231028 h 1690736"/>
              <a:gd name="connsiteX6" fmla="*/ 301919 w 392248"/>
              <a:gd name="connsiteY6" fmla="*/ 1074911 h 1690736"/>
              <a:gd name="connsiteX7" fmla="*/ 391128 w 392248"/>
              <a:gd name="connsiteY7" fmla="*/ 1681537 h 1690736"/>
              <a:gd name="connsiteX8" fmla="*/ 346524 w 392248"/>
              <a:gd name="connsiteY8" fmla="*/ 1409448 h 1690736"/>
              <a:gd name="connsiteX9" fmla="*/ 266235 w 392248"/>
              <a:gd name="connsiteY9" fmla="*/ 981241 h 1690736"/>
              <a:gd name="connsiteX10" fmla="*/ 159183 w 392248"/>
              <a:gd name="connsiteY10" fmla="*/ 414759 h 1690736"/>
              <a:gd name="connsiteX11" fmla="*/ 181486 w 392248"/>
              <a:gd name="connsiteY11" fmla="*/ 561955 h 1690736"/>
              <a:gd name="connsiteX12" fmla="*/ 56592 w 392248"/>
              <a:gd name="connsiteY12" fmla="*/ 280944 h 1690736"/>
              <a:gd name="connsiteX13" fmla="*/ 74434 w 392248"/>
              <a:gd name="connsiteY13" fmla="*/ 468285 h 1690736"/>
              <a:gd name="connsiteX14" fmla="*/ 34289 w 392248"/>
              <a:gd name="connsiteY14" fmla="*/ 178353 h 1690736"/>
              <a:gd name="connsiteX15" fmla="*/ 20908 w 392248"/>
              <a:gd name="connsiteY15" fmla="*/ 267563 h 1690736"/>
              <a:gd name="connsiteX16" fmla="*/ 7527 w 392248"/>
              <a:gd name="connsiteY16" fmla="*/ 8854 h 1690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2248" h="1690736">
                <a:moveTo>
                  <a:pt x="7527" y="8854"/>
                </a:moveTo>
                <a:cubicBezTo>
                  <a:pt x="29086" y="72788"/>
                  <a:pt x="124986" y="574593"/>
                  <a:pt x="150262" y="651165"/>
                </a:cubicBezTo>
                <a:cubicBezTo>
                  <a:pt x="175538" y="727737"/>
                  <a:pt x="147288" y="439292"/>
                  <a:pt x="159183" y="468285"/>
                </a:cubicBezTo>
                <a:cubicBezTo>
                  <a:pt x="171078" y="497278"/>
                  <a:pt x="220887" y="790927"/>
                  <a:pt x="221630" y="825124"/>
                </a:cubicBezTo>
                <a:cubicBezTo>
                  <a:pt x="222374" y="859321"/>
                  <a:pt x="143572" y="605816"/>
                  <a:pt x="163644" y="673467"/>
                </a:cubicBezTo>
                <a:cubicBezTo>
                  <a:pt x="183716" y="741118"/>
                  <a:pt x="319017" y="1164121"/>
                  <a:pt x="342063" y="1231028"/>
                </a:cubicBezTo>
                <a:cubicBezTo>
                  <a:pt x="365109" y="1297935"/>
                  <a:pt x="293741" y="999826"/>
                  <a:pt x="301919" y="1074911"/>
                </a:cubicBezTo>
                <a:cubicBezTo>
                  <a:pt x="310097" y="1149996"/>
                  <a:pt x="383694" y="1625781"/>
                  <a:pt x="391128" y="1681537"/>
                </a:cubicBezTo>
                <a:cubicBezTo>
                  <a:pt x="398562" y="1737293"/>
                  <a:pt x="367339" y="1526164"/>
                  <a:pt x="346524" y="1409448"/>
                </a:cubicBezTo>
                <a:cubicBezTo>
                  <a:pt x="325709" y="1292732"/>
                  <a:pt x="297458" y="1147022"/>
                  <a:pt x="266235" y="981241"/>
                </a:cubicBezTo>
                <a:cubicBezTo>
                  <a:pt x="235012" y="815460"/>
                  <a:pt x="173308" y="484640"/>
                  <a:pt x="159183" y="414759"/>
                </a:cubicBezTo>
                <a:cubicBezTo>
                  <a:pt x="145058" y="344878"/>
                  <a:pt x="198585" y="584258"/>
                  <a:pt x="181486" y="561955"/>
                </a:cubicBezTo>
                <a:cubicBezTo>
                  <a:pt x="164388" y="539653"/>
                  <a:pt x="74434" y="296556"/>
                  <a:pt x="56592" y="280944"/>
                </a:cubicBezTo>
                <a:cubicBezTo>
                  <a:pt x="38750" y="265332"/>
                  <a:pt x="78151" y="485384"/>
                  <a:pt x="74434" y="468285"/>
                </a:cubicBezTo>
                <a:cubicBezTo>
                  <a:pt x="70717" y="451187"/>
                  <a:pt x="43210" y="211807"/>
                  <a:pt x="34289" y="178353"/>
                </a:cubicBezTo>
                <a:cubicBezTo>
                  <a:pt x="25368" y="144899"/>
                  <a:pt x="24625" y="287635"/>
                  <a:pt x="20908" y="267563"/>
                </a:cubicBezTo>
                <a:cubicBezTo>
                  <a:pt x="17191" y="247491"/>
                  <a:pt x="-14032" y="-55080"/>
                  <a:pt x="7527" y="88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9" name="フリーフォーム 1128">
            <a:extLst>
              <a:ext uri="{FF2B5EF4-FFF2-40B4-BE49-F238E27FC236}">
                <a16:creationId xmlns:a16="http://schemas.microsoft.com/office/drawing/2014/main" id="{1EC3889D-CE65-B608-37D0-702BEE0A3566}"/>
              </a:ext>
            </a:extLst>
          </p:cNvPr>
          <p:cNvSpPr/>
          <p:nvPr/>
        </p:nvSpPr>
        <p:spPr>
          <a:xfrm>
            <a:off x="2854152" y="3031742"/>
            <a:ext cx="389163" cy="604388"/>
          </a:xfrm>
          <a:custGeom>
            <a:avLst/>
            <a:gdLst>
              <a:gd name="connsiteX0" fmla="*/ 560 w 389163"/>
              <a:gd name="connsiteY0" fmla="*/ 1390 h 604388"/>
              <a:gd name="connsiteX1" fmla="*/ 219124 w 389163"/>
              <a:gd name="connsiteY1" fmla="*/ 202112 h 604388"/>
              <a:gd name="connsiteX2" fmla="*/ 210203 w 389163"/>
              <a:gd name="connsiteY2" fmla="*/ 135204 h 604388"/>
              <a:gd name="connsiteX3" fmla="*/ 388623 w 389163"/>
              <a:gd name="connsiteY3" fmla="*/ 594635 h 604388"/>
              <a:gd name="connsiteX4" fmla="*/ 263729 w 389163"/>
              <a:gd name="connsiteY4" fmla="*/ 429597 h 604388"/>
              <a:gd name="connsiteX5" fmla="*/ 210203 w 389163"/>
              <a:gd name="connsiteY5" fmla="*/ 202112 h 604388"/>
              <a:gd name="connsiteX6" fmla="*/ 156677 w 389163"/>
              <a:gd name="connsiteY6" fmla="*/ 117362 h 604388"/>
              <a:gd name="connsiteX7" fmla="*/ 560 w 389163"/>
              <a:gd name="connsiteY7" fmla="*/ 1390 h 604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163" h="604388">
                <a:moveTo>
                  <a:pt x="560" y="1390"/>
                </a:moveTo>
                <a:cubicBezTo>
                  <a:pt x="10968" y="15515"/>
                  <a:pt x="184184" y="179810"/>
                  <a:pt x="219124" y="202112"/>
                </a:cubicBezTo>
                <a:cubicBezTo>
                  <a:pt x="254064" y="224414"/>
                  <a:pt x="181953" y="69784"/>
                  <a:pt x="210203" y="135204"/>
                </a:cubicBezTo>
                <a:cubicBezTo>
                  <a:pt x="238453" y="200624"/>
                  <a:pt x="379702" y="545570"/>
                  <a:pt x="388623" y="594635"/>
                </a:cubicBezTo>
                <a:cubicBezTo>
                  <a:pt x="397544" y="643700"/>
                  <a:pt x="293466" y="495017"/>
                  <a:pt x="263729" y="429597"/>
                </a:cubicBezTo>
                <a:cubicBezTo>
                  <a:pt x="233992" y="364177"/>
                  <a:pt x="228045" y="254151"/>
                  <a:pt x="210203" y="202112"/>
                </a:cubicBezTo>
                <a:cubicBezTo>
                  <a:pt x="192361" y="150073"/>
                  <a:pt x="185670" y="150072"/>
                  <a:pt x="156677" y="117362"/>
                </a:cubicBezTo>
                <a:cubicBezTo>
                  <a:pt x="127684" y="84652"/>
                  <a:pt x="-9848" y="-12735"/>
                  <a:pt x="560" y="13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0" name="フリーフォーム 1129">
            <a:extLst>
              <a:ext uri="{FF2B5EF4-FFF2-40B4-BE49-F238E27FC236}">
                <a16:creationId xmlns:a16="http://schemas.microsoft.com/office/drawing/2014/main" id="{EB73F1B9-6FAF-F527-6B7C-4BFAD183BEC6}"/>
              </a:ext>
            </a:extLst>
          </p:cNvPr>
          <p:cNvSpPr/>
          <p:nvPr/>
        </p:nvSpPr>
        <p:spPr>
          <a:xfrm>
            <a:off x="2781264" y="3144866"/>
            <a:ext cx="310526" cy="347699"/>
          </a:xfrm>
          <a:custGeom>
            <a:avLst/>
            <a:gdLst>
              <a:gd name="connsiteX0" fmla="*/ 11001 w 310526"/>
              <a:gd name="connsiteY0" fmla="*/ 13159 h 347699"/>
              <a:gd name="connsiteX1" fmla="*/ 46685 w 310526"/>
              <a:gd name="connsiteY1" fmla="*/ 53304 h 347699"/>
              <a:gd name="connsiteX2" fmla="*/ 229565 w 310526"/>
              <a:gd name="connsiteY2" fmla="*/ 115751 h 347699"/>
              <a:gd name="connsiteX3" fmla="*/ 269710 w 310526"/>
              <a:gd name="connsiteY3" fmla="*/ 169276 h 347699"/>
              <a:gd name="connsiteX4" fmla="*/ 287552 w 310526"/>
              <a:gd name="connsiteY4" fmla="*/ 262947 h 347699"/>
              <a:gd name="connsiteX5" fmla="*/ 287552 w 310526"/>
              <a:gd name="connsiteY5" fmla="*/ 213881 h 347699"/>
              <a:gd name="connsiteX6" fmla="*/ 202802 w 310526"/>
              <a:gd name="connsiteY6" fmla="*/ 347696 h 347699"/>
              <a:gd name="connsiteX7" fmla="*/ 309854 w 310526"/>
              <a:gd name="connsiteY7" fmla="*/ 209421 h 347699"/>
              <a:gd name="connsiteX8" fmla="*/ 140356 w 310526"/>
              <a:gd name="connsiteY8" fmla="*/ 4238 h 347699"/>
              <a:gd name="connsiteX9" fmla="*/ 207263 w 310526"/>
              <a:gd name="connsiteY9" fmla="*/ 66685 h 347699"/>
              <a:gd name="connsiteX10" fmla="*/ 11001 w 310526"/>
              <a:gd name="connsiteY10" fmla="*/ 13159 h 347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0526" h="347699">
                <a:moveTo>
                  <a:pt x="11001" y="13159"/>
                </a:moveTo>
                <a:cubicBezTo>
                  <a:pt x="-15762" y="10929"/>
                  <a:pt x="10258" y="36205"/>
                  <a:pt x="46685" y="53304"/>
                </a:cubicBezTo>
                <a:cubicBezTo>
                  <a:pt x="83112" y="70403"/>
                  <a:pt x="192394" y="96422"/>
                  <a:pt x="229565" y="115751"/>
                </a:cubicBezTo>
                <a:cubicBezTo>
                  <a:pt x="266736" y="135080"/>
                  <a:pt x="260046" y="144743"/>
                  <a:pt x="269710" y="169276"/>
                </a:cubicBezTo>
                <a:cubicBezTo>
                  <a:pt x="279375" y="193809"/>
                  <a:pt x="284578" y="255513"/>
                  <a:pt x="287552" y="262947"/>
                </a:cubicBezTo>
                <a:cubicBezTo>
                  <a:pt x="290526" y="270381"/>
                  <a:pt x="301677" y="199756"/>
                  <a:pt x="287552" y="213881"/>
                </a:cubicBezTo>
                <a:cubicBezTo>
                  <a:pt x="273427" y="228006"/>
                  <a:pt x="199085" y="348439"/>
                  <a:pt x="202802" y="347696"/>
                </a:cubicBezTo>
                <a:cubicBezTo>
                  <a:pt x="206519" y="346953"/>
                  <a:pt x="320262" y="266664"/>
                  <a:pt x="309854" y="209421"/>
                </a:cubicBezTo>
                <a:cubicBezTo>
                  <a:pt x="299446" y="152178"/>
                  <a:pt x="157455" y="28027"/>
                  <a:pt x="140356" y="4238"/>
                </a:cubicBezTo>
                <a:cubicBezTo>
                  <a:pt x="123257" y="-19551"/>
                  <a:pt x="231052" y="64455"/>
                  <a:pt x="207263" y="66685"/>
                </a:cubicBezTo>
                <a:cubicBezTo>
                  <a:pt x="183474" y="68915"/>
                  <a:pt x="37764" y="15389"/>
                  <a:pt x="11001" y="131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1" name="フリーフォーム 1130">
            <a:extLst>
              <a:ext uri="{FF2B5EF4-FFF2-40B4-BE49-F238E27FC236}">
                <a16:creationId xmlns:a16="http://schemas.microsoft.com/office/drawing/2014/main" id="{E7F27B13-8CED-97E1-1CEC-9A49CE93CB66}"/>
              </a:ext>
            </a:extLst>
          </p:cNvPr>
          <p:cNvSpPr/>
          <p:nvPr/>
        </p:nvSpPr>
        <p:spPr>
          <a:xfrm>
            <a:off x="2880769" y="3050564"/>
            <a:ext cx="274321" cy="1130881"/>
          </a:xfrm>
          <a:custGeom>
            <a:avLst/>
            <a:gdLst>
              <a:gd name="connsiteX0" fmla="*/ 54232 w 274321"/>
              <a:gd name="connsiteY0" fmla="*/ 410 h 1130881"/>
              <a:gd name="connsiteX1" fmla="*/ 23009 w 274321"/>
              <a:gd name="connsiteY1" fmla="*/ 285881 h 1130881"/>
              <a:gd name="connsiteX2" fmla="*/ 89916 w 274321"/>
              <a:gd name="connsiteY2" fmla="*/ 464300 h 1130881"/>
              <a:gd name="connsiteX3" fmla="*/ 36390 w 274321"/>
              <a:gd name="connsiteY3" fmla="*/ 370630 h 1130881"/>
              <a:gd name="connsiteX4" fmla="*/ 192507 w 274321"/>
              <a:gd name="connsiteY4" fmla="*/ 874665 h 1130881"/>
              <a:gd name="connsiteX5" fmla="*/ 152363 w 274321"/>
              <a:gd name="connsiteY5" fmla="*/ 731930 h 1130881"/>
              <a:gd name="connsiteX6" fmla="*/ 272796 w 274321"/>
              <a:gd name="connsiteY6" fmla="*/ 1128913 h 1130881"/>
              <a:gd name="connsiteX7" fmla="*/ 205889 w 274321"/>
              <a:gd name="connsiteY7" fmla="*/ 861284 h 1130881"/>
              <a:gd name="connsiteX8" fmla="*/ 5167 w 274321"/>
              <a:gd name="connsiteY8" fmla="*/ 352788 h 1130881"/>
              <a:gd name="connsiteX9" fmla="*/ 54232 w 274321"/>
              <a:gd name="connsiteY9" fmla="*/ 410 h 1130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4321" h="1130881">
                <a:moveTo>
                  <a:pt x="54232" y="410"/>
                </a:moveTo>
                <a:cubicBezTo>
                  <a:pt x="57206" y="-10741"/>
                  <a:pt x="17062" y="208566"/>
                  <a:pt x="23009" y="285881"/>
                </a:cubicBezTo>
                <a:cubicBezTo>
                  <a:pt x="28956" y="363196"/>
                  <a:pt x="87686" y="450175"/>
                  <a:pt x="89916" y="464300"/>
                </a:cubicBezTo>
                <a:cubicBezTo>
                  <a:pt x="92146" y="478425"/>
                  <a:pt x="19291" y="302236"/>
                  <a:pt x="36390" y="370630"/>
                </a:cubicBezTo>
                <a:cubicBezTo>
                  <a:pt x="53488" y="439024"/>
                  <a:pt x="173178" y="814448"/>
                  <a:pt x="192507" y="874665"/>
                </a:cubicBezTo>
                <a:cubicBezTo>
                  <a:pt x="211836" y="934882"/>
                  <a:pt x="138982" y="689555"/>
                  <a:pt x="152363" y="731930"/>
                </a:cubicBezTo>
                <a:cubicBezTo>
                  <a:pt x="165744" y="774305"/>
                  <a:pt x="263875" y="1107354"/>
                  <a:pt x="272796" y="1128913"/>
                </a:cubicBezTo>
                <a:cubicBezTo>
                  <a:pt x="281717" y="1150472"/>
                  <a:pt x="250494" y="990638"/>
                  <a:pt x="205889" y="861284"/>
                </a:cubicBezTo>
                <a:cubicBezTo>
                  <a:pt x="161284" y="731930"/>
                  <a:pt x="29700" y="490320"/>
                  <a:pt x="5167" y="352788"/>
                </a:cubicBezTo>
                <a:cubicBezTo>
                  <a:pt x="-19366" y="215256"/>
                  <a:pt x="51258" y="11561"/>
                  <a:pt x="54232" y="41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2" name="フリーフォーム 1131">
            <a:extLst>
              <a:ext uri="{FF2B5EF4-FFF2-40B4-BE49-F238E27FC236}">
                <a16:creationId xmlns:a16="http://schemas.microsoft.com/office/drawing/2014/main" id="{503E86D1-F881-A851-F5BF-C59ECA185E6D}"/>
              </a:ext>
            </a:extLst>
          </p:cNvPr>
          <p:cNvSpPr/>
          <p:nvPr/>
        </p:nvSpPr>
        <p:spPr>
          <a:xfrm>
            <a:off x="2827617" y="3032010"/>
            <a:ext cx="317340" cy="1385147"/>
          </a:xfrm>
          <a:custGeom>
            <a:avLst/>
            <a:gdLst>
              <a:gd name="connsiteX0" fmla="*/ 71700 w 317340"/>
              <a:gd name="connsiteY0" fmla="*/ 1122 h 1385147"/>
              <a:gd name="connsiteX1" fmla="*/ 9253 w 317340"/>
              <a:gd name="connsiteY1" fmla="*/ 357961 h 1385147"/>
              <a:gd name="connsiteX2" fmla="*/ 71700 w 317340"/>
              <a:gd name="connsiteY2" fmla="*/ 563143 h 1385147"/>
              <a:gd name="connsiteX3" fmla="*/ 36016 w 317340"/>
              <a:gd name="connsiteY3" fmla="*/ 411487 h 1385147"/>
              <a:gd name="connsiteX4" fmla="*/ 187673 w 317340"/>
              <a:gd name="connsiteY4" fmla="*/ 911061 h 1385147"/>
              <a:gd name="connsiteX5" fmla="*/ 178752 w 317340"/>
              <a:gd name="connsiteY5" fmla="*/ 812930 h 1385147"/>
              <a:gd name="connsiteX6" fmla="*/ 259041 w 317340"/>
              <a:gd name="connsiteY6" fmla="*/ 1227756 h 1385147"/>
              <a:gd name="connsiteX7" fmla="*/ 317027 w 317340"/>
              <a:gd name="connsiteY7" fmla="*/ 1383873 h 1385147"/>
              <a:gd name="connsiteX8" fmla="*/ 276883 w 317340"/>
              <a:gd name="connsiteY8" fmla="*/ 1156388 h 1385147"/>
              <a:gd name="connsiteX9" fmla="*/ 169831 w 317340"/>
              <a:gd name="connsiteY9" fmla="*/ 732642 h 1385147"/>
              <a:gd name="connsiteX10" fmla="*/ 22635 w 317340"/>
              <a:gd name="connsiteY10" fmla="*/ 331198 h 1385147"/>
              <a:gd name="connsiteX11" fmla="*/ 22635 w 317340"/>
              <a:gd name="connsiteY11" fmla="*/ 411487 h 1385147"/>
              <a:gd name="connsiteX12" fmla="*/ 98463 w 317340"/>
              <a:gd name="connsiteY12" fmla="*/ 54648 h 1385147"/>
              <a:gd name="connsiteX13" fmla="*/ 332 w 317340"/>
              <a:gd name="connsiteY13" fmla="*/ 237528 h 1385147"/>
              <a:gd name="connsiteX14" fmla="*/ 71700 w 317340"/>
              <a:gd name="connsiteY14" fmla="*/ 1122 h 138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17340" h="1385147">
                <a:moveTo>
                  <a:pt x="71700" y="1122"/>
                </a:moveTo>
                <a:cubicBezTo>
                  <a:pt x="73187" y="21194"/>
                  <a:pt x="9253" y="264291"/>
                  <a:pt x="9253" y="357961"/>
                </a:cubicBezTo>
                <a:cubicBezTo>
                  <a:pt x="9253" y="451631"/>
                  <a:pt x="67240" y="554222"/>
                  <a:pt x="71700" y="563143"/>
                </a:cubicBezTo>
                <a:cubicBezTo>
                  <a:pt x="76160" y="572064"/>
                  <a:pt x="16687" y="353501"/>
                  <a:pt x="36016" y="411487"/>
                </a:cubicBezTo>
                <a:cubicBezTo>
                  <a:pt x="55345" y="469473"/>
                  <a:pt x="163884" y="844154"/>
                  <a:pt x="187673" y="911061"/>
                </a:cubicBezTo>
                <a:cubicBezTo>
                  <a:pt x="211462" y="977968"/>
                  <a:pt x="166857" y="760148"/>
                  <a:pt x="178752" y="812930"/>
                </a:cubicBezTo>
                <a:cubicBezTo>
                  <a:pt x="190647" y="865713"/>
                  <a:pt x="235995" y="1132599"/>
                  <a:pt x="259041" y="1227756"/>
                </a:cubicBezTo>
                <a:cubicBezTo>
                  <a:pt x="282087" y="1322913"/>
                  <a:pt x="314053" y="1395768"/>
                  <a:pt x="317027" y="1383873"/>
                </a:cubicBezTo>
                <a:cubicBezTo>
                  <a:pt x="320001" y="1371978"/>
                  <a:pt x="301416" y="1264926"/>
                  <a:pt x="276883" y="1156388"/>
                </a:cubicBezTo>
                <a:cubicBezTo>
                  <a:pt x="252350" y="1047850"/>
                  <a:pt x="212206" y="870174"/>
                  <a:pt x="169831" y="732642"/>
                </a:cubicBezTo>
                <a:cubicBezTo>
                  <a:pt x="127456" y="595110"/>
                  <a:pt x="47168" y="384724"/>
                  <a:pt x="22635" y="331198"/>
                </a:cubicBezTo>
                <a:cubicBezTo>
                  <a:pt x="-1898" y="277672"/>
                  <a:pt x="9997" y="457579"/>
                  <a:pt x="22635" y="411487"/>
                </a:cubicBezTo>
                <a:cubicBezTo>
                  <a:pt x="35273" y="365395"/>
                  <a:pt x="102180" y="83641"/>
                  <a:pt x="98463" y="54648"/>
                </a:cubicBezTo>
                <a:cubicBezTo>
                  <a:pt x="94746" y="25655"/>
                  <a:pt x="6279" y="238271"/>
                  <a:pt x="332" y="237528"/>
                </a:cubicBezTo>
                <a:cubicBezTo>
                  <a:pt x="-5615" y="236785"/>
                  <a:pt x="70213" y="-18950"/>
                  <a:pt x="71700" y="1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3" name="フリーフォーム 1132">
            <a:extLst>
              <a:ext uri="{FF2B5EF4-FFF2-40B4-BE49-F238E27FC236}">
                <a16:creationId xmlns:a16="http://schemas.microsoft.com/office/drawing/2014/main" id="{64DE656D-27E1-1F5D-EC75-31FA7AEE8AC5}"/>
              </a:ext>
            </a:extLst>
          </p:cNvPr>
          <p:cNvSpPr/>
          <p:nvPr/>
        </p:nvSpPr>
        <p:spPr>
          <a:xfrm>
            <a:off x="3119004" y="3577679"/>
            <a:ext cx="271652" cy="592950"/>
          </a:xfrm>
          <a:custGeom>
            <a:avLst/>
            <a:gdLst>
              <a:gd name="connsiteX0" fmla="*/ 70245 w 271652"/>
              <a:gd name="connsiteY0" fmla="*/ 4093 h 592950"/>
              <a:gd name="connsiteX1" fmla="*/ 79166 w 271652"/>
              <a:gd name="connsiteY1" fmla="*/ 200354 h 592950"/>
              <a:gd name="connsiteX2" fmla="*/ 123771 w 271652"/>
              <a:gd name="connsiteY2" fmla="*/ 267261 h 592950"/>
              <a:gd name="connsiteX3" fmla="*/ 56863 w 271652"/>
              <a:gd name="connsiteY3" fmla="*/ 285103 h 592950"/>
              <a:gd name="connsiteX4" fmla="*/ 110389 w 271652"/>
              <a:gd name="connsiteY4" fmla="*/ 329708 h 592950"/>
              <a:gd name="connsiteX5" fmla="*/ 39021 w 271652"/>
              <a:gd name="connsiteY5" fmla="*/ 592877 h 592950"/>
              <a:gd name="connsiteX6" fmla="*/ 79166 w 271652"/>
              <a:gd name="connsiteY6" fmla="*/ 356471 h 592950"/>
              <a:gd name="connsiteX7" fmla="*/ 270967 w 271652"/>
              <a:gd name="connsiteY7" fmla="*/ 347550 h 592950"/>
              <a:gd name="connsiteX8" fmla="*/ 3337 w 271652"/>
              <a:gd name="connsiteY8" fmla="*/ 244959 h 592950"/>
              <a:gd name="connsiteX9" fmla="*/ 114850 w 271652"/>
              <a:gd name="connsiteY9" fmla="*/ 244959 h 592950"/>
              <a:gd name="connsiteX10" fmla="*/ 21179 w 271652"/>
              <a:gd name="connsiteY10" fmla="*/ 120065 h 592950"/>
              <a:gd name="connsiteX11" fmla="*/ 52403 w 271652"/>
              <a:gd name="connsiteY11" fmla="*/ 213736 h 592950"/>
              <a:gd name="connsiteX12" fmla="*/ 70245 w 271652"/>
              <a:gd name="connsiteY12" fmla="*/ 75461 h 592950"/>
              <a:gd name="connsiteX13" fmla="*/ 70245 w 271652"/>
              <a:gd name="connsiteY13" fmla="*/ 4093 h 59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1652" h="592950">
                <a:moveTo>
                  <a:pt x="70245" y="4093"/>
                </a:moveTo>
                <a:cubicBezTo>
                  <a:pt x="71732" y="24909"/>
                  <a:pt x="70245" y="156493"/>
                  <a:pt x="79166" y="200354"/>
                </a:cubicBezTo>
                <a:cubicBezTo>
                  <a:pt x="88087" y="244215"/>
                  <a:pt x="127488" y="253136"/>
                  <a:pt x="123771" y="267261"/>
                </a:cubicBezTo>
                <a:cubicBezTo>
                  <a:pt x="120054" y="281386"/>
                  <a:pt x="59093" y="274695"/>
                  <a:pt x="56863" y="285103"/>
                </a:cubicBezTo>
                <a:cubicBezTo>
                  <a:pt x="54633" y="295511"/>
                  <a:pt x="113363" y="278412"/>
                  <a:pt x="110389" y="329708"/>
                </a:cubicBezTo>
                <a:cubicBezTo>
                  <a:pt x="107415" y="381004"/>
                  <a:pt x="44225" y="588417"/>
                  <a:pt x="39021" y="592877"/>
                </a:cubicBezTo>
                <a:cubicBezTo>
                  <a:pt x="33817" y="597337"/>
                  <a:pt x="40508" y="397359"/>
                  <a:pt x="79166" y="356471"/>
                </a:cubicBezTo>
                <a:cubicBezTo>
                  <a:pt x="117824" y="315583"/>
                  <a:pt x="283605" y="366135"/>
                  <a:pt x="270967" y="347550"/>
                </a:cubicBezTo>
                <a:cubicBezTo>
                  <a:pt x="258329" y="328965"/>
                  <a:pt x="29356" y="262058"/>
                  <a:pt x="3337" y="244959"/>
                </a:cubicBezTo>
                <a:cubicBezTo>
                  <a:pt x="-22683" y="227861"/>
                  <a:pt x="111876" y="265775"/>
                  <a:pt x="114850" y="244959"/>
                </a:cubicBezTo>
                <a:cubicBezTo>
                  <a:pt x="117824" y="224143"/>
                  <a:pt x="31587" y="125269"/>
                  <a:pt x="21179" y="120065"/>
                </a:cubicBezTo>
                <a:cubicBezTo>
                  <a:pt x="10771" y="114861"/>
                  <a:pt x="44225" y="221170"/>
                  <a:pt x="52403" y="213736"/>
                </a:cubicBezTo>
                <a:cubicBezTo>
                  <a:pt x="60581" y="206302"/>
                  <a:pt x="66528" y="103711"/>
                  <a:pt x="70245" y="75461"/>
                </a:cubicBezTo>
                <a:cubicBezTo>
                  <a:pt x="73962" y="47211"/>
                  <a:pt x="68758" y="-16723"/>
                  <a:pt x="70245" y="40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4" name="フリーフォーム 1133">
            <a:extLst>
              <a:ext uri="{FF2B5EF4-FFF2-40B4-BE49-F238E27FC236}">
                <a16:creationId xmlns:a16="http://schemas.microsoft.com/office/drawing/2014/main" id="{0BB14F00-3AC0-0415-4154-49FDE12DD603}"/>
              </a:ext>
            </a:extLst>
          </p:cNvPr>
          <p:cNvSpPr/>
          <p:nvPr/>
        </p:nvSpPr>
        <p:spPr>
          <a:xfrm>
            <a:off x="3023301" y="3724464"/>
            <a:ext cx="441058" cy="1025999"/>
          </a:xfrm>
          <a:custGeom>
            <a:avLst/>
            <a:gdLst>
              <a:gd name="connsiteX0" fmla="*/ 910 w 441058"/>
              <a:gd name="connsiteY0" fmla="*/ 43 h 1025999"/>
              <a:gd name="connsiteX1" fmla="*/ 139185 w 441058"/>
              <a:gd name="connsiteY1" fmla="*/ 227528 h 1025999"/>
              <a:gd name="connsiteX2" fmla="*/ 255158 w 441058"/>
              <a:gd name="connsiteY2" fmla="*/ 481776 h 1025999"/>
              <a:gd name="connsiteX3" fmla="*/ 206092 w 441058"/>
              <a:gd name="connsiteY3" fmla="*/ 392566 h 1025999"/>
              <a:gd name="connsiteX4" fmla="*/ 317604 w 441058"/>
              <a:gd name="connsiteY4" fmla="*/ 499618 h 1025999"/>
              <a:gd name="connsiteX5" fmla="*/ 344367 w 441058"/>
              <a:gd name="connsiteY5" fmla="*/ 713721 h 1025999"/>
              <a:gd name="connsiteX6" fmla="*/ 348828 w 441058"/>
              <a:gd name="connsiteY6" fmla="*/ 660196 h 1025999"/>
              <a:gd name="connsiteX7" fmla="*/ 308683 w 441058"/>
              <a:gd name="connsiteY7" fmla="*/ 816313 h 1025999"/>
              <a:gd name="connsiteX8" fmla="*/ 246237 w 441058"/>
              <a:gd name="connsiteY8" fmla="*/ 1025956 h 1025999"/>
              <a:gd name="connsiteX9" fmla="*/ 326525 w 441058"/>
              <a:gd name="connsiteY9" fmla="*/ 798471 h 1025999"/>
              <a:gd name="connsiteX10" fmla="*/ 438038 w 441058"/>
              <a:gd name="connsiteY10" fmla="*/ 602209 h 1025999"/>
              <a:gd name="connsiteX11" fmla="*/ 397893 w 441058"/>
              <a:gd name="connsiteY11" fmla="*/ 628972 h 1025999"/>
              <a:gd name="connsiteX12" fmla="*/ 277460 w 441058"/>
              <a:gd name="connsiteY12" fmla="*/ 446092 h 1025999"/>
              <a:gd name="connsiteX13" fmla="*/ 228395 w 441058"/>
              <a:gd name="connsiteY13" fmla="*/ 401487 h 1025999"/>
              <a:gd name="connsiteX14" fmla="*/ 264079 w 441058"/>
              <a:gd name="connsiteY14" fmla="*/ 428250 h 1025999"/>
              <a:gd name="connsiteX15" fmla="*/ 210553 w 441058"/>
              <a:gd name="connsiteY15" fmla="*/ 245370 h 1025999"/>
              <a:gd name="connsiteX16" fmla="*/ 910 w 441058"/>
              <a:gd name="connsiteY16" fmla="*/ 43 h 1025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1058" h="1025999">
                <a:moveTo>
                  <a:pt x="910" y="43"/>
                </a:moveTo>
                <a:cubicBezTo>
                  <a:pt x="-10985" y="-2931"/>
                  <a:pt x="96810" y="147239"/>
                  <a:pt x="139185" y="227528"/>
                </a:cubicBezTo>
                <a:cubicBezTo>
                  <a:pt x="181560" y="307817"/>
                  <a:pt x="244007" y="454270"/>
                  <a:pt x="255158" y="481776"/>
                </a:cubicBezTo>
                <a:cubicBezTo>
                  <a:pt x="266309" y="509282"/>
                  <a:pt x="195684" y="389592"/>
                  <a:pt x="206092" y="392566"/>
                </a:cubicBezTo>
                <a:cubicBezTo>
                  <a:pt x="216500" y="395540"/>
                  <a:pt x="294558" y="446092"/>
                  <a:pt x="317604" y="499618"/>
                </a:cubicBezTo>
                <a:cubicBezTo>
                  <a:pt x="340650" y="553144"/>
                  <a:pt x="339163" y="686958"/>
                  <a:pt x="344367" y="713721"/>
                </a:cubicBezTo>
                <a:cubicBezTo>
                  <a:pt x="349571" y="740484"/>
                  <a:pt x="354775" y="643097"/>
                  <a:pt x="348828" y="660196"/>
                </a:cubicBezTo>
                <a:cubicBezTo>
                  <a:pt x="342881" y="677295"/>
                  <a:pt x="325781" y="755353"/>
                  <a:pt x="308683" y="816313"/>
                </a:cubicBezTo>
                <a:cubicBezTo>
                  <a:pt x="291585" y="877273"/>
                  <a:pt x="243263" y="1028930"/>
                  <a:pt x="246237" y="1025956"/>
                </a:cubicBezTo>
                <a:cubicBezTo>
                  <a:pt x="249211" y="1022982"/>
                  <a:pt x="294558" y="869095"/>
                  <a:pt x="326525" y="798471"/>
                </a:cubicBezTo>
                <a:cubicBezTo>
                  <a:pt x="358492" y="727847"/>
                  <a:pt x="426143" y="630459"/>
                  <a:pt x="438038" y="602209"/>
                </a:cubicBezTo>
                <a:cubicBezTo>
                  <a:pt x="449933" y="573959"/>
                  <a:pt x="424656" y="654991"/>
                  <a:pt x="397893" y="628972"/>
                </a:cubicBezTo>
                <a:cubicBezTo>
                  <a:pt x="371130" y="602953"/>
                  <a:pt x="305710" y="484006"/>
                  <a:pt x="277460" y="446092"/>
                </a:cubicBezTo>
                <a:cubicBezTo>
                  <a:pt x="249210" y="408178"/>
                  <a:pt x="230625" y="404461"/>
                  <a:pt x="228395" y="401487"/>
                </a:cubicBezTo>
                <a:cubicBezTo>
                  <a:pt x="226165" y="398513"/>
                  <a:pt x="267053" y="454270"/>
                  <a:pt x="264079" y="428250"/>
                </a:cubicBezTo>
                <a:cubicBezTo>
                  <a:pt x="261105" y="402231"/>
                  <a:pt x="252928" y="313764"/>
                  <a:pt x="210553" y="245370"/>
                </a:cubicBezTo>
                <a:cubicBezTo>
                  <a:pt x="168178" y="176976"/>
                  <a:pt x="12805" y="3017"/>
                  <a:pt x="910" y="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5" name="フリーフォーム 1134">
            <a:extLst>
              <a:ext uri="{FF2B5EF4-FFF2-40B4-BE49-F238E27FC236}">
                <a16:creationId xmlns:a16="http://schemas.microsoft.com/office/drawing/2014/main" id="{C29A00AF-207C-6465-CA8F-183DBF45B60A}"/>
              </a:ext>
            </a:extLst>
          </p:cNvPr>
          <p:cNvSpPr/>
          <p:nvPr/>
        </p:nvSpPr>
        <p:spPr>
          <a:xfrm>
            <a:off x="6864084" y="3133533"/>
            <a:ext cx="381519" cy="1415260"/>
          </a:xfrm>
          <a:custGeom>
            <a:avLst/>
            <a:gdLst>
              <a:gd name="connsiteX0" fmla="*/ 379748 w 381519"/>
              <a:gd name="connsiteY0" fmla="*/ 33413 h 1415260"/>
              <a:gd name="connsiteX1" fmla="*/ 245934 w 381519"/>
              <a:gd name="connsiteY1" fmla="*/ 519607 h 1415260"/>
              <a:gd name="connsiteX2" fmla="*/ 263776 w 381519"/>
              <a:gd name="connsiteY2" fmla="*/ 492844 h 1415260"/>
              <a:gd name="connsiteX3" fmla="*/ 179026 w 381519"/>
              <a:gd name="connsiteY3" fmla="*/ 925511 h 1415260"/>
              <a:gd name="connsiteX4" fmla="*/ 205789 w 381519"/>
              <a:gd name="connsiteY4" fmla="*/ 831841 h 1415260"/>
              <a:gd name="connsiteX5" fmla="*/ 58593 w 381519"/>
              <a:gd name="connsiteY5" fmla="*/ 1318034 h 1415260"/>
              <a:gd name="connsiteX6" fmla="*/ 607 w 381519"/>
              <a:gd name="connsiteY6" fmla="*/ 1407244 h 1415260"/>
              <a:gd name="connsiteX7" fmla="*/ 89816 w 381519"/>
              <a:gd name="connsiteY7" fmla="*/ 1197601 h 1415260"/>
              <a:gd name="connsiteX8" fmla="*/ 165645 w 381519"/>
              <a:gd name="connsiteY8" fmla="*/ 684645 h 1415260"/>
              <a:gd name="connsiteX9" fmla="*/ 121040 w 381519"/>
              <a:gd name="connsiteY9" fmla="*/ 854143 h 1415260"/>
              <a:gd name="connsiteX10" fmla="*/ 303920 w 381519"/>
              <a:gd name="connsiteY10" fmla="*/ 341187 h 1415260"/>
              <a:gd name="connsiteX11" fmla="*/ 187947 w 381519"/>
              <a:gd name="connsiteY11" fmla="*/ 532988 h 1415260"/>
              <a:gd name="connsiteX12" fmla="*/ 303920 w 381519"/>
              <a:gd name="connsiteY12" fmla="*/ 251977 h 1415260"/>
              <a:gd name="connsiteX13" fmla="*/ 321762 w 381519"/>
              <a:gd name="connsiteY13" fmla="*/ 64637 h 1415260"/>
              <a:gd name="connsiteX14" fmla="*/ 379748 w 381519"/>
              <a:gd name="connsiteY14" fmla="*/ 33413 h 141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519" h="1415260">
                <a:moveTo>
                  <a:pt x="379748" y="33413"/>
                </a:moveTo>
                <a:cubicBezTo>
                  <a:pt x="367110" y="109241"/>
                  <a:pt x="265263" y="443035"/>
                  <a:pt x="245934" y="519607"/>
                </a:cubicBezTo>
                <a:cubicBezTo>
                  <a:pt x="226605" y="596179"/>
                  <a:pt x="274927" y="425193"/>
                  <a:pt x="263776" y="492844"/>
                </a:cubicBezTo>
                <a:cubicBezTo>
                  <a:pt x="252625" y="560495"/>
                  <a:pt x="188690" y="869012"/>
                  <a:pt x="179026" y="925511"/>
                </a:cubicBezTo>
                <a:cubicBezTo>
                  <a:pt x="169362" y="982010"/>
                  <a:pt x="225861" y="766421"/>
                  <a:pt x="205789" y="831841"/>
                </a:cubicBezTo>
                <a:cubicBezTo>
                  <a:pt x="185717" y="897261"/>
                  <a:pt x="92790" y="1222134"/>
                  <a:pt x="58593" y="1318034"/>
                </a:cubicBezTo>
                <a:cubicBezTo>
                  <a:pt x="24396" y="1413935"/>
                  <a:pt x="-4597" y="1427316"/>
                  <a:pt x="607" y="1407244"/>
                </a:cubicBezTo>
                <a:cubicBezTo>
                  <a:pt x="5811" y="1387172"/>
                  <a:pt x="62310" y="1318034"/>
                  <a:pt x="89816" y="1197601"/>
                </a:cubicBezTo>
                <a:cubicBezTo>
                  <a:pt x="117322" y="1077168"/>
                  <a:pt x="160441" y="741888"/>
                  <a:pt x="165645" y="684645"/>
                </a:cubicBezTo>
                <a:cubicBezTo>
                  <a:pt x="170849" y="627402"/>
                  <a:pt x="97994" y="911386"/>
                  <a:pt x="121040" y="854143"/>
                </a:cubicBezTo>
                <a:cubicBezTo>
                  <a:pt x="144086" y="796900"/>
                  <a:pt x="292769" y="394713"/>
                  <a:pt x="303920" y="341187"/>
                </a:cubicBezTo>
                <a:cubicBezTo>
                  <a:pt x="315071" y="287661"/>
                  <a:pt x="187947" y="547856"/>
                  <a:pt x="187947" y="532988"/>
                </a:cubicBezTo>
                <a:cubicBezTo>
                  <a:pt x="187947" y="518120"/>
                  <a:pt x="281617" y="330036"/>
                  <a:pt x="303920" y="251977"/>
                </a:cubicBezTo>
                <a:cubicBezTo>
                  <a:pt x="326223" y="173918"/>
                  <a:pt x="309867" y="99577"/>
                  <a:pt x="321762" y="64637"/>
                </a:cubicBezTo>
                <a:cubicBezTo>
                  <a:pt x="333657" y="29697"/>
                  <a:pt x="392386" y="-42415"/>
                  <a:pt x="379748" y="3341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6" name="フリーフォーム 1135">
            <a:extLst>
              <a:ext uri="{FF2B5EF4-FFF2-40B4-BE49-F238E27FC236}">
                <a16:creationId xmlns:a16="http://schemas.microsoft.com/office/drawing/2014/main" id="{315C3398-2CD9-84F1-8E34-F599E9D00123}"/>
              </a:ext>
            </a:extLst>
          </p:cNvPr>
          <p:cNvSpPr/>
          <p:nvPr/>
        </p:nvSpPr>
        <p:spPr>
          <a:xfrm>
            <a:off x="6560966" y="3580717"/>
            <a:ext cx="265628" cy="1010606"/>
          </a:xfrm>
          <a:custGeom>
            <a:avLst/>
            <a:gdLst>
              <a:gd name="connsiteX0" fmla="*/ 241278 w 265628"/>
              <a:gd name="connsiteY0" fmla="*/ 36739 h 1010606"/>
              <a:gd name="connsiteX1" fmla="*/ 22714 w 265628"/>
              <a:gd name="connsiteY1" fmla="*/ 589839 h 1010606"/>
              <a:gd name="connsiteX2" fmla="*/ 94082 w 265628"/>
              <a:gd name="connsiteY2" fmla="*/ 531853 h 1010606"/>
              <a:gd name="connsiteX3" fmla="*/ 67319 w 265628"/>
              <a:gd name="connsiteY3" fmla="*/ 786101 h 1010606"/>
              <a:gd name="connsiteX4" fmla="*/ 120845 w 265628"/>
              <a:gd name="connsiteY4" fmla="*/ 1009125 h 1010606"/>
              <a:gd name="connsiteX5" fmla="*/ 76240 w 265628"/>
              <a:gd name="connsiteY5" fmla="*/ 870850 h 1010606"/>
              <a:gd name="connsiteX6" fmla="*/ 31635 w 265628"/>
              <a:gd name="connsiteY6" fmla="*/ 634444 h 1010606"/>
              <a:gd name="connsiteX7" fmla="*/ 412 w 265628"/>
              <a:gd name="connsiteY7" fmla="*/ 1000204 h 1010606"/>
              <a:gd name="connsiteX8" fmla="*/ 53937 w 265628"/>
              <a:gd name="connsiteY8" fmla="*/ 625523 h 1010606"/>
              <a:gd name="connsiteX9" fmla="*/ 245738 w 265628"/>
              <a:gd name="connsiteY9" fmla="*/ 299907 h 1010606"/>
              <a:gd name="connsiteX10" fmla="*/ 134226 w 265628"/>
              <a:gd name="connsiteY10" fmla="*/ 456024 h 1010606"/>
              <a:gd name="connsiteX11" fmla="*/ 160989 w 265628"/>
              <a:gd name="connsiteY11" fmla="*/ 299907 h 1010606"/>
              <a:gd name="connsiteX12" fmla="*/ 71779 w 265628"/>
              <a:gd name="connsiteY12" fmla="*/ 460485 h 1010606"/>
              <a:gd name="connsiteX13" fmla="*/ 241278 w 265628"/>
              <a:gd name="connsiteY13" fmla="*/ 99185 h 1010606"/>
              <a:gd name="connsiteX14" fmla="*/ 241278 w 265628"/>
              <a:gd name="connsiteY14" fmla="*/ 36739 h 1010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5628" h="1010606">
                <a:moveTo>
                  <a:pt x="241278" y="36739"/>
                </a:moveTo>
                <a:cubicBezTo>
                  <a:pt x="204851" y="118515"/>
                  <a:pt x="47247" y="507320"/>
                  <a:pt x="22714" y="589839"/>
                </a:cubicBezTo>
                <a:cubicBezTo>
                  <a:pt x="-1819" y="672358"/>
                  <a:pt x="86648" y="499143"/>
                  <a:pt x="94082" y="531853"/>
                </a:cubicBezTo>
                <a:cubicBezTo>
                  <a:pt x="101516" y="564563"/>
                  <a:pt x="62859" y="706556"/>
                  <a:pt x="67319" y="786101"/>
                </a:cubicBezTo>
                <a:cubicBezTo>
                  <a:pt x="71779" y="865646"/>
                  <a:pt x="119358" y="995000"/>
                  <a:pt x="120845" y="1009125"/>
                </a:cubicBezTo>
                <a:cubicBezTo>
                  <a:pt x="122332" y="1023250"/>
                  <a:pt x="91108" y="933297"/>
                  <a:pt x="76240" y="870850"/>
                </a:cubicBezTo>
                <a:cubicBezTo>
                  <a:pt x="61372" y="808403"/>
                  <a:pt x="44273" y="612885"/>
                  <a:pt x="31635" y="634444"/>
                </a:cubicBezTo>
                <a:cubicBezTo>
                  <a:pt x="18997" y="656003"/>
                  <a:pt x="-3305" y="1001691"/>
                  <a:pt x="412" y="1000204"/>
                </a:cubicBezTo>
                <a:cubicBezTo>
                  <a:pt x="4129" y="998717"/>
                  <a:pt x="13049" y="742239"/>
                  <a:pt x="53937" y="625523"/>
                </a:cubicBezTo>
                <a:cubicBezTo>
                  <a:pt x="94825" y="508807"/>
                  <a:pt x="232356" y="328157"/>
                  <a:pt x="245738" y="299907"/>
                </a:cubicBezTo>
                <a:cubicBezTo>
                  <a:pt x="259120" y="271657"/>
                  <a:pt x="148351" y="456024"/>
                  <a:pt x="134226" y="456024"/>
                </a:cubicBezTo>
                <a:cubicBezTo>
                  <a:pt x="120101" y="456024"/>
                  <a:pt x="171397" y="299164"/>
                  <a:pt x="160989" y="299907"/>
                </a:cubicBezTo>
                <a:cubicBezTo>
                  <a:pt x="150581" y="300650"/>
                  <a:pt x="58398" y="493939"/>
                  <a:pt x="71779" y="460485"/>
                </a:cubicBezTo>
                <a:cubicBezTo>
                  <a:pt x="85160" y="427031"/>
                  <a:pt x="213028" y="173527"/>
                  <a:pt x="241278" y="99185"/>
                </a:cubicBezTo>
                <a:cubicBezTo>
                  <a:pt x="269528" y="24843"/>
                  <a:pt x="277705" y="-45037"/>
                  <a:pt x="241278" y="367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7" name="フリーフォーム 1136">
            <a:extLst>
              <a:ext uri="{FF2B5EF4-FFF2-40B4-BE49-F238E27FC236}">
                <a16:creationId xmlns:a16="http://schemas.microsoft.com/office/drawing/2014/main" id="{95F7C6B9-3C15-A105-C847-3B31695D8442}"/>
              </a:ext>
            </a:extLst>
          </p:cNvPr>
          <p:cNvSpPr/>
          <p:nvPr/>
        </p:nvSpPr>
        <p:spPr>
          <a:xfrm>
            <a:off x="6663834" y="3852739"/>
            <a:ext cx="236553" cy="799769"/>
          </a:xfrm>
          <a:custGeom>
            <a:avLst/>
            <a:gdLst>
              <a:gd name="connsiteX0" fmla="*/ 236541 w 236553"/>
              <a:gd name="connsiteY0" fmla="*/ 1122 h 799769"/>
              <a:gd name="connsiteX1" fmla="*/ 80424 w 236553"/>
              <a:gd name="connsiteY1" fmla="*/ 299975 h 799769"/>
              <a:gd name="connsiteX2" fmla="*/ 53661 w 236553"/>
              <a:gd name="connsiteY2" fmla="*/ 442711 h 799769"/>
              <a:gd name="connsiteX3" fmla="*/ 17977 w 236553"/>
              <a:gd name="connsiteY3" fmla="*/ 393645 h 799769"/>
              <a:gd name="connsiteX4" fmla="*/ 26898 w 236553"/>
              <a:gd name="connsiteY4" fmla="*/ 616670 h 799769"/>
              <a:gd name="connsiteX5" fmla="*/ 135 w 236553"/>
              <a:gd name="connsiteY5" fmla="*/ 799550 h 799769"/>
              <a:gd name="connsiteX6" fmla="*/ 40279 w 236553"/>
              <a:gd name="connsiteY6" fmla="*/ 643433 h 799769"/>
              <a:gd name="connsiteX7" fmla="*/ 58121 w 236553"/>
              <a:gd name="connsiteY7" fmla="*/ 219686 h 799769"/>
              <a:gd name="connsiteX8" fmla="*/ 58121 w 236553"/>
              <a:gd name="connsiteY8" fmla="*/ 362422 h 799769"/>
              <a:gd name="connsiteX9" fmla="*/ 174094 w 236553"/>
              <a:gd name="connsiteY9" fmla="*/ 76951 h 799769"/>
              <a:gd name="connsiteX10" fmla="*/ 89345 w 236553"/>
              <a:gd name="connsiteY10" fmla="*/ 192923 h 799769"/>
              <a:gd name="connsiteX11" fmla="*/ 236541 w 236553"/>
              <a:gd name="connsiteY11" fmla="*/ 1122 h 79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6553" h="799769">
                <a:moveTo>
                  <a:pt x="236541" y="1122"/>
                </a:moveTo>
                <a:cubicBezTo>
                  <a:pt x="235054" y="18964"/>
                  <a:pt x="110904" y="226377"/>
                  <a:pt x="80424" y="299975"/>
                </a:cubicBezTo>
                <a:cubicBezTo>
                  <a:pt x="49944" y="373573"/>
                  <a:pt x="64069" y="427099"/>
                  <a:pt x="53661" y="442711"/>
                </a:cubicBezTo>
                <a:cubicBezTo>
                  <a:pt x="43253" y="458323"/>
                  <a:pt x="22437" y="364652"/>
                  <a:pt x="17977" y="393645"/>
                </a:cubicBezTo>
                <a:cubicBezTo>
                  <a:pt x="13516" y="422638"/>
                  <a:pt x="29872" y="549019"/>
                  <a:pt x="26898" y="616670"/>
                </a:cubicBezTo>
                <a:cubicBezTo>
                  <a:pt x="23924" y="684321"/>
                  <a:pt x="-2095" y="795090"/>
                  <a:pt x="135" y="799550"/>
                </a:cubicBezTo>
                <a:cubicBezTo>
                  <a:pt x="2365" y="804010"/>
                  <a:pt x="30615" y="740077"/>
                  <a:pt x="40279" y="643433"/>
                </a:cubicBezTo>
                <a:cubicBezTo>
                  <a:pt x="49943" y="546789"/>
                  <a:pt x="55147" y="266521"/>
                  <a:pt x="58121" y="219686"/>
                </a:cubicBezTo>
                <a:cubicBezTo>
                  <a:pt x="61095" y="172851"/>
                  <a:pt x="38792" y="386211"/>
                  <a:pt x="58121" y="362422"/>
                </a:cubicBezTo>
                <a:cubicBezTo>
                  <a:pt x="77450" y="338633"/>
                  <a:pt x="168890" y="105201"/>
                  <a:pt x="174094" y="76951"/>
                </a:cubicBezTo>
                <a:cubicBezTo>
                  <a:pt x="179298" y="48701"/>
                  <a:pt x="75963" y="201844"/>
                  <a:pt x="89345" y="192923"/>
                </a:cubicBezTo>
                <a:cubicBezTo>
                  <a:pt x="102726" y="184002"/>
                  <a:pt x="238028" y="-16720"/>
                  <a:pt x="236541" y="11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8" name="フリーフォーム 1137">
            <a:extLst>
              <a:ext uri="{FF2B5EF4-FFF2-40B4-BE49-F238E27FC236}">
                <a16:creationId xmlns:a16="http://schemas.microsoft.com/office/drawing/2014/main" id="{06B0280D-61C9-254E-DA8B-A445F4EA2DBB}"/>
              </a:ext>
            </a:extLst>
          </p:cNvPr>
          <p:cNvSpPr/>
          <p:nvPr/>
        </p:nvSpPr>
        <p:spPr>
          <a:xfrm>
            <a:off x="6886961" y="3175803"/>
            <a:ext cx="307862" cy="662859"/>
          </a:xfrm>
          <a:custGeom>
            <a:avLst/>
            <a:gdLst>
              <a:gd name="connsiteX0" fmla="*/ 53558 w 307862"/>
              <a:gd name="connsiteY0" fmla="*/ 89274 h 662859"/>
              <a:gd name="connsiteX1" fmla="*/ 156149 w 307862"/>
              <a:gd name="connsiteY1" fmla="*/ 450574 h 662859"/>
              <a:gd name="connsiteX2" fmla="*/ 142768 w 307862"/>
              <a:gd name="connsiteY2" fmla="*/ 655756 h 662859"/>
              <a:gd name="connsiteX3" fmla="*/ 133847 w 307862"/>
              <a:gd name="connsiteY3" fmla="*/ 584388 h 662859"/>
              <a:gd name="connsiteX4" fmla="*/ 32 w 307862"/>
              <a:gd name="connsiteY4" fmla="*/ 285536 h 662859"/>
              <a:gd name="connsiteX5" fmla="*/ 147228 w 307862"/>
              <a:gd name="connsiteY5" fmla="*/ 584388 h 662859"/>
              <a:gd name="connsiteX6" fmla="*/ 209675 w 307862"/>
              <a:gd name="connsiteY6" fmla="*/ 316759 h 662859"/>
              <a:gd name="connsiteX7" fmla="*/ 196294 w 307862"/>
              <a:gd name="connsiteY7" fmla="*/ 352443 h 662859"/>
              <a:gd name="connsiteX8" fmla="*/ 307806 w 307862"/>
              <a:gd name="connsiteY8" fmla="*/ 64 h 662859"/>
              <a:gd name="connsiteX9" fmla="*/ 209675 w 307862"/>
              <a:gd name="connsiteY9" fmla="*/ 321219 h 662859"/>
              <a:gd name="connsiteX10" fmla="*/ 53558 w 307862"/>
              <a:gd name="connsiteY10" fmla="*/ 89274 h 662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7862" h="662859">
                <a:moveTo>
                  <a:pt x="53558" y="89274"/>
                </a:moveTo>
                <a:cubicBezTo>
                  <a:pt x="44637" y="110833"/>
                  <a:pt x="141281" y="356160"/>
                  <a:pt x="156149" y="450574"/>
                </a:cubicBezTo>
                <a:cubicBezTo>
                  <a:pt x="171017" y="544988"/>
                  <a:pt x="146485" y="633454"/>
                  <a:pt x="142768" y="655756"/>
                </a:cubicBezTo>
                <a:cubicBezTo>
                  <a:pt x="139051" y="678058"/>
                  <a:pt x="157636" y="646091"/>
                  <a:pt x="133847" y="584388"/>
                </a:cubicBezTo>
                <a:cubicBezTo>
                  <a:pt x="110058" y="522685"/>
                  <a:pt x="-2198" y="285536"/>
                  <a:pt x="32" y="285536"/>
                </a:cubicBezTo>
                <a:cubicBezTo>
                  <a:pt x="2262" y="285536"/>
                  <a:pt x="112288" y="579184"/>
                  <a:pt x="147228" y="584388"/>
                </a:cubicBezTo>
                <a:cubicBezTo>
                  <a:pt x="182168" y="589592"/>
                  <a:pt x="201497" y="355416"/>
                  <a:pt x="209675" y="316759"/>
                </a:cubicBezTo>
                <a:cubicBezTo>
                  <a:pt x="217853" y="278102"/>
                  <a:pt x="179939" y="405225"/>
                  <a:pt x="196294" y="352443"/>
                </a:cubicBezTo>
                <a:cubicBezTo>
                  <a:pt x="212649" y="299661"/>
                  <a:pt x="305576" y="5268"/>
                  <a:pt x="307806" y="64"/>
                </a:cubicBezTo>
                <a:cubicBezTo>
                  <a:pt x="310036" y="-5140"/>
                  <a:pt x="246102" y="307094"/>
                  <a:pt x="209675" y="321219"/>
                </a:cubicBezTo>
                <a:cubicBezTo>
                  <a:pt x="173248" y="335344"/>
                  <a:pt x="62479" y="67715"/>
                  <a:pt x="53558" y="8927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39" name="フリーフォーム 1138">
            <a:extLst>
              <a:ext uri="{FF2B5EF4-FFF2-40B4-BE49-F238E27FC236}">
                <a16:creationId xmlns:a16="http://schemas.microsoft.com/office/drawing/2014/main" id="{D1DBCD43-D52D-F40C-275E-A655BD26984E}"/>
              </a:ext>
            </a:extLst>
          </p:cNvPr>
          <p:cNvSpPr/>
          <p:nvPr/>
        </p:nvSpPr>
        <p:spPr>
          <a:xfrm>
            <a:off x="6624758" y="3144607"/>
            <a:ext cx="229959" cy="847841"/>
          </a:xfrm>
          <a:custGeom>
            <a:avLst/>
            <a:gdLst>
              <a:gd name="connsiteX0" fmla="*/ 7987 w 229959"/>
              <a:gd name="connsiteY0" fmla="*/ 151693 h 847841"/>
              <a:gd name="connsiteX1" fmla="*/ 30290 w 229959"/>
              <a:gd name="connsiteY1" fmla="*/ 205219 h 847841"/>
              <a:gd name="connsiteX2" fmla="*/ 226551 w 229959"/>
              <a:gd name="connsiteY2" fmla="*/ 660189 h 847841"/>
              <a:gd name="connsiteX3" fmla="*/ 159644 w 229959"/>
              <a:gd name="connsiteY3" fmla="*/ 847530 h 847841"/>
              <a:gd name="connsiteX4" fmla="*/ 222091 w 229959"/>
              <a:gd name="connsiteY4" fmla="*/ 695873 h 847841"/>
              <a:gd name="connsiteX5" fmla="*/ 150723 w 229959"/>
              <a:gd name="connsiteY5" fmla="*/ 383639 h 847841"/>
              <a:gd name="connsiteX6" fmla="*/ 97197 w 229959"/>
              <a:gd name="connsiteY6" fmla="*/ 37 h 847841"/>
              <a:gd name="connsiteX7" fmla="*/ 190867 w 229959"/>
              <a:gd name="connsiteY7" fmla="*/ 405941 h 847841"/>
              <a:gd name="connsiteX8" fmla="*/ 7987 w 229959"/>
              <a:gd name="connsiteY8" fmla="*/ 151693 h 847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959" h="847841">
                <a:moveTo>
                  <a:pt x="7987" y="151693"/>
                </a:moveTo>
                <a:cubicBezTo>
                  <a:pt x="-18776" y="118239"/>
                  <a:pt x="30290" y="205219"/>
                  <a:pt x="30290" y="205219"/>
                </a:cubicBezTo>
                <a:cubicBezTo>
                  <a:pt x="66717" y="289968"/>
                  <a:pt x="204992" y="553137"/>
                  <a:pt x="226551" y="660189"/>
                </a:cubicBezTo>
                <a:cubicBezTo>
                  <a:pt x="248110" y="767241"/>
                  <a:pt x="160387" y="841583"/>
                  <a:pt x="159644" y="847530"/>
                </a:cubicBezTo>
                <a:cubicBezTo>
                  <a:pt x="158901" y="853477"/>
                  <a:pt x="223578" y="773188"/>
                  <a:pt x="222091" y="695873"/>
                </a:cubicBezTo>
                <a:cubicBezTo>
                  <a:pt x="220604" y="618558"/>
                  <a:pt x="171539" y="499612"/>
                  <a:pt x="150723" y="383639"/>
                </a:cubicBezTo>
                <a:cubicBezTo>
                  <a:pt x="129907" y="267666"/>
                  <a:pt x="90507" y="-3680"/>
                  <a:pt x="97197" y="37"/>
                </a:cubicBezTo>
                <a:cubicBezTo>
                  <a:pt x="103887" y="3754"/>
                  <a:pt x="203505" y="376205"/>
                  <a:pt x="190867" y="405941"/>
                </a:cubicBezTo>
                <a:cubicBezTo>
                  <a:pt x="178229" y="435677"/>
                  <a:pt x="34750" y="185147"/>
                  <a:pt x="7987" y="1516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0" name="フリーフォーム 1139">
            <a:extLst>
              <a:ext uri="{FF2B5EF4-FFF2-40B4-BE49-F238E27FC236}">
                <a16:creationId xmlns:a16="http://schemas.microsoft.com/office/drawing/2014/main" id="{39F7F877-3208-DA6B-1605-D773E5C20CE8}"/>
              </a:ext>
            </a:extLst>
          </p:cNvPr>
          <p:cNvSpPr/>
          <p:nvPr/>
        </p:nvSpPr>
        <p:spPr>
          <a:xfrm>
            <a:off x="6626329" y="3470079"/>
            <a:ext cx="181494" cy="674517"/>
          </a:xfrm>
          <a:custGeom>
            <a:avLst/>
            <a:gdLst>
              <a:gd name="connsiteX0" fmla="*/ 59942 w 181494"/>
              <a:gd name="connsiteY0" fmla="*/ 181 h 674517"/>
              <a:gd name="connsiteX1" fmla="*/ 166994 w 181494"/>
              <a:gd name="connsiteY1" fmla="*/ 290112 h 674517"/>
              <a:gd name="connsiteX2" fmla="*/ 162533 w 181494"/>
              <a:gd name="connsiteY2" fmla="*/ 446229 h 674517"/>
              <a:gd name="connsiteX3" fmla="*/ 1956 w 181494"/>
              <a:gd name="connsiteY3" fmla="*/ 673714 h 674517"/>
              <a:gd name="connsiteX4" fmla="*/ 77784 w 181494"/>
              <a:gd name="connsiteY4" fmla="*/ 517597 h 674517"/>
              <a:gd name="connsiteX5" fmla="*/ 144691 w 181494"/>
              <a:gd name="connsiteY5" fmla="*/ 406085 h 674517"/>
              <a:gd name="connsiteX6" fmla="*/ 162533 w 181494"/>
              <a:gd name="connsiteY6" fmla="*/ 406085 h 674517"/>
              <a:gd name="connsiteX7" fmla="*/ 171454 w 181494"/>
              <a:gd name="connsiteY7" fmla="*/ 334717 h 674517"/>
              <a:gd name="connsiteX8" fmla="*/ 59942 w 181494"/>
              <a:gd name="connsiteY8" fmla="*/ 181 h 674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1494" h="674517">
                <a:moveTo>
                  <a:pt x="59942" y="181"/>
                </a:moveTo>
                <a:cubicBezTo>
                  <a:pt x="59199" y="-7253"/>
                  <a:pt x="149896" y="215771"/>
                  <a:pt x="166994" y="290112"/>
                </a:cubicBezTo>
                <a:cubicBezTo>
                  <a:pt x="184093" y="364453"/>
                  <a:pt x="190039" y="382295"/>
                  <a:pt x="162533" y="446229"/>
                </a:cubicBezTo>
                <a:cubicBezTo>
                  <a:pt x="135027" y="510163"/>
                  <a:pt x="16081" y="661819"/>
                  <a:pt x="1956" y="673714"/>
                </a:cubicBezTo>
                <a:cubicBezTo>
                  <a:pt x="-12169" y="685609"/>
                  <a:pt x="53995" y="562202"/>
                  <a:pt x="77784" y="517597"/>
                </a:cubicBezTo>
                <a:cubicBezTo>
                  <a:pt x="101573" y="472992"/>
                  <a:pt x="130566" y="424670"/>
                  <a:pt x="144691" y="406085"/>
                </a:cubicBezTo>
                <a:cubicBezTo>
                  <a:pt x="158816" y="387500"/>
                  <a:pt x="158073" y="417980"/>
                  <a:pt x="162533" y="406085"/>
                </a:cubicBezTo>
                <a:cubicBezTo>
                  <a:pt x="166994" y="394190"/>
                  <a:pt x="188552" y="399394"/>
                  <a:pt x="171454" y="334717"/>
                </a:cubicBezTo>
                <a:cubicBezTo>
                  <a:pt x="154356" y="270040"/>
                  <a:pt x="60685" y="7615"/>
                  <a:pt x="59942" y="1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2" name="フリーフォーム 1141">
            <a:extLst>
              <a:ext uri="{FF2B5EF4-FFF2-40B4-BE49-F238E27FC236}">
                <a16:creationId xmlns:a16="http://schemas.microsoft.com/office/drawing/2014/main" id="{8B49ED65-90AD-34C6-4EAA-7D59270950EE}"/>
              </a:ext>
            </a:extLst>
          </p:cNvPr>
          <p:cNvSpPr/>
          <p:nvPr/>
        </p:nvSpPr>
        <p:spPr>
          <a:xfrm>
            <a:off x="6839570" y="3280499"/>
            <a:ext cx="204067" cy="577856"/>
          </a:xfrm>
          <a:custGeom>
            <a:avLst/>
            <a:gdLst>
              <a:gd name="connsiteX0" fmla="*/ 181238 w 204067"/>
              <a:gd name="connsiteY0" fmla="*/ 2420 h 577856"/>
              <a:gd name="connsiteX1" fmla="*/ 194619 w 204067"/>
              <a:gd name="connsiteY1" fmla="*/ 55946 h 577856"/>
              <a:gd name="connsiteX2" fmla="*/ 69726 w 204067"/>
              <a:gd name="connsiteY2" fmla="*/ 189761 h 577856"/>
              <a:gd name="connsiteX3" fmla="*/ 105410 w 204067"/>
              <a:gd name="connsiteY3" fmla="*/ 350338 h 577856"/>
              <a:gd name="connsiteX4" fmla="*/ 65265 w 204067"/>
              <a:gd name="connsiteY4" fmla="*/ 194221 h 577856"/>
              <a:gd name="connsiteX5" fmla="*/ 167856 w 204067"/>
              <a:gd name="connsiteY5" fmla="*/ 533218 h 577856"/>
              <a:gd name="connsiteX6" fmla="*/ 145554 w 204067"/>
              <a:gd name="connsiteY6" fmla="*/ 497534 h 577856"/>
              <a:gd name="connsiteX7" fmla="*/ 176777 w 204067"/>
              <a:gd name="connsiteY7" fmla="*/ 573362 h 577856"/>
              <a:gd name="connsiteX8" fmla="*/ 100949 w 204067"/>
              <a:gd name="connsiteY8" fmla="*/ 341417 h 577856"/>
              <a:gd name="connsiteX9" fmla="*/ 2818 w 204067"/>
              <a:gd name="connsiteY9" fmla="*/ 109472 h 577856"/>
              <a:gd name="connsiteX10" fmla="*/ 29581 w 204067"/>
              <a:gd name="connsiteY10" fmla="*/ 154077 h 577856"/>
              <a:gd name="connsiteX11" fmla="*/ 60805 w 204067"/>
              <a:gd name="connsiteY11" fmla="*/ 109472 h 577856"/>
              <a:gd name="connsiteX12" fmla="*/ 69726 w 204067"/>
              <a:gd name="connsiteY12" fmla="*/ 127314 h 577856"/>
              <a:gd name="connsiteX13" fmla="*/ 181238 w 204067"/>
              <a:gd name="connsiteY13" fmla="*/ 2420 h 577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4067" h="577856">
                <a:moveTo>
                  <a:pt x="181238" y="2420"/>
                </a:moveTo>
                <a:cubicBezTo>
                  <a:pt x="202053" y="-9475"/>
                  <a:pt x="213204" y="24723"/>
                  <a:pt x="194619" y="55946"/>
                </a:cubicBezTo>
                <a:cubicBezTo>
                  <a:pt x="176034" y="87169"/>
                  <a:pt x="84594" y="140696"/>
                  <a:pt x="69726" y="189761"/>
                </a:cubicBezTo>
                <a:cubicBezTo>
                  <a:pt x="54858" y="238826"/>
                  <a:pt x="106153" y="349595"/>
                  <a:pt x="105410" y="350338"/>
                </a:cubicBezTo>
                <a:cubicBezTo>
                  <a:pt x="104667" y="351081"/>
                  <a:pt x="54857" y="163741"/>
                  <a:pt x="65265" y="194221"/>
                </a:cubicBezTo>
                <a:cubicBezTo>
                  <a:pt x="75673" y="224701"/>
                  <a:pt x="154474" y="482666"/>
                  <a:pt x="167856" y="533218"/>
                </a:cubicBezTo>
                <a:cubicBezTo>
                  <a:pt x="181238" y="583770"/>
                  <a:pt x="144067" y="490843"/>
                  <a:pt x="145554" y="497534"/>
                </a:cubicBezTo>
                <a:cubicBezTo>
                  <a:pt x="147041" y="504225"/>
                  <a:pt x="184211" y="599382"/>
                  <a:pt x="176777" y="573362"/>
                </a:cubicBezTo>
                <a:cubicBezTo>
                  <a:pt x="169343" y="547343"/>
                  <a:pt x="129942" y="418732"/>
                  <a:pt x="100949" y="341417"/>
                </a:cubicBezTo>
                <a:cubicBezTo>
                  <a:pt x="71956" y="264102"/>
                  <a:pt x="14713" y="140695"/>
                  <a:pt x="2818" y="109472"/>
                </a:cubicBezTo>
                <a:cubicBezTo>
                  <a:pt x="-9077" y="78249"/>
                  <a:pt x="19917" y="154077"/>
                  <a:pt x="29581" y="154077"/>
                </a:cubicBezTo>
                <a:cubicBezTo>
                  <a:pt x="39245" y="154077"/>
                  <a:pt x="60805" y="109472"/>
                  <a:pt x="60805" y="109472"/>
                </a:cubicBezTo>
                <a:cubicBezTo>
                  <a:pt x="67496" y="105012"/>
                  <a:pt x="48167" y="139209"/>
                  <a:pt x="69726" y="127314"/>
                </a:cubicBezTo>
                <a:cubicBezTo>
                  <a:pt x="91285" y="115419"/>
                  <a:pt x="160423" y="14315"/>
                  <a:pt x="181238" y="24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フリーフォーム 1142">
            <a:extLst>
              <a:ext uri="{FF2B5EF4-FFF2-40B4-BE49-F238E27FC236}">
                <a16:creationId xmlns:a16="http://schemas.microsoft.com/office/drawing/2014/main" id="{4583621C-5876-5150-2EC1-C4E4105E4AA1}"/>
              </a:ext>
            </a:extLst>
          </p:cNvPr>
          <p:cNvSpPr/>
          <p:nvPr/>
        </p:nvSpPr>
        <p:spPr>
          <a:xfrm>
            <a:off x="6613422" y="3102446"/>
            <a:ext cx="100043" cy="952406"/>
          </a:xfrm>
          <a:custGeom>
            <a:avLst/>
            <a:gdLst>
              <a:gd name="connsiteX0" fmla="*/ 23784 w 100043"/>
              <a:gd name="connsiteY0" fmla="*/ 2054 h 952406"/>
              <a:gd name="connsiteX1" fmla="*/ 14863 w 100043"/>
              <a:gd name="connsiteY1" fmla="*/ 720192 h 952406"/>
              <a:gd name="connsiteX2" fmla="*/ 41626 w 100043"/>
              <a:gd name="connsiteY2" fmla="*/ 497168 h 952406"/>
              <a:gd name="connsiteX3" fmla="*/ 32705 w 100043"/>
              <a:gd name="connsiteY3" fmla="*/ 952137 h 952406"/>
              <a:gd name="connsiteX4" fmla="*/ 37165 w 100043"/>
              <a:gd name="connsiteY4" fmla="*/ 559614 h 952406"/>
              <a:gd name="connsiteX5" fmla="*/ 99612 w 100043"/>
              <a:gd name="connsiteY5" fmla="*/ 296446 h 952406"/>
              <a:gd name="connsiteX6" fmla="*/ 1481 w 100043"/>
              <a:gd name="connsiteY6" fmla="*/ 497168 h 952406"/>
              <a:gd name="connsiteX7" fmla="*/ 23784 w 100043"/>
              <a:gd name="connsiteY7" fmla="*/ 2054 h 952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43" h="952406">
                <a:moveTo>
                  <a:pt x="23784" y="2054"/>
                </a:moveTo>
                <a:cubicBezTo>
                  <a:pt x="26014" y="39225"/>
                  <a:pt x="11889" y="637673"/>
                  <a:pt x="14863" y="720192"/>
                </a:cubicBezTo>
                <a:cubicBezTo>
                  <a:pt x="17837" y="802711"/>
                  <a:pt x="38652" y="458511"/>
                  <a:pt x="41626" y="497168"/>
                </a:cubicBezTo>
                <a:cubicBezTo>
                  <a:pt x="44600" y="535826"/>
                  <a:pt x="33448" y="941729"/>
                  <a:pt x="32705" y="952137"/>
                </a:cubicBezTo>
                <a:cubicBezTo>
                  <a:pt x="31962" y="962545"/>
                  <a:pt x="26014" y="668896"/>
                  <a:pt x="37165" y="559614"/>
                </a:cubicBezTo>
                <a:cubicBezTo>
                  <a:pt x="48316" y="450332"/>
                  <a:pt x="105559" y="306854"/>
                  <a:pt x="99612" y="296446"/>
                </a:cubicBezTo>
                <a:cubicBezTo>
                  <a:pt x="93665" y="286038"/>
                  <a:pt x="9658" y="550694"/>
                  <a:pt x="1481" y="497168"/>
                </a:cubicBezTo>
                <a:cubicBezTo>
                  <a:pt x="-6697" y="443642"/>
                  <a:pt x="21554" y="-35117"/>
                  <a:pt x="23784" y="20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4" name="フリーフォーム 1143">
            <a:extLst>
              <a:ext uri="{FF2B5EF4-FFF2-40B4-BE49-F238E27FC236}">
                <a16:creationId xmlns:a16="http://schemas.microsoft.com/office/drawing/2014/main" id="{E4AACEAC-9997-9464-A0E4-FB8296834829}"/>
              </a:ext>
            </a:extLst>
          </p:cNvPr>
          <p:cNvSpPr/>
          <p:nvPr/>
        </p:nvSpPr>
        <p:spPr>
          <a:xfrm>
            <a:off x="6806704" y="3276611"/>
            <a:ext cx="250642" cy="796502"/>
          </a:xfrm>
          <a:custGeom>
            <a:avLst/>
            <a:gdLst>
              <a:gd name="connsiteX0" fmla="*/ 0 w 250642"/>
              <a:gd name="connsiteY0" fmla="*/ 1848 h 796502"/>
              <a:gd name="connsiteX1" fmla="*/ 142736 w 250642"/>
              <a:gd name="connsiteY1" fmla="*/ 599553 h 796502"/>
              <a:gd name="connsiteX2" fmla="*/ 129355 w 250642"/>
              <a:gd name="connsiteY2" fmla="*/ 546027 h 796502"/>
              <a:gd name="connsiteX3" fmla="*/ 249788 w 250642"/>
              <a:gd name="connsiteY3" fmla="*/ 791354 h 796502"/>
              <a:gd name="connsiteX4" fmla="*/ 173959 w 250642"/>
              <a:gd name="connsiteY4" fmla="*/ 675381 h 796502"/>
              <a:gd name="connsiteX5" fmla="*/ 4461 w 250642"/>
              <a:gd name="connsiteY5" fmla="*/ 251635 h 796502"/>
              <a:gd name="connsiteX6" fmla="*/ 142736 w 250642"/>
              <a:gd name="connsiteY6" fmla="*/ 407752 h 796502"/>
              <a:gd name="connsiteX7" fmla="*/ 0 w 250642"/>
              <a:gd name="connsiteY7" fmla="*/ 1848 h 79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642" h="796502">
                <a:moveTo>
                  <a:pt x="0" y="1848"/>
                </a:moveTo>
                <a:cubicBezTo>
                  <a:pt x="0" y="33815"/>
                  <a:pt x="121177" y="508856"/>
                  <a:pt x="142736" y="599553"/>
                </a:cubicBezTo>
                <a:cubicBezTo>
                  <a:pt x="164295" y="690250"/>
                  <a:pt x="111513" y="514060"/>
                  <a:pt x="129355" y="546027"/>
                </a:cubicBezTo>
                <a:cubicBezTo>
                  <a:pt x="147197" y="577994"/>
                  <a:pt x="242354" y="769795"/>
                  <a:pt x="249788" y="791354"/>
                </a:cubicBezTo>
                <a:cubicBezTo>
                  <a:pt x="257222" y="812913"/>
                  <a:pt x="214847" y="765334"/>
                  <a:pt x="173959" y="675381"/>
                </a:cubicBezTo>
                <a:cubicBezTo>
                  <a:pt x="133071" y="585428"/>
                  <a:pt x="9665" y="296240"/>
                  <a:pt x="4461" y="251635"/>
                </a:cubicBezTo>
                <a:cubicBezTo>
                  <a:pt x="-743" y="207030"/>
                  <a:pt x="145710" y="453100"/>
                  <a:pt x="142736" y="407752"/>
                </a:cubicBezTo>
                <a:cubicBezTo>
                  <a:pt x="139762" y="362404"/>
                  <a:pt x="0" y="-30119"/>
                  <a:pt x="0" y="184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5" name="フリーフォーム 1144">
            <a:extLst>
              <a:ext uri="{FF2B5EF4-FFF2-40B4-BE49-F238E27FC236}">
                <a16:creationId xmlns:a16="http://schemas.microsoft.com/office/drawing/2014/main" id="{68D0F4F0-03DC-A979-6C8B-C8B0F4FE71D0}"/>
              </a:ext>
            </a:extLst>
          </p:cNvPr>
          <p:cNvSpPr/>
          <p:nvPr/>
        </p:nvSpPr>
        <p:spPr>
          <a:xfrm>
            <a:off x="6771000" y="3900891"/>
            <a:ext cx="169616" cy="644602"/>
          </a:xfrm>
          <a:custGeom>
            <a:avLst/>
            <a:gdLst>
              <a:gd name="connsiteX0" fmla="*/ 169519 w 169616"/>
              <a:gd name="connsiteY0" fmla="*/ 2036 h 644602"/>
              <a:gd name="connsiteX1" fmla="*/ 107072 w 169616"/>
              <a:gd name="connsiteY1" fmla="*/ 251823 h 644602"/>
              <a:gd name="connsiteX2" fmla="*/ 20 w 169616"/>
              <a:gd name="connsiteY2" fmla="*/ 465927 h 644602"/>
              <a:gd name="connsiteX3" fmla="*/ 115993 w 169616"/>
              <a:gd name="connsiteY3" fmla="*/ 309809 h 644602"/>
              <a:gd name="connsiteX4" fmla="*/ 98151 w 169616"/>
              <a:gd name="connsiteY4" fmla="*/ 412401 h 644602"/>
              <a:gd name="connsiteX5" fmla="*/ 84770 w 169616"/>
              <a:gd name="connsiteY5" fmla="*/ 644346 h 644602"/>
              <a:gd name="connsiteX6" fmla="*/ 98151 w 169616"/>
              <a:gd name="connsiteY6" fmla="*/ 452545 h 644602"/>
              <a:gd name="connsiteX7" fmla="*/ 133835 w 169616"/>
              <a:gd name="connsiteY7" fmla="*/ 207218 h 644602"/>
              <a:gd name="connsiteX8" fmla="*/ 129375 w 169616"/>
              <a:gd name="connsiteY8" fmla="*/ 225060 h 644602"/>
              <a:gd name="connsiteX9" fmla="*/ 75849 w 169616"/>
              <a:gd name="connsiteY9" fmla="*/ 55562 h 644602"/>
              <a:gd name="connsiteX10" fmla="*/ 93691 w 169616"/>
              <a:gd name="connsiteY10" fmla="*/ 131390 h 644602"/>
              <a:gd name="connsiteX11" fmla="*/ 169519 w 169616"/>
              <a:gd name="connsiteY11" fmla="*/ 2036 h 644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9616" h="644602">
                <a:moveTo>
                  <a:pt x="169519" y="2036"/>
                </a:moveTo>
                <a:cubicBezTo>
                  <a:pt x="171749" y="22108"/>
                  <a:pt x="135322" y="174508"/>
                  <a:pt x="107072" y="251823"/>
                </a:cubicBezTo>
                <a:cubicBezTo>
                  <a:pt x="78822" y="329138"/>
                  <a:pt x="-1467" y="456263"/>
                  <a:pt x="20" y="465927"/>
                </a:cubicBezTo>
                <a:cubicBezTo>
                  <a:pt x="1507" y="475591"/>
                  <a:pt x="99638" y="318730"/>
                  <a:pt x="115993" y="309809"/>
                </a:cubicBezTo>
                <a:cubicBezTo>
                  <a:pt x="132348" y="300888"/>
                  <a:pt x="103355" y="356645"/>
                  <a:pt x="98151" y="412401"/>
                </a:cubicBezTo>
                <a:cubicBezTo>
                  <a:pt x="92947" y="468157"/>
                  <a:pt x="84770" y="637655"/>
                  <a:pt x="84770" y="644346"/>
                </a:cubicBezTo>
                <a:cubicBezTo>
                  <a:pt x="84770" y="651037"/>
                  <a:pt x="89974" y="525400"/>
                  <a:pt x="98151" y="452545"/>
                </a:cubicBezTo>
                <a:cubicBezTo>
                  <a:pt x="106328" y="379690"/>
                  <a:pt x="128631" y="245132"/>
                  <a:pt x="133835" y="207218"/>
                </a:cubicBezTo>
                <a:cubicBezTo>
                  <a:pt x="139039" y="169304"/>
                  <a:pt x="139039" y="250336"/>
                  <a:pt x="129375" y="225060"/>
                </a:cubicBezTo>
                <a:cubicBezTo>
                  <a:pt x="119711" y="199784"/>
                  <a:pt x="81796" y="71174"/>
                  <a:pt x="75849" y="55562"/>
                </a:cubicBezTo>
                <a:cubicBezTo>
                  <a:pt x="69902" y="39950"/>
                  <a:pt x="72876" y="146258"/>
                  <a:pt x="93691" y="131390"/>
                </a:cubicBezTo>
                <a:cubicBezTo>
                  <a:pt x="114506" y="116522"/>
                  <a:pt x="167289" y="-18036"/>
                  <a:pt x="169519" y="203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6" name="フリーフォーム 1145">
            <a:extLst>
              <a:ext uri="{FF2B5EF4-FFF2-40B4-BE49-F238E27FC236}">
                <a16:creationId xmlns:a16="http://schemas.microsoft.com/office/drawing/2014/main" id="{8276FBC5-1702-72B3-4444-72D4E096302C}"/>
              </a:ext>
            </a:extLst>
          </p:cNvPr>
          <p:cNvSpPr/>
          <p:nvPr/>
        </p:nvSpPr>
        <p:spPr>
          <a:xfrm>
            <a:off x="6739795" y="3220394"/>
            <a:ext cx="432811" cy="554220"/>
          </a:xfrm>
          <a:custGeom>
            <a:avLst/>
            <a:gdLst>
              <a:gd name="connsiteX0" fmla="*/ 2 w 432811"/>
              <a:gd name="connsiteY0" fmla="*/ 78 h 554220"/>
              <a:gd name="connsiteX1" fmla="*/ 258710 w 432811"/>
              <a:gd name="connsiteY1" fmla="*/ 156195 h 554220"/>
              <a:gd name="connsiteX2" fmla="*/ 334539 w 432811"/>
              <a:gd name="connsiteY2" fmla="*/ 169577 h 554220"/>
              <a:gd name="connsiteX3" fmla="*/ 267631 w 432811"/>
              <a:gd name="connsiteY3" fmla="*/ 285549 h 554220"/>
              <a:gd name="connsiteX4" fmla="*/ 330078 w 432811"/>
              <a:gd name="connsiteY4" fmla="*/ 553179 h 554220"/>
              <a:gd name="connsiteX5" fmla="*/ 289934 w 432811"/>
              <a:gd name="connsiteY5" fmla="*/ 370299 h 554220"/>
              <a:gd name="connsiteX6" fmla="*/ 111514 w 432811"/>
              <a:gd name="connsiteY6" fmla="*/ 169577 h 554220"/>
              <a:gd name="connsiteX7" fmla="*/ 236408 w 432811"/>
              <a:gd name="connsiteY7" fmla="*/ 281089 h 554220"/>
              <a:gd name="connsiteX8" fmla="*/ 432669 w 432811"/>
              <a:gd name="connsiteY8" fmla="*/ 71446 h 554220"/>
              <a:gd name="connsiteX9" fmla="*/ 263171 w 432811"/>
              <a:gd name="connsiteY9" fmla="*/ 133893 h 554220"/>
              <a:gd name="connsiteX10" fmla="*/ 2 w 432811"/>
              <a:gd name="connsiteY10" fmla="*/ 78 h 55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2811" h="554220">
                <a:moveTo>
                  <a:pt x="2" y="78"/>
                </a:moveTo>
                <a:cubicBezTo>
                  <a:pt x="-741" y="3795"/>
                  <a:pt x="202954" y="127945"/>
                  <a:pt x="258710" y="156195"/>
                </a:cubicBezTo>
                <a:cubicBezTo>
                  <a:pt x="314466" y="184445"/>
                  <a:pt x="333052" y="148018"/>
                  <a:pt x="334539" y="169577"/>
                </a:cubicBezTo>
                <a:cubicBezTo>
                  <a:pt x="336026" y="191136"/>
                  <a:pt x="268375" y="221615"/>
                  <a:pt x="267631" y="285549"/>
                </a:cubicBezTo>
                <a:cubicBezTo>
                  <a:pt x="266888" y="349483"/>
                  <a:pt x="326361" y="539054"/>
                  <a:pt x="330078" y="553179"/>
                </a:cubicBezTo>
                <a:cubicBezTo>
                  <a:pt x="333795" y="567304"/>
                  <a:pt x="326361" y="434233"/>
                  <a:pt x="289934" y="370299"/>
                </a:cubicBezTo>
                <a:cubicBezTo>
                  <a:pt x="253507" y="306365"/>
                  <a:pt x="120435" y="184445"/>
                  <a:pt x="111514" y="169577"/>
                </a:cubicBezTo>
                <a:cubicBezTo>
                  <a:pt x="102593" y="154709"/>
                  <a:pt x="182882" y="297444"/>
                  <a:pt x="236408" y="281089"/>
                </a:cubicBezTo>
                <a:cubicBezTo>
                  <a:pt x="289934" y="264734"/>
                  <a:pt x="428209" y="95979"/>
                  <a:pt x="432669" y="71446"/>
                </a:cubicBezTo>
                <a:cubicBezTo>
                  <a:pt x="437129" y="46913"/>
                  <a:pt x="336025" y="142070"/>
                  <a:pt x="263171" y="133893"/>
                </a:cubicBezTo>
                <a:cubicBezTo>
                  <a:pt x="190317" y="125716"/>
                  <a:pt x="745" y="-3639"/>
                  <a:pt x="2" y="7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7" name="フリーフォーム 1146">
            <a:extLst>
              <a:ext uri="{FF2B5EF4-FFF2-40B4-BE49-F238E27FC236}">
                <a16:creationId xmlns:a16="http://schemas.microsoft.com/office/drawing/2014/main" id="{2CFD6FB3-8EC9-4F61-3105-7DD34A1FB61D}"/>
              </a:ext>
            </a:extLst>
          </p:cNvPr>
          <p:cNvSpPr/>
          <p:nvPr/>
        </p:nvSpPr>
        <p:spPr>
          <a:xfrm>
            <a:off x="3414569" y="2979467"/>
            <a:ext cx="167206" cy="1381334"/>
          </a:xfrm>
          <a:custGeom>
            <a:avLst/>
            <a:gdLst>
              <a:gd name="connsiteX0" fmla="*/ 167203 w 167206"/>
              <a:gd name="connsiteY0" fmla="*/ 139 h 1381334"/>
              <a:gd name="connsiteX1" fmla="*/ 33388 w 167206"/>
              <a:gd name="connsiteY1" fmla="*/ 620147 h 1381334"/>
              <a:gd name="connsiteX2" fmla="*/ 46770 w 167206"/>
              <a:gd name="connsiteY2" fmla="*/ 976986 h 1381334"/>
              <a:gd name="connsiteX3" fmla="*/ 2165 w 167206"/>
              <a:gd name="connsiteY3" fmla="*/ 887776 h 1381334"/>
              <a:gd name="connsiteX4" fmla="*/ 127058 w 167206"/>
              <a:gd name="connsiteY4" fmla="*/ 1378430 h 1381334"/>
              <a:gd name="connsiteX5" fmla="*/ 64611 w 167206"/>
              <a:gd name="connsiteY5" fmla="*/ 1061735 h 1381334"/>
              <a:gd name="connsiteX6" fmla="*/ 33388 w 167206"/>
              <a:gd name="connsiteY6" fmla="*/ 468490 h 1381334"/>
              <a:gd name="connsiteX7" fmla="*/ 28928 w 167206"/>
              <a:gd name="connsiteY7" fmla="*/ 562160 h 1381334"/>
              <a:gd name="connsiteX8" fmla="*/ 167203 w 167206"/>
              <a:gd name="connsiteY8" fmla="*/ 139 h 138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7206" h="1381334">
                <a:moveTo>
                  <a:pt x="167203" y="139"/>
                </a:moveTo>
                <a:cubicBezTo>
                  <a:pt x="167946" y="9803"/>
                  <a:pt x="53460" y="457339"/>
                  <a:pt x="33388" y="620147"/>
                </a:cubicBezTo>
                <a:cubicBezTo>
                  <a:pt x="13316" y="782955"/>
                  <a:pt x="51974" y="932381"/>
                  <a:pt x="46770" y="976986"/>
                </a:cubicBezTo>
                <a:cubicBezTo>
                  <a:pt x="41566" y="1021591"/>
                  <a:pt x="-11216" y="820869"/>
                  <a:pt x="2165" y="887776"/>
                </a:cubicBezTo>
                <a:cubicBezTo>
                  <a:pt x="15546" y="954683"/>
                  <a:pt x="116650" y="1349437"/>
                  <a:pt x="127058" y="1378430"/>
                </a:cubicBezTo>
                <a:cubicBezTo>
                  <a:pt x="137466" y="1407423"/>
                  <a:pt x="80223" y="1213392"/>
                  <a:pt x="64611" y="1061735"/>
                </a:cubicBezTo>
                <a:cubicBezTo>
                  <a:pt x="48999" y="910078"/>
                  <a:pt x="39335" y="551752"/>
                  <a:pt x="33388" y="468490"/>
                </a:cubicBezTo>
                <a:cubicBezTo>
                  <a:pt x="27441" y="385228"/>
                  <a:pt x="8856" y="637988"/>
                  <a:pt x="28928" y="562160"/>
                </a:cubicBezTo>
                <a:cubicBezTo>
                  <a:pt x="49000" y="486332"/>
                  <a:pt x="166460" y="-9525"/>
                  <a:pt x="167203" y="1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8" name="フリーフォーム 1147">
            <a:extLst>
              <a:ext uri="{FF2B5EF4-FFF2-40B4-BE49-F238E27FC236}">
                <a16:creationId xmlns:a16="http://schemas.microsoft.com/office/drawing/2014/main" id="{133721DE-3B3A-82AE-C24E-320EDC066D6F}"/>
              </a:ext>
            </a:extLst>
          </p:cNvPr>
          <p:cNvSpPr/>
          <p:nvPr/>
        </p:nvSpPr>
        <p:spPr>
          <a:xfrm>
            <a:off x="3526318" y="1587718"/>
            <a:ext cx="1452442" cy="268098"/>
          </a:xfrm>
          <a:custGeom>
            <a:avLst/>
            <a:gdLst>
              <a:gd name="connsiteX0" fmla="*/ 1420363 w 1452442"/>
              <a:gd name="connsiteY0" fmla="*/ 165254 h 268098"/>
              <a:gd name="connsiteX1" fmla="*/ 15309 w 1452442"/>
              <a:gd name="connsiteY1" fmla="*/ 267845 h 268098"/>
              <a:gd name="connsiteX2" fmla="*/ 635317 w 1452442"/>
              <a:gd name="connsiteY2" fmla="*/ 196477 h 268098"/>
              <a:gd name="connsiteX3" fmla="*/ 911867 w 1452442"/>
              <a:gd name="connsiteY3" fmla="*/ 160793 h 268098"/>
              <a:gd name="connsiteX4" fmla="*/ 1103668 w 1452442"/>
              <a:gd name="connsiteY4" fmla="*/ 134030 h 268098"/>
              <a:gd name="connsiteX5" fmla="*/ 1094747 w 1452442"/>
              <a:gd name="connsiteY5" fmla="*/ 134030 h 268098"/>
              <a:gd name="connsiteX6" fmla="*/ 755750 w 1452442"/>
              <a:gd name="connsiteY6" fmla="*/ 216 h 268098"/>
              <a:gd name="connsiteX7" fmla="*/ 1054603 w 1452442"/>
              <a:gd name="connsiteY7" fmla="*/ 102807 h 268098"/>
              <a:gd name="connsiteX8" fmla="*/ 1005538 w 1452442"/>
              <a:gd name="connsiteY8" fmla="*/ 107267 h 268098"/>
              <a:gd name="connsiteX9" fmla="*/ 1420363 w 1452442"/>
              <a:gd name="connsiteY9" fmla="*/ 165254 h 26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52442" h="268098">
                <a:moveTo>
                  <a:pt x="1420363" y="165254"/>
                </a:moveTo>
                <a:cubicBezTo>
                  <a:pt x="1255325" y="192017"/>
                  <a:pt x="146150" y="262641"/>
                  <a:pt x="15309" y="267845"/>
                </a:cubicBezTo>
                <a:cubicBezTo>
                  <a:pt x="-115532" y="273049"/>
                  <a:pt x="635317" y="196477"/>
                  <a:pt x="635317" y="196477"/>
                </a:cubicBezTo>
                <a:lnTo>
                  <a:pt x="911867" y="160793"/>
                </a:lnTo>
                <a:lnTo>
                  <a:pt x="1103668" y="134030"/>
                </a:lnTo>
                <a:cubicBezTo>
                  <a:pt x="1134148" y="129570"/>
                  <a:pt x="1152733" y="156332"/>
                  <a:pt x="1094747" y="134030"/>
                </a:cubicBezTo>
                <a:cubicBezTo>
                  <a:pt x="1036761" y="111728"/>
                  <a:pt x="762441" y="5420"/>
                  <a:pt x="755750" y="216"/>
                </a:cubicBezTo>
                <a:cubicBezTo>
                  <a:pt x="749059" y="-4988"/>
                  <a:pt x="1012972" y="84965"/>
                  <a:pt x="1054603" y="102807"/>
                </a:cubicBezTo>
                <a:cubicBezTo>
                  <a:pt x="1096234" y="120649"/>
                  <a:pt x="948295" y="93885"/>
                  <a:pt x="1005538" y="107267"/>
                </a:cubicBezTo>
                <a:cubicBezTo>
                  <a:pt x="1062781" y="120649"/>
                  <a:pt x="1585401" y="138491"/>
                  <a:pt x="1420363" y="16525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9" name="フリーフォーム 1148">
            <a:extLst>
              <a:ext uri="{FF2B5EF4-FFF2-40B4-BE49-F238E27FC236}">
                <a16:creationId xmlns:a16="http://schemas.microsoft.com/office/drawing/2014/main" id="{99CA93CD-9DE2-0E25-8183-04E09B516400}"/>
              </a:ext>
            </a:extLst>
          </p:cNvPr>
          <p:cNvSpPr/>
          <p:nvPr/>
        </p:nvSpPr>
        <p:spPr>
          <a:xfrm>
            <a:off x="3308283" y="1859253"/>
            <a:ext cx="922900" cy="554116"/>
          </a:xfrm>
          <a:custGeom>
            <a:avLst/>
            <a:gdLst>
              <a:gd name="connsiteX0" fmla="*/ 920259 w 922900"/>
              <a:gd name="connsiteY0" fmla="*/ 770 h 554116"/>
              <a:gd name="connsiteX1" fmla="*/ 429606 w 922900"/>
              <a:gd name="connsiteY1" fmla="*/ 384372 h 554116"/>
              <a:gd name="connsiteX2" fmla="*/ 505434 w 922900"/>
              <a:gd name="connsiteY2" fmla="*/ 317465 h 554116"/>
              <a:gd name="connsiteX3" fmla="*/ 41543 w 922900"/>
              <a:gd name="connsiteY3" fmla="*/ 553871 h 554116"/>
              <a:gd name="connsiteX4" fmla="*/ 344857 w 922900"/>
              <a:gd name="connsiteY4" fmla="*/ 357609 h 554116"/>
              <a:gd name="connsiteX5" fmla="*/ 625867 w 922900"/>
              <a:gd name="connsiteY5" fmla="*/ 125664 h 554116"/>
              <a:gd name="connsiteX6" fmla="*/ 157516 w 922900"/>
              <a:gd name="connsiteY6" fmla="*/ 491424 h 554116"/>
              <a:gd name="connsiteX7" fmla="*/ 434066 w 922900"/>
              <a:gd name="connsiteY7" fmla="*/ 103362 h 554116"/>
              <a:gd name="connsiteX8" fmla="*/ 1399 w 922900"/>
              <a:gd name="connsiteY8" fmla="*/ 527108 h 554116"/>
              <a:gd name="connsiteX9" fmla="*/ 291331 w 922900"/>
              <a:gd name="connsiteY9" fmla="*/ 223795 h 554116"/>
              <a:gd name="connsiteX10" fmla="*/ 161977 w 922900"/>
              <a:gd name="connsiteY10" fmla="*/ 469122 h 554116"/>
              <a:gd name="connsiteX11" fmla="*/ 451908 w 922900"/>
              <a:gd name="connsiteY11" fmla="*/ 286242 h 554116"/>
              <a:gd name="connsiteX12" fmla="*/ 179818 w 922900"/>
              <a:gd name="connsiteY12" fmla="*/ 500345 h 554116"/>
              <a:gd name="connsiteX13" fmla="*/ 920259 w 922900"/>
              <a:gd name="connsiteY13" fmla="*/ 770 h 554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22900" h="554116">
                <a:moveTo>
                  <a:pt x="920259" y="770"/>
                </a:moveTo>
                <a:cubicBezTo>
                  <a:pt x="961890" y="-18559"/>
                  <a:pt x="498743" y="331590"/>
                  <a:pt x="429606" y="384372"/>
                </a:cubicBezTo>
                <a:cubicBezTo>
                  <a:pt x="360469" y="437154"/>
                  <a:pt x="570111" y="289215"/>
                  <a:pt x="505434" y="317465"/>
                </a:cubicBezTo>
                <a:cubicBezTo>
                  <a:pt x="440757" y="345715"/>
                  <a:pt x="68306" y="547180"/>
                  <a:pt x="41543" y="553871"/>
                </a:cubicBezTo>
                <a:cubicBezTo>
                  <a:pt x="14780" y="560562"/>
                  <a:pt x="247470" y="428977"/>
                  <a:pt x="344857" y="357609"/>
                </a:cubicBezTo>
                <a:cubicBezTo>
                  <a:pt x="442244" y="286241"/>
                  <a:pt x="657090" y="103362"/>
                  <a:pt x="625867" y="125664"/>
                </a:cubicBezTo>
                <a:cubicBezTo>
                  <a:pt x="594644" y="147966"/>
                  <a:pt x="189483" y="495141"/>
                  <a:pt x="157516" y="491424"/>
                </a:cubicBezTo>
                <a:cubicBezTo>
                  <a:pt x="125549" y="487707"/>
                  <a:pt x="460085" y="97415"/>
                  <a:pt x="434066" y="103362"/>
                </a:cubicBezTo>
                <a:cubicBezTo>
                  <a:pt x="408046" y="109309"/>
                  <a:pt x="25188" y="507036"/>
                  <a:pt x="1399" y="527108"/>
                </a:cubicBezTo>
                <a:cubicBezTo>
                  <a:pt x="-22390" y="547180"/>
                  <a:pt x="264568" y="233459"/>
                  <a:pt x="291331" y="223795"/>
                </a:cubicBezTo>
                <a:cubicBezTo>
                  <a:pt x="318094" y="214131"/>
                  <a:pt x="135214" y="458714"/>
                  <a:pt x="161977" y="469122"/>
                </a:cubicBezTo>
                <a:cubicBezTo>
                  <a:pt x="188740" y="479530"/>
                  <a:pt x="448935" y="281038"/>
                  <a:pt x="451908" y="286242"/>
                </a:cubicBezTo>
                <a:cubicBezTo>
                  <a:pt x="454881" y="291446"/>
                  <a:pt x="104733" y="544206"/>
                  <a:pt x="179818" y="500345"/>
                </a:cubicBezTo>
                <a:cubicBezTo>
                  <a:pt x="254903" y="456484"/>
                  <a:pt x="878628" y="20099"/>
                  <a:pt x="920259" y="7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0" name="フリーフォーム 1149">
            <a:extLst>
              <a:ext uri="{FF2B5EF4-FFF2-40B4-BE49-F238E27FC236}">
                <a16:creationId xmlns:a16="http://schemas.microsoft.com/office/drawing/2014/main" id="{15091878-1910-BC7A-76DE-62AA73B63C69}"/>
              </a:ext>
            </a:extLst>
          </p:cNvPr>
          <p:cNvSpPr/>
          <p:nvPr/>
        </p:nvSpPr>
        <p:spPr>
          <a:xfrm>
            <a:off x="3059731" y="2426498"/>
            <a:ext cx="441807" cy="985903"/>
          </a:xfrm>
          <a:custGeom>
            <a:avLst/>
            <a:gdLst>
              <a:gd name="connsiteX0" fmla="*/ 441752 w 441807"/>
              <a:gd name="connsiteY0" fmla="*/ 7 h 985903"/>
              <a:gd name="connsiteX1" fmla="*/ 31387 w 441807"/>
              <a:gd name="connsiteY1" fmla="*/ 553108 h 985903"/>
              <a:gd name="connsiteX2" fmla="*/ 245490 w 441807"/>
              <a:gd name="connsiteY2" fmla="*/ 330083 h 985903"/>
              <a:gd name="connsiteX3" fmla="*/ 164 w 441807"/>
              <a:gd name="connsiteY3" fmla="*/ 695843 h 985903"/>
              <a:gd name="connsiteX4" fmla="*/ 290095 w 441807"/>
              <a:gd name="connsiteY4" fmla="*/ 361307 h 985903"/>
              <a:gd name="connsiteX5" fmla="*/ 35848 w 441807"/>
              <a:gd name="connsiteY5" fmla="*/ 798435 h 985903"/>
              <a:gd name="connsiteX6" fmla="*/ 290095 w 441807"/>
              <a:gd name="connsiteY6" fmla="*/ 481740 h 985903"/>
              <a:gd name="connsiteX7" fmla="*/ 142899 w 441807"/>
              <a:gd name="connsiteY7" fmla="*/ 834119 h 985903"/>
              <a:gd name="connsiteX8" fmla="*/ 232109 w 441807"/>
              <a:gd name="connsiteY8" fmla="*/ 651239 h 985903"/>
              <a:gd name="connsiteX9" fmla="*/ 102755 w 441807"/>
              <a:gd name="connsiteY9" fmla="*/ 985775 h 985903"/>
              <a:gd name="connsiteX10" fmla="*/ 232109 w 441807"/>
              <a:gd name="connsiteY10" fmla="*/ 606634 h 985903"/>
              <a:gd name="connsiteX11" fmla="*/ 294556 w 441807"/>
              <a:gd name="connsiteY11" fmla="*/ 240874 h 985903"/>
              <a:gd name="connsiteX12" fmla="*/ 62610 w 441807"/>
              <a:gd name="connsiteY12" fmla="*/ 539726 h 985903"/>
              <a:gd name="connsiteX13" fmla="*/ 441752 w 441807"/>
              <a:gd name="connsiteY13" fmla="*/ 7 h 985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1807" h="985903">
                <a:moveTo>
                  <a:pt x="441752" y="7"/>
                </a:moveTo>
                <a:cubicBezTo>
                  <a:pt x="436548" y="2237"/>
                  <a:pt x="64097" y="498095"/>
                  <a:pt x="31387" y="553108"/>
                </a:cubicBezTo>
                <a:cubicBezTo>
                  <a:pt x="-1323" y="608121"/>
                  <a:pt x="250694" y="306294"/>
                  <a:pt x="245490" y="330083"/>
                </a:cubicBezTo>
                <a:cubicBezTo>
                  <a:pt x="240286" y="353872"/>
                  <a:pt x="-7270" y="690639"/>
                  <a:pt x="164" y="695843"/>
                </a:cubicBezTo>
                <a:cubicBezTo>
                  <a:pt x="7598" y="701047"/>
                  <a:pt x="284148" y="344208"/>
                  <a:pt x="290095" y="361307"/>
                </a:cubicBezTo>
                <a:cubicBezTo>
                  <a:pt x="296042" y="378406"/>
                  <a:pt x="35848" y="778363"/>
                  <a:pt x="35848" y="798435"/>
                </a:cubicBezTo>
                <a:cubicBezTo>
                  <a:pt x="35848" y="818507"/>
                  <a:pt x="272253" y="475793"/>
                  <a:pt x="290095" y="481740"/>
                </a:cubicBezTo>
                <a:cubicBezTo>
                  <a:pt x="307937" y="487687"/>
                  <a:pt x="152563" y="805869"/>
                  <a:pt x="142899" y="834119"/>
                </a:cubicBezTo>
                <a:cubicBezTo>
                  <a:pt x="133235" y="862369"/>
                  <a:pt x="238800" y="625963"/>
                  <a:pt x="232109" y="651239"/>
                </a:cubicBezTo>
                <a:cubicBezTo>
                  <a:pt x="225418" y="676515"/>
                  <a:pt x="102755" y="993209"/>
                  <a:pt x="102755" y="985775"/>
                </a:cubicBezTo>
                <a:cubicBezTo>
                  <a:pt x="102755" y="978341"/>
                  <a:pt x="200142" y="730784"/>
                  <a:pt x="232109" y="606634"/>
                </a:cubicBezTo>
                <a:cubicBezTo>
                  <a:pt x="264076" y="482484"/>
                  <a:pt x="322806" y="252025"/>
                  <a:pt x="294556" y="240874"/>
                </a:cubicBezTo>
                <a:cubicBezTo>
                  <a:pt x="266306" y="229723"/>
                  <a:pt x="38821" y="573923"/>
                  <a:pt x="62610" y="539726"/>
                </a:cubicBezTo>
                <a:cubicBezTo>
                  <a:pt x="86399" y="505529"/>
                  <a:pt x="446956" y="-2223"/>
                  <a:pt x="441752" y="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1" name="フリーフォーム 1150">
            <a:extLst>
              <a:ext uri="{FF2B5EF4-FFF2-40B4-BE49-F238E27FC236}">
                <a16:creationId xmlns:a16="http://schemas.microsoft.com/office/drawing/2014/main" id="{F5B7063A-1DC5-C9DC-242D-CD3CA984EEFF}"/>
              </a:ext>
            </a:extLst>
          </p:cNvPr>
          <p:cNvSpPr/>
          <p:nvPr/>
        </p:nvSpPr>
        <p:spPr>
          <a:xfrm>
            <a:off x="3284778" y="2756413"/>
            <a:ext cx="82445" cy="1126296"/>
          </a:xfrm>
          <a:custGeom>
            <a:avLst/>
            <a:gdLst>
              <a:gd name="connsiteX0" fmla="*/ 78430 w 82445"/>
              <a:gd name="connsiteY0" fmla="*/ 168 h 1126296"/>
              <a:gd name="connsiteX1" fmla="*/ 73969 w 82445"/>
              <a:gd name="connsiteY1" fmla="*/ 597874 h 1126296"/>
              <a:gd name="connsiteX2" fmla="*/ 78430 w 82445"/>
              <a:gd name="connsiteY2" fmla="*/ 477441 h 1126296"/>
              <a:gd name="connsiteX3" fmla="*/ 7062 w 82445"/>
              <a:gd name="connsiteY3" fmla="*/ 727228 h 1126296"/>
              <a:gd name="connsiteX4" fmla="*/ 2602 w 82445"/>
              <a:gd name="connsiteY4" fmla="*/ 1115290 h 1126296"/>
              <a:gd name="connsiteX5" fmla="*/ 7062 w 82445"/>
              <a:gd name="connsiteY5" fmla="*/ 968094 h 1126296"/>
              <a:gd name="connsiteX6" fmla="*/ 33825 w 82445"/>
              <a:gd name="connsiteY6" fmla="*/ 437296 h 1126296"/>
              <a:gd name="connsiteX7" fmla="*/ 24904 w 82445"/>
              <a:gd name="connsiteY7" fmla="*/ 535427 h 1126296"/>
              <a:gd name="connsiteX8" fmla="*/ 78430 w 82445"/>
              <a:gd name="connsiteY8" fmla="*/ 168 h 1126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445" h="1126296">
                <a:moveTo>
                  <a:pt x="78430" y="168"/>
                </a:moveTo>
                <a:cubicBezTo>
                  <a:pt x="86607" y="10576"/>
                  <a:pt x="73969" y="518329"/>
                  <a:pt x="73969" y="597874"/>
                </a:cubicBezTo>
                <a:cubicBezTo>
                  <a:pt x="73969" y="677419"/>
                  <a:pt x="89581" y="455882"/>
                  <a:pt x="78430" y="477441"/>
                </a:cubicBezTo>
                <a:cubicBezTo>
                  <a:pt x="67279" y="499000"/>
                  <a:pt x="19700" y="620920"/>
                  <a:pt x="7062" y="727228"/>
                </a:cubicBezTo>
                <a:cubicBezTo>
                  <a:pt x="-5576" y="833536"/>
                  <a:pt x="2602" y="1075146"/>
                  <a:pt x="2602" y="1115290"/>
                </a:cubicBezTo>
                <a:cubicBezTo>
                  <a:pt x="2602" y="1155434"/>
                  <a:pt x="1858" y="1081093"/>
                  <a:pt x="7062" y="968094"/>
                </a:cubicBezTo>
                <a:cubicBezTo>
                  <a:pt x="12266" y="855095"/>
                  <a:pt x="30851" y="509407"/>
                  <a:pt x="33825" y="437296"/>
                </a:cubicBezTo>
                <a:cubicBezTo>
                  <a:pt x="36799" y="365185"/>
                  <a:pt x="17470" y="606051"/>
                  <a:pt x="24904" y="535427"/>
                </a:cubicBezTo>
                <a:cubicBezTo>
                  <a:pt x="32338" y="464803"/>
                  <a:pt x="70253" y="-10240"/>
                  <a:pt x="78430" y="16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2" name="フリーフォーム 1151">
            <a:extLst>
              <a:ext uri="{FF2B5EF4-FFF2-40B4-BE49-F238E27FC236}">
                <a16:creationId xmlns:a16="http://schemas.microsoft.com/office/drawing/2014/main" id="{ACB26143-3D09-B511-C169-012D2727AE3A}"/>
              </a:ext>
            </a:extLst>
          </p:cNvPr>
          <p:cNvSpPr/>
          <p:nvPr/>
        </p:nvSpPr>
        <p:spPr>
          <a:xfrm>
            <a:off x="2823403" y="1971291"/>
            <a:ext cx="740729" cy="1174531"/>
          </a:xfrm>
          <a:custGeom>
            <a:avLst/>
            <a:gdLst>
              <a:gd name="connsiteX0" fmla="*/ 740527 w 740729"/>
              <a:gd name="connsiteY0" fmla="*/ 245 h 1174531"/>
              <a:gd name="connsiteX1" fmla="*/ 249873 w 740729"/>
              <a:gd name="connsiteY1" fmla="*/ 566727 h 1174531"/>
              <a:gd name="connsiteX2" fmla="*/ 102677 w 740729"/>
              <a:gd name="connsiteY2" fmla="*/ 914645 h 1174531"/>
              <a:gd name="connsiteX3" fmla="*/ 142821 w 740729"/>
              <a:gd name="connsiteY3" fmla="*/ 718383 h 1174531"/>
              <a:gd name="connsiteX4" fmla="*/ 86 w 740729"/>
              <a:gd name="connsiteY4" fmla="*/ 1173353 h 1174531"/>
              <a:gd name="connsiteX5" fmla="*/ 124979 w 740729"/>
              <a:gd name="connsiteY5" fmla="*/ 834356 h 1174531"/>
              <a:gd name="connsiteX6" fmla="*/ 321241 w 740729"/>
              <a:gd name="connsiteY6" fmla="*/ 361544 h 1174531"/>
              <a:gd name="connsiteX7" fmla="*/ 209729 w 740729"/>
              <a:gd name="connsiteY7" fmla="*/ 539964 h 1174531"/>
              <a:gd name="connsiteX8" fmla="*/ 481818 w 740729"/>
              <a:gd name="connsiteY8" fmla="*/ 156362 h 1174531"/>
              <a:gd name="connsiteX9" fmla="*/ 187426 w 740729"/>
              <a:gd name="connsiteY9" fmla="*/ 490898 h 1174531"/>
              <a:gd name="connsiteX10" fmla="*/ 740527 w 740729"/>
              <a:gd name="connsiteY10" fmla="*/ 245 h 117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0729" h="1174531">
                <a:moveTo>
                  <a:pt x="740527" y="245"/>
                </a:moveTo>
                <a:cubicBezTo>
                  <a:pt x="750935" y="12883"/>
                  <a:pt x="356181" y="414327"/>
                  <a:pt x="249873" y="566727"/>
                </a:cubicBezTo>
                <a:cubicBezTo>
                  <a:pt x="143565" y="719127"/>
                  <a:pt x="120519" y="889369"/>
                  <a:pt x="102677" y="914645"/>
                </a:cubicBezTo>
                <a:cubicBezTo>
                  <a:pt x="84835" y="939921"/>
                  <a:pt x="159919" y="675265"/>
                  <a:pt x="142821" y="718383"/>
                </a:cubicBezTo>
                <a:cubicBezTo>
                  <a:pt x="125723" y="761501"/>
                  <a:pt x="3060" y="1154024"/>
                  <a:pt x="86" y="1173353"/>
                </a:cubicBezTo>
                <a:cubicBezTo>
                  <a:pt x="-2888" y="1192682"/>
                  <a:pt x="71453" y="969657"/>
                  <a:pt x="124979" y="834356"/>
                </a:cubicBezTo>
                <a:cubicBezTo>
                  <a:pt x="178505" y="699055"/>
                  <a:pt x="307116" y="410609"/>
                  <a:pt x="321241" y="361544"/>
                </a:cubicBezTo>
                <a:cubicBezTo>
                  <a:pt x="335366" y="312479"/>
                  <a:pt x="182966" y="574161"/>
                  <a:pt x="209729" y="539964"/>
                </a:cubicBezTo>
                <a:cubicBezTo>
                  <a:pt x="236492" y="505767"/>
                  <a:pt x="485535" y="164540"/>
                  <a:pt x="481818" y="156362"/>
                </a:cubicBezTo>
                <a:cubicBezTo>
                  <a:pt x="478101" y="148184"/>
                  <a:pt x="150255" y="513944"/>
                  <a:pt x="187426" y="490898"/>
                </a:cubicBezTo>
                <a:cubicBezTo>
                  <a:pt x="224597" y="467852"/>
                  <a:pt x="730119" y="-12393"/>
                  <a:pt x="740527" y="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3" name="フリーフォーム 1152">
            <a:extLst>
              <a:ext uri="{FF2B5EF4-FFF2-40B4-BE49-F238E27FC236}">
                <a16:creationId xmlns:a16="http://schemas.microsoft.com/office/drawing/2014/main" id="{4581401D-FE2E-07F4-9A10-665CD0EE7413}"/>
              </a:ext>
            </a:extLst>
          </p:cNvPr>
          <p:cNvSpPr/>
          <p:nvPr/>
        </p:nvSpPr>
        <p:spPr>
          <a:xfrm>
            <a:off x="3260344" y="1409387"/>
            <a:ext cx="1326089" cy="331946"/>
          </a:xfrm>
          <a:custGeom>
            <a:avLst/>
            <a:gdLst>
              <a:gd name="connsiteX0" fmla="*/ 1325037 w 1326089"/>
              <a:gd name="connsiteY0" fmla="*/ 127 h 331946"/>
              <a:gd name="connsiteX1" fmla="*/ 910212 w 1326089"/>
              <a:gd name="connsiteY1" fmla="*/ 263296 h 331946"/>
              <a:gd name="connsiteX2" fmla="*/ 273 w 1326089"/>
              <a:gd name="connsiteY2" fmla="*/ 307901 h 331946"/>
              <a:gd name="connsiteX3" fmla="*/ 816542 w 1326089"/>
              <a:gd name="connsiteY3" fmla="*/ 325743 h 331946"/>
              <a:gd name="connsiteX4" fmla="*/ 1052948 w 1326089"/>
              <a:gd name="connsiteY4" fmla="*/ 200849 h 331946"/>
              <a:gd name="connsiteX5" fmla="*/ 803160 w 1326089"/>
              <a:gd name="connsiteY5" fmla="*/ 227612 h 331946"/>
              <a:gd name="connsiteX6" fmla="*/ 1325037 w 1326089"/>
              <a:gd name="connsiteY6" fmla="*/ 127 h 331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6089" h="331946">
                <a:moveTo>
                  <a:pt x="1325037" y="127"/>
                </a:moveTo>
                <a:cubicBezTo>
                  <a:pt x="1342879" y="6074"/>
                  <a:pt x="1131006" y="212000"/>
                  <a:pt x="910212" y="263296"/>
                </a:cubicBezTo>
                <a:cubicBezTo>
                  <a:pt x="689418" y="314592"/>
                  <a:pt x="15885" y="297493"/>
                  <a:pt x="273" y="307901"/>
                </a:cubicBezTo>
                <a:cubicBezTo>
                  <a:pt x="-15339" y="318309"/>
                  <a:pt x="641096" y="343585"/>
                  <a:pt x="816542" y="325743"/>
                </a:cubicBezTo>
                <a:cubicBezTo>
                  <a:pt x="991988" y="307901"/>
                  <a:pt x="1055178" y="217204"/>
                  <a:pt x="1052948" y="200849"/>
                </a:cubicBezTo>
                <a:cubicBezTo>
                  <a:pt x="1050718" y="184494"/>
                  <a:pt x="757812" y="257349"/>
                  <a:pt x="803160" y="227612"/>
                </a:cubicBezTo>
                <a:cubicBezTo>
                  <a:pt x="848508" y="197876"/>
                  <a:pt x="1307195" y="-5820"/>
                  <a:pt x="1325037" y="1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4" name="フリーフォーム 1153">
            <a:extLst>
              <a:ext uri="{FF2B5EF4-FFF2-40B4-BE49-F238E27FC236}">
                <a16:creationId xmlns:a16="http://schemas.microsoft.com/office/drawing/2014/main" id="{2D8EA923-0429-654C-AE07-F221AC037AB9}"/>
              </a:ext>
            </a:extLst>
          </p:cNvPr>
          <p:cNvSpPr/>
          <p:nvPr/>
        </p:nvSpPr>
        <p:spPr>
          <a:xfrm>
            <a:off x="2827876" y="1884207"/>
            <a:ext cx="928055" cy="194443"/>
          </a:xfrm>
          <a:custGeom>
            <a:avLst/>
            <a:gdLst>
              <a:gd name="connsiteX0" fmla="*/ 927855 w 928055"/>
              <a:gd name="connsiteY0" fmla="*/ 2579 h 194443"/>
              <a:gd name="connsiteX1" fmla="*/ 602239 w 928055"/>
              <a:gd name="connsiteY1" fmla="*/ 56105 h 194443"/>
              <a:gd name="connsiteX2" fmla="*/ 392596 w 928055"/>
              <a:gd name="connsiteY2" fmla="*/ 47184 h 194443"/>
              <a:gd name="connsiteX3" fmla="*/ 73 w 928055"/>
              <a:gd name="connsiteY3" fmla="*/ 194380 h 194443"/>
              <a:gd name="connsiteX4" fmla="*/ 361373 w 928055"/>
              <a:gd name="connsiteY4" fmla="*/ 65026 h 194443"/>
              <a:gd name="connsiteX5" fmla="*/ 553174 w 928055"/>
              <a:gd name="connsiteY5" fmla="*/ 11500 h 194443"/>
              <a:gd name="connsiteX6" fmla="*/ 927855 w 928055"/>
              <a:gd name="connsiteY6" fmla="*/ 2579 h 194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28055" h="194443">
                <a:moveTo>
                  <a:pt x="927855" y="2579"/>
                </a:moveTo>
                <a:cubicBezTo>
                  <a:pt x="936032" y="10013"/>
                  <a:pt x="691449" y="48671"/>
                  <a:pt x="602239" y="56105"/>
                </a:cubicBezTo>
                <a:cubicBezTo>
                  <a:pt x="513029" y="63539"/>
                  <a:pt x="492957" y="24138"/>
                  <a:pt x="392596" y="47184"/>
                </a:cubicBezTo>
                <a:cubicBezTo>
                  <a:pt x="292235" y="70230"/>
                  <a:pt x="5277" y="191406"/>
                  <a:pt x="73" y="194380"/>
                </a:cubicBezTo>
                <a:cubicBezTo>
                  <a:pt x="-5131" y="197354"/>
                  <a:pt x="269190" y="95506"/>
                  <a:pt x="361373" y="65026"/>
                </a:cubicBezTo>
                <a:cubicBezTo>
                  <a:pt x="453556" y="34546"/>
                  <a:pt x="457273" y="17447"/>
                  <a:pt x="553174" y="11500"/>
                </a:cubicBezTo>
                <a:cubicBezTo>
                  <a:pt x="649075" y="5553"/>
                  <a:pt x="919678" y="-4855"/>
                  <a:pt x="927855" y="25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5" name="フリーフォーム 1154">
            <a:extLst>
              <a:ext uri="{FF2B5EF4-FFF2-40B4-BE49-F238E27FC236}">
                <a16:creationId xmlns:a16="http://schemas.microsoft.com/office/drawing/2014/main" id="{DDFB7DD1-B063-2082-9227-C9EFF94B7BF4}"/>
              </a:ext>
            </a:extLst>
          </p:cNvPr>
          <p:cNvSpPr/>
          <p:nvPr/>
        </p:nvSpPr>
        <p:spPr>
          <a:xfrm>
            <a:off x="2879322" y="2024816"/>
            <a:ext cx="488429" cy="809622"/>
          </a:xfrm>
          <a:custGeom>
            <a:avLst/>
            <a:gdLst>
              <a:gd name="connsiteX0" fmla="*/ 488346 w 488429"/>
              <a:gd name="connsiteY0" fmla="*/ 245 h 809622"/>
              <a:gd name="connsiteX1" fmla="*/ 104744 w 488429"/>
              <a:gd name="connsiteY1" fmla="*/ 245572 h 809622"/>
              <a:gd name="connsiteX2" fmla="*/ 37837 w 488429"/>
              <a:gd name="connsiteY2" fmla="*/ 357084 h 809622"/>
              <a:gd name="connsiteX3" fmla="*/ 2153 w 488429"/>
              <a:gd name="connsiteY3" fmla="*/ 807594 h 809622"/>
              <a:gd name="connsiteX4" fmla="*/ 11074 w 488429"/>
              <a:gd name="connsiteY4" fmla="*/ 504281 h 809622"/>
              <a:gd name="connsiteX5" fmla="*/ 69060 w 488429"/>
              <a:gd name="connsiteY5" fmla="*/ 62692 h 809622"/>
              <a:gd name="connsiteX6" fmla="*/ 69060 w 488429"/>
              <a:gd name="connsiteY6" fmla="*/ 196507 h 809622"/>
              <a:gd name="connsiteX7" fmla="*/ 488346 w 488429"/>
              <a:gd name="connsiteY7" fmla="*/ 245 h 809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8429" h="809622">
                <a:moveTo>
                  <a:pt x="488346" y="245"/>
                </a:moveTo>
                <a:cubicBezTo>
                  <a:pt x="494293" y="8423"/>
                  <a:pt x="179829" y="186099"/>
                  <a:pt x="104744" y="245572"/>
                </a:cubicBezTo>
                <a:cubicBezTo>
                  <a:pt x="29659" y="305045"/>
                  <a:pt x="54935" y="263414"/>
                  <a:pt x="37837" y="357084"/>
                </a:cubicBezTo>
                <a:cubicBezTo>
                  <a:pt x="20739" y="450754"/>
                  <a:pt x="6613" y="783061"/>
                  <a:pt x="2153" y="807594"/>
                </a:cubicBezTo>
                <a:cubicBezTo>
                  <a:pt x="-2307" y="832127"/>
                  <a:pt x="-77" y="628431"/>
                  <a:pt x="11074" y="504281"/>
                </a:cubicBezTo>
                <a:cubicBezTo>
                  <a:pt x="22225" y="380131"/>
                  <a:pt x="59396" y="113988"/>
                  <a:pt x="69060" y="62692"/>
                </a:cubicBezTo>
                <a:cubicBezTo>
                  <a:pt x="78724" y="11396"/>
                  <a:pt x="5126" y="202454"/>
                  <a:pt x="69060" y="196507"/>
                </a:cubicBezTo>
                <a:cubicBezTo>
                  <a:pt x="132994" y="190560"/>
                  <a:pt x="482399" y="-7933"/>
                  <a:pt x="488346" y="2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6" name="フリーフォーム 1155">
            <a:extLst>
              <a:ext uri="{FF2B5EF4-FFF2-40B4-BE49-F238E27FC236}">
                <a16:creationId xmlns:a16="http://schemas.microsoft.com/office/drawing/2014/main" id="{EF60E07E-7687-1E54-5556-167A785BB81E}"/>
              </a:ext>
            </a:extLst>
          </p:cNvPr>
          <p:cNvSpPr/>
          <p:nvPr/>
        </p:nvSpPr>
        <p:spPr>
          <a:xfrm>
            <a:off x="3163436" y="1101601"/>
            <a:ext cx="1176704" cy="228907"/>
          </a:xfrm>
          <a:custGeom>
            <a:avLst/>
            <a:gdLst>
              <a:gd name="connsiteX0" fmla="*/ 1176619 w 1176704"/>
              <a:gd name="connsiteY0" fmla="*/ 196401 h 228907"/>
              <a:gd name="connsiteX1" fmla="*/ 462941 w 1176704"/>
              <a:gd name="connsiteY1" fmla="*/ 227624 h 228907"/>
              <a:gd name="connsiteX2" fmla="*/ 43655 w 1176704"/>
              <a:gd name="connsiteY2" fmla="*/ 151796 h 228907"/>
              <a:gd name="connsiteX3" fmla="*/ 39194 w 1176704"/>
              <a:gd name="connsiteY3" fmla="*/ 120573 h 228907"/>
              <a:gd name="connsiteX4" fmla="*/ 275600 w 1176704"/>
              <a:gd name="connsiteY4" fmla="*/ 139 h 228907"/>
              <a:gd name="connsiteX5" fmla="*/ 30273 w 1176704"/>
              <a:gd name="connsiteY5" fmla="*/ 98270 h 228907"/>
              <a:gd name="connsiteX6" fmla="*/ 222074 w 1176704"/>
              <a:gd name="connsiteY6" fmla="*/ 183019 h 228907"/>
              <a:gd name="connsiteX7" fmla="*/ 204232 w 1176704"/>
              <a:gd name="connsiteY7" fmla="*/ 156257 h 228907"/>
              <a:gd name="connsiteX8" fmla="*/ 641360 w 1176704"/>
              <a:gd name="connsiteY8" fmla="*/ 200861 h 228907"/>
              <a:gd name="connsiteX9" fmla="*/ 512006 w 1176704"/>
              <a:gd name="connsiteY9" fmla="*/ 156257 h 228907"/>
              <a:gd name="connsiteX10" fmla="*/ 1176619 w 1176704"/>
              <a:gd name="connsiteY10" fmla="*/ 196401 h 228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76704" h="228907">
                <a:moveTo>
                  <a:pt x="1176619" y="196401"/>
                </a:moveTo>
                <a:cubicBezTo>
                  <a:pt x="1168441" y="208296"/>
                  <a:pt x="651768" y="235058"/>
                  <a:pt x="462941" y="227624"/>
                </a:cubicBezTo>
                <a:cubicBezTo>
                  <a:pt x="274114" y="220190"/>
                  <a:pt x="114279" y="169638"/>
                  <a:pt x="43655" y="151796"/>
                </a:cubicBezTo>
                <a:cubicBezTo>
                  <a:pt x="-26970" y="133954"/>
                  <a:pt x="536" y="145849"/>
                  <a:pt x="39194" y="120573"/>
                </a:cubicBezTo>
                <a:cubicBezTo>
                  <a:pt x="77851" y="95297"/>
                  <a:pt x="277087" y="3856"/>
                  <a:pt x="275600" y="139"/>
                </a:cubicBezTo>
                <a:cubicBezTo>
                  <a:pt x="274113" y="-3578"/>
                  <a:pt x="39194" y="67790"/>
                  <a:pt x="30273" y="98270"/>
                </a:cubicBezTo>
                <a:cubicBezTo>
                  <a:pt x="21352" y="128750"/>
                  <a:pt x="193081" y="173354"/>
                  <a:pt x="222074" y="183019"/>
                </a:cubicBezTo>
                <a:cubicBezTo>
                  <a:pt x="251067" y="192683"/>
                  <a:pt x="134351" y="153283"/>
                  <a:pt x="204232" y="156257"/>
                </a:cubicBezTo>
                <a:cubicBezTo>
                  <a:pt x="274113" y="159231"/>
                  <a:pt x="590064" y="200861"/>
                  <a:pt x="641360" y="200861"/>
                </a:cubicBezTo>
                <a:cubicBezTo>
                  <a:pt x="692656" y="200861"/>
                  <a:pt x="421309" y="154027"/>
                  <a:pt x="512006" y="156257"/>
                </a:cubicBezTo>
                <a:cubicBezTo>
                  <a:pt x="602703" y="158487"/>
                  <a:pt x="1184797" y="184506"/>
                  <a:pt x="1176619" y="19640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7" name="フリーフォーム 1156">
            <a:extLst>
              <a:ext uri="{FF2B5EF4-FFF2-40B4-BE49-F238E27FC236}">
                <a16:creationId xmlns:a16="http://schemas.microsoft.com/office/drawing/2014/main" id="{BDD56A8A-776A-C018-21DF-70351CCECBF1}"/>
              </a:ext>
            </a:extLst>
          </p:cNvPr>
          <p:cNvSpPr/>
          <p:nvPr/>
        </p:nvSpPr>
        <p:spPr>
          <a:xfrm>
            <a:off x="2948336" y="1189616"/>
            <a:ext cx="1439448" cy="661512"/>
          </a:xfrm>
          <a:custGeom>
            <a:avLst/>
            <a:gdLst>
              <a:gd name="connsiteX0" fmla="*/ 1436324 w 1439448"/>
              <a:gd name="connsiteY0" fmla="*/ 202056 h 661512"/>
              <a:gd name="connsiteX1" fmla="*/ 374727 w 1439448"/>
              <a:gd name="connsiteY1" fmla="*/ 313568 h 661512"/>
              <a:gd name="connsiteX2" fmla="*/ 138322 w 1439448"/>
              <a:gd name="connsiteY2" fmla="*/ 358173 h 661512"/>
              <a:gd name="connsiteX3" fmla="*/ 46 w 1439448"/>
              <a:gd name="connsiteY3" fmla="*/ 661486 h 661512"/>
              <a:gd name="connsiteX4" fmla="*/ 151703 w 1439448"/>
              <a:gd name="connsiteY4" fmla="*/ 340331 h 661512"/>
              <a:gd name="connsiteX5" fmla="*/ 258755 w 1439448"/>
              <a:gd name="connsiteY5" fmla="*/ 1334 h 661512"/>
              <a:gd name="connsiteX6" fmla="*/ 214150 w 1439448"/>
              <a:gd name="connsiteY6" fmla="*/ 224359 h 661512"/>
              <a:gd name="connsiteX7" fmla="*/ 450556 w 1439448"/>
              <a:gd name="connsiteY7" fmla="*/ 277884 h 661512"/>
              <a:gd name="connsiteX8" fmla="*/ 450556 w 1439448"/>
              <a:gd name="connsiteY8" fmla="*/ 228819 h 661512"/>
              <a:gd name="connsiteX9" fmla="*/ 883223 w 1439448"/>
              <a:gd name="connsiteY9" fmla="*/ 233280 h 661512"/>
              <a:gd name="connsiteX10" fmla="*/ 704804 w 1439448"/>
              <a:gd name="connsiteY10" fmla="*/ 206517 h 661512"/>
              <a:gd name="connsiteX11" fmla="*/ 1436324 w 1439448"/>
              <a:gd name="connsiteY11" fmla="*/ 202056 h 661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39448" h="661512">
                <a:moveTo>
                  <a:pt x="1436324" y="202056"/>
                </a:moveTo>
                <a:cubicBezTo>
                  <a:pt x="1381311" y="219898"/>
                  <a:pt x="591061" y="287549"/>
                  <a:pt x="374727" y="313568"/>
                </a:cubicBezTo>
                <a:cubicBezTo>
                  <a:pt x="158393" y="339587"/>
                  <a:pt x="200769" y="300187"/>
                  <a:pt x="138322" y="358173"/>
                </a:cubicBezTo>
                <a:cubicBezTo>
                  <a:pt x="75875" y="416159"/>
                  <a:pt x="-2184" y="664460"/>
                  <a:pt x="46" y="661486"/>
                </a:cubicBezTo>
                <a:cubicBezTo>
                  <a:pt x="2276" y="658512"/>
                  <a:pt x="108585" y="450356"/>
                  <a:pt x="151703" y="340331"/>
                </a:cubicBezTo>
                <a:cubicBezTo>
                  <a:pt x="194821" y="230306"/>
                  <a:pt x="248347" y="20663"/>
                  <a:pt x="258755" y="1334"/>
                </a:cubicBezTo>
                <a:cubicBezTo>
                  <a:pt x="269163" y="-17995"/>
                  <a:pt x="182183" y="178267"/>
                  <a:pt x="214150" y="224359"/>
                </a:cubicBezTo>
                <a:cubicBezTo>
                  <a:pt x="246117" y="270451"/>
                  <a:pt x="411155" y="277141"/>
                  <a:pt x="450556" y="277884"/>
                </a:cubicBezTo>
                <a:cubicBezTo>
                  <a:pt x="489957" y="278627"/>
                  <a:pt x="378445" y="236253"/>
                  <a:pt x="450556" y="228819"/>
                </a:cubicBezTo>
                <a:cubicBezTo>
                  <a:pt x="522667" y="221385"/>
                  <a:pt x="840848" y="236997"/>
                  <a:pt x="883223" y="233280"/>
                </a:cubicBezTo>
                <a:cubicBezTo>
                  <a:pt x="925598" y="229563"/>
                  <a:pt x="606673" y="214695"/>
                  <a:pt x="704804" y="206517"/>
                </a:cubicBezTo>
                <a:cubicBezTo>
                  <a:pt x="802935" y="198339"/>
                  <a:pt x="1491337" y="184214"/>
                  <a:pt x="1436324" y="20205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8" name="フリーフォーム 1157">
            <a:extLst>
              <a:ext uri="{FF2B5EF4-FFF2-40B4-BE49-F238E27FC236}">
                <a16:creationId xmlns:a16="http://schemas.microsoft.com/office/drawing/2014/main" id="{DFCFFE34-E3D1-9389-FE8F-433AD7BCF8F0}"/>
              </a:ext>
            </a:extLst>
          </p:cNvPr>
          <p:cNvSpPr/>
          <p:nvPr/>
        </p:nvSpPr>
        <p:spPr>
          <a:xfrm>
            <a:off x="3085245" y="177836"/>
            <a:ext cx="1504870" cy="1117137"/>
          </a:xfrm>
          <a:custGeom>
            <a:avLst/>
            <a:gdLst>
              <a:gd name="connsiteX0" fmla="*/ 1504597 w 1504870"/>
              <a:gd name="connsiteY0" fmla="*/ 790090 h 1117137"/>
              <a:gd name="connsiteX1" fmla="*/ 924734 w 1504870"/>
              <a:gd name="connsiteY1" fmla="*/ 1017575 h 1117137"/>
              <a:gd name="connsiteX2" fmla="*/ 518829 w 1504870"/>
              <a:gd name="connsiteY2" fmla="*/ 785629 h 1117137"/>
              <a:gd name="connsiteX3" fmla="*/ 523290 w 1504870"/>
              <a:gd name="connsiteY3" fmla="*/ 384185 h 1117137"/>
              <a:gd name="connsiteX4" fmla="*/ 277963 w 1504870"/>
              <a:gd name="connsiteY4" fmla="*/ 625052 h 1117137"/>
              <a:gd name="connsiteX5" fmla="*/ 728472 w 1504870"/>
              <a:gd name="connsiteY5" fmla="*/ 584 h 1117137"/>
              <a:gd name="connsiteX6" fmla="*/ 233358 w 1504870"/>
              <a:gd name="connsiteY6" fmla="*/ 754406 h 1117137"/>
              <a:gd name="connsiteX7" fmla="*/ 10334 w 1504870"/>
              <a:gd name="connsiteY7" fmla="*/ 1102324 h 1117137"/>
              <a:gd name="connsiteX8" fmla="*/ 545592 w 1504870"/>
              <a:gd name="connsiteY8" fmla="*/ 290515 h 1117137"/>
              <a:gd name="connsiteX9" fmla="*/ 460843 w 1504870"/>
              <a:gd name="connsiteY9" fmla="*/ 794550 h 1117137"/>
              <a:gd name="connsiteX10" fmla="*/ 567895 w 1504870"/>
              <a:gd name="connsiteY10" fmla="*/ 656275 h 1117137"/>
              <a:gd name="connsiteX11" fmla="*/ 657104 w 1504870"/>
              <a:gd name="connsiteY11" fmla="*/ 932825 h 1117137"/>
              <a:gd name="connsiteX12" fmla="*/ 666025 w 1504870"/>
              <a:gd name="connsiteY12" fmla="*/ 892681 h 1117137"/>
              <a:gd name="connsiteX13" fmla="*/ 1049627 w 1504870"/>
              <a:gd name="connsiteY13" fmla="*/ 955128 h 1117137"/>
              <a:gd name="connsiteX14" fmla="*/ 1058548 w 1504870"/>
              <a:gd name="connsiteY14" fmla="*/ 914984 h 1117137"/>
              <a:gd name="connsiteX15" fmla="*/ 848905 w 1504870"/>
              <a:gd name="connsiteY15" fmla="*/ 1008654 h 1117137"/>
              <a:gd name="connsiteX16" fmla="*/ 1504597 w 1504870"/>
              <a:gd name="connsiteY16" fmla="*/ 790090 h 111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04870" h="1117137">
                <a:moveTo>
                  <a:pt x="1504597" y="790090"/>
                </a:moveTo>
                <a:cubicBezTo>
                  <a:pt x="1517235" y="791577"/>
                  <a:pt x="1089029" y="1018319"/>
                  <a:pt x="924734" y="1017575"/>
                </a:cubicBezTo>
                <a:cubicBezTo>
                  <a:pt x="760439" y="1016832"/>
                  <a:pt x="585736" y="891194"/>
                  <a:pt x="518829" y="785629"/>
                </a:cubicBezTo>
                <a:cubicBezTo>
                  <a:pt x="451922" y="680064"/>
                  <a:pt x="563434" y="410948"/>
                  <a:pt x="523290" y="384185"/>
                </a:cubicBezTo>
                <a:cubicBezTo>
                  <a:pt x="483146" y="357422"/>
                  <a:pt x="243766" y="688985"/>
                  <a:pt x="277963" y="625052"/>
                </a:cubicBezTo>
                <a:cubicBezTo>
                  <a:pt x="312160" y="561119"/>
                  <a:pt x="735906" y="-20975"/>
                  <a:pt x="728472" y="584"/>
                </a:cubicBezTo>
                <a:cubicBezTo>
                  <a:pt x="721038" y="22143"/>
                  <a:pt x="353048" y="570783"/>
                  <a:pt x="233358" y="754406"/>
                </a:cubicBezTo>
                <a:cubicBezTo>
                  <a:pt x="113668" y="938029"/>
                  <a:pt x="-41705" y="1179639"/>
                  <a:pt x="10334" y="1102324"/>
                </a:cubicBezTo>
                <a:cubicBezTo>
                  <a:pt x="62373" y="1025009"/>
                  <a:pt x="470507" y="341811"/>
                  <a:pt x="545592" y="290515"/>
                </a:cubicBezTo>
                <a:cubicBezTo>
                  <a:pt x="620677" y="239219"/>
                  <a:pt x="457126" y="733590"/>
                  <a:pt x="460843" y="794550"/>
                </a:cubicBezTo>
                <a:cubicBezTo>
                  <a:pt x="464560" y="855510"/>
                  <a:pt x="535185" y="633229"/>
                  <a:pt x="567895" y="656275"/>
                </a:cubicBezTo>
                <a:cubicBezTo>
                  <a:pt x="600605" y="679321"/>
                  <a:pt x="640749" y="893424"/>
                  <a:pt x="657104" y="932825"/>
                </a:cubicBezTo>
                <a:cubicBezTo>
                  <a:pt x="673459" y="972226"/>
                  <a:pt x="600605" y="888964"/>
                  <a:pt x="666025" y="892681"/>
                </a:cubicBezTo>
                <a:cubicBezTo>
                  <a:pt x="731445" y="896398"/>
                  <a:pt x="984207" y="951411"/>
                  <a:pt x="1049627" y="955128"/>
                </a:cubicBezTo>
                <a:cubicBezTo>
                  <a:pt x="1115047" y="958845"/>
                  <a:pt x="1092002" y="906063"/>
                  <a:pt x="1058548" y="914984"/>
                </a:cubicBezTo>
                <a:cubicBezTo>
                  <a:pt x="1025094" y="923905"/>
                  <a:pt x="771590" y="1027239"/>
                  <a:pt x="848905" y="1008654"/>
                </a:cubicBezTo>
                <a:cubicBezTo>
                  <a:pt x="926220" y="990069"/>
                  <a:pt x="1491959" y="788603"/>
                  <a:pt x="1504597" y="7900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59" name="フリーフォーム 1158">
            <a:extLst>
              <a:ext uri="{FF2B5EF4-FFF2-40B4-BE49-F238E27FC236}">
                <a16:creationId xmlns:a16="http://schemas.microsoft.com/office/drawing/2014/main" id="{CD4898EF-5C4F-69AB-AF83-FFADE83ACA89}"/>
              </a:ext>
            </a:extLst>
          </p:cNvPr>
          <p:cNvSpPr/>
          <p:nvPr/>
        </p:nvSpPr>
        <p:spPr>
          <a:xfrm>
            <a:off x="3902927" y="691344"/>
            <a:ext cx="1474140" cy="976878"/>
          </a:xfrm>
          <a:custGeom>
            <a:avLst/>
            <a:gdLst>
              <a:gd name="connsiteX0" fmla="*/ 0 w 1474140"/>
              <a:gd name="connsiteY0" fmla="*/ 976878 h 976878"/>
              <a:gd name="connsiteX1" fmla="*/ 1204332 w 1474140"/>
              <a:gd name="connsiteY1" fmla="*/ 218596 h 976878"/>
              <a:gd name="connsiteX2" fmla="*/ 1463040 w 1474140"/>
              <a:gd name="connsiteY2" fmla="*/ 4492 h 976878"/>
              <a:gd name="connsiteX3" fmla="*/ 976847 w 1474140"/>
              <a:gd name="connsiteY3" fmla="*/ 365792 h 976878"/>
              <a:gd name="connsiteX4" fmla="*/ 267629 w 1474140"/>
              <a:gd name="connsiteY4" fmla="*/ 771696 h 976878"/>
              <a:gd name="connsiteX5" fmla="*/ 633389 w 1474140"/>
              <a:gd name="connsiteY5" fmla="*/ 512988 h 976878"/>
              <a:gd name="connsiteX6" fmla="*/ 0 w 1474140"/>
              <a:gd name="connsiteY6" fmla="*/ 976878 h 976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74140" h="976878">
                <a:moveTo>
                  <a:pt x="0" y="976878"/>
                </a:moveTo>
                <a:lnTo>
                  <a:pt x="1204332" y="218596"/>
                </a:lnTo>
                <a:cubicBezTo>
                  <a:pt x="1448172" y="56532"/>
                  <a:pt x="1500954" y="-20041"/>
                  <a:pt x="1463040" y="4492"/>
                </a:cubicBezTo>
                <a:cubicBezTo>
                  <a:pt x="1425126" y="29025"/>
                  <a:pt x="1176082" y="237925"/>
                  <a:pt x="976847" y="365792"/>
                </a:cubicBezTo>
                <a:cubicBezTo>
                  <a:pt x="777612" y="493659"/>
                  <a:pt x="324872" y="747163"/>
                  <a:pt x="267629" y="771696"/>
                </a:cubicBezTo>
                <a:cubicBezTo>
                  <a:pt x="210386" y="796229"/>
                  <a:pt x="633389" y="512988"/>
                  <a:pt x="633389" y="512988"/>
                </a:cubicBezTo>
                <a:lnTo>
                  <a:pt x="0" y="97687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0" name="フリーフォーム 1159">
            <a:extLst>
              <a:ext uri="{FF2B5EF4-FFF2-40B4-BE49-F238E27FC236}">
                <a16:creationId xmlns:a16="http://schemas.microsoft.com/office/drawing/2014/main" id="{E51E86D9-619C-6378-C790-D90A6E20FA05}"/>
              </a:ext>
            </a:extLst>
          </p:cNvPr>
          <p:cNvSpPr/>
          <p:nvPr/>
        </p:nvSpPr>
        <p:spPr>
          <a:xfrm>
            <a:off x="3554963" y="101461"/>
            <a:ext cx="1206537" cy="506344"/>
          </a:xfrm>
          <a:custGeom>
            <a:avLst/>
            <a:gdLst>
              <a:gd name="connsiteX0" fmla="*/ 1199917 w 1206537"/>
              <a:gd name="connsiteY0" fmla="*/ 219694 h 506344"/>
              <a:gd name="connsiteX1" fmla="*/ 446095 w 1206537"/>
              <a:gd name="connsiteY1" fmla="*/ 18972 h 506344"/>
              <a:gd name="connsiteX2" fmla="*/ 736026 w 1206537"/>
              <a:gd name="connsiteY2" fmla="*/ 18972 h 506344"/>
              <a:gd name="connsiteX3" fmla="*/ 17888 w 1206537"/>
              <a:gd name="connsiteY3" fmla="*/ 112642 h 506344"/>
              <a:gd name="connsiteX4" fmla="*/ 624514 w 1206537"/>
              <a:gd name="connsiteY4" fmla="*/ 81419 h 506344"/>
              <a:gd name="connsiteX5" fmla="*/ 901064 w 1206537"/>
              <a:gd name="connsiteY5" fmla="*/ 130484 h 506344"/>
              <a:gd name="connsiteX6" fmla="*/ 767250 w 1206537"/>
              <a:gd name="connsiteY6" fmla="*/ 215234 h 506344"/>
              <a:gd name="connsiteX7" fmla="*/ 691421 w 1206537"/>
              <a:gd name="connsiteY7" fmla="*/ 304443 h 506344"/>
              <a:gd name="connsiteX8" fmla="*/ 46 w 1206537"/>
              <a:gd name="connsiteY8" fmla="*/ 415956 h 506344"/>
              <a:gd name="connsiteX9" fmla="*/ 727105 w 1206537"/>
              <a:gd name="connsiteY9" fmla="*/ 317825 h 506344"/>
              <a:gd name="connsiteX10" fmla="*/ 165084 w 1206537"/>
              <a:gd name="connsiteY10" fmla="*/ 505165 h 506344"/>
              <a:gd name="connsiteX11" fmla="*/ 780631 w 1206537"/>
              <a:gd name="connsiteY11" fmla="*/ 210773 h 506344"/>
              <a:gd name="connsiteX12" fmla="*/ 1199917 w 1206537"/>
              <a:gd name="connsiteY12" fmla="*/ 219694 h 506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06537" h="506344">
                <a:moveTo>
                  <a:pt x="1199917" y="219694"/>
                </a:moveTo>
                <a:cubicBezTo>
                  <a:pt x="1144161" y="187727"/>
                  <a:pt x="523410" y="52426"/>
                  <a:pt x="446095" y="18972"/>
                </a:cubicBezTo>
                <a:cubicBezTo>
                  <a:pt x="368780" y="-14482"/>
                  <a:pt x="807394" y="3360"/>
                  <a:pt x="736026" y="18972"/>
                </a:cubicBezTo>
                <a:cubicBezTo>
                  <a:pt x="664658" y="34584"/>
                  <a:pt x="36473" y="102234"/>
                  <a:pt x="17888" y="112642"/>
                </a:cubicBezTo>
                <a:cubicBezTo>
                  <a:pt x="-697" y="123050"/>
                  <a:pt x="477318" y="78445"/>
                  <a:pt x="624514" y="81419"/>
                </a:cubicBezTo>
                <a:cubicBezTo>
                  <a:pt x="771710" y="84393"/>
                  <a:pt x="877275" y="108181"/>
                  <a:pt x="901064" y="130484"/>
                </a:cubicBezTo>
                <a:cubicBezTo>
                  <a:pt x="924853" y="152787"/>
                  <a:pt x="802190" y="186241"/>
                  <a:pt x="767250" y="215234"/>
                </a:cubicBezTo>
                <a:cubicBezTo>
                  <a:pt x="732310" y="244227"/>
                  <a:pt x="819288" y="270989"/>
                  <a:pt x="691421" y="304443"/>
                </a:cubicBezTo>
                <a:cubicBezTo>
                  <a:pt x="563554" y="337897"/>
                  <a:pt x="-5901" y="413726"/>
                  <a:pt x="46" y="415956"/>
                </a:cubicBezTo>
                <a:cubicBezTo>
                  <a:pt x="5993" y="418186"/>
                  <a:pt x="699599" y="302957"/>
                  <a:pt x="727105" y="317825"/>
                </a:cubicBezTo>
                <a:cubicBezTo>
                  <a:pt x="754611" y="332693"/>
                  <a:pt x="156163" y="523007"/>
                  <a:pt x="165084" y="505165"/>
                </a:cubicBezTo>
                <a:cubicBezTo>
                  <a:pt x="174005" y="487323"/>
                  <a:pt x="615593" y="260582"/>
                  <a:pt x="780631" y="210773"/>
                </a:cubicBezTo>
                <a:cubicBezTo>
                  <a:pt x="945669" y="160964"/>
                  <a:pt x="1255673" y="251661"/>
                  <a:pt x="1199917" y="2196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1" name="フリーフォーム 1160">
            <a:extLst>
              <a:ext uri="{FF2B5EF4-FFF2-40B4-BE49-F238E27FC236}">
                <a16:creationId xmlns:a16="http://schemas.microsoft.com/office/drawing/2014/main" id="{56F18326-B053-21FB-122B-4AB1E67E2EAC}"/>
              </a:ext>
            </a:extLst>
          </p:cNvPr>
          <p:cNvSpPr/>
          <p:nvPr/>
        </p:nvSpPr>
        <p:spPr>
          <a:xfrm>
            <a:off x="3548739" y="742332"/>
            <a:ext cx="1176610" cy="337957"/>
          </a:xfrm>
          <a:custGeom>
            <a:avLst/>
            <a:gdLst>
              <a:gd name="connsiteX0" fmla="*/ 1152615 w 1176610"/>
              <a:gd name="connsiteY0" fmla="*/ 310343 h 337957"/>
              <a:gd name="connsiteX1" fmla="*/ 1063405 w 1176610"/>
              <a:gd name="connsiteY1" fmla="*/ 301422 h 337957"/>
              <a:gd name="connsiteX2" fmla="*/ 603975 w 1176610"/>
              <a:gd name="connsiteY2" fmla="*/ 11490 h 337957"/>
              <a:gd name="connsiteX3" fmla="*/ 1809 w 1176610"/>
              <a:gd name="connsiteY3" fmla="*/ 56095 h 337957"/>
              <a:gd name="connsiteX4" fmla="*/ 421095 w 1176610"/>
              <a:gd name="connsiteY4" fmla="*/ 38253 h 337957"/>
              <a:gd name="connsiteX5" fmla="*/ 519226 w 1176610"/>
              <a:gd name="connsiteY5" fmla="*/ 24872 h 337957"/>
              <a:gd name="connsiteX6" fmla="*/ 786855 w 1176610"/>
              <a:gd name="connsiteY6" fmla="*/ 189910 h 337957"/>
              <a:gd name="connsiteX7" fmla="*/ 711027 w 1176610"/>
              <a:gd name="connsiteY7" fmla="*/ 87319 h 337957"/>
              <a:gd name="connsiteX8" fmla="*/ 1152615 w 1176610"/>
              <a:gd name="connsiteY8" fmla="*/ 310343 h 337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6610" h="337957">
                <a:moveTo>
                  <a:pt x="1152615" y="310343"/>
                </a:moveTo>
                <a:cubicBezTo>
                  <a:pt x="1211345" y="346027"/>
                  <a:pt x="1154845" y="351231"/>
                  <a:pt x="1063405" y="301422"/>
                </a:cubicBezTo>
                <a:cubicBezTo>
                  <a:pt x="971965" y="251613"/>
                  <a:pt x="780908" y="52378"/>
                  <a:pt x="603975" y="11490"/>
                </a:cubicBezTo>
                <a:cubicBezTo>
                  <a:pt x="427042" y="-29398"/>
                  <a:pt x="32289" y="51635"/>
                  <a:pt x="1809" y="56095"/>
                </a:cubicBezTo>
                <a:cubicBezTo>
                  <a:pt x="-28671" y="60555"/>
                  <a:pt x="334859" y="43457"/>
                  <a:pt x="421095" y="38253"/>
                </a:cubicBezTo>
                <a:cubicBezTo>
                  <a:pt x="507331" y="33049"/>
                  <a:pt x="458266" y="-404"/>
                  <a:pt x="519226" y="24872"/>
                </a:cubicBezTo>
                <a:cubicBezTo>
                  <a:pt x="580186" y="50148"/>
                  <a:pt x="754888" y="179502"/>
                  <a:pt x="786855" y="189910"/>
                </a:cubicBezTo>
                <a:cubicBezTo>
                  <a:pt x="818822" y="200318"/>
                  <a:pt x="656014" y="66503"/>
                  <a:pt x="711027" y="87319"/>
                </a:cubicBezTo>
                <a:cubicBezTo>
                  <a:pt x="766040" y="108135"/>
                  <a:pt x="1093885" y="274659"/>
                  <a:pt x="1152615" y="31034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2" name="フリーフォーム 1161">
            <a:extLst>
              <a:ext uri="{FF2B5EF4-FFF2-40B4-BE49-F238E27FC236}">
                <a16:creationId xmlns:a16="http://schemas.microsoft.com/office/drawing/2014/main" id="{5D23850C-CDD6-75DA-DA1B-8FB75B8665BF}"/>
              </a:ext>
            </a:extLst>
          </p:cNvPr>
          <p:cNvSpPr/>
          <p:nvPr/>
        </p:nvSpPr>
        <p:spPr>
          <a:xfrm>
            <a:off x="4792159" y="811758"/>
            <a:ext cx="1408922" cy="783868"/>
          </a:xfrm>
          <a:custGeom>
            <a:avLst/>
            <a:gdLst>
              <a:gd name="connsiteX0" fmla="*/ 1407919 w 1408922"/>
              <a:gd name="connsiteY0" fmla="*/ 51 h 783868"/>
              <a:gd name="connsiteX1" fmla="*/ 431072 w 1408922"/>
              <a:gd name="connsiteY1" fmla="*/ 414876 h 783868"/>
              <a:gd name="connsiteX2" fmla="*/ 7326 w 1408922"/>
              <a:gd name="connsiteY2" fmla="*/ 780636 h 783868"/>
              <a:gd name="connsiteX3" fmla="*/ 190206 w 1408922"/>
              <a:gd name="connsiteY3" fmla="*/ 575454 h 783868"/>
              <a:gd name="connsiteX4" fmla="*/ 542584 w 1408922"/>
              <a:gd name="connsiteY4" fmla="*/ 263220 h 783868"/>
              <a:gd name="connsiteX5" fmla="*/ 234811 w 1408922"/>
              <a:gd name="connsiteY5" fmla="*/ 441639 h 783868"/>
              <a:gd name="connsiteX6" fmla="*/ 1407919 w 1408922"/>
              <a:gd name="connsiteY6" fmla="*/ 51 h 78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8922" h="783868">
                <a:moveTo>
                  <a:pt x="1407919" y="51"/>
                </a:moveTo>
                <a:cubicBezTo>
                  <a:pt x="1440629" y="-4410"/>
                  <a:pt x="664504" y="284779"/>
                  <a:pt x="431072" y="414876"/>
                </a:cubicBezTo>
                <a:cubicBezTo>
                  <a:pt x="197640" y="544973"/>
                  <a:pt x="47470" y="753873"/>
                  <a:pt x="7326" y="780636"/>
                </a:cubicBezTo>
                <a:cubicBezTo>
                  <a:pt x="-32818" y="807399"/>
                  <a:pt x="100996" y="661690"/>
                  <a:pt x="190206" y="575454"/>
                </a:cubicBezTo>
                <a:cubicBezTo>
                  <a:pt x="279416" y="489218"/>
                  <a:pt x="535150" y="285522"/>
                  <a:pt x="542584" y="263220"/>
                </a:cubicBezTo>
                <a:cubicBezTo>
                  <a:pt x="550018" y="240918"/>
                  <a:pt x="95792" y="483270"/>
                  <a:pt x="234811" y="441639"/>
                </a:cubicBezTo>
                <a:cubicBezTo>
                  <a:pt x="373830" y="400008"/>
                  <a:pt x="1375209" y="4512"/>
                  <a:pt x="1407919" y="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3" name="フリーフォーム 1162">
            <a:extLst>
              <a:ext uri="{FF2B5EF4-FFF2-40B4-BE49-F238E27FC236}">
                <a16:creationId xmlns:a16="http://schemas.microsoft.com/office/drawing/2014/main" id="{D55339E5-A54F-C582-4813-ECE0171C2480}"/>
              </a:ext>
            </a:extLst>
          </p:cNvPr>
          <p:cNvSpPr/>
          <p:nvPr/>
        </p:nvSpPr>
        <p:spPr>
          <a:xfrm>
            <a:off x="4102750" y="526143"/>
            <a:ext cx="1843938" cy="785437"/>
          </a:xfrm>
          <a:custGeom>
            <a:avLst/>
            <a:gdLst>
              <a:gd name="connsiteX0" fmla="*/ 899 w 1843938"/>
              <a:gd name="connsiteY0" fmla="*/ 785240 h 785437"/>
              <a:gd name="connsiteX1" fmla="*/ 763642 w 1843938"/>
              <a:gd name="connsiteY1" fmla="*/ 258903 h 785437"/>
              <a:gd name="connsiteX2" fmla="*/ 1843080 w 1843938"/>
              <a:gd name="connsiteY2" fmla="*/ 195 h 785437"/>
              <a:gd name="connsiteX3" fmla="*/ 937601 w 1843938"/>
              <a:gd name="connsiteY3" fmla="*/ 218758 h 785437"/>
              <a:gd name="connsiteX4" fmla="*/ 518315 w 1843938"/>
              <a:gd name="connsiteY4" fmla="*/ 348113 h 785437"/>
              <a:gd name="connsiteX5" fmla="*/ 607525 w 1843938"/>
              <a:gd name="connsiteY5" fmla="*/ 321350 h 785437"/>
              <a:gd name="connsiteX6" fmla="*/ 899 w 1843938"/>
              <a:gd name="connsiteY6" fmla="*/ 785240 h 785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3938" h="785437">
                <a:moveTo>
                  <a:pt x="899" y="785240"/>
                </a:moveTo>
                <a:cubicBezTo>
                  <a:pt x="26919" y="774832"/>
                  <a:pt x="456612" y="389744"/>
                  <a:pt x="763642" y="258903"/>
                </a:cubicBezTo>
                <a:cubicBezTo>
                  <a:pt x="1070672" y="128062"/>
                  <a:pt x="1814087" y="6886"/>
                  <a:pt x="1843080" y="195"/>
                </a:cubicBezTo>
                <a:cubicBezTo>
                  <a:pt x="1872073" y="-6496"/>
                  <a:pt x="1158395" y="160772"/>
                  <a:pt x="937601" y="218758"/>
                </a:cubicBezTo>
                <a:cubicBezTo>
                  <a:pt x="716807" y="276744"/>
                  <a:pt x="573328" y="331014"/>
                  <a:pt x="518315" y="348113"/>
                </a:cubicBezTo>
                <a:cubicBezTo>
                  <a:pt x="463302" y="365212"/>
                  <a:pt x="693761" y="252212"/>
                  <a:pt x="607525" y="321350"/>
                </a:cubicBezTo>
                <a:cubicBezTo>
                  <a:pt x="521289" y="390487"/>
                  <a:pt x="-25121" y="795648"/>
                  <a:pt x="899" y="7852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4" name="フリーフォーム 1163">
            <a:extLst>
              <a:ext uri="{FF2B5EF4-FFF2-40B4-BE49-F238E27FC236}">
                <a16:creationId xmlns:a16="http://schemas.microsoft.com/office/drawing/2014/main" id="{8A56FD75-14AB-193D-4DF2-8AD734DE39D3}"/>
              </a:ext>
            </a:extLst>
          </p:cNvPr>
          <p:cNvSpPr/>
          <p:nvPr/>
        </p:nvSpPr>
        <p:spPr>
          <a:xfrm>
            <a:off x="4080051" y="476947"/>
            <a:ext cx="1810770" cy="433486"/>
          </a:xfrm>
          <a:custGeom>
            <a:avLst/>
            <a:gdLst>
              <a:gd name="connsiteX0" fmla="*/ 1295 w 1810770"/>
              <a:gd name="connsiteY0" fmla="*/ 432993 h 433486"/>
              <a:gd name="connsiteX1" fmla="*/ 688210 w 1810770"/>
              <a:gd name="connsiteY1" fmla="*/ 116298 h 433486"/>
              <a:gd name="connsiteX2" fmla="*/ 1789951 w 1810770"/>
              <a:gd name="connsiteY2" fmla="*/ 27088 h 433486"/>
              <a:gd name="connsiteX3" fmla="*/ 1357284 w 1810770"/>
              <a:gd name="connsiteY3" fmla="*/ 31549 h 433486"/>
              <a:gd name="connsiteX4" fmla="*/ 710513 w 1810770"/>
              <a:gd name="connsiteY4" fmla="*/ 13707 h 433486"/>
              <a:gd name="connsiteX5" fmla="*/ 853249 w 1810770"/>
              <a:gd name="connsiteY5" fmla="*/ 36009 h 433486"/>
              <a:gd name="connsiteX6" fmla="*/ 1295 w 1810770"/>
              <a:gd name="connsiteY6" fmla="*/ 432993 h 43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0770" h="433486">
                <a:moveTo>
                  <a:pt x="1295" y="432993"/>
                </a:moveTo>
                <a:cubicBezTo>
                  <a:pt x="-26211" y="446374"/>
                  <a:pt x="390101" y="183949"/>
                  <a:pt x="688210" y="116298"/>
                </a:cubicBezTo>
                <a:cubicBezTo>
                  <a:pt x="986319" y="48647"/>
                  <a:pt x="1678439" y="41213"/>
                  <a:pt x="1789951" y="27088"/>
                </a:cubicBezTo>
                <a:cubicBezTo>
                  <a:pt x="1901463" y="12963"/>
                  <a:pt x="1537190" y="33779"/>
                  <a:pt x="1357284" y="31549"/>
                </a:cubicBezTo>
                <a:cubicBezTo>
                  <a:pt x="1177378" y="29319"/>
                  <a:pt x="794519" y="12964"/>
                  <a:pt x="710513" y="13707"/>
                </a:cubicBezTo>
                <a:cubicBezTo>
                  <a:pt x="626507" y="14450"/>
                  <a:pt x="972939" y="-29412"/>
                  <a:pt x="853249" y="36009"/>
                </a:cubicBezTo>
                <a:cubicBezTo>
                  <a:pt x="733559" y="101429"/>
                  <a:pt x="28801" y="419612"/>
                  <a:pt x="1295" y="4329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7" name="フリーフォーム 1166">
            <a:extLst>
              <a:ext uri="{FF2B5EF4-FFF2-40B4-BE49-F238E27FC236}">
                <a16:creationId xmlns:a16="http://schemas.microsoft.com/office/drawing/2014/main" id="{5675AAF6-56CB-0D09-DE3C-2085D89EF3DC}"/>
              </a:ext>
            </a:extLst>
          </p:cNvPr>
          <p:cNvSpPr/>
          <p:nvPr/>
        </p:nvSpPr>
        <p:spPr>
          <a:xfrm>
            <a:off x="4178850" y="59296"/>
            <a:ext cx="1992835" cy="654495"/>
          </a:xfrm>
          <a:custGeom>
            <a:avLst/>
            <a:gdLst>
              <a:gd name="connsiteX0" fmla="*/ 192428 w 1992835"/>
              <a:gd name="connsiteY0" fmla="*/ 7611 h 654495"/>
              <a:gd name="connsiteX1" fmla="*/ 241493 w 1992835"/>
              <a:gd name="connsiteY1" fmla="*/ 43295 h 654495"/>
              <a:gd name="connsiteX2" fmla="*/ 513583 w 1992835"/>
              <a:gd name="connsiteY2" fmla="*/ 208333 h 654495"/>
              <a:gd name="connsiteX3" fmla="*/ 357466 w 1992835"/>
              <a:gd name="connsiteY3" fmla="*/ 417976 h 654495"/>
              <a:gd name="connsiteX4" fmla="*/ 656319 w 1992835"/>
              <a:gd name="connsiteY4" fmla="*/ 235096 h 654495"/>
              <a:gd name="connsiteX5" fmla="*/ 627 w 1992835"/>
              <a:gd name="connsiteY5" fmla="*/ 654382 h 654495"/>
              <a:gd name="connsiteX6" fmla="*/ 794594 w 1992835"/>
              <a:gd name="connsiteY6" fmla="*/ 275241 h 654495"/>
              <a:gd name="connsiteX7" fmla="*/ 1972163 w 1992835"/>
              <a:gd name="connsiteY7" fmla="*/ 78979 h 654495"/>
              <a:gd name="connsiteX8" fmla="*/ 1485970 w 1992835"/>
              <a:gd name="connsiteY8" fmla="*/ 119124 h 654495"/>
              <a:gd name="connsiteX9" fmla="*/ 732147 w 1992835"/>
              <a:gd name="connsiteY9" fmla="*/ 52216 h 654495"/>
              <a:gd name="connsiteX10" fmla="*/ 1481509 w 1992835"/>
              <a:gd name="connsiteY10" fmla="*/ 132505 h 654495"/>
              <a:gd name="connsiteX11" fmla="*/ 526965 w 1992835"/>
              <a:gd name="connsiteY11" fmla="*/ 373371 h 654495"/>
              <a:gd name="connsiteX12" fmla="*/ 250414 w 1992835"/>
              <a:gd name="connsiteY12" fmla="*/ 480423 h 654495"/>
              <a:gd name="connsiteX13" fmla="*/ 495741 w 1992835"/>
              <a:gd name="connsiteY13" fmla="*/ 324306 h 654495"/>
              <a:gd name="connsiteX14" fmla="*/ 245954 w 1992835"/>
              <a:gd name="connsiteY14" fmla="*/ 119124 h 654495"/>
              <a:gd name="connsiteX15" fmla="*/ 611714 w 1992835"/>
              <a:gd name="connsiteY15" fmla="*/ 163728 h 654495"/>
              <a:gd name="connsiteX16" fmla="*/ 192428 w 1992835"/>
              <a:gd name="connsiteY16" fmla="*/ 7611 h 654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92835" h="654495">
                <a:moveTo>
                  <a:pt x="192428" y="7611"/>
                </a:moveTo>
                <a:cubicBezTo>
                  <a:pt x="130724" y="-12461"/>
                  <a:pt x="187967" y="9841"/>
                  <a:pt x="241493" y="43295"/>
                </a:cubicBezTo>
                <a:cubicBezTo>
                  <a:pt x="295019" y="76749"/>
                  <a:pt x="494254" y="145886"/>
                  <a:pt x="513583" y="208333"/>
                </a:cubicBezTo>
                <a:cubicBezTo>
                  <a:pt x="532912" y="270780"/>
                  <a:pt x="333677" y="413516"/>
                  <a:pt x="357466" y="417976"/>
                </a:cubicBezTo>
                <a:cubicBezTo>
                  <a:pt x="381255" y="422436"/>
                  <a:pt x="715792" y="195695"/>
                  <a:pt x="656319" y="235096"/>
                </a:cubicBezTo>
                <a:cubicBezTo>
                  <a:pt x="596846" y="274497"/>
                  <a:pt x="-22419" y="647691"/>
                  <a:pt x="627" y="654382"/>
                </a:cubicBezTo>
                <a:cubicBezTo>
                  <a:pt x="23673" y="661073"/>
                  <a:pt x="466005" y="371141"/>
                  <a:pt x="794594" y="275241"/>
                </a:cubicBezTo>
                <a:cubicBezTo>
                  <a:pt x="1123183" y="179341"/>
                  <a:pt x="1856934" y="104999"/>
                  <a:pt x="1972163" y="78979"/>
                </a:cubicBezTo>
                <a:cubicBezTo>
                  <a:pt x="2087392" y="52960"/>
                  <a:pt x="1692639" y="123584"/>
                  <a:pt x="1485970" y="119124"/>
                </a:cubicBezTo>
                <a:cubicBezTo>
                  <a:pt x="1279301" y="114664"/>
                  <a:pt x="732890" y="49986"/>
                  <a:pt x="732147" y="52216"/>
                </a:cubicBezTo>
                <a:cubicBezTo>
                  <a:pt x="731404" y="54446"/>
                  <a:pt x="1515706" y="78979"/>
                  <a:pt x="1481509" y="132505"/>
                </a:cubicBezTo>
                <a:cubicBezTo>
                  <a:pt x="1447312" y="186031"/>
                  <a:pt x="732147" y="315385"/>
                  <a:pt x="526965" y="373371"/>
                </a:cubicBezTo>
                <a:cubicBezTo>
                  <a:pt x="321783" y="431357"/>
                  <a:pt x="255618" y="488600"/>
                  <a:pt x="250414" y="480423"/>
                </a:cubicBezTo>
                <a:cubicBezTo>
                  <a:pt x="245210" y="472246"/>
                  <a:pt x="496484" y="384522"/>
                  <a:pt x="495741" y="324306"/>
                </a:cubicBezTo>
                <a:cubicBezTo>
                  <a:pt x="494998" y="264090"/>
                  <a:pt x="226625" y="145887"/>
                  <a:pt x="245954" y="119124"/>
                </a:cubicBezTo>
                <a:cubicBezTo>
                  <a:pt x="265283" y="92361"/>
                  <a:pt x="622865" y="183057"/>
                  <a:pt x="611714" y="163728"/>
                </a:cubicBezTo>
                <a:cubicBezTo>
                  <a:pt x="600563" y="144399"/>
                  <a:pt x="254132" y="27683"/>
                  <a:pt x="192428" y="76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8" name="フリーフォーム 1167">
            <a:extLst>
              <a:ext uri="{FF2B5EF4-FFF2-40B4-BE49-F238E27FC236}">
                <a16:creationId xmlns:a16="http://schemas.microsoft.com/office/drawing/2014/main" id="{4BC72494-AA78-06B7-24B3-FC5DCB792199}"/>
              </a:ext>
            </a:extLst>
          </p:cNvPr>
          <p:cNvSpPr/>
          <p:nvPr/>
        </p:nvSpPr>
        <p:spPr>
          <a:xfrm>
            <a:off x="4641377" y="127116"/>
            <a:ext cx="2022615" cy="656671"/>
          </a:xfrm>
          <a:custGeom>
            <a:avLst/>
            <a:gdLst>
              <a:gd name="connsiteX0" fmla="*/ 82280 w 2022615"/>
              <a:gd name="connsiteY0" fmla="*/ 11159 h 656671"/>
              <a:gd name="connsiteX1" fmla="*/ 135805 w 2022615"/>
              <a:gd name="connsiteY1" fmla="*/ 51304 h 656671"/>
              <a:gd name="connsiteX2" fmla="*/ 1242006 w 2022615"/>
              <a:gd name="connsiteY2" fmla="*/ 367998 h 656671"/>
              <a:gd name="connsiteX3" fmla="*/ 1130494 w 2022615"/>
              <a:gd name="connsiteY3" fmla="*/ 274328 h 656671"/>
              <a:gd name="connsiteX4" fmla="*/ 1781725 w 2022615"/>
              <a:gd name="connsiteY4" fmla="*/ 653469 h 656671"/>
              <a:gd name="connsiteX5" fmla="*/ 1581003 w 2022615"/>
              <a:gd name="connsiteY5" fmla="*/ 466129 h 656671"/>
              <a:gd name="connsiteX6" fmla="*/ 2022592 w 2022615"/>
              <a:gd name="connsiteY6" fmla="*/ 644548 h 656671"/>
              <a:gd name="connsiteX7" fmla="*/ 1598845 w 2022615"/>
              <a:gd name="connsiteY7" fmla="*/ 443826 h 656671"/>
              <a:gd name="connsiteX8" fmla="*/ 1157257 w 2022615"/>
              <a:gd name="connsiteY8" fmla="*/ 296630 h 656671"/>
              <a:gd name="connsiteX9" fmla="*/ 421277 w 2022615"/>
              <a:gd name="connsiteY9" fmla="*/ 122671 h 656671"/>
              <a:gd name="connsiteX10" fmla="*/ 720129 w 2022615"/>
              <a:gd name="connsiteY10" fmla="*/ 162816 h 656671"/>
              <a:gd name="connsiteX11" fmla="*/ 82280 w 2022615"/>
              <a:gd name="connsiteY11" fmla="*/ 11159 h 656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22615" h="656671">
                <a:moveTo>
                  <a:pt x="82280" y="11159"/>
                </a:moveTo>
                <a:cubicBezTo>
                  <a:pt x="-15107" y="-7426"/>
                  <a:pt x="-57483" y="-8169"/>
                  <a:pt x="135805" y="51304"/>
                </a:cubicBezTo>
                <a:cubicBezTo>
                  <a:pt x="329093" y="110777"/>
                  <a:pt x="1076225" y="330827"/>
                  <a:pt x="1242006" y="367998"/>
                </a:cubicBezTo>
                <a:cubicBezTo>
                  <a:pt x="1407787" y="405169"/>
                  <a:pt x="1040541" y="226749"/>
                  <a:pt x="1130494" y="274328"/>
                </a:cubicBezTo>
                <a:cubicBezTo>
                  <a:pt x="1220447" y="321907"/>
                  <a:pt x="1706640" y="621502"/>
                  <a:pt x="1781725" y="653469"/>
                </a:cubicBezTo>
                <a:cubicBezTo>
                  <a:pt x="1856810" y="685436"/>
                  <a:pt x="1540859" y="467616"/>
                  <a:pt x="1581003" y="466129"/>
                </a:cubicBezTo>
                <a:cubicBezTo>
                  <a:pt x="1621147" y="464642"/>
                  <a:pt x="2019618" y="648265"/>
                  <a:pt x="2022592" y="644548"/>
                </a:cubicBezTo>
                <a:cubicBezTo>
                  <a:pt x="2025566" y="640831"/>
                  <a:pt x="1743068" y="501812"/>
                  <a:pt x="1598845" y="443826"/>
                </a:cubicBezTo>
                <a:cubicBezTo>
                  <a:pt x="1454622" y="385840"/>
                  <a:pt x="1353518" y="350156"/>
                  <a:pt x="1157257" y="296630"/>
                </a:cubicBezTo>
                <a:cubicBezTo>
                  <a:pt x="960996" y="243104"/>
                  <a:pt x="494132" y="144973"/>
                  <a:pt x="421277" y="122671"/>
                </a:cubicBezTo>
                <a:cubicBezTo>
                  <a:pt x="348422" y="100369"/>
                  <a:pt x="780346" y="179914"/>
                  <a:pt x="720129" y="162816"/>
                </a:cubicBezTo>
                <a:cubicBezTo>
                  <a:pt x="659912" y="145718"/>
                  <a:pt x="179667" y="29744"/>
                  <a:pt x="82280" y="111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9" name="フリーフォーム 1168">
            <a:extLst>
              <a:ext uri="{FF2B5EF4-FFF2-40B4-BE49-F238E27FC236}">
                <a16:creationId xmlns:a16="http://schemas.microsoft.com/office/drawing/2014/main" id="{9D3F179E-FF5B-AEA8-19B1-38656ED3871D}"/>
              </a:ext>
            </a:extLst>
          </p:cNvPr>
          <p:cNvSpPr/>
          <p:nvPr/>
        </p:nvSpPr>
        <p:spPr>
          <a:xfrm>
            <a:off x="4650720" y="595976"/>
            <a:ext cx="1134649" cy="1189518"/>
          </a:xfrm>
          <a:custGeom>
            <a:avLst/>
            <a:gdLst>
              <a:gd name="connsiteX0" fmla="*/ 1134533 w 1134649"/>
              <a:gd name="connsiteY0" fmla="*/ 1729 h 1189518"/>
              <a:gd name="connsiteX1" fmla="*/ 197830 w 1134649"/>
              <a:gd name="connsiteY1" fmla="*/ 639579 h 1189518"/>
              <a:gd name="connsiteX2" fmla="*/ 1569 w 1134649"/>
              <a:gd name="connsiteY2" fmla="*/ 1188219 h 1189518"/>
              <a:gd name="connsiteX3" fmla="*/ 113081 w 1134649"/>
              <a:gd name="connsiteY3" fmla="*/ 782315 h 1189518"/>
              <a:gd name="connsiteX4" fmla="*/ 246896 w 1134649"/>
              <a:gd name="connsiteY4" fmla="*/ 465620 h 1189518"/>
              <a:gd name="connsiteX5" fmla="*/ 130923 w 1134649"/>
              <a:gd name="connsiteY5" fmla="*/ 657421 h 1189518"/>
              <a:gd name="connsiteX6" fmla="*/ 617116 w 1134649"/>
              <a:gd name="connsiteY6" fmla="*/ 193530 h 1189518"/>
              <a:gd name="connsiteX7" fmla="*/ 264738 w 1134649"/>
              <a:gd name="connsiteY7" fmla="*/ 443318 h 1189518"/>
              <a:gd name="connsiteX8" fmla="*/ 1134533 w 1134649"/>
              <a:gd name="connsiteY8" fmla="*/ 1729 h 1189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4649" h="1189518">
                <a:moveTo>
                  <a:pt x="1134533" y="1729"/>
                </a:moveTo>
                <a:cubicBezTo>
                  <a:pt x="1123382" y="34439"/>
                  <a:pt x="386657" y="441831"/>
                  <a:pt x="197830" y="639579"/>
                </a:cubicBezTo>
                <a:cubicBezTo>
                  <a:pt x="9003" y="837327"/>
                  <a:pt x="15694" y="1164430"/>
                  <a:pt x="1569" y="1188219"/>
                </a:cubicBezTo>
                <a:cubicBezTo>
                  <a:pt x="-12556" y="1212008"/>
                  <a:pt x="72193" y="902748"/>
                  <a:pt x="113081" y="782315"/>
                </a:cubicBezTo>
                <a:cubicBezTo>
                  <a:pt x="153969" y="661882"/>
                  <a:pt x="243922" y="486436"/>
                  <a:pt x="246896" y="465620"/>
                </a:cubicBezTo>
                <a:cubicBezTo>
                  <a:pt x="249870" y="444804"/>
                  <a:pt x="69220" y="702769"/>
                  <a:pt x="130923" y="657421"/>
                </a:cubicBezTo>
                <a:cubicBezTo>
                  <a:pt x="192626" y="612073"/>
                  <a:pt x="594814" y="229214"/>
                  <a:pt x="617116" y="193530"/>
                </a:cubicBezTo>
                <a:cubicBezTo>
                  <a:pt x="639418" y="157846"/>
                  <a:pt x="179245" y="476028"/>
                  <a:pt x="264738" y="443318"/>
                </a:cubicBezTo>
                <a:cubicBezTo>
                  <a:pt x="350231" y="410608"/>
                  <a:pt x="1145684" y="-30981"/>
                  <a:pt x="1134533" y="17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0" name="フリーフォーム 1169">
            <a:extLst>
              <a:ext uri="{FF2B5EF4-FFF2-40B4-BE49-F238E27FC236}">
                <a16:creationId xmlns:a16="http://schemas.microsoft.com/office/drawing/2014/main" id="{DD692B8F-038F-226F-932F-8D1C1F0CA304}"/>
              </a:ext>
            </a:extLst>
          </p:cNvPr>
          <p:cNvSpPr/>
          <p:nvPr/>
        </p:nvSpPr>
        <p:spPr>
          <a:xfrm>
            <a:off x="5254709" y="316092"/>
            <a:ext cx="1073195" cy="1277578"/>
          </a:xfrm>
          <a:custGeom>
            <a:avLst/>
            <a:gdLst>
              <a:gd name="connsiteX0" fmla="*/ 847238 w 1073195"/>
              <a:gd name="connsiteY0" fmla="*/ 89812 h 1277578"/>
              <a:gd name="connsiteX1" fmla="*/ 882922 w 1073195"/>
              <a:gd name="connsiteY1" fmla="*/ 129957 h 1277578"/>
              <a:gd name="connsiteX2" fmla="*/ 994434 w 1073195"/>
              <a:gd name="connsiteY2" fmla="*/ 736583 h 1277578"/>
              <a:gd name="connsiteX3" fmla="*/ 726805 w 1073195"/>
              <a:gd name="connsiteY3" fmla="*/ 972989 h 1277578"/>
              <a:gd name="connsiteX4" fmla="*/ 8667 w 1073195"/>
              <a:gd name="connsiteY4" fmla="*/ 1271842 h 1277578"/>
              <a:gd name="connsiteX5" fmla="*/ 374427 w 1073195"/>
              <a:gd name="connsiteY5" fmla="*/ 1146948 h 1277578"/>
              <a:gd name="connsiteX6" fmla="*/ 1039039 w 1073195"/>
              <a:gd name="connsiteY6" fmla="*/ 870398 h 1277578"/>
              <a:gd name="connsiteX7" fmla="*/ 976592 w 1073195"/>
              <a:gd name="connsiteY7" fmla="*/ 723202 h 1277578"/>
              <a:gd name="connsiteX8" fmla="*/ 972132 w 1073195"/>
              <a:gd name="connsiteY8" fmla="*/ 709820 h 1277578"/>
              <a:gd name="connsiteX9" fmla="*/ 882922 w 1073195"/>
              <a:gd name="connsiteY9" fmla="*/ 40747 h 1277578"/>
              <a:gd name="connsiteX10" fmla="*/ 847238 w 1073195"/>
              <a:gd name="connsiteY10" fmla="*/ 89812 h 1277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73195" h="1277578">
                <a:moveTo>
                  <a:pt x="847238" y="89812"/>
                </a:moveTo>
                <a:cubicBezTo>
                  <a:pt x="847238" y="104680"/>
                  <a:pt x="858389" y="22162"/>
                  <a:pt x="882922" y="129957"/>
                </a:cubicBezTo>
                <a:cubicBezTo>
                  <a:pt x="907455" y="237752"/>
                  <a:pt x="1020453" y="596078"/>
                  <a:pt x="994434" y="736583"/>
                </a:cubicBezTo>
                <a:cubicBezTo>
                  <a:pt x="968415" y="877088"/>
                  <a:pt x="891099" y="883779"/>
                  <a:pt x="726805" y="972989"/>
                </a:cubicBezTo>
                <a:cubicBezTo>
                  <a:pt x="562511" y="1062199"/>
                  <a:pt x="67397" y="1242849"/>
                  <a:pt x="8667" y="1271842"/>
                </a:cubicBezTo>
                <a:cubicBezTo>
                  <a:pt x="-50063" y="1300835"/>
                  <a:pt x="202698" y="1213855"/>
                  <a:pt x="374427" y="1146948"/>
                </a:cubicBezTo>
                <a:cubicBezTo>
                  <a:pt x="546156" y="1080041"/>
                  <a:pt x="938678" y="941022"/>
                  <a:pt x="1039039" y="870398"/>
                </a:cubicBezTo>
                <a:cubicBezTo>
                  <a:pt x="1139400" y="799774"/>
                  <a:pt x="987743" y="749965"/>
                  <a:pt x="976592" y="723202"/>
                </a:cubicBezTo>
                <a:cubicBezTo>
                  <a:pt x="965441" y="696439"/>
                  <a:pt x="987744" y="823563"/>
                  <a:pt x="972132" y="709820"/>
                </a:cubicBezTo>
                <a:cubicBezTo>
                  <a:pt x="956520" y="596078"/>
                  <a:pt x="899277" y="150029"/>
                  <a:pt x="882922" y="40747"/>
                </a:cubicBezTo>
                <a:cubicBezTo>
                  <a:pt x="866567" y="-68535"/>
                  <a:pt x="847238" y="74944"/>
                  <a:pt x="847238" y="898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1" name="フリーフォーム 1170">
            <a:extLst>
              <a:ext uri="{FF2B5EF4-FFF2-40B4-BE49-F238E27FC236}">
                <a16:creationId xmlns:a16="http://schemas.microsoft.com/office/drawing/2014/main" id="{C3681349-B067-8F95-6477-EB292EE713D2}"/>
              </a:ext>
            </a:extLst>
          </p:cNvPr>
          <p:cNvSpPr/>
          <p:nvPr/>
        </p:nvSpPr>
        <p:spPr>
          <a:xfrm>
            <a:off x="4631317" y="1001877"/>
            <a:ext cx="1493580" cy="790022"/>
          </a:xfrm>
          <a:custGeom>
            <a:avLst/>
            <a:gdLst>
              <a:gd name="connsiteX0" fmla="*/ 3130 w 1493580"/>
              <a:gd name="connsiteY0" fmla="*/ 786779 h 790022"/>
              <a:gd name="connsiteX1" fmla="*/ 908609 w 1493580"/>
              <a:gd name="connsiteY1" fmla="*/ 296125 h 790022"/>
              <a:gd name="connsiteX2" fmla="*/ 1488472 w 1493580"/>
              <a:gd name="connsiteY2" fmla="*/ 1733 h 790022"/>
              <a:gd name="connsiteX3" fmla="*/ 1207462 w 1493580"/>
              <a:gd name="connsiteY3" fmla="*/ 166771 h 790022"/>
              <a:gd name="connsiteX4" fmla="*/ 632059 w 1493580"/>
              <a:gd name="connsiteY4" fmla="*/ 492386 h 790022"/>
              <a:gd name="connsiteX5" fmla="*/ 3130 w 1493580"/>
              <a:gd name="connsiteY5" fmla="*/ 786779 h 790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3580" h="790022">
                <a:moveTo>
                  <a:pt x="3130" y="786779"/>
                </a:moveTo>
                <a:cubicBezTo>
                  <a:pt x="49222" y="754069"/>
                  <a:pt x="661052" y="426966"/>
                  <a:pt x="908609" y="296125"/>
                </a:cubicBezTo>
                <a:cubicBezTo>
                  <a:pt x="1156166" y="165284"/>
                  <a:pt x="1438663" y="23292"/>
                  <a:pt x="1488472" y="1733"/>
                </a:cubicBezTo>
                <a:cubicBezTo>
                  <a:pt x="1538281" y="-19826"/>
                  <a:pt x="1207462" y="166771"/>
                  <a:pt x="1207462" y="166771"/>
                </a:cubicBezTo>
                <a:cubicBezTo>
                  <a:pt x="1064727" y="248546"/>
                  <a:pt x="832038" y="388308"/>
                  <a:pt x="632059" y="492386"/>
                </a:cubicBezTo>
                <a:cubicBezTo>
                  <a:pt x="432080" y="596464"/>
                  <a:pt x="-42962" y="819489"/>
                  <a:pt x="3130" y="7867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3" name="フリーフォーム 1172">
            <a:extLst>
              <a:ext uri="{FF2B5EF4-FFF2-40B4-BE49-F238E27FC236}">
                <a16:creationId xmlns:a16="http://schemas.microsoft.com/office/drawing/2014/main" id="{3296920C-00B3-DB15-0940-C0F4AA1E114C}"/>
              </a:ext>
            </a:extLst>
          </p:cNvPr>
          <p:cNvSpPr/>
          <p:nvPr/>
        </p:nvSpPr>
        <p:spPr>
          <a:xfrm>
            <a:off x="5365447" y="755832"/>
            <a:ext cx="1381380" cy="926651"/>
          </a:xfrm>
          <a:custGeom>
            <a:avLst/>
            <a:gdLst>
              <a:gd name="connsiteX0" fmla="*/ 1378811 w 1381380"/>
              <a:gd name="connsiteY0" fmla="*/ 2451 h 926651"/>
              <a:gd name="connsiteX1" fmla="*/ 1057655 w 1381380"/>
              <a:gd name="connsiteY1" fmla="*/ 542170 h 926651"/>
              <a:gd name="connsiteX2" fmla="*/ 990748 w 1381380"/>
              <a:gd name="connsiteY2" fmla="*/ 693827 h 926651"/>
              <a:gd name="connsiteX3" fmla="*/ 1021972 w 1381380"/>
              <a:gd name="connsiteY3" fmla="*/ 698287 h 926651"/>
              <a:gd name="connsiteX4" fmla="*/ 598225 w 1381380"/>
              <a:gd name="connsiteY4" fmla="*/ 845483 h 926651"/>
              <a:gd name="connsiteX5" fmla="*/ 520 w 1381380"/>
              <a:gd name="connsiteY5" fmla="*/ 925772 h 926651"/>
              <a:gd name="connsiteX6" fmla="*/ 705277 w 1381380"/>
              <a:gd name="connsiteY6" fmla="*/ 796418 h 926651"/>
              <a:gd name="connsiteX7" fmla="*/ 892617 w 1381380"/>
              <a:gd name="connsiteY7" fmla="*/ 747352 h 926651"/>
              <a:gd name="connsiteX8" fmla="*/ 705277 w 1381380"/>
              <a:gd name="connsiteY8" fmla="*/ 747352 h 926651"/>
              <a:gd name="connsiteX9" fmla="*/ 1155786 w 1381380"/>
              <a:gd name="connsiteY9" fmla="*/ 287922 h 926651"/>
              <a:gd name="connsiteX10" fmla="*/ 816789 w 1381380"/>
              <a:gd name="connsiteY10" fmla="*/ 814260 h 926651"/>
              <a:gd name="connsiteX11" fmla="*/ 1008590 w 1381380"/>
              <a:gd name="connsiteY11" fmla="*/ 510947 h 926651"/>
              <a:gd name="connsiteX12" fmla="*/ 861394 w 1381380"/>
              <a:gd name="connsiteY12" fmla="*/ 783036 h 926651"/>
              <a:gd name="connsiteX13" fmla="*/ 1378811 w 1381380"/>
              <a:gd name="connsiteY13" fmla="*/ 2451 h 926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81380" h="926651">
                <a:moveTo>
                  <a:pt x="1378811" y="2451"/>
                </a:moveTo>
                <a:cubicBezTo>
                  <a:pt x="1411521" y="-37693"/>
                  <a:pt x="1122332" y="426941"/>
                  <a:pt x="1057655" y="542170"/>
                </a:cubicBezTo>
                <a:cubicBezTo>
                  <a:pt x="992978" y="657399"/>
                  <a:pt x="996695" y="667808"/>
                  <a:pt x="990748" y="693827"/>
                </a:cubicBezTo>
                <a:cubicBezTo>
                  <a:pt x="984801" y="719847"/>
                  <a:pt x="1087392" y="673011"/>
                  <a:pt x="1021972" y="698287"/>
                </a:cubicBezTo>
                <a:cubicBezTo>
                  <a:pt x="956552" y="723563"/>
                  <a:pt x="768467" y="807569"/>
                  <a:pt x="598225" y="845483"/>
                </a:cubicBezTo>
                <a:cubicBezTo>
                  <a:pt x="427983" y="883397"/>
                  <a:pt x="-17322" y="933950"/>
                  <a:pt x="520" y="925772"/>
                </a:cubicBezTo>
                <a:cubicBezTo>
                  <a:pt x="18362" y="917595"/>
                  <a:pt x="556594" y="826155"/>
                  <a:pt x="705277" y="796418"/>
                </a:cubicBezTo>
                <a:cubicBezTo>
                  <a:pt x="853960" y="766681"/>
                  <a:pt x="892617" y="755530"/>
                  <a:pt x="892617" y="747352"/>
                </a:cubicBezTo>
                <a:cubicBezTo>
                  <a:pt x="892617" y="739174"/>
                  <a:pt x="661415" y="823924"/>
                  <a:pt x="705277" y="747352"/>
                </a:cubicBezTo>
                <a:cubicBezTo>
                  <a:pt x="749139" y="670780"/>
                  <a:pt x="1137201" y="276771"/>
                  <a:pt x="1155786" y="287922"/>
                </a:cubicBezTo>
                <a:cubicBezTo>
                  <a:pt x="1174371" y="299073"/>
                  <a:pt x="841322" y="777089"/>
                  <a:pt x="816789" y="814260"/>
                </a:cubicBezTo>
                <a:cubicBezTo>
                  <a:pt x="792256" y="851431"/>
                  <a:pt x="1001156" y="516151"/>
                  <a:pt x="1008590" y="510947"/>
                </a:cubicBezTo>
                <a:cubicBezTo>
                  <a:pt x="1016024" y="505743"/>
                  <a:pt x="798947" y="861838"/>
                  <a:pt x="861394" y="783036"/>
                </a:cubicBezTo>
                <a:cubicBezTo>
                  <a:pt x="923841" y="704234"/>
                  <a:pt x="1346101" y="42595"/>
                  <a:pt x="1378811" y="245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4" name="フリーフォーム 1173">
            <a:extLst>
              <a:ext uri="{FF2B5EF4-FFF2-40B4-BE49-F238E27FC236}">
                <a16:creationId xmlns:a16="http://schemas.microsoft.com/office/drawing/2014/main" id="{6D44CD40-D367-A196-B6C5-A827584255A0}"/>
              </a:ext>
            </a:extLst>
          </p:cNvPr>
          <p:cNvSpPr/>
          <p:nvPr/>
        </p:nvSpPr>
        <p:spPr>
          <a:xfrm>
            <a:off x="5807555" y="1021452"/>
            <a:ext cx="1195415" cy="1008070"/>
          </a:xfrm>
          <a:custGeom>
            <a:avLst/>
            <a:gdLst>
              <a:gd name="connsiteX0" fmla="*/ 0 w 1195415"/>
              <a:gd name="connsiteY0" fmla="*/ 1008070 h 1008070"/>
              <a:gd name="connsiteX1" fmla="*/ 936703 w 1195415"/>
              <a:gd name="connsiteY1" fmla="*/ 892097 h 1008070"/>
              <a:gd name="connsiteX2" fmla="*/ 753823 w 1195415"/>
              <a:gd name="connsiteY2" fmla="*/ 976847 h 1008070"/>
              <a:gd name="connsiteX3" fmla="*/ 1070517 w 1195415"/>
              <a:gd name="connsiteY3" fmla="*/ 744901 h 1008070"/>
              <a:gd name="connsiteX4" fmla="*/ 1195411 w 1195415"/>
              <a:gd name="connsiteY4" fmla="*/ 0 h 1008070"/>
              <a:gd name="connsiteX5" fmla="*/ 1074978 w 1195415"/>
              <a:gd name="connsiteY5" fmla="*/ 740441 h 1008070"/>
              <a:gd name="connsiteX6" fmla="*/ 963465 w 1195415"/>
              <a:gd name="connsiteY6" fmla="*/ 914400 h 1008070"/>
              <a:gd name="connsiteX7" fmla="*/ 1008070 w 1195415"/>
              <a:gd name="connsiteY7" fmla="*/ 704757 h 1008070"/>
              <a:gd name="connsiteX8" fmla="*/ 646771 w 1195415"/>
              <a:gd name="connsiteY8" fmla="*/ 909939 h 1008070"/>
              <a:gd name="connsiteX9" fmla="*/ 477272 w 1195415"/>
              <a:gd name="connsiteY9" fmla="*/ 999149 h 1008070"/>
              <a:gd name="connsiteX10" fmla="*/ 749362 w 1195415"/>
              <a:gd name="connsiteY10" fmla="*/ 994688 h 1008070"/>
              <a:gd name="connsiteX11" fmla="*/ 0 w 1195415"/>
              <a:gd name="connsiteY11" fmla="*/ 1008070 h 100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95415" h="1008070">
                <a:moveTo>
                  <a:pt x="0" y="1008070"/>
                </a:moveTo>
                <a:cubicBezTo>
                  <a:pt x="405533" y="952685"/>
                  <a:pt x="811066" y="897301"/>
                  <a:pt x="936703" y="892097"/>
                </a:cubicBezTo>
                <a:cubicBezTo>
                  <a:pt x="1062340" y="886893"/>
                  <a:pt x="731521" y="1001380"/>
                  <a:pt x="753823" y="976847"/>
                </a:cubicBezTo>
                <a:cubicBezTo>
                  <a:pt x="776125" y="952314"/>
                  <a:pt x="996919" y="907709"/>
                  <a:pt x="1070517" y="744901"/>
                </a:cubicBezTo>
                <a:cubicBezTo>
                  <a:pt x="1144115" y="582093"/>
                  <a:pt x="1194668" y="743"/>
                  <a:pt x="1195411" y="0"/>
                </a:cubicBezTo>
                <a:cubicBezTo>
                  <a:pt x="1196154" y="-743"/>
                  <a:pt x="1113636" y="588041"/>
                  <a:pt x="1074978" y="740441"/>
                </a:cubicBezTo>
                <a:cubicBezTo>
                  <a:pt x="1036320" y="892841"/>
                  <a:pt x="974616" y="920347"/>
                  <a:pt x="963465" y="914400"/>
                </a:cubicBezTo>
                <a:cubicBezTo>
                  <a:pt x="952314" y="908453"/>
                  <a:pt x="1060852" y="705500"/>
                  <a:pt x="1008070" y="704757"/>
                </a:cubicBezTo>
                <a:cubicBezTo>
                  <a:pt x="955288" y="704014"/>
                  <a:pt x="735237" y="860874"/>
                  <a:pt x="646771" y="909939"/>
                </a:cubicBezTo>
                <a:cubicBezTo>
                  <a:pt x="558305" y="959004"/>
                  <a:pt x="460174" y="985024"/>
                  <a:pt x="477272" y="999149"/>
                </a:cubicBezTo>
                <a:cubicBezTo>
                  <a:pt x="494371" y="1013274"/>
                  <a:pt x="749362" y="994688"/>
                  <a:pt x="749362" y="994688"/>
                </a:cubicBezTo>
                <a:lnTo>
                  <a:pt x="0" y="100807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5" name="フリーフォーム 1174">
            <a:extLst>
              <a:ext uri="{FF2B5EF4-FFF2-40B4-BE49-F238E27FC236}">
                <a16:creationId xmlns:a16="http://schemas.microsoft.com/office/drawing/2014/main" id="{944F210D-F92A-9098-D108-1E10317261D7}"/>
              </a:ext>
            </a:extLst>
          </p:cNvPr>
          <p:cNvSpPr/>
          <p:nvPr/>
        </p:nvSpPr>
        <p:spPr>
          <a:xfrm>
            <a:off x="5652130" y="744879"/>
            <a:ext cx="1190263" cy="1165864"/>
          </a:xfrm>
          <a:custGeom>
            <a:avLst/>
            <a:gdLst>
              <a:gd name="connsiteX0" fmla="*/ 1190258 w 1190263"/>
              <a:gd name="connsiteY0" fmla="*/ 22 h 1165864"/>
              <a:gd name="connsiteX1" fmla="*/ 828959 w 1190263"/>
              <a:gd name="connsiteY1" fmla="*/ 780608 h 1165864"/>
              <a:gd name="connsiteX2" fmla="*/ 976155 w 1190263"/>
              <a:gd name="connsiteY2" fmla="*/ 686938 h 1165864"/>
              <a:gd name="connsiteX3" fmla="*/ 405212 w 1190263"/>
              <a:gd name="connsiteY3" fmla="*/ 1066079 h 1165864"/>
              <a:gd name="connsiteX4" fmla="*/ 3769 w 1190263"/>
              <a:gd name="connsiteY4" fmla="*/ 1159749 h 1165864"/>
              <a:gd name="connsiteX5" fmla="*/ 641618 w 1190263"/>
              <a:gd name="connsiteY5" fmla="*/ 936725 h 1165864"/>
              <a:gd name="connsiteX6" fmla="*/ 811117 w 1190263"/>
              <a:gd name="connsiteY6" fmla="*/ 807371 h 1165864"/>
              <a:gd name="connsiteX7" fmla="*/ 953852 w 1190263"/>
              <a:gd name="connsiteY7" fmla="*/ 575425 h 1165864"/>
              <a:gd name="connsiteX8" fmla="*/ 820038 w 1190263"/>
              <a:gd name="connsiteY8" fmla="*/ 753845 h 1165864"/>
              <a:gd name="connsiteX9" fmla="*/ 1190258 w 1190263"/>
              <a:gd name="connsiteY9" fmla="*/ 22 h 1165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90263" h="1165864">
                <a:moveTo>
                  <a:pt x="1190258" y="22"/>
                </a:moveTo>
                <a:cubicBezTo>
                  <a:pt x="1191745" y="4482"/>
                  <a:pt x="864643" y="666122"/>
                  <a:pt x="828959" y="780608"/>
                </a:cubicBezTo>
                <a:cubicBezTo>
                  <a:pt x="793275" y="895094"/>
                  <a:pt x="976155" y="686938"/>
                  <a:pt x="976155" y="686938"/>
                </a:cubicBezTo>
                <a:cubicBezTo>
                  <a:pt x="905530" y="734517"/>
                  <a:pt x="567276" y="987277"/>
                  <a:pt x="405212" y="1066079"/>
                </a:cubicBezTo>
                <a:cubicBezTo>
                  <a:pt x="243148" y="1144881"/>
                  <a:pt x="-35632" y="1181308"/>
                  <a:pt x="3769" y="1159749"/>
                </a:cubicBezTo>
                <a:cubicBezTo>
                  <a:pt x="43170" y="1138190"/>
                  <a:pt x="507060" y="995455"/>
                  <a:pt x="641618" y="936725"/>
                </a:cubicBezTo>
                <a:cubicBezTo>
                  <a:pt x="776176" y="877995"/>
                  <a:pt x="759078" y="867588"/>
                  <a:pt x="811117" y="807371"/>
                </a:cubicBezTo>
                <a:cubicBezTo>
                  <a:pt x="863156" y="747154"/>
                  <a:pt x="952365" y="584346"/>
                  <a:pt x="953852" y="575425"/>
                </a:cubicBezTo>
                <a:cubicBezTo>
                  <a:pt x="955339" y="566504"/>
                  <a:pt x="778407" y="846772"/>
                  <a:pt x="820038" y="753845"/>
                </a:cubicBezTo>
                <a:cubicBezTo>
                  <a:pt x="861669" y="660918"/>
                  <a:pt x="1188771" y="-4438"/>
                  <a:pt x="1190258" y="2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6" name="フリーフォーム 1175">
            <a:extLst>
              <a:ext uri="{FF2B5EF4-FFF2-40B4-BE49-F238E27FC236}">
                <a16:creationId xmlns:a16="http://schemas.microsoft.com/office/drawing/2014/main" id="{69FE9D0E-0655-1EBC-6EB3-E00796F56071}"/>
              </a:ext>
            </a:extLst>
          </p:cNvPr>
          <p:cNvSpPr/>
          <p:nvPr/>
        </p:nvSpPr>
        <p:spPr>
          <a:xfrm>
            <a:off x="5972426" y="874089"/>
            <a:ext cx="990689" cy="1115403"/>
          </a:xfrm>
          <a:custGeom>
            <a:avLst/>
            <a:gdLst>
              <a:gd name="connsiteX0" fmla="*/ 990395 w 990689"/>
              <a:gd name="connsiteY0" fmla="*/ 167 h 1115403"/>
              <a:gd name="connsiteX1" fmla="*/ 736148 w 990689"/>
              <a:gd name="connsiteY1" fmla="*/ 669240 h 1115403"/>
              <a:gd name="connsiteX2" fmla="*/ 794134 w 990689"/>
              <a:gd name="connsiteY2" fmla="*/ 629095 h 1115403"/>
              <a:gd name="connsiteX3" fmla="*/ 401611 w 990689"/>
              <a:gd name="connsiteY3" fmla="*/ 950251 h 1115403"/>
              <a:gd name="connsiteX4" fmla="*/ 167 w 990689"/>
              <a:gd name="connsiteY4" fmla="*/ 1115289 h 1115403"/>
              <a:gd name="connsiteX5" fmla="*/ 357006 w 990689"/>
              <a:gd name="connsiteY5" fmla="*/ 927948 h 1115403"/>
              <a:gd name="connsiteX6" fmla="*/ 731687 w 990689"/>
              <a:gd name="connsiteY6" fmla="*/ 713845 h 1115403"/>
              <a:gd name="connsiteX7" fmla="*/ 593412 w 990689"/>
              <a:gd name="connsiteY7" fmla="*/ 798594 h 1115403"/>
              <a:gd name="connsiteX8" fmla="*/ 820897 w 990689"/>
              <a:gd name="connsiteY8" fmla="*/ 102758 h 1115403"/>
              <a:gd name="connsiteX9" fmla="*/ 606794 w 990689"/>
              <a:gd name="connsiteY9" fmla="*/ 713845 h 1115403"/>
              <a:gd name="connsiteX10" fmla="*/ 798594 w 990689"/>
              <a:gd name="connsiteY10" fmla="*/ 379308 h 1115403"/>
              <a:gd name="connsiteX11" fmla="*/ 678161 w 990689"/>
              <a:gd name="connsiteY11" fmla="*/ 602332 h 1115403"/>
              <a:gd name="connsiteX12" fmla="*/ 990395 w 990689"/>
              <a:gd name="connsiteY12" fmla="*/ 167 h 1115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0689" h="1115403">
                <a:moveTo>
                  <a:pt x="990395" y="167"/>
                </a:moveTo>
                <a:cubicBezTo>
                  <a:pt x="1000059" y="11318"/>
                  <a:pt x="768858" y="564419"/>
                  <a:pt x="736148" y="669240"/>
                </a:cubicBezTo>
                <a:cubicBezTo>
                  <a:pt x="703438" y="774061"/>
                  <a:pt x="849890" y="582260"/>
                  <a:pt x="794134" y="629095"/>
                </a:cubicBezTo>
                <a:cubicBezTo>
                  <a:pt x="738378" y="675930"/>
                  <a:pt x="533939" y="869219"/>
                  <a:pt x="401611" y="950251"/>
                </a:cubicBezTo>
                <a:cubicBezTo>
                  <a:pt x="269283" y="1031283"/>
                  <a:pt x="7601" y="1119006"/>
                  <a:pt x="167" y="1115289"/>
                </a:cubicBezTo>
                <a:cubicBezTo>
                  <a:pt x="-7267" y="1111572"/>
                  <a:pt x="235086" y="994855"/>
                  <a:pt x="357006" y="927948"/>
                </a:cubicBezTo>
                <a:cubicBezTo>
                  <a:pt x="478926" y="861041"/>
                  <a:pt x="692286" y="735404"/>
                  <a:pt x="731687" y="713845"/>
                </a:cubicBezTo>
                <a:cubicBezTo>
                  <a:pt x="771088" y="692286"/>
                  <a:pt x="578544" y="900442"/>
                  <a:pt x="593412" y="798594"/>
                </a:cubicBezTo>
                <a:cubicBezTo>
                  <a:pt x="608280" y="696746"/>
                  <a:pt x="818667" y="116883"/>
                  <a:pt x="820897" y="102758"/>
                </a:cubicBezTo>
                <a:cubicBezTo>
                  <a:pt x="823127" y="88633"/>
                  <a:pt x="610511" y="667753"/>
                  <a:pt x="606794" y="713845"/>
                </a:cubicBezTo>
                <a:cubicBezTo>
                  <a:pt x="603077" y="759937"/>
                  <a:pt x="786700" y="397893"/>
                  <a:pt x="798594" y="379308"/>
                </a:cubicBezTo>
                <a:cubicBezTo>
                  <a:pt x="810488" y="360723"/>
                  <a:pt x="641734" y="666266"/>
                  <a:pt x="678161" y="602332"/>
                </a:cubicBezTo>
                <a:cubicBezTo>
                  <a:pt x="714588" y="538398"/>
                  <a:pt x="980731" y="-10984"/>
                  <a:pt x="990395" y="16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フリーフォーム 1176">
            <a:extLst>
              <a:ext uri="{FF2B5EF4-FFF2-40B4-BE49-F238E27FC236}">
                <a16:creationId xmlns:a16="http://schemas.microsoft.com/office/drawing/2014/main" id="{8A4F73A6-44DE-31A8-AB58-87E90BD27A97}"/>
              </a:ext>
            </a:extLst>
          </p:cNvPr>
          <p:cNvSpPr/>
          <p:nvPr/>
        </p:nvSpPr>
        <p:spPr>
          <a:xfrm>
            <a:off x="6288944" y="1317824"/>
            <a:ext cx="953902" cy="905417"/>
          </a:xfrm>
          <a:custGeom>
            <a:avLst/>
            <a:gdLst>
              <a:gd name="connsiteX0" fmla="*/ 344 w 953902"/>
              <a:gd name="connsiteY0" fmla="*/ 858894 h 905417"/>
              <a:gd name="connsiteX1" fmla="*/ 468695 w 953902"/>
              <a:gd name="connsiteY1" fmla="*/ 791987 h 905417"/>
              <a:gd name="connsiteX2" fmla="*/ 928125 w 953902"/>
              <a:gd name="connsiteY2" fmla="*/ 33704 h 905417"/>
              <a:gd name="connsiteX3" fmla="*/ 874599 w 953902"/>
              <a:gd name="connsiteY3" fmla="*/ 180900 h 905417"/>
              <a:gd name="connsiteX4" fmla="*/ 696180 w 953902"/>
              <a:gd name="connsiteY4" fmla="*/ 613567 h 905417"/>
              <a:gd name="connsiteX5" fmla="*/ 495458 w 953902"/>
              <a:gd name="connsiteY5" fmla="*/ 849973 h 905417"/>
              <a:gd name="connsiteX6" fmla="*/ 687259 w 953902"/>
              <a:gd name="connsiteY6" fmla="*/ 515436 h 905417"/>
              <a:gd name="connsiteX7" fmla="*/ 397327 w 953902"/>
              <a:gd name="connsiteY7" fmla="*/ 881196 h 905417"/>
              <a:gd name="connsiteX8" fmla="*/ 344 w 953902"/>
              <a:gd name="connsiteY8" fmla="*/ 858894 h 905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3902" h="905417">
                <a:moveTo>
                  <a:pt x="344" y="858894"/>
                </a:moveTo>
                <a:cubicBezTo>
                  <a:pt x="12239" y="844026"/>
                  <a:pt x="314065" y="929519"/>
                  <a:pt x="468695" y="791987"/>
                </a:cubicBezTo>
                <a:cubicBezTo>
                  <a:pt x="623325" y="654455"/>
                  <a:pt x="860474" y="135552"/>
                  <a:pt x="928125" y="33704"/>
                </a:cubicBezTo>
                <a:cubicBezTo>
                  <a:pt x="995776" y="-68144"/>
                  <a:pt x="913256" y="84256"/>
                  <a:pt x="874599" y="180900"/>
                </a:cubicBezTo>
                <a:cubicBezTo>
                  <a:pt x="835942" y="277544"/>
                  <a:pt x="759370" y="502055"/>
                  <a:pt x="696180" y="613567"/>
                </a:cubicBezTo>
                <a:cubicBezTo>
                  <a:pt x="632990" y="725079"/>
                  <a:pt x="496945" y="866328"/>
                  <a:pt x="495458" y="849973"/>
                </a:cubicBezTo>
                <a:cubicBezTo>
                  <a:pt x="493971" y="833618"/>
                  <a:pt x="703614" y="510232"/>
                  <a:pt x="687259" y="515436"/>
                </a:cubicBezTo>
                <a:cubicBezTo>
                  <a:pt x="670904" y="520640"/>
                  <a:pt x="506609" y="821723"/>
                  <a:pt x="397327" y="881196"/>
                </a:cubicBezTo>
                <a:cubicBezTo>
                  <a:pt x="288045" y="940669"/>
                  <a:pt x="-11551" y="873762"/>
                  <a:pt x="344" y="8588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8" name="フリーフォーム 1177">
            <a:extLst>
              <a:ext uri="{FF2B5EF4-FFF2-40B4-BE49-F238E27FC236}">
                <a16:creationId xmlns:a16="http://schemas.microsoft.com/office/drawing/2014/main" id="{27034DA0-FC24-B6F1-46A1-CAA2374E11AC}"/>
              </a:ext>
            </a:extLst>
          </p:cNvPr>
          <p:cNvSpPr/>
          <p:nvPr/>
        </p:nvSpPr>
        <p:spPr>
          <a:xfrm>
            <a:off x="6383688" y="2350327"/>
            <a:ext cx="872063" cy="1015534"/>
          </a:xfrm>
          <a:custGeom>
            <a:avLst/>
            <a:gdLst>
              <a:gd name="connsiteX0" fmla="*/ 8191 w 872063"/>
              <a:gd name="connsiteY0" fmla="*/ 18192 h 1015534"/>
              <a:gd name="connsiteX1" fmla="*/ 423016 w 872063"/>
              <a:gd name="connsiteY1" fmla="*/ 673884 h 1015534"/>
              <a:gd name="connsiteX2" fmla="*/ 333807 w 872063"/>
              <a:gd name="connsiteY2" fmla="*/ 557911 h 1015534"/>
              <a:gd name="connsiteX3" fmla="*/ 864605 w 872063"/>
              <a:gd name="connsiteY3" fmla="*/ 1008420 h 1015534"/>
              <a:gd name="connsiteX4" fmla="*/ 610357 w 872063"/>
              <a:gd name="connsiteY4" fmla="*/ 794317 h 1015534"/>
              <a:gd name="connsiteX5" fmla="*/ 128624 w 872063"/>
              <a:gd name="connsiteY5" fmla="*/ 276900 h 1015534"/>
              <a:gd name="connsiteX6" fmla="*/ 266899 w 872063"/>
              <a:gd name="connsiteY6" fmla="*/ 464241 h 1015534"/>
              <a:gd name="connsiteX7" fmla="*/ 155387 w 872063"/>
              <a:gd name="connsiteY7" fmla="*/ 205533 h 1015534"/>
              <a:gd name="connsiteX8" fmla="*/ 8191 w 872063"/>
              <a:gd name="connsiteY8" fmla="*/ 18192 h 1015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2063" h="1015534">
                <a:moveTo>
                  <a:pt x="8191" y="18192"/>
                </a:moveTo>
                <a:cubicBezTo>
                  <a:pt x="52796" y="96250"/>
                  <a:pt x="368747" y="583931"/>
                  <a:pt x="423016" y="673884"/>
                </a:cubicBezTo>
                <a:cubicBezTo>
                  <a:pt x="477285" y="763837"/>
                  <a:pt x="260209" y="502155"/>
                  <a:pt x="333807" y="557911"/>
                </a:cubicBezTo>
                <a:cubicBezTo>
                  <a:pt x="407405" y="613667"/>
                  <a:pt x="818513" y="969019"/>
                  <a:pt x="864605" y="1008420"/>
                </a:cubicBezTo>
                <a:cubicBezTo>
                  <a:pt x="910697" y="1047821"/>
                  <a:pt x="733020" y="916237"/>
                  <a:pt x="610357" y="794317"/>
                </a:cubicBezTo>
                <a:cubicBezTo>
                  <a:pt x="487694" y="672397"/>
                  <a:pt x="185867" y="331913"/>
                  <a:pt x="128624" y="276900"/>
                </a:cubicBezTo>
                <a:cubicBezTo>
                  <a:pt x="71381" y="221887"/>
                  <a:pt x="262439" y="476136"/>
                  <a:pt x="266899" y="464241"/>
                </a:cubicBezTo>
                <a:cubicBezTo>
                  <a:pt x="271360" y="452347"/>
                  <a:pt x="197018" y="276901"/>
                  <a:pt x="155387" y="205533"/>
                </a:cubicBezTo>
                <a:cubicBezTo>
                  <a:pt x="113756" y="134165"/>
                  <a:pt x="-36414" y="-59866"/>
                  <a:pt x="8191" y="1819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9" name="フリーフォーム 1178">
            <a:extLst>
              <a:ext uri="{FF2B5EF4-FFF2-40B4-BE49-F238E27FC236}">
                <a16:creationId xmlns:a16="http://schemas.microsoft.com/office/drawing/2014/main" id="{1663BAB6-1EF7-B273-7F1D-F15483394840}"/>
              </a:ext>
            </a:extLst>
          </p:cNvPr>
          <p:cNvSpPr/>
          <p:nvPr/>
        </p:nvSpPr>
        <p:spPr>
          <a:xfrm>
            <a:off x="6570231" y="1833003"/>
            <a:ext cx="766076" cy="1209061"/>
          </a:xfrm>
          <a:custGeom>
            <a:avLst/>
            <a:gdLst>
              <a:gd name="connsiteX0" fmla="*/ 68 w 766076"/>
              <a:gd name="connsiteY0" fmla="*/ 718396 h 1209061"/>
              <a:gd name="connsiteX1" fmla="*/ 602233 w 766076"/>
              <a:gd name="connsiteY1" fmla="*/ 705015 h 1209061"/>
              <a:gd name="connsiteX2" fmla="*/ 727127 w 766076"/>
              <a:gd name="connsiteY2" fmla="*/ 794224 h 1209061"/>
              <a:gd name="connsiteX3" fmla="*/ 530866 w 766076"/>
              <a:gd name="connsiteY3" fmla="*/ 1209050 h 1209061"/>
              <a:gd name="connsiteX4" fmla="*/ 753890 w 766076"/>
              <a:gd name="connsiteY4" fmla="*/ 780843 h 1209061"/>
              <a:gd name="connsiteX5" fmla="*/ 718206 w 766076"/>
              <a:gd name="connsiteY5" fmla="*/ 629186 h 1209061"/>
              <a:gd name="connsiteX6" fmla="*/ 562089 w 766076"/>
              <a:gd name="connsiteY6" fmla="*/ 257 h 1209061"/>
              <a:gd name="connsiteX7" fmla="*/ 722667 w 766076"/>
              <a:gd name="connsiteY7" fmla="*/ 709475 h 1209061"/>
              <a:gd name="connsiteX8" fmla="*/ 642378 w 766076"/>
              <a:gd name="connsiteY8" fmla="*/ 678252 h 1209061"/>
              <a:gd name="connsiteX9" fmla="*/ 68 w 766076"/>
              <a:gd name="connsiteY9" fmla="*/ 718396 h 1209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66076" h="1209061">
                <a:moveTo>
                  <a:pt x="68" y="718396"/>
                </a:moveTo>
                <a:cubicBezTo>
                  <a:pt x="-6623" y="722856"/>
                  <a:pt x="481057" y="692377"/>
                  <a:pt x="602233" y="705015"/>
                </a:cubicBezTo>
                <a:cubicBezTo>
                  <a:pt x="723410" y="717653"/>
                  <a:pt x="739022" y="710218"/>
                  <a:pt x="727127" y="794224"/>
                </a:cubicBezTo>
                <a:cubicBezTo>
                  <a:pt x="715232" y="878230"/>
                  <a:pt x="526406" y="1211280"/>
                  <a:pt x="530866" y="1209050"/>
                </a:cubicBezTo>
                <a:cubicBezTo>
                  <a:pt x="535326" y="1206820"/>
                  <a:pt x="722667" y="877487"/>
                  <a:pt x="753890" y="780843"/>
                </a:cubicBezTo>
                <a:cubicBezTo>
                  <a:pt x="785113" y="684199"/>
                  <a:pt x="750173" y="759284"/>
                  <a:pt x="718206" y="629186"/>
                </a:cubicBezTo>
                <a:cubicBezTo>
                  <a:pt x="686239" y="499088"/>
                  <a:pt x="561346" y="-13124"/>
                  <a:pt x="562089" y="257"/>
                </a:cubicBezTo>
                <a:cubicBezTo>
                  <a:pt x="562832" y="13638"/>
                  <a:pt x="709286" y="596476"/>
                  <a:pt x="722667" y="709475"/>
                </a:cubicBezTo>
                <a:cubicBezTo>
                  <a:pt x="736049" y="822474"/>
                  <a:pt x="761324" y="676765"/>
                  <a:pt x="642378" y="678252"/>
                </a:cubicBezTo>
                <a:cubicBezTo>
                  <a:pt x="523432" y="679739"/>
                  <a:pt x="6759" y="713936"/>
                  <a:pt x="68" y="7183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0" name="フリーフォーム 1179">
            <a:extLst>
              <a:ext uri="{FF2B5EF4-FFF2-40B4-BE49-F238E27FC236}">
                <a16:creationId xmlns:a16="http://schemas.microsoft.com/office/drawing/2014/main" id="{9CCE0034-B3A5-52E4-5D20-F07D52EF1CB8}"/>
              </a:ext>
            </a:extLst>
          </p:cNvPr>
          <p:cNvSpPr/>
          <p:nvPr/>
        </p:nvSpPr>
        <p:spPr>
          <a:xfrm>
            <a:off x="6289247" y="1472266"/>
            <a:ext cx="932447" cy="957214"/>
          </a:xfrm>
          <a:custGeom>
            <a:avLst/>
            <a:gdLst>
              <a:gd name="connsiteX0" fmla="*/ 41 w 932447"/>
              <a:gd name="connsiteY0" fmla="*/ 771359 h 957214"/>
              <a:gd name="connsiteX1" fmla="*/ 508536 w 932447"/>
              <a:gd name="connsiteY1" fmla="*/ 931937 h 957214"/>
              <a:gd name="connsiteX2" fmla="*/ 660193 w 932447"/>
              <a:gd name="connsiteY2" fmla="*/ 882872 h 957214"/>
              <a:gd name="connsiteX3" fmla="*/ 829692 w 932447"/>
              <a:gd name="connsiteY3" fmla="*/ 753517 h 957214"/>
              <a:gd name="connsiteX4" fmla="*/ 932283 w 932447"/>
              <a:gd name="connsiteY4" fmla="*/ 8616 h 957214"/>
              <a:gd name="connsiteX5" fmla="*/ 851994 w 932447"/>
              <a:gd name="connsiteY5" fmla="*/ 383297 h 957214"/>
              <a:gd name="connsiteX6" fmla="*/ 789547 w 932447"/>
              <a:gd name="connsiteY6" fmla="*/ 918555 h 957214"/>
              <a:gd name="connsiteX7" fmla="*/ 481773 w 932447"/>
              <a:gd name="connsiteY7" fmla="*/ 900714 h 957214"/>
              <a:gd name="connsiteX8" fmla="*/ 41 w 932447"/>
              <a:gd name="connsiteY8" fmla="*/ 771359 h 95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32447" h="957214">
                <a:moveTo>
                  <a:pt x="41" y="771359"/>
                </a:moveTo>
                <a:cubicBezTo>
                  <a:pt x="4501" y="776563"/>
                  <a:pt x="398511" y="913352"/>
                  <a:pt x="508536" y="931937"/>
                </a:cubicBezTo>
                <a:cubicBezTo>
                  <a:pt x="618561" y="950523"/>
                  <a:pt x="606667" y="912609"/>
                  <a:pt x="660193" y="882872"/>
                </a:cubicBezTo>
                <a:cubicBezTo>
                  <a:pt x="713719" y="853135"/>
                  <a:pt x="784344" y="899226"/>
                  <a:pt x="829692" y="753517"/>
                </a:cubicBezTo>
                <a:cubicBezTo>
                  <a:pt x="875040" y="607808"/>
                  <a:pt x="928566" y="70319"/>
                  <a:pt x="932283" y="8616"/>
                </a:cubicBezTo>
                <a:cubicBezTo>
                  <a:pt x="936000" y="-53087"/>
                  <a:pt x="875783" y="231641"/>
                  <a:pt x="851994" y="383297"/>
                </a:cubicBezTo>
                <a:cubicBezTo>
                  <a:pt x="828205" y="534953"/>
                  <a:pt x="851251" y="832319"/>
                  <a:pt x="789547" y="918555"/>
                </a:cubicBezTo>
                <a:cubicBezTo>
                  <a:pt x="727844" y="1004791"/>
                  <a:pt x="611870" y="923016"/>
                  <a:pt x="481773" y="900714"/>
                </a:cubicBezTo>
                <a:cubicBezTo>
                  <a:pt x="351676" y="878412"/>
                  <a:pt x="-4419" y="766155"/>
                  <a:pt x="41" y="77135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1" name="フリーフォーム 1180">
            <a:extLst>
              <a:ext uri="{FF2B5EF4-FFF2-40B4-BE49-F238E27FC236}">
                <a16:creationId xmlns:a16="http://schemas.microsoft.com/office/drawing/2014/main" id="{976471AD-0277-2A59-F20E-CD9EE5D4F478}"/>
              </a:ext>
            </a:extLst>
          </p:cNvPr>
          <p:cNvSpPr/>
          <p:nvPr/>
        </p:nvSpPr>
        <p:spPr>
          <a:xfrm>
            <a:off x="5231903" y="1882109"/>
            <a:ext cx="509500" cy="149299"/>
          </a:xfrm>
          <a:custGeom>
            <a:avLst/>
            <a:gdLst>
              <a:gd name="connsiteX0" fmla="*/ 249 w 509500"/>
              <a:gd name="connsiteY0" fmla="*/ 67124 h 149299"/>
              <a:gd name="connsiteX1" fmla="*/ 227734 w 509500"/>
              <a:gd name="connsiteY1" fmla="*/ 35901 h 149299"/>
              <a:gd name="connsiteX2" fmla="*/ 499824 w 509500"/>
              <a:gd name="connsiteY2" fmla="*/ 147413 h 149299"/>
              <a:gd name="connsiteX3" fmla="*/ 423996 w 509500"/>
              <a:gd name="connsiteY3" fmla="*/ 98348 h 149299"/>
              <a:gd name="connsiteX4" fmla="*/ 187590 w 509500"/>
              <a:gd name="connsiteY4" fmla="*/ 217 h 149299"/>
              <a:gd name="connsiteX5" fmla="*/ 249 w 509500"/>
              <a:gd name="connsiteY5" fmla="*/ 67124 h 14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9500" h="149299">
                <a:moveTo>
                  <a:pt x="249" y="67124"/>
                </a:moveTo>
                <a:cubicBezTo>
                  <a:pt x="6940" y="73071"/>
                  <a:pt x="144472" y="22520"/>
                  <a:pt x="227734" y="35901"/>
                </a:cubicBezTo>
                <a:cubicBezTo>
                  <a:pt x="310996" y="49282"/>
                  <a:pt x="467114" y="137005"/>
                  <a:pt x="499824" y="147413"/>
                </a:cubicBezTo>
                <a:cubicBezTo>
                  <a:pt x="532534" y="157821"/>
                  <a:pt x="476035" y="122881"/>
                  <a:pt x="423996" y="98348"/>
                </a:cubicBezTo>
                <a:cubicBezTo>
                  <a:pt x="371957" y="73815"/>
                  <a:pt x="252267" y="4677"/>
                  <a:pt x="187590" y="217"/>
                </a:cubicBezTo>
                <a:cubicBezTo>
                  <a:pt x="122913" y="-4243"/>
                  <a:pt x="-6442" y="61177"/>
                  <a:pt x="249" y="671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2" name="フリーフォーム 1181">
            <a:extLst>
              <a:ext uri="{FF2B5EF4-FFF2-40B4-BE49-F238E27FC236}">
                <a16:creationId xmlns:a16="http://schemas.microsoft.com/office/drawing/2014/main" id="{CEE74421-3563-30DC-8415-B7F2A03DFB65}"/>
              </a:ext>
            </a:extLst>
          </p:cNvPr>
          <p:cNvSpPr/>
          <p:nvPr/>
        </p:nvSpPr>
        <p:spPr>
          <a:xfrm>
            <a:off x="4357113" y="1890970"/>
            <a:ext cx="536101" cy="210364"/>
          </a:xfrm>
          <a:custGeom>
            <a:avLst/>
            <a:gdLst>
              <a:gd name="connsiteX0" fmla="*/ 536042 w 536101"/>
              <a:gd name="connsiteY0" fmla="*/ 277 h 210364"/>
              <a:gd name="connsiteX1" fmla="*/ 9705 w 536101"/>
              <a:gd name="connsiteY1" fmla="*/ 205459 h 210364"/>
              <a:gd name="connsiteX2" fmla="*/ 183664 w 536101"/>
              <a:gd name="connsiteY2" fmla="*/ 147473 h 210364"/>
              <a:gd name="connsiteX3" fmla="*/ 45388 w 536101"/>
              <a:gd name="connsiteY3" fmla="*/ 160854 h 210364"/>
              <a:gd name="connsiteX4" fmla="*/ 536042 w 536101"/>
              <a:gd name="connsiteY4" fmla="*/ 277 h 21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101" h="210364">
                <a:moveTo>
                  <a:pt x="536042" y="277"/>
                </a:moveTo>
                <a:cubicBezTo>
                  <a:pt x="530095" y="7711"/>
                  <a:pt x="68435" y="180926"/>
                  <a:pt x="9705" y="205459"/>
                </a:cubicBezTo>
                <a:cubicBezTo>
                  <a:pt x="-49025" y="229992"/>
                  <a:pt x="177717" y="154907"/>
                  <a:pt x="183664" y="147473"/>
                </a:cubicBezTo>
                <a:cubicBezTo>
                  <a:pt x="189611" y="140039"/>
                  <a:pt x="-5907" y="184643"/>
                  <a:pt x="45388" y="160854"/>
                </a:cubicBezTo>
                <a:cubicBezTo>
                  <a:pt x="96683" y="137065"/>
                  <a:pt x="541989" y="-7157"/>
                  <a:pt x="536042" y="27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3" name="フリーフォーム 1182">
            <a:extLst>
              <a:ext uri="{FF2B5EF4-FFF2-40B4-BE49-F238E27FC236}">
                <a16:creationId xmlns:a16="http://schemas.microsoft.com/office/drawing/2014/main" id="{B0A4C99B-4E17-6D6B-BEBB-6E34820B9D33}"/>
              </a:ext>
            </a:extLst>
          </p:cNvPr>
          <p:cNvSpPr/>
          <p:nvPr/>
        </p:nvSpPr>
        <p:spPr>
          <a:xfrm>
            <a:off x="4397717" y="2256990"/>
            <a:ext cx="193934" cy="482137"/>
          </a:xfrm>
          <a:custGeom>
            <a:avLst/>
            <a:gdLst>
              <a:gd name="connsiteX0" fmla="*/ 324 w 193934"/>
              <a:gd name="connsiteY0" fmla="*/ 17 h 482137"/>
              <a:gd name="connsiteX1" fmla="*/ 143060 w 193934"/>
              <a:gd name="connsiteY1" fmla="*/ 263186 h 482137"/>
              <a:gd name="connsiteX2" fmla="*/ 165362 w 193934"/>
              <a:gd name="connsiteY2" fmla="*/ 481750 h 482137"/>
              <a:gd name="connsiteX3" fmla="*/ 156441 w 193934"/>
              <a:gd name="connsiteY3" fmla="*/ 209660 h 482137"/>
              <a:gd name="connsiteX4" fmla="*/ 187664 w 193934"/>
              <a:gd name="connsiteY4" fmla="*/ 249804 h 482137"/>
              <a:gd name="connsiteX5" fmla="*/ 324 w 193934"/>
              <a:gd name="connsiteY5" fmla="*/ 17 h 482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3934" h="482137">
                <a:moveTo>
                  <a:pt x="324" y="17"/>
                </a:moveTo>
                <a:cubicBezTo>
                  <a:pt x="-7110" y="2247"/>
                  <a:pt x="115554" y="182897"/>
                  <a:pt x="143060" y="263186"/>
                </a:cubicBezTo>
                <a:cubicBezTo>
                  <a:pt x="170566" y="343475"/>
                  <a:pt x="163132" y="490671"/>
                  <a:pt x="165362" y="481750"/>
                </a:cubicBezTo>
                <a:cubicBezTo>
                  <a:pt x="167592" y="472829"/>
                  <a:pt x="152724" y="248318"/>
                  <a:pt x="156441" y="209660"/>
                </a:cubicBezTo>
                <a:cubicBezTo>
                  <a:pt x="160158" y="171002"/>
                  <a:pt x="211453" y="284001"/>
                  <a:pt x="187664" y="249804"/>
                </a:cubicBezTo>
                <a:cubicBezTo>
                  <a:pt x="163875" y="215607"/>
                  <a:pt x="7758" y="-2213"/>
                  <a:pt x="324" y="1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4" name="フリーフォーム 1183">
            <a:extLst>
              <a:ext uri="{FF2B5EF4-FFF2-40B4-BE49-F238E27FC236}">
                <a16:creationId xmlns:a16="http://schemas.microsoft.com/office/drawing/2014/main" id="{8AB5EDBF-9E76-F823-5DEB-5826255B5CB8}"/>
              </a:ext>
            </a:extLst>
          </p:cNvPr>
          <p:cNvSpPr/>
          <p:nvPr/>
        </p:nvSpPr>
        <p:spPr>
          <a:xfrm>
            <a:off x="4139262" y="2814547"/>
            <a:ext cx="448764" cy="330728"/>
          </a:xfrm>
          <a:custGeom>
            <a:avLst/>
            <a:gdLst>
              <a:gd name="connsiteX0" fmla="*/ 71 w 448764"/>
              <a:gd name="connsiteY0" fmla="*/ 21 h 330728"/>
              <a:gd name="connsiteX1" fmla="*/ 245398 w 448764"/>
              <a:gd name="connsiteY1" fmla="*/ 178440 h 330728"/>
              <a:gd name="connsiteX2" fmla="*/ 437198 w 448764"/>
              <a:gd name="connsiteY2" fmla="*/ 191822 h 330728"/>
              <a:gd name="connsiteX3" fmla="*/ 428278 w 448764"/>
              <a:gd name="connsiteY3" fmla="*/ 254269 h 330728"/>
              <a:gd name="connsiteX4" fmla="*/ 437198 w 448764"/>
              <a:gd name="connsiteY4" fmla="*/ 330097 h 330728"/>
              <a:gd name="connsiteX5" fmla="*/ 419357 w 448764"/>
              <a:gd name="connsiteY5" fmla="*/ 209664 h 330728"/>
              <a:gd name="connsiteX6" fmla="*/ 276621 w 448764"/>
              <a:gd name="connsiteY6" fmla="*/ 156138 h 330728"/>
              <a:gd name="connsiteX7" fmla="*/ 98201 w 448764"/>
              <a:gd name="connsiteY7" fmla="*/ 4481 h 330728"/>
              <a:gd name="connsiteX8" fmla="*/ 218635 w 448764"/>
              <a:gd name="connsiteY8" fmla="*/ 165059 h 330728"/>
              <a:gd name="connsiteX9" fmla="*/ 71 w 448764"/>
              <a:gd name="connsiteY9" fmla="*/ 21 h 330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8764" h="330728">
                <a:moveTo>
                  <a:pt x="71" y="21"/>
                </a:moveTo>
                <a:cubicBezTo>
                  <a:pt x="4531" y="2251"/>
                  <a:pt x="172544" y="146473"/>
                  <a:pt x="245398" y="178440"/>
                </a:cubicBezTo>
                <a:cubicBezTo>
                  <a:pt x="318253" y="210407"/>
                  <a:pt x="406718" y="179184"/>
                  <a:pt x="437198" y="191822"/>
                </a:cubicBezTo>
                <a:cubicBezTo>
                  <a:pt x="467678" y="204460"/>
                  <a:pt x="428278" y="231223"/>
                  <a:pt x="428278" y="254269"/>
                </a:cubicBezTo>
                <a:cubicBezTo>
                  <a:pt x="428278" y="277315"/>
                  <a:pt x="438685" y="337531"/>
                  <a:pt x="437198" y="330097"/>
                </a:cubicBezTo>
                <a:cubicBezTo>
                  <a:pt x="435711" y="322663"/>
                  <a:pt x="446120" y="238657"/>
                  <a:pt x="419357" y="209664"/>
                </a:cubicBezTo>
                <a:cubicBezTo>
                  <a:pt x="392594" y="180671"/>
                  <a:pt x="330147" y="190335"/>
                  <a:pt x="276621" y="156138"/>
                </a:cubicBezTo>
                <a:cubicBezTo>
                  <a:pt x="223095" y="121941"/>
                  <a:pt x="107865" y="2994"/>
                  <a:pt x="98201" y="4481"/>
                </a:cubicBezTo>
                <a:cubicBezTo>
                  <a:pt x="88537" y="5968"/>
                  <a:pt x="237220" y="162829"/>
                  <a:pt x="218635" y="165059"/>
                </a:cubicBezTo>
                <a:cubicBezTo>
                  <a:pt x="200050" y="167289"/>
                  <a:pt x="-4389" y="-2209"/>
                  <a:pt x="71" y="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5" name="フリーフォーム 1184">
            <a:extLst>
              <a:ext uri="{FF2B5EF4-FFF2-40B4-BE49-F238E27FC236}">
                <a16:creationId xmlns:a16="http://schemas.microsoft.com/office/drawing/2014/main" id="{7AED65E0-F037-23D4-7F9C-968C5D0E3230}"/>
              </a:ext>
            </a:extLst>
          </p:cNvPr>
          <p:cNvSpPr/>
          <p:nvPr/>
        </p:nvSpPr>
        <p:spPr>
          <a:xfrm>
            <a:off x="5269446" y="2921620"/>
            <a:ext cx="442854" cy="111746"/>
          </a:xfrm>
          <a:custGeom>
            <a:avLst/>
            <a:gdLst>
              <a:gd name="connsiteX0" fmla="*/ 2851 w 442854"/>
              <a:gd name="connsiteY0" fmla="*/ 0 h 111746"/>
              <a:gd name="connsiteX1" fmla="*/ 105442 w 442854"/>
              <a:gd name="connsiteY1" fmla="*/ 75828 h 111746"/>
              <a:gd name="connsiteX2" fmla="*/ 439978 w 442854"/>
              <a:gd name="connsiteY2" fmla="*/ 49065 h 111746"/>
              <a:gd name="connsiteX3" fmla="*/ 257098 w 442854"/>
              <a:gd name="connsiteY3" fmla="*/ 89209 h 111746"/>
              <a:gd name="connsiteX4" fmla="*/ 78679 w 442854"/>
              <a:gd name="connsiteY4" fmla="*/ 111512 h 111746"/>
              <a:gd name="connsiteX5" fmla="*/ 194652 w 442854"/>
              <a:gd name="connsiteY5" fmla="*/ 75828 h 111746"/>
              <a:gd name="connsiteX6" fmla="*/ 2851 w 442854"/>
              <a:gd name="connsiteY6" fmla="*/ 0 h 111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854" h="111746">
                <a:moveTo>
                  <a:pt x="2851" y="0"/>
                </a:moveTo>
                <a:cubicBezTo>
                  <a:pt x="-12017" y="0"/>
                  <a:pt x="32588" y="67651"/>
                  <a:pt x="105442" y="75828"/>
                </a:cubicBezTo>
                <a:cubicBezTo>
                  <a:pt x="178296" y="84005"/>
                  <a:pt x="414702" y="46835"/>
                  <a:pt x="439978" y="49065"/>
                </a:cubicBezTo>
                <a:cubicBezTo>
                  <a:pt x="465254" y="51295"/>
                  <a:pt x="317314" y="78801"/>
                  <a:pt x="257098" y="89209"/>
                </a:cubicBezTo>
                <a:cubicBezTo>
                  <a:pt x="196882" y="99617"/>
                  <a:pt x="89087" y="113742"/>
                  <a:pt x="78679" y="111512"/>
                </a:cubicBezTo>
                <a:cubicBezTo>
                  <a:pt x="68271" y="109282"/>
                  <a:pt x="206547" y="86236"/>
                  <a:pt x="194652" y="75828"/>
                </a:cubicBezTo>
                <a:cubicBezTo>
                  <a:pt x="182757" y="65420"/>
                  <a:pt x="17719" y="0"/>
                  <a:pt x="285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6" name="フリーフォーム 1185">
            <a:extLst>
              <a:ext uri="{FF2B5EF4-FFF2-40B4-BE49-F238E27FC236}">
                <a16:creationId xmlns:a16="http://schemas.microsoft.com/office/drawing/2014/main" id="{B562A57B-4092-5D3A-B150-EC17A3C4FBF6}"/>
              </a:ext>
            </a:extLst>
          </p:cNvPr>
          <p:cNvSpPr/>
          <p:nvPr/>
        </p:nvSpPr>
        <p:spPr>
          <a:xfrm>
            <a:off x="4290989" y="2319292"/>
            <a:ext cx="94508" cy="361654"/>
          </a:xfrm>
          <a:custGeom>
            <a:avLst/>
            <a:gdLst>
              <a:gd name="connsiteX0" fmla="*/ 0 w 94508"/>
              <a:gd name="connsiteY0" fmla="*/ 162 h 361654"/>
              <a:gd name="connsiteX1" fmla="*/ 89210 w 94508"/>
              <a:gd name="connsiteY1" fmla="*/ 205344 h 361654"/>
              <a:gd name="connsiteX2" fmla="*/ 84750 w 94508"/>
              <a:gd name="connsiteY2" fmla="*/ 361461 h 361654"/>
              <a:gd name="connsiteX3" fmla="*/ 89210 w 94508"/>
              <a:gd name="connsiteY3" fmla="*/ 174121 h 361654"/>
              <a:gd name="connsiteX4" fmla="*/ 0 w 94508"/>
              <a:gd name="connsiteY4" fmla="*/ 162 h 361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508" h="361654">
                <a:moveTo>
                  <a:pt x="0" y="162"/>
                </a:moveTo>
                <a:cubicBezTo>
                  <a:pt x="0" y="5366"/>
                  <a:pt x="75085" y="145127"/>
                  <a:pt x="89210" y="205344"/>
                </a:cubicBezTo>
                <a:cubicBezTo>
                  <a:pt x="103335" y="265561"/>
                  <a:pt x="84750" y="366665"/>
                  <a:pt x="84750" y="361461"/>
                </a:cubicBezTo>
                <a:cubicBezTo>
                  <a:pt x="84750" y="356257"/>
                  <a:pt x="98131" y="232107"/>
                  <a:pt x="89210" y="174121"/>
                </a:cubicBezTo>
                <a:cubicBezTo>
                  <a:pt x="80289" y="116135"/>
                  <a:pt x="0" y="-5042"/>
                  <a:pt x="0" y="16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7" name="フリーフォーム 1186">
            <a:extLst>
              <a:ext uri="{FF2B5EF4-FFF2-40B4-BE49-F238E27FC236}">
                <a16:creationId xmlns:a16="http://schemas.microsoft.com/office/drawing/2014/main" id="{69B9A479-DCA4-DF1D-5D5F-EDA3E02B5B15}"/>
              </a:ext>
            </a:extLst>
          </p:cNvPr>
          <p:cNvSpPr/>
          <p:nvPr/>
        </p:nvSpPr>
        <p:spPr>
          <a:xfrm>
            <a:off x="5400622" y="2229103"/>
            <a:ext cx="109356" cy="628230"/>
          </a:xfrm>
          <a:custGeom>
            <a:avLst/>
            <a:gdLst>
              <a:gd name="connsiteX0" fmla="*/ 1029 w 109356"/>
              <a:gd name="connsiteY0" fmla="*/ 1141 h 628230"/>
              <a:gd name="connsiteX1" fmla="*/ 59015 w 109356"/>
              <a:gd name="connsiteY1" fmla="*/ 465032 h 628230"/>
              <a:gd name="connsiteX2" fmla="*/ 108080 w 109356"/>
              <a:gd name="connsiteY2" fmla="*/ 621149 h 628230"/>
              <a:gd name="connsiteX3" fmla="*/ 5489 w 109356"/>
              <a:gd name="connsiteY3" fmla="*/ 268770 h 628230"/>
              <a:gd name="connsiteX4" fmla="*/ 18871 w 109356"/>
              <a:gd name="connsiteY4" fmla="*/ 331217 h 628230"/>
              <a:gd name="connsiteX5" fmla="*/ 1029 w 109356"/>
              <a:gd name="connsiteY5" fmla="*/ 1141 h 628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56" h="628230">
                <a:moveTo>
                  <a:pt x="1029" y="1141"/>
                </a:moveTo>
                <a:cubicBezTo>
                  <a:pt x="7720" y="23443"/>
                  <a:pt x="41173" y="361697"/>
                  <a:pt x="59015" y="465032"/>
                </a:cubicBezTo>
                <a:cubicBezTo>
                  <a:pt x="76857" y="568367"/>
                  <a:pt x="117001" y="653859"/>
                  <a:pt x="108080" y="621149"/>
                </a:cubicBezTo>
                <a:cubicBezTo>
                  <a:pt x="99159" y="588439"/>
                  <a:pt x="20357" y="317092"/>
                  <a:pt x="5489" y="268770"/>
                </a:cubicBezTo>
                <a:cubicBezTo>
                  <a:pt x="-9379" y="220448"/>
                  <a:pt x="15154" y="372105"/>
                  <a:pt x="18871" y="331217"/>
                </a:cubicBezTo>
                <a:cubicBezTo>
                  <a:pt x="22588" y="290329"/>
                  <a:pt x="-5662" y="-21161"/>
                  <a:pt x="1029" y="114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8" name="フリーフォーム 1187">
            <a:extLst>
              <a:ext uri="{FF2B5EF4-FFF2-40B4-BE49-F238E27FC236}">
                <a16:creationId xmlns:a16="http://schemas.microsoft.com/office/drawing/2014/main" id="{A42A710E-69BE-7290-2A9B-F23ABBFAA0BE}"/>
              </a:ext>
            </a:extLst>
          </p:cNvPr>
          <p:cNvSpPr/>
          <p:nvPr/>
        </p:nvSpPr>
        <p:spPr>
          <a:xfrm>
            <a:off x="6407071" y="3880585"/>
            <a:ext cx="53392" cy="828324"/>
          </a:xfrm>
          <a:custGeom>
            <a:avLst/>
            <a:gdLst>
              <a:gd name="connsiteX0" fmla="*/ 29413 w 53392"/>
              <a:gd name="connsiteY0" fmla="*/ 39 h 828324"/>
              <a:gd name="connsiteX1" fmla="*/ 2650 w 53392"/>
              <a:gd name="connsiteY1" fmla="*/ 450549 h 828324"/>
              <a:gd name="connsiteX2" fmla="*/ 51715 w 53392"/>
              <a:gd name="connsiteY2" fmla="*/ 820769 h 828324"/>
              <a:gd name="connsiteX3" fmla="*/ 38334 w 53392"/>
              <a:gd name="connsiteY3" fmla="*/ 669113 h 828324"/>
              <a:gd name="connsiteX4" fmla="*/ 2650 w 53392"/>
              <a:gd name="connsiteY4" fmla="*/ 307813 h 828324"/>
              <a:gd name="connsiteX5" fmla="*/ 7110 w 53392"/>
              <a:gd name="connsiteY5" fmla="*/ 423786 h 828324"/>
              <a:gd name="connsiteX6" fmla="*/ 29413 w 53392"/>
              <a:gd name="connsiteY6" fmla="*/ 39 h 82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92" h="828324">
                <a:moveTo>
                  <a:pt x="29413" y="39"/>
                </a:moveTo>
                <a:cubicBezTo>
                  <a:pt x="28670" y="4499"/>
                  <a:pt x="-1067" y="313761"/>
                  <a:pt x="2650" y="450549"/>
                </a:cubicBezTo>
                <a:cubicBezTo>
                  <a:pt x="6367" y="587337"/>
                  <a:pt x="45768" y="784342"/>
                  <a:pt x="51715" y="820769"/>
                </a:cubicBezTo>
                <a:cubicBezTo>
                  <a:pt x="57662" y="857196"/>
                  <a:pt x="46512" y="754606"/>
                  <a:pt x="38334" y="669113"/>
                </a:cubicBezTo>
                <a:cubicBezTo>
                  <a:pt x="30157" y="583620"/>
                  <a:pt x="7854" y="348701"/>
                  <a:pt x="2650" y="307813"/>
                </a:cubicBezTo>
                <a:cubicBezTo>
                  <a:pt x="-2554" y="266925"/>
                  <a:pt x="419" y="472851"/>
                  <a:pt x="7110" y="423786"/>
                </a:cubicBezTo>
                <a:cubicBezTo>
                  <a:pt x="13801" y="374721"/>
                  <a:pt x="30156" y="-4421"/>
                  <a:pt x="29413" y="3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89" name="フリーフォーム 1188">
            <a:extLst>
              <a:ext uri="{FF2B5EF4-FFF2-40B4-BE49-F238E27FC236}">
                <a16:creationId xmlns:a16="http://schemas.microsoft.com/office/drawing/2014/main" id="{6EBFC37B-37B2-D3DD-6672-1C407FD220F4}"/>
              </a:ext>
            </a:extLst>
          </p:cNvPr>
          <p:cNvSpPr/>
          <p:nvPr/>
        </p:nvSpPr>
        <p:spPr>
          <a:xfrm>
            <a:off x="3250891" y="4509229"/>
            <a:ext cx="201554" cy="1009333"/>
          </a:xfrm>
          <a:custGeom>
            <a:avLst/>
            <a:gdLst>
              <a:gd name="connsiteX0" fmla="*/ 201527 w 201554"/>
              <a:gd name="connsiteY0" fmla="*/ 324 h 1009333"/>
              <a:gd name="connsiteX1" fmla="*/ 49870 w 201554"/>
              <a:gd name="connsiteY1" fmla="*/ 325940 h 1009333"/>
              <a:gd name="connsiteX2" fmla="*/ 94475 w 201554"/>
              <a:gd name="connsiteY2" fmla="*/ 276874 h 1009333"/>
              <a:gd name="connsiteX3" fmla="*/ 23107 w 201554"/>
              <a:gd name="connsiteY3" fmla="*/ 562346 h 1009333"/>
              <a:gd name="connsiteX4" fmla="*/ 98935 w 201554"/>
              <a:gd name="connsiteY4" fmla="*/ 477596 h 1009333"/>
              <a:gd name="connsiteX5" fmla="*/ 805 w 201554"/>
              <a:gd name="connsiteY5" fmla="*/ 1003934 h 1009333"/>
              <a:gd name="connsiteX6" fmla="*/ 54330 w 201554"/>
              <a:gd name="connsiteY6" fmla="*/ 718463 h 1009333"/>
              <a:gd name="connsiteX7" fmla="*/ 90014 w 201554"/>
              <a:gd name="connsiteY7" fmla="*/ 205507 h 1009333"/>
              <a:gd name="connsiteX8" fmla="*/ 36489 w 201554"/>
              <a:gd name="connsiteY8" fmla="*/ 263493 h 1009333"/>
              <a:gd name="connsiteX9" fmla="*/ 201527 w 201554"/>
              <a:gd name="connsiteY9" fmla="*/ 324 h 1009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1554" h="1009333">
                <a:moveTo>
                  <a:pt x="201527" y="324"/>
                </a:moveTo>
                <a:cubicBezTo>
                  <a:pt x="203757" y="10732"/>
                  <a:pt x="67712" y="279848"/>
                  <a:pt x="49870" y="325940"/>
                </a:cubicBezTo>
                <a:cubicBezTo>
                  <a:pt x="32028" y="372032"/>
                  <a:pt x="98935" y="237473"/>
                  <a:pt x="94475" y="276874"/>
                </a:cubicBezTo>
                <a:cubicBezTo>
                  <a:pt x="90015" y="316275"/>
                  <a:pt x="22364" y="528892"/>
                  <a:pt x="23107" y="562346"/>
                </a:cubicBezTo>
                <a:cubicBezTo>
                  <a:pt x="23850" y="595800"/>
                  <a:pt x="102652" y="403998"/>
                  <a:pt x="98935" y="477596"/>
                </a:cubicBezTo>
                <a:cubicBezTo>
                  <a:pt x="95218" y="551194"/>
                  <a:pt x="8239" y="963790"/>
                  <a:pt x="805" y="1003934"/>
                </a:cubicBezTo>
                <a:cubicBezTo>
                  <a:pt x="-6629" y="1044079"/>
                  <a:pt x="39462" y="851534"/>
                  <a:pt x="54330" y="718463"/>
                </a:cubicBezTo>
                <a:cubicBezTo>
                  <a:pt x="69198" y="585392"/>
                  <a:pt x="92987" y="281335"/>
                  <a:pt x="90014" y="205507"/>
                </a:cubicBezTo>
                <a:cubicBezTo>
                  <a:pt x="87041" y="129679"/>
                  <a:pt x="20877" y="293973"/>
                  <a:pt x="36489" y="263493"/>
                </a:cubicBezTo>
                <a:cubicBezTo>
                  <a:pt x="52101" y="233013"/>
                  <a:pt x="199297" y="-10084"/>
                  <a:pt x="201527" y="32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0" name="フリーフォーム 1189">
            <a:extLst>
              <a:ext uri="{FF2B5EF4-FFF2-40B4-BE49-F238E27FC236}">
                <a16:creationId xmlns:a16="http://schemas.microsoft.com/office/drawing/2014/main" id="{79DE2551-9DE8-E36E-FA62-CD47204F0ECD}"/>
              </a:ext>
            </a:extLst>
          </p:cNvPr>
          <p:cNvSpPr/>
          <p:nvPr/>
        </p:nvSpPr>
        <p:spPr>
          <a:xfrm>
            <a:off x="3248691" y="4735888"/>
            <a:ext cx="656423" cy="864785"/>
          </a:xfrm>
          <a:custGeom>
            <a:avLst/>
            <a:gdLst>
              <a:gd name="connsiteX0" fmla="*/ 234950 w 656423"/>
              <a:gd name="connsiteY0" fmla="*/ 1150 h 864785"/>
              <a:gd name="connsiteX1" fmla="*/ 127898 w 656423"/>
              <a:gd name="connsiteY1" fmla="*/ 594395 h 864785"/>
              <a:gd name="connsiteX2" fmla="*/ 208187 w 656423"/>
              <a:gd name="connsiteY2" fmla="*/ 679144 h 864785"/>
              <a:gd name="connsiteX3" fmla="*/ 114517 w 656423"/>
              <a:gd name="connsiteY3" fmla="*/ 634539 h 864785"/>
              <a:gd name="connsiteX4" fmla="*/ 640854 w 656423"/>
              <a:gd name="connsiteY4" fmla="*/ 862024 h 864785"/>
              <a:gd name="connsiteX5" fmla="*/ 471356 w 656423"/>
              <a:gd name="connsiteY5" fmla="*/ 763893 h 864785"/>
              <a:gd name="connsiteX6" fmla="*/ 3005 w 656423"/>
              <a:gd name="connsiteY6" fmla="*/ 812959 h 864785"/>
              <a:gd name="connsiteX7" fmla="*/ 261713 w 656423"/>
              <a:gd name="connsiteY7" fmla="*/ 768354 h 864785"/>
              <a:gd name="connsiteX8" fmla="*/ 78833 w 656423"/>
              <a:gd name="connsiteY8" fmla="*/ 643460 h 864785"/>
              <a:gd name="connsiteX9" fmla="*/ 172503 w 656423"/>
              <a:gd name="connsiteY9" fmla="*/ 264319 h 864785"/>
              <a:gd name="connsiteX10" fmla="*/ 145740 w 656423"/>
              <a:gd name="connsiteY10" fmla="*/ 438278 h 864785"/>
              <a:gd name="connsiteX11" fmla="*/ 234950 w 656423"/>
              <a:gd name="connsiteY11" fmla="*/ 1150 h 86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6423" h="864785">
                <a:moveTo>
                  <a:pt x="234950" y="1150"/>
                </a:moveTo>
                <a:cubicBezTo>
                  <a:pt x="231976" y="27170"/>
                  <a:pt x="132359" y="481396"/>
                  <a:pt x="127898" y="594395"/>
                </a:cubicBezTo>
                <a:cubicBezTo>
                  <a:pt x="123437" y="707394"/>
                  <a:pt x="210417" y="672453"/>
                  <a:pt x="208187" y="679144"/>
                </a:cubicBezTo>
                <a:cubicBezTo>
                  <a:pt x="205957" y="685835"/>
                  <a:pt x="114517" y="634539"/>
                  <a:pt x="114517" y="634539"/>
                </a:cubicBezTo>
                <a:lnTo>
                  <a:pt x="640854" y="862024"/>
                </a:lnTo>
                <a:cubicBezTo>
                  <a:pt x="700327" y="883583"/>
                  <a:pt x="577664" y="772070"/>
                  <a:pt x="471356" y="763893"/>
                </a:cubicBezTo>
                <a:cubicBezTo>
                  <a:pt x="365048" y="755716"/>
                  <a:pt x="37945" y="812216"/>
                  <a:pt x="3005" y="812959"/>
                </a:cubicBezTo>
                <a:cubicBezTo>
                  <a:pt x="-31935" y="813702"/>
                  <a:pt x="249075" y="796604"/>
                  <a:pt x="261713" y="768354"/>
                </a:cubicBezTo>
                <a:cubicBezTo>
                  <a:pt x="274351" y="740104"/>
                  <a:pt x="93701" y="727466"/>
                  <a:pt x="78833" y="643460"/>
                </a:cubicBezTo>
                <a:cubicBezTo>
                  <a:pt x="63965" y="559454"/>
                  <a:pt x="161352" y="298516"/>
                  <a:pt x="172503" y="264319"/>
                </a:cubicBezTo>
                <a:cubicBezTo>
                  <a:pt x="183654" y="230122"/>
                  <a:pt x="137562" y="477679"/>
                  <a:pt x="145740" y="438278"/>
                </a:cubicBezTo>
                <a:cubicBezTo>
                  <a:pt x="153918" y="398877"/>
                  <a:pt x="237924" y="-24870"/>
                  <a:pt x="234950" y="11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1" name="フリーフォーム 1190">
            <a:extLst>
              <a:ext uri="{FF2B5EF4-FFF2-40B4-BE49-F238E27FC236}">
                <a16:creationId xmlns:a16="http://schemas.microsoft.com/office/drawing/2014/main" id="{6D7B429A-368F-8C27-8E44-FF43DD20D559}"/>
              </a:ext>
            </a:extLst>
          </p:cNvPr>
          <p:cNvSpPr/>
          <p:nvPr/>
        </p:nvSpPr>
        <p:spPr>
          <a:xfrm>
            <a:off x="6304409" y="4547317"/>
            <a:ext cx="426873" cy="1375120"/>
          </a:xfrm>
          <a:custGeom>
            <a:avLst/>
            <a:gdLst>
              <a:gd name="connsiteX0" fmla="*/ 422007 w 426873"/>
              <a:gd name="connsiteY0" fmla="*/ 2381 h 1375120"/>
              <a:gd name="connsiteX1" fmla="*/ 350639 w 426873"/>
              <a:gd name="connsiteY1" fmla="*/ 332457 h 1375120"/>
              <a:gd name="connsiteX2" fmla="*/ 243587 w 426873"/>
              <a:gd name="connsiteY2" fmla="*/ 698217 h 1375120"/>
              <a:gd name="connsiteX3" fmla="*/ 283731 w 426873"/>
              <a:gd name="connsiteY3" fmla="*/ 551021 h 1375120"/>
              <a:gd name="connsiteX4" fmla="*/ 87470 w 426873"/>
              <a:gd name="connsiteY4" fmla="*/ 836492 h 1375120"/>
              <a:gd name="connsiteX5" fmla="*/ 16102 w 426873"/>
              <a:gd name="connsiteY5" fmla="*/ 1072898 h 1375120"/>
              <a:gd name="connsiteX6" fmla="*/ 20563 w 426873"/>
              <a:gd name="connsiteY6" fmla="*/ 1059516 h 1375120"/>
              <a:gd name="connsiteX7" fmla="*/ 234666 w 426873"/>
              <a:gd name="connsiteY7" fmla="*/ 1371750 h 1375120"/>
              <a:gd name="connsiteX8" fmla="*/ 96391 w 426873"/>
              <a:gd name="connsiteY8" fmla="*/ 1215633 h 1375120"/>
              <a:gd name="connsiteX9" fmla="*/ 29484 w 426873"/>
              <a:gd name="connsiteY9" fmla="*/ 1068437 h 1375120"/>
              <a:gd name="connsiteX10" fmla="*/ 239127 w 426873"/>
              <a:gd name="connsiteY10" fmla="*/ 613467 h 1375120"/>
              <a:gd name="connsiteX11" fmla="*/ 176680 w 426873"/>
              <a:gd name="connsiteY11" fmla="*/ 666993 h 1375120"/>
              <a:gd name="connsiteX12" fmla="*/ 310494 w 426873"/>
              <a:gd name="connsiteY12" fmla="*/ 229865 h 1375120"/>
              <a:gd name="connsiteX13" fmla="*/ 212364 w 426873"/>
              <a:gd name="connsiteY13" fmla="*/ 506416 h 1375120"/>
              <a:gd name="connsiteX14" fmla="*/ 422007 w 426873"/>
              <a:gd name="connsiteY14" fmla="*/ 2381 h 137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6873" h="1375120">
                <a:moveTo>
                  <a:pt x="422007" y="2381"/>
                </a:moveTo>
                <a:cubicBezTo>
                  <a:pt x="445053" y="-26612"/>
                  <a:pt x="380376" y="216484"/>
                  <a:pt x="350639" y="332457"/>
                </a:cubicBezTo>
                <a:cubicBezTo>
                  <a:pt x="320902" y="448430"/>
                  <a:pt x="254738" y="661790"/>
                  <a:pt x="243587" y="698217"/>
                </a:cubicBezTo>
                <a:cubicBezTo>
                  <a:pt x="232436" y="734644"/>
                  <a:pt x="309751" y="527975"/>
                  <a:pt x="283731" y="551021"/>
                </a:cubicBezTo>
                <a:cubicBezTo>
                  <a:pt x="257711" y="574067"/>
                  <a:pt x="132075" y="749513"/>
                  <a:pt x="87470" y="836492"/>
                </a:cubicBezTo>
                <a:cubicBezTo>
                  <a:pt x="42865" y="923472"/>
                  <a:pt x="27253" y="1035727"/>
                  <a:pt x="16102" y="1072898"/>
                </a:cubicBezTo>
                <a:cubicBezTo>
                  <a:pt x="4951" y="1110069"/>
                  <a:pt x="-15864" y="1009707"/>
                  <a:pt x="20563" y="1059516"/>
                </a:cubicBezTo>
                <a:cubicBezTo>
                  <a:pt x="56990" y="1109325"/>
                  <a:pt x="222028" y="1345731"/>
                  <a:pt x="234666" y="1371750"/>
                </a:cubicBezTo>
                <a:cubicBezTo>
                  <a:pt x="247304" y="1397769"/>
                  <a:pt x="130588" y="1266185"/>
                  <a:pt x="96391" y="1215633"/>
                </a:cubicBezTo>
                <a:cubicBezTo>
                  <a:pt x="62194" y="1165081"/>
                  <a:pt x="5695" y="1168798"/>
                  <a:pt x="29484" y="1068437"/>
                </a:cubicBezTo>
                <a:cubicBezTo>
                  <a:pt x="53273" y="968076"/>
                  <a:pt x="214594" y="680374"/>
                  <a:pt x="239127" y="613467"/>
                </a:cubicBezTo>
                <a:cubicBezTo>
                  <a:pt x="263660" y="546560"/>
                  <a:pt x="164785" y="730927"/>
                  <a:pt x="176680" y="666993"/>
                </a:cubicBezTo>
                <a:cubicBezTo>
                  <a:pt x="188575" y="603059"/>
                  <a:pt x="304547" y="256628"/>
                  <a:pt x="310494" y="229865"/>
                </a:cubicBezTo>
                <a:cubicBezTo>
                  <a:pt x="316441" y="203102"/>
                  <a:pt x="190805" y="543587"/>
                  <a:pt x="212364" y="506416"/>
                </a:cubicBezTo>
                <a:cubicBezTo>
                  <a:pt x="233923" y="469245"/>
                  <a:pt x="398961" y="31374"/>
                  <a:pt x="422007" y="238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2" name="フリーフォーム 1191">
            <a:extLst>
              <a:ext uri="{FF2B5EF4-FFF2-40B4-BE49-F238E27FC236}">
                <a16:creationId xmlns:a16="http://schemas.microsoft.com/office/drawing/2014/main" id="{21070C8E-5A78-4E09-0339-A16DD867B156}"/>
              </a:ext>
            </a:extLst>
          </p:cNvPr>
          <p:cNvSpPr/>
          <p:nvPr/>
        </p:nvSpPr>
        <p:spPr>
          <a:xfrm>
            <a:off x="6393943" y="2645036"/>
            <a:ext cx="928498" cy="720074"/>
          </a:xfrm>
          <a:custGeom>
            <a:avLst/>
            <a:gdLst>
              <a:gd name="connsiteX0" fmla="*/ 55922 w 928498"/>
              <a:gd name="connsiteY0" fmla="*/ 4494 h 720074"/>
              <a:gd name="connsiteX1" fmla="*/ 87146 w 928498"/>
              <a:gd name="connsiteY1" fmla="*/ 44638 h 720074"/>
              <a:gd name="connsiteX2" fmla="*/ 573339 w 928498"/>
              <a:gd name="connsiteY2" fmla="*/ 133848 h 720074"/>
              <a:gd name="connsiteX3" fmla="*/ 876652 w 928498"/>
              <a:gd name="connsiteY3" fmla="*/ 441622 h 720074"/>
              <a:gd name="connsiteX4" fmla="*/ 684851 w 928498"/>
              <a:gd name="connsiteY4" fmla="*/ 263202 h 720074"/>
              <a:gd name="connsiteX5" fmla="*/ 925717 w 928498"/>
              <a:gd name="connsiteY5" fmla="*/ 713711 h 720074"/>
              <a:gd name="connsiteX6" fmla="*/ 796363 w 928498"/>
              <a:gd name="connsiteY6" fmla="*/ 499608 h 720074"/>
              <a:gd name="connsiteX7" fmla="*/ 506432 w 928498"/>
              <a:gd name="connsiteY7" fmla="*/ 107085 h 720074"/>
              <a:gd name="connsiteX8" fmla="*/ 671470 w 928498"/>
              <a:gd name="connsiteY8" fmla="*/ 147229 h 720074"/>
              <a:gd name="connsiteX9" fmla="*/ 55922 w 928498"/>
              <a:gd name="connsiteY9" fmla="*/ 4494 h 72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8498" h="720074">
                <a:moveTo>
                  <a:pt x="55922" y="4494"/>
                </a:moveTo>
                <a:cubicBezTo>
                  <a:pt x="-41465" y="-12605"/>
                  <a:pt x="910" y="23079"/>
                  <a:pt x="87146" y="44638"/>
                </a:cubicBezTo>
                <a:cubicBezTo>
                  <a:pt x="173382" y="66197"/>
                  <a:pt x="441755" y="67684"/>
                  <a:pt x="573339" y="133848"/>
                </a:cubicBezTo>
                <a:cubicBezTo>
                  <a:pt x="704923" y="200012"/>
                  <a:pt x="858067" y="420063"/>
                  <a:pt x="876652" y="441622"/>
                </a:cubicBezTo>
                <a:cubicBezTo>
                  <a:pt x="895237" y="463181"/>
                  <a:pt x="676674" y="217854"/>
                  <a:pt x="684851" y="263202"/>
                </a:cubicBezTo>
                <a:cubicBezTo>
                  <a:pt x="693029" y="308550"/>
                  <a:pt x="907132" y="674310"/>
                  <a:pt x="925717" y="713711"/>
                </a:cubicBezTo>
                <a:cubicBezTo>
                  <a:pt x="944302" y="753112"/>
                  <a:pt x="866244" y="600712"/>
                  <a:pt x="796363" y="499608"/>
                </a:cubicBezTo>
                <a:cubicBezTo>
                  <a:pt x="726482" y="398504"/>
                  <a:pt x="527248" y="165815"/>
                  <a:pt x="506432" y="107085"/>
                </a:cubicBezTo>
                <a:cubicBezTo>
                  <a:pt x="485617" y="48355"/>
                  <a:pt x="745068" y="159867"/>
                  <a:pt x="671470" y="147229"/>
                </a:cubicBezTo>
                <a:cubicBezTo>
                  <a:pt x="597872" y="134591"/>
                  <a:pt x="153309" y="21593"/>
                  <a:pt x="55922" y="4494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3" name="フリーフォーム 1192">
            <a:extLst>
              <a:ext uri="{FF2B5EF4-FFF2-40B4-BE49-F238E27FC236}">
                <a16:creationId xmlns:a16="http://schemas.microsoft.com/office/drawing/2014/main" id="{2AC17EBB-9A79-659D-C38F-58C58761177B}"/>
              </a:ext>
            </a:extLst>
          </p:cNvPr>
          <p:cNvSpPr/>
          <p:nvPr/>
        </p:nvSpPr>
        <p:spPr>
          <a:xfrm>
            <a:off x="5000204" y="1664192"/>
            <a:ext cx="1264314" cy="504645"/>
          </a:xfrm>
          <a:custGeom>
            <a:avLst/>
            <a:gdLst>
              <a:gd name="connsiteX0" fmla="*/ 3 w 1264314"/>
              <a:gd name="connsiteY0" fmla="*/ 173529 h 504645"/>
              <a:gd name="connsiteX1" fmla="*/ 562024 w 1264314"/>
              <a:gd name="connsiteY1" fmla="*/ 133385 h 504645"/>
              <a:gd name="connsiteX2" fmla="*/ 495117 w 1264314"/>
              <a:gd name="connsiteY2" fmla="*/ 79859 h 504645"/>
              <a:gd name="connsiteX3" fmla="*/ 1244479 w 1264314"/>
              <a:gd name="connsiteY3" fmla="*/ 490224 h 504645"/>
              <a:gd name="connsiteX4" fmla="*/ 1008073 w 1264314"/>
              <a:gd name="connsiteY4" fmla="*/ 374251 h 504645"/>
              <a:gd name="connsiteX5" fmla="*/ 584327 w 1264314"/>
              <a:gd name="connsiteY5" fmla="*/ 12951 h 504645"/>
              <a:gd name="connsiteX6" fmla="*/ 673536 w 1264314"/>
              <a:gd name="connsiteY6" fmla="*/ 84319 h 504645"/>
              <a:gd name="connsiteX7" fmla="*/ 441591 w 1264314"/>
              <a:gd name="connsiteY7" fmla="*/ 124464 h 504645"/>
              <a:gd name="connsiteX8" fmla="*/ 102594 w 1264314"/>
              <a:gd name="connsiteY8" fmla="*/ 137845 h 504645"/>
              <a:gd name="connsiteX9" fmla="*/ 553103 w 1264314"/>
              <a:gd name="connsiteY9" fmla="*/ 53096 h 504645"/>
              <a:gd name="connsiteX10" fmla="*/ 3 w 1264314"/>
              <a:gd name="connsiteY10" fmla="*/ 173529 h 504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64314" h="504645">
                <a:moveTo>
                  <a:pt x="3" y="173529"/>
                </a:moveTo>
                <a:cubicBezTo>
                  <a:pt x="1490" y="186910"/>
                  <a:pt x="479505" y="148997"/>
                  <a:pt x="562024" y="133385"/>
                </a:cubicBezTo>
                <a:cubicBezTo>
                  <a:pt x="644543" y="117773"/>
                  <a:pt x="381375" y="20386"/>
                  <a:pt x="495117" y="79859"/>
                </a:cubicBezTo>
                <a:cubicBezTo>
                  <a:pt x="608859" y="139332"/>
                  <a:pt x="1158986" y="441159"/>
                  <a:pt x="1244479" y="490224"/>
                </a:cubicBezTo>
                <a:cubicBezTo>
                  <a:pt x="1329972" y="539289"/>
                  <a:pt x="1118098" y="453796"/>
                  <a:pt x="1008073" y="374251"/>
                </a:cubicBezTo>
                <a:cubicBezTo>
                  <a:pt x="898048" y="294706"/>
                  <a:pt x="640083" y="61273"/>
                  <a:pt x="584327" y="12951"/>
                </a:cubicBezTo>
                <a:cubicBezTo>
                  <a:pt x="528571" y="-35371"/>
                  <a:pt x="697325" y="65734"/>
                  <a:pt x="673536" y="84319"/>
                </a:cubicBezTo>
                <a:cubicBezTo>
                  <a:pt x="649747" y="102904"/>
                  <a:pt x="536748" y="115543"/>
                  <a:pt x="441591" y="124464"/>
                </a:cubicBezTo>
                <a:cubicBezTo>
                  <a:pt x="346434" y="133385"/>
                  <a:pt x="84009" y="149740"/>
                  <a:pt x="102594" y="137845"/>
                </a:cubicBezTo>
                <a:cubicBezTo>
                  <a:pt x="121179" y="125950"/>
                  <a:pt x="563511" y="50866"/>
                  <a:pt x="553103" y="53096"/>
                </a:cubicBezTo>
                <a:cubicBezTo>
                  <a:pt x="542695" y="55326"/>
                  <a:pt x="-1484" y="160148"/>
                  <a:pt x="3" y="17352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4" name="フリーフォーム 1193">
            <a:extLst>
              <a:ext uri="{FF2B5EF4-FFF2-40B4-BE49-F238E27FC236}">
                <a16:creationId xmlns:a16="http://schemas.microsoft.com/office/drawing/2014/main" id="{6DD1C771-B815-B468-BF33-E843EA947DC2}"/>
              </a:ext>
            </a:extLst>
          </p:cNvPr>
          <p:cNvSpPr/>
          <p:nvPr/>
        </p:nvSpPr>
        <p:spPr>
          <a:xfrm>
            <a:off x="4982079" y="1971527"/>
            <a:ext cx="130461" cy="896657"/>
          </a:xfrm>
          <a:custGeom>
            <a:avLst/>
            <a:gdLst>
              <a:gd name="connsiteX0" fmla="*/ 40430 w 130461"/>
              <a:gd name="connsiteY0" fmla="*/ 9 h 896657"/>
              <a:gd name="connsiteX1" fmla="*/ 89496 w 130461"/>
              <a:gd name="connsiteY1" fmla="*/ 463899 h 896657"/>
              <a:gd name="connsiteX2" fmla="*/ 286 w 130461"/>
              <a:gd name="connsiteY2" fmla="*/ 896567 h 896657"/>
              <a:gd name="connsiteX3" fmla="*/ 125180 w 130461"/>
              <a:gd name="connsiteY3" fmla="*/ 428215 h 896657"/>
              <a:gd name="connsiteX4" fmla="*/ 102877 w 130461"/>
              <a:gd name="connsiteY4" fmla="*/ 450518 h 896657"/>
              <a:gd name="connsiteX5" fmla="*/ 40430 w 130461"/>
              <a:gd name="connsiteY5" fmla="*/ 9 h 896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461" h="896657">
                <a:moveTo>
                  <a:pt x="40430" y="9"/>
                </a:moveTo>
                <a:cubicBezTo>
                  <a:pt x="38200" y="2239"/>
                  <a:pt x="96187" y="314473"/>
                  <a:pt x="89496" y="463899"/>
                </a:cubicBezTo>
                <a:cubicBezTo>
                  <a:pt x="82805" y="613325"/>
                  <a:pt x="-5661" y="902514"/>
                  <a:pt x="286" y="896567"/>
                </a:cubicBezTo>
                <a:cubicBezTo>
                  <a:pt x="6233" y="890620"/>
                  <a:pt x="108082" y="502557"/>
                  <a:pt x="125180" y="428215"/>
                </a:cubicBezTo>
                <a:cubicBezTo>
                  <a:pt x="142279" y="353874"/>
                  <a:pt x="113285" y="516682"/>
                  <a:pt x="102877" y="450518"/>
                </a:cubicBezTo>
                <a:cubicBezTo>
                  <a:pt x="92469" y="384354"/>
                  <a:pt x="42660" y="-2221"/>
                  <a:pt x="40430" y="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5" name="フリーフォーム 1194">
            <a:extLst>
              <a:ext uri="{FF2B5EF4-FFF2-40B4-BE49-F238E27FC236}">
                <a16:creationId xmlns:a16="http://schemas.microsoft.com/office/drawing/2014/main" id="{2AB077E5-CCD6-53A4-5F31-79DDF88630B7}"/>
              </a:ext>
            </a:extLst>
          </p:cNvPr>
          <p:cNvSpPr/>
          <p:nvPr/>
        </p:nvSpPr>
        <p:spPr>
          <a:xfrm>
            <a:off x="3371831" y="2595277"/>
            <a:ext cx="129724" cy="1004449"/>
          </a:xfrm>
          <a:custGeom>
            <a:avLst/>
            <a:gdLst>
              <a:gd name="connsiteX0" fmla="*/ 129652 w 129724"/>
              <a:gd name="connsiteY0" fmla="*/ 5187 h 1004449"/>
              <a:gd name="connsiteX1" fmla="*/ 58284 w 129724"/>
              <a:gd name="connsiteY1" fmla="*/ 674261 h 1004449"/>
              <a:gd name="connsiteX2" fmla="*/ 62745 w 129724"/>
              <a:gd name="connsiteY2" fmla="*/ 625195 h 1004449"/>
              <a:gd name="connsiteX3" fmla="*/ 298 w 129724"/>
              <a:gd name="connsiteY3" fmla="*/ 1004337 h 1004449"/>
              <a:gd name="connsiteX4" fmla="*/ 40442 w 129724"/>
              <a:gd name="connsiteY4" fmla="*/ 660879 h 1004449"/>
              <a:gd name="connsiteX5" fmla="*/ 71666 w 129724"/>
              <a:gd name="connsiteY5" fmla="*/ 295119 h 1004449"/>
              <a:gd name="connsiteX6" fmla="*/ 71666 w 129724"/>
              <a:gd name="connsiteY6" fmla="*/ 362026 h 1004449"/>
              <a:gd name="connsiteX7" fmla="*/ 129652 w 129724"/>
              <a:gd name="connsiteY7" fmla="*/ 5187 h 100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724" h="1004449">
                <a:moveTo>
                  <a:pt x="129652" y="5187"/>
                </a:moveTo>
                <a:cubicBezTo>
                  <a:pt x="127422" y="57226"/>
                  <a:pt x="69435" y="570926"/>
                  <a:pt x="58284" y="674261"/>
                </a:cubicBezTo>
                <a:cubicBezTo>
                  <a:pt x="47133" y="777596"/>
                  <a:pt x="72409" y="570182"/>
                  <a:pt x="62745" y="625195"/>
                </a:cubicBezTo>
                <a:cubicBezTo>
                  <a:pt x="53081" y="680208"/>
                  <a:pt x="4015" y="998390"/>
                  <a:pt x="298" y="1004337"/>
                </a:cubicBezTo>
                <a:cubicBezTo>
                  <a:pt x="-3419" y="1010284"/>
                  <a:pt x="28547" y="779082"/>
                  <a:pt x="40442" y="660879"/>
                </a:cubicBezTo>
                <a:cubicBezTo>
                  <a:pt x="52337" y="542676"/>
                  <a:pt x="66462" y="344928"/>
                  <a:pt x="71666" y="295119"/>
                </a:cubicBezTo>
                <a:cubicBezTo>
                  <a:pt x="76870" y="245310"/>
                  <a:pt x="61258" y="415552"/>
                  <a:pt x="71666" y="362026"/>
                </a:cubicBezTo>
                <a:cubicBezTo>
                  <a:pt x="82074" y="308500"/>
                  <a:pt x="131882" y="-46852"/>
                  <a:pt x="129652" y="518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6" name="フリーフォーム 1195">
            <a:extLst>
              <a:ext uri="{FF2B5EF4-FFF2-40B4-BE49-F238E27FC236}">
                <a16:creationId xmlns:a16="http://schemas.microsoft.com/office/drawing/2014/main" id="{CCCBAE63-6372-E716-AD6D-D81FE4767CD4}"/>
              </a:ext>
            </a:extLst>
          </p:cNvPr>
          <p:cNvSpPr/>
          <p:nvPr/>
        </p:nvSpPr>
        <p:spPr>
          <a:xfrm>
            <a:off x="3795715" y="3826924"/>
            <a:ext cx="261792" cy="888392"/>
          </a:xfrm>
          <a:custGeom>
            <a:avLst/>
            <a:gdLst>
              <a:gd name="connsiteX0" fmla="*/ 160 w 261792"/>
              <a:gd name="connsiteY0" fmla="*/ 175 h 888392"/>
              <a:gd name="connsiteX1" fmla="*/ 160738 w 261792"/>
              <a:gd name="connsiteY1" fmla="*/ 370395 h 888392"/>
              <a:gd name="connsiteX2" fmla="*/ 258868 w 261792"/>
              <a:gd name="connsiteY2" fmla="*/ 883351 h 888392"/>
              <a:gd name="connsiteX3" fmla="*/ 232105 w 261792"/>
              <a:gd name="connsiteY3" fmla="*/ 615722 h 888392"/>
              <a:gd name="connsiteX4" fmla="*/ 191961 w 261792"/>
              <a:gd name="connsiteY4" fmla="*/ 343632 h 888392"/>
              <a:gd name="connsiteX5" fmla="*/ 191961 w 261792"/>
              <a:gd name="connsiteY5" fmla="*/ 415000 h 888392"/>
              <a:gd name="connsiteX6" fmla="*/ 160 w 261792"/>
              <a:gd name="connsiteY6" fmla="*/ 175 h 888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792" h="888392">
                <a:moveTo>
                  <a:pt x="160" y="175"/>
                </a:moveTo>
                <a:cubicBezTo>
                  <a:pt x="-5044" y="-7259"/>
                  <a:pt x="117620" y="223199"/>
                  <a:pt x="160738" y="370395"/>
                </a:cubicBezTo>
                <a:cubicBezTo>
                  <a:pt x="203856" y="517591"/>
                  <a:pt x="246974" y="842463"/>
                  <a:pt x="258868" y="883351"/>
                </a:cubicBezTo>
                <a:cubicBezTo>
                  <a:pt x="270762" y="924239"/>
                  <a:pt x="243256" y="705675"/>
                  <a:pt x="232105" y="615722"/>
                </a:cubicBezTo>
                <a:cubicBezTo>
                  <a:pt x="220954" y="525769"/>
                  <a:pt x="198652" y="377086"/>
                  <a:pt x="191961" y="343632"/>
                </a:cubicBezTo>
                <a:cubicBezTo>
                  <a:pt x="185270" y="310178"/>
                  <a:pt x="218724" y="474473"/>
                  <a:pt x="191961" y="415000"/>
                </a:cubicBezTo>
                <a:cubicBezTo>
                  <a:pt x="165198" y="355527"/>
                  <a:pt x="5364" y="7609"/>
                  <a:pt x="160" y="17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7" name="フリーフォーム 1196">
            <a:extLst>
              <a:ext uri="{FF2B5EF4-FFF2-40B4-BE49-F238E27FC236}">
                <a16:creationId xmlns:a16="http://schemas.microsoft.com/office/drawing/2014/main" id="{FC7ED1D9-0454-7A1E-C89F-17657BD1D031}"/>
              </a:ext>
            </a:extLst>
          </p:cNvPr>
          <p:cNvSpPr/>
          <p:nvPr/>
        </p:nvSpPr>
        <p:spPr>
          <a:xfrm>
            <a:off x="3597966" y="3861953"/>
            <a:ext cx="177426" cy="781028"/>
          </a:xfrm>
          <a:custGeom>
            <a:avLst/>
            <a:gdLst>
              <a:gd name="connsiteX0" fmla="*/ 1648 w 177426"/>
              <a:gd name="connsiteY0" fmla="*/ 5290 h 781028"/>
              <a:gd name="connsiteX1" fmla="*/ 59634 w 177426"/>
              <a:gd name="connsiteY1" fmla="*/ 509325 h 781028"/>
              <a:gd name="connsiteX2" fmla="*/ 59634 w 177426"/>
              <a:gd name="connsiteY2" fmla="*/ 397813 h 781028"/>
              <a:gd name="connsiteX3" fmla="*/ 175607 w 177426"/>
              <a:gd name="connsiteY3" fmla="*/ 776954 h 781028"/>
              <a:gd name="connsiteX4" fmla="*/ 122081 w 177426"/>
              <a:gd name="connsiteY4" fmla="*/ 576232 h 781028"/>
              <a:gd name="connsiteX5" fmla="*/ 10569 w 177426"/>
              <a:gd name="connsiteY5" fmla="*/ 232775 h 781028"/>
              <a:gd name="connsiteX6" fmla="*/ 15029 w 177426"/>
              <a:gd name="connsiteY6" fmla="*/ 241696 h 781028"/>
              <a:gd name="connsiteX7" fmla="*/ 1648 w 177426"/>
              <a:gd name="connsiteY7" fmla="*/ 5290 h 78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426" h="781028">
                <a:moveTo>
                  <a:pt x="1648" y="5290"/>
                </a:moveTo>
                <a:cubicBezTo>
                  <a:pt x="9082" y="49895"/>
                  <a:pt x="49970" y="443905"/>
                  <a:pt x="59634" y="509325"/>
                </a:cubicBezTo>
                <a:cubicBezTo>
                  <a:pt x="69298" y="574745"/>
                  <a:pt x="40305" y="353208"/>
                  <a:pt x="59634" y="397813"/>
                </a:cubicBezTo>
                <a:cubicBezTo>
                  <a:pt x="78963" y="442418"/>
                  <a:pt x="165199" y="747218"/>
                  <a:pt x="175607" y="776954"/>
                </a:cubicBezTo>
                <a:cubicBezTo>
                  <a:pt x="186015" y="806690"/>
                  <a:pt x="149587" y="666929"/>
                  <a:pt x="122081" y="576232"/>
                </a:cubicBezTo>
                <a:cubicBezTo>
                  <a:pt x="94575" y="485536"/>
                  <a:pt x="28411" y="288531"/>
                  <a:pt x="10569" y="232775"/>
                </a:cubicBezTo>
                <a:cubicBezTo>
                  <a:pt x="-7273" y="177019"/>
                  <a:pt x="15773" y="271433"/>
                  <a:pt x="15029" y="241696"/>
                </a:cubicBezTo>
                <a:cubicBezTo>
                  <a:pt x="14285" y="211959"/>
                  <a:pt x="-5786" y="-39315"/>
                  <a:pt x="1648" y="529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8" name="フリーフォーム 1197">
            <a:extLst>
              <a:ext uri="{FF2B5EF4-FFF2-40B4-BE49-F238E27FC236}">
                <a16:creationId xmlns:a16="http://schemas.microsoft.com/office/drawing/2014/main" id="{162922E5-F710-64AC-F6A7-C55E1EB3DB27}"/>
              </a:ext>
            </a:extLst>
          </p:cNvPr>
          <p:cNvSpPr/>
          <p:nvPr/>
        </p:nvSpPr>
        <p:spPr>
          <a:xfrm>
            <a:off x="5896363" y="4643350"/>
            <a:ext cx="509583" cy="545046"/>
          </a:xfrm>
          <a:custGeom>
            <a:avLst/>
            <a:gdLst>
              <a:gd name="connsiteX0" fmla="*/ 508897 w 509583"/>
              <a:gd name="connsiteY0" fmla="*/ 18 h 545046"/>
              <a:gd name="connsiteX1" fmla="*/ 268031 w 509583"/>
              <a:gd name="connsiteY1" fmla="*/ 281029 h 545046"/>
              <a:gd name="connsiteX2" fmla="*/ 98533 w 509583"/>
              <a:gd name="connsiteY2" fmla="*/ 486211 h 545046"/>
              <a:gd name="connsiteX3" fmla="*/ 174361 w 509583"/>
              <a:gd name="connsiteY3" fmla="*/ 414843 h 545046"/>
              <a:gd name="connsiteX4" fmla="*/ 402 w 509583"/>
              <a:gd name="connsiteY4" fmla="*/ 544197 h 545046"/>
              <a:gd name="connsiteX5" fmla="*/ 232347 w 509583"/>
              <a:gd name="connsiteY5" fmla="*/ 339015 h 545046"/>
              <a:gd name="connsiteX6" fmla="*/ 334938 w 509583"/>
              <a:gd name="connsiteY6" fmla="*/ 214121 h 545046"/>
              <a:gd name="connsiteX7" fmla="*/ 187742 w 509583"/>
              <a:gd name="connsiteY7" fmla="*/ 294410 h 545046"/>
              <a:gd name="connsiteX8" fmla="*/ 508897 w 509583"/>
              <a:gd name="connsiteY8" fmla="*/ 18 h 545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9583" h="545046">
                <a:moveTo>
                  <a:pt x="508897" y="18"/>
                </a:moveTo>
                <a:cubicBezTo>
                  <a:pt x="522279" y="-2212"/>
                  <a:pt x="336425" y="199997"/>
                  <a:pt x="268031" y="281029"/>
                </a:cubicBezTo>
                <a:cubicBezTo>
                  <a:pt x="199637" y="362061"/>
                  <a:pt x="114145" y="463909"/>
                  <a:pt x="98533" y="486211"/>
                </a:cubicBezTo>
                <a:cubicBezTo>
                  <a:pt x="82921" y="508513"/>
                  <a:pt x="190716" y="405179"/>
                  <a:pt x="174361" y="414843"/>
                </a:cubicBezTo>
                <a:cubicBezTo>
                  <a:pt x="158006" y="424507"/>
                  <a:pt x="-9262" y="556835"/>
                  <a:pt x="402" y="544197"/>
                </a:cubicBezTo>
                <a:cubicBezTo>
                  <a:pt x="10066" y="531559"/>
                  <a:pt x="176591" y="394028"/>
                  <a:pt x="232347" y="339015"/>
                </a:cubicBezTo>
                <a:cubicBezTo>
                  <a:pt x="288103" y="284002"/>
                  <a:pt x="342372" y="221555"/>
                  <a:pt x="334938" y="214121"/>
                </a:cubicBezTo>
                <a:cubicBezTo>
                  <a:pt x="327504" y="206687"/>
                  <a:pt x="155032" y="324890"/>
                  <a:pt x="187742" y="294410"/>
                </a:cubicBezTo>
                <a:cubicBezTo>
                  <a:pt x="220452" y="263930"/>
                  <a:pt x="495515" y="2248"/>
                  <a:pt x="508897" y="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9" name="フリーフォーム 1198">
            <a:extLst>
              <a:ext uri="{FF2B5EF4-FFF2-40B4-BE49-F238E27FC236}">
                <a16:creationId xmlns:a16="http://schemas.microsoft.com/office/drawing/2014/main" id="{F2ED5A00-98D1-0BA5-763F-BCFD8264BFA6}"/>
              </a:ext>
            </a:extLst>
          </p:cNvPr>
          <p:cNvSpPr/>
          <p:nvPr/>
        </p:nvSpPr>
        <p:spPr>
          <a:xfrm>
            <a:off x="5877566" y="4618244"/>
            <a:ext cx="596036" cy="795295"/>
          </a:xfrm>
          <a:custGeom>
            <a:avLst/>
            <a:gdLst>
              <a:gd name="connsiteX0" fmla="*/ 594602 w 596036"/>
              <a:gd name="connsiteY0" fmla="*/ 2821 h 795295"/>
              <a:gd name="connsiteX1" fmla="*/ 5817 w 596036"/>
              <a:gd name="connsiteY1" fmla="*/ 787867 h 795295"/>
              <a:gd name="connsiteX2" fmla="*/ 286828 w 596036"/>
              <a:gd name="connsiteY2" fmla="*/ 404265 h 795295"/>
              <a:gd name="connsiteX3" fmla="*/ 175316 w 596036"/>
              <a:gd name="connsiteY3" fmla="*/ 520238 h 795295"/>
              <a:gd name="connsiteX4" fmla="*/ 594602 w 596036"/>
              <a:gd name="connsiteY4" fmla="*/ 2821 h 795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6036" h="795295">
                <a:moveTo>
                  <a:pt x="594602" y="2821"/>
                </a:moveTo>
                <a:cubicBezTo>
                  <a:pt x="566352" y="47426"/>
                  <a:pt x="57113" y="720960"/>
                  <a:pt x="5817" y="787867"/>
                </a:cubicBezTo>
                <a:cubicBezTo>
                  <a:pt x="-45479" y="854774"/>
                  <a:pt x="258578" y="448870"/>
                  <a:pt x="286828" y="404265"/>
                </a:cubicBezTo>
                <a:cubicBezTo>
                  <a:pt x="315078" y="359660"/>
                  <a:pt x="125507" y="584172"/>
                  <a:pt x="175316" y="520238"/>
                </a:cubicBezTo>
                <a:cubicBezTo>
                  <a:pt x="225125" y="456304"/>
                  <a:pt x="622852" y="-41784"/>
                  <a:pt x="594602" y="28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0" name="フリーフォーム 1199">
            <a:extLst>
              <a:ext uri="{FF2B5EF4-FFF2-40B4-BE49-F238E27FC236}">
                <a16:creationId xmlns:a16="http://schemas.microsoft.com/office/drawing/2014/main" id="{03733256-C2B8-9D41-50E1-13DB08F6EA69}"/>
              </a:ext>
            </a:extLst>
          </p:cNvPr>
          <p:cNvSpPr/>
          <p:nvPr/>
        </p:nvSpPr>
        <p:spPr>
          <a:xfrm>
            <a:off x="3715017" y="3526207"/>
            <a:ext cx="372715" cy="273765"/>
          </a:xfrm>
          <a:custGeom>
            <a:avLst/>
            <a:gdLst>
              <a:gd name="connsiteX0" fmla="*/ 13951 w 372715"/>
              <a:gd name="connsiteY0" fmla="*/ 15420 h 273765"/>
              <a:gd name="connsiteX1" fmla="*/ 357408 w 372715"/>
              <a:gd name="connsiteY1" fmla="*/ 265208 h 273765"/>
              <a:gd name="connsiteX2" fmla="*/ 299422 w 372715"/>
              <a:gd name="connsiteY2" fmla="*/ 207221 h 273765"/>
              <a:gd name="connsiteX3" fmla="*/ 178989 w 372715"/>
              <a:gd name="connsiteY3" fmla="*/ 122472 h 273765"/>
              <a:gd name="connsiteX4" fmla="*/ 76398 w 372715"/>
              <a:gd name="connsiteY4" fmla="*/ 37723 h 273765"/>
              <a:gd name="connsiteX5" fmla="*/ 13951 w 372715"/>
              <a:gd name="connsiteY5" fmla="*/ 15420 h 273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2715" h="273765">
                <a:moveTo>
                  <a:pt x="13951" y="15420"/>
                </a:moveTo>
                <a:cubicBezTo>
                  <a:pt x="60786" y="53334"/>
                  <a:pt x="309830" y="233241"/>
                  <a:pt x="357408" y="265208"/>
                </a:cubicBezTo>
                <a:cubicBezTo>
                  <a:pt x="404986" y="297175"/>
                  <a:pt x="329159" y="231010"/>
                  <a:pt x="299422" y="207221"/>
                </a:cubicBezTo>
                <a:cubicBezTo>
                  <a:pt x="269685" y="183432"/>
                  <a:pt x="216160" y="150722"/>
                  <a:pt x="178989" y="122472"/>
                </a:cubicBezTo>
                <a:cubicBezTo>
                  <a:pt x="141818" y="94222"/>
                  <a:pt x="101674" y="56308"/>
                  <a:pt x="76398" y="37723"/>
                </a:cubicBezTo>
                <a:cubicBezTo>
                  <a:pt x="51122" y="19138"/>
                  <a:pt x="-32884" y="-22494"/>
                  <a:pt x="13951" y="1542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1" name="フリーフォーム 1200">
            <a:extLst>
              <a:ext uri="{FF2B5EF4-FFF2-40B4-BE49-F238E27FC236}">
                <a16:creationId xmlns:a16="http://schemas.microsoft.com/office/drawing/2014/main" id="{52A9FD3F-5B4C-994C-4C30-64EFBA2A3661}"/>
              </a:ext>
            </a:extLst>
          </p:cNvPr>
          <p:cNvSpPr/>
          <p:nvPr/>
        </p:nvSpPr>
        <p:spPr>
          <a:xfrm>
            <a:off x="4207841" y="3751071"/>
            <a:ext cx="369100" cy="308041"/>
          </a:xfrm>
          <a:custGeom>
            <a:avLst/>
            <a:gdLst>
              <a:gd name="connsiteX0" fmla="*/ 368619 w 369100"/>
              <a:gd name="connsiteY0" fmla="*/ 199 h 308041"/>
              <a:gd name="connsiteX1" fmla="*/ 87609 w 369100"/>
              <a:gd name="connsiteY1" fmla="*/ 174158 h 308041"/>
              <a:gd name="connsiteX2" fmla="*/ 47464 w 369100"/>
              <a:gd name="connsiteY2" fmla="*/ 307973 h 308041"/>
              <a:gd name="connsiteX3" fmla="*/ 60846 w 369100"/>
              <a:gd name="connsiteY3" fmla="*/ 192000 h 308041"/>
              <a:gd name="connsiteX4" fmla="*/ 74227 w 369100"/>
              <a:gd name="connsiteY4" fmla="*/ 165237 h 308041"/>
              <a:gd name="connsiteX5" fmla="*/ 11780 w 369100"/>
              <a:gd name="connsiteY5" fmla="*/ 209842 h 308041"/>
              <a:gd name="connsiteX6" fmla="*/ 368619 w 369100"/>
              <a:gd name="connsiteY6" fmla="*/ 199 h 308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9100" h="308041">
                <a:moveTo>
                  <a:pt x="368619" y="199"/>
                </a:moveTo>
                <a:cubicBezTo>
                  <a:pt x="381257" y="-5748"/>
                  <a:pt x="141135" y="122862"/>
                  <a:pt x="87609" y="174158"/>
                </a:cubicBezTo>
                <a:cubicBezTo>
                  <a:pt x="34083" y="225454"/>
                  <a:pt x="51924" y="304999"/>
                  <a:pt x="47464" y="307973"/>
                </a:cubicBezTo>
                <a:cubicBezTo>
                  <a:pt x="43004" y="310947"/>
                  <a:pt x="56386" y="215789"/>
                  <a:pt x="60846" y="192000"/>
                </a:cubicBezTo>
                <a:cubicBezTo>
                  <a:pt x="65306" y="168211"/>
                  <a:pt x="82405" y="162263"/>
                  <a:pt x="74227" y="165237"/>
                </a:cubicBezTo>
                <a:cubicBezTo>
                  <a:pt x="66049" y="168211"/>
                  <a:pt x="-33568" y="238835"/>
                  <a:pt x="11780" y="209842"/>
                </a:cubicBezTo>
                <a:cubicBezTo>
                  <a:pt x="57128" y="180849"/>
                  <a:pt x="355981" y="6146"/>
                  <a:pt x="368619" y="19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2" name="フリーフォーム 1201">
            <a:extLst>
              <a:ext uri="{FF2B5EF4-FFF2-40B4-BE49-F238E27FC236}">
                <a16:creationId xmlns:a16="http://schemas.microsoft.com/office/drawing/2014/main" id="{871D9060-4488-C49A-C9A8-C76046CE211F}"/>
              </a:ext>
            </a:extLst>
          </p:cNvPr>
          <p:cNvSpPr/>
          <p:nvPr/>
        </p:nvSpPr>
        <p:spPr>
          <a:xfrm>
            <a:off x="5364009" y="3690251"/>
            <a:ext cx="131697" cy="756245"/>
          </a:xfrm>
          <a:custGeom>
            <a:avLst/>
            <a:gdLst>
              <a:gd name="connsiteX0" fmla="*/ 1958 w 131697"/>
              <a:gd name="connsiteY0" fmla="*/ 7493 h 756245"/>
              <a:gd name="connsiteX1" fmla="*/ 131312 w 131697"/>
              <a:gd name="connsiteY1" fmla="*/ 752395 h 756245"/>
              <a:gd name="connsiteX2" fmla="*/ 42102 w 131697"/>
              <a:gd name="connsiteY2" fmla="*/ 301886 h 756245"/>
              <a:gd name="connsiteX3" fmla="*/ 51023 w 131697"/>
              <a:gd name="connsiteY3" fmla="*/ 364332 h 756245"/>
              <a:gd name="connsiteX4" fmla="*/ 1958 w 131697"/>
              <a:gd name="connsiteY4" fmla="*/ 7493 h 756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697" h="756245">
                <a:moveTo>
                  <a:pt x="1958" y="7493"/>
                </a:moveTo>
                <a:cubicBezTo>
                  <a:pt x="15340" y="72170"/>
                  <a:pt x="124621" y="703330"/>
                  <a:pt x="131312" y="752395"/>
                </a:cubicBezTo>
                <a:cubicBezTo>
                  <a:pt x="138003" y="801461"/>
                  <a:pt x="55484" y="366563"/>
                  <a:pt x="42102" y="301886"/>
                </a:cubicBezTo>
                <a:cubicBezTo>
                  <a:pt x="28721" y="237209"/>
                  <a:pt x="53997" y="411911"/>
                  <a:pt x="51023" y="364332"/>
                </a:cubicBezTo>
                <a:cubicBezTo>
                  <a:pt x="48049" y="316753"/>
                  <a:pt x="-11424" y="-57184"/>
                  <a:pt x="1958" y="749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3" name="フリーフォーム 1202">
            <a:extLst>
              <a:ext uri="{FF2B5EF4-FFF2-40B4-BE49-F238E27FC236}">
                <a16:creationId xmlns:a16="http://schemas.microsoft.com/office/drawing/2014/main" id="{5FE65023-77C6-49CF-E99E-30CB03180728}"/>
              </a:ext>
            </a:extLst>
          </p:cNvPr>
          <p:cNvSpPr/>
          <p:nvPr/>
        </p:nvSpPr>
        <p:spPr>
          <a:xfrm>
            <a:off x="4527395" y="3612934"/>
            <a:ext cx="160638" cy="652060"/>
          </a:xfrm>
          <a:custGeom>
            <a:avLst/>
            <a:gdLst>
              <a:gd name="connsiteX0" fmla="*/ 160578 w 160638"/>
              <a:gd name="connsiteY0" fmla="*/ 61 h 652060"/>
              <a:gd name="connsiteX1" fmla="*/ 75828 w 160638"/>
              <a:gd name="connsiteY1" fmla="*/ 227546 h 652060"/>
              <a:gd name="connsiteX2" fmla="*/ 0 w 160638"/>
              <a:gd name="connsiteY2" fmla="*/ 397045 h 652060"/>
              <a:gd name="connsiteX3" fmla="*/ 75828 w 160638"/>
              <a:gd name="connsiteY3" fmla="*/ 191862 h 652060"/>
              <a:gd name="connsiteX4" fmla="*/ 44605 w 160638"/>
              <a:gd name="connsiteY4" fmla="*/ 651292 h 652060"/>
              <a:gd name="connsiteX5" fmla="*/ 84749 w 160638"/>
              <a:gd name="connsiteY5" fmla="*/ 62508 h 652060"/>
              <a:gd name="connsiteX6" fmla="*/ 62447 w 160638"/>
              <a:gd name="connsiteY6" fmla="*/ 249848 h 652060"/>
              <a:gd name="connsiteX7" fmla="*/ 160578 w 160638"/>
              <a:gd name="connsiteY7" fmla="*/ 61 h 652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638" h="652060">
                <a:moveTo>
                  <a:pt x="160578" y="61"/>
                </a:moveTo>
                <a:cubicBezTo>
                  <a:pt x="162808" y="-3656"/>
                  <a:pt x="102591" y="161382"/>
                  <a:pt x="75828" y="227546"/>
                </a:cubicBezTo>
                <a:cubicBezTo>
                  <a:pt x="49065" y="293710"/>
                  <a:pt x="0" y="402992"/>
                  <a:pt x="0" y="397045"/>
                </a:cubicBezTo>
                <a:cubicBezTo>
                  <a:pt x="0" y="391098"/>
                  <a:pt x="68394" y="149488"/>
                  <a:pt x="75828" y="191862"/>
                </a:cubicBezTo>
                <a:cubicBezTo>
                  <a:pt x="83262" y="234236"/>
                  <a:pt x="43118" y="672851"/>
                  <a:pt x="44605" y="651292"/>
                </a:cubicBezTo>
                <a:cubicBezTo>
                  <a:pt x="46092" y="629733"/>
                  <a:pt x="81775" y="129415"/>
                  <a:pt x="84749" y="62508"/>
                </a:cubicBezTo>
                <a:cubicBezTo>
                  <a:pt x="87723" y="-4399"/>
                  <a:pt x="53526" y="256539"/>
                  <a:pt x="62447" y="249848"/>
                </a:cubicBezTo>
                <a:cubicBezTo>
                  <a:pt x="71368" y="243157"/>
                  <a:pt x="158348" y="3778"/>
                  <a:pt x="160578" y="6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4" name="フリーフォーム 1203">
            <a:extLst>
              <a:ext uri="{FF2B5EF4-FFF2-40B4-BE49-F238E27FC236}">
                <a16:creationId xmlns:a16="http://schemas.microsoft.com/office/drawing/2014/main" id="{20E46BCA-E814-EAA8-A3C6-4687FE72527A}"/>
              </a:ext>
            </a:extLst>
          </p:cNvPr>
          <p:cNvSpPr/>
          <p:nvPr/>
        </p:nvSpPr>
        <p:spPr>
          <a:xfrm>
            <a:off x="4473803" y="2648495"/>
            <a:ext cx="37371" cy="270840"/>
          </a:xfrm>
          <a:custGeom>
            <a:avLst/>
            <a:gdLst>
              <a:gd name="connsiteX0" fmla="*/ 31290 w 37371"/>
              <a:gd name="connsiteY0" fmla="*/ 1035 h 270840"/>
              <a:gd name="connsiteX1" fmla="*/ 31290 w 37371"/>
              <a:gd name="connsiteY1" fmla="*/ 179454 h 270840"/>
              <a:gd name="connsiteX2" fmla="*/ 35750 w 37371"/>
              <a:gd name="connsiteY2" fmla="*/ 264204 h 270840"/>
              <a:gd name="connsiteX3" fmla="*/ 66 w 37371"/>
              <a:gd name="connsiteY3" fmla="*/ 143770 h 270840"/>
              <a:gd name="connsiteX4" fmla="*/ 26829 w 37371"/>
              <a:gd name="connsiteY4" fmla="*/ 268664 h 270840"/>
              <a:gd name="connsiteX5" fmla="*/ 31290 w 37371"/>
              <a:gd name="connsiteY5" fmla="*/ 1035 h 27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371" h="270840">
                <a:moveTo>
                  <a:pt x="31290" y="1035"/>
                </a:moveTo>
                <a:cubicBezTo>
                  <a:pt x="32033" y="-13833"/>
                  <a:pt x="30547" y="135593"/>
                  <a:pt x="31290" y="179454"/>
                </a:cubicBezTo>
                <a:cubicBezTo>
                  <a:pt x="32033" y="223316"/>
                  <a:pt x="40954" y="270151"/>
                  <a:pt x="35750" y="264204"/>
                </a:cubicBezTo>
                <a:cubicBezTo>
                  <a:pt x="30546" y="258257"/>
                  <a:pt x="1553" y="143027"/>
                  <a:pt x="66" y="143770"/>
                </a:cubicBezTo>
                <a:cubicBezTo>
                  <a:pt x="-1421" y="144513"/>
                  <a:pt x="22368" y="290223"/>
                  <a:pt x="26829" y="268664"/>
                </a:cubicBezTo>
                <a:cubicBezTo>
                  <a:pt x="31289" y="247105"/>
                  <a:pt x="30547" y="15903"/>
                  <a:pt x="31290" y="103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5" name="フリーフォーム 1204">
            <a:extLst>
              <a:ext uri="{FF2B5EF4-FFF2-40B4-BE49-F238E27FC236}">
                <a16:creationId xmlns:a16="http://schemas.microsoft.com/office/drawing/2014/main" id="{ED5B87F5-6A5E-DC1C-0135-693F8570B693}"/>
              </a:ext>
            </a:extLst>
          </p:cNvPr>
          <p:cNvSpPr/>
          <p:nvPr/>
        </p:nvSpPr>
        <p:spPr>
          <a:xfrm>
            <a:off x="5861078" y="2149523"/>
            <a:ext cx="384525" cy="735086"/>
          </a:xfrm>
          <a:custGeom>
            <a:avLst/>
            <a:gdLst>
              <a:gd name="connsiteX0" fmla="*/ 3 w 384525"/>
              <a:gd name="connsiteY0" fmla="*/ 432 h 735086"/>
              <a:gd name="connsiteX1" fmla="*/ 156120 w 384525"/>
              <a:gd name="connsiteY1" fmla="*/ 384034 h 735086"/>
              <a:gd name="connsiteX2" fmla="*/ 124897 w 384525"/>
              <a:gd name="connsiteY2" fmla="*/ 370653 h 735086"/>
              <a:gd name="connsiteX3" fmla="*/ 227488 w 384525"/>
              <a:gd name="connsiteY3" fmla="*/ 682887 h 735086"/>
              <a:gd name="connsiteX4" fmla="*/ 205185 w 384525"/>
              <a:gd name="connsiteY4" fmla="*/ 566914 h 735086"/>
              <a:gd name="connsiteX5" fmla="*/ 379144 w 384525"/>
              <a:gd name="connsiteY5" fmla="*/ 731952 h 735086"/>
              <a:gd name="connsiteX6" fmla="*/ 325619 w 384525"/>
              <a:gd name="connsiteY6" fmla="*/ 656124 h 735086"/>
              <a:gd name="connsiteX7" fmla="*/ 178422 w 384525"/>
              <a:gd name="connsiteY7" fmla="*/ 428639 h 735086"/>
              <a:gd name="connsiteX8" fmla="*/ 160581 w 384525"/>
              <a:gd name="connsiteY8" fmla="*/ 468783 h 735086"/>
              <a:gd name="connsiteX9" fmla="*/ 3 w 384525"/>
              <a:gd name="connsiteY9" fmla="*/ 432 h 73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525" h="735086">
                <a:moveTo>
                  <a:pt x="3" y="432"/>
                </a:moveTo>
                <a:cubicBezTo>
                  <a:pt x="-740" y="-13693"/>
                  <a:pt x="135304" y="322330"/>
                  <a:pt x="156120" y="384034"/>
                </a:cubicBezTo>
                <a:cubicBezTo>
                  <a:pt x="176936" y="445738"/>
                  <a:pt x="113002" y="320844"/>
                  <a:pt x="124897" y="370653"/>
                </a:cubicBezTo>
                <a:cubicBezTo>
                  <a:pt x="136792" y="420462"/>
                  <a:pt x="214107" y="650177"/>
                  <a:pt x="227488" y="682887"/>
                </a:cubicBezTo>
                <a:cubicBezTo>
                  <a:pt x="240869" y="715597"/>
                  <a:pt x="179909" y="558737"/>
                  <a:pt x="205185" y="566914"/>
                </a:cubicBezTo>
                <a:cubicBezTo>
                  <a:pt x="230461" y="575092"/>
                  <a:pt x="359072" y="717084"/>
                  <a:pt x="379144" y="731952"/>
                </a:cubicBezTo>
                <a:cubicBezTo>
                  <a:pt x="399216" y="746820"/>
                  <a:pt x="359073" y="706676"/>
                  <a:pt x="325619" y="656124"/>
                </a:cubicBezTo>
                <a:cubicBezTo>
                  <a:pt x="292165" y="605572"/>
                  <a:pt x="205928" y="459862"/>
                  <a:pt x="178422" y="428639"/>
                </a:cubicBezTo>
                <a:cubicBezTo>
                  <a:pt x="150916" y="397416"/>
                  <a:pt x="187344" y="542381"/>
                  <a:pt x="160581" y="468783"/>
                </a:cubicBezTo>
                <a:cubicBezTo>
                  <a:pt x="133818" y="395185"/>
                  <a:pt x="746" y="14557"/>
                  <a:pt x="3" y="43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6" name="フリーフォーム 1205">
            <a:extLst>
              <a:ext uri="{FF2B5EF4-FFF2-40B4-BE49-F238E27FC236}">
                <a16:creationId xmlns:a16="http://schemas.microsoft.com/office/drawing/2014/main" id="{34630B86-76D1-2418-69FA-1382398BF30D}"/>
              </a:ext>
            </a:extLst>
          </p:cNvPr>
          <p:cNvSpPr/>
          <p:nvPr/>
        </p:nvSpPr>
        <p:spPr>
          <a:xfrm>
            <a:off x="4820018" y="1864408"/>
            <a:ext cx="131276" cy="989875"/>
          </a:xfrm>
          <a:custGeom>
            <a:avLst/>
            <a:gdLst>
              <a:gd name="connsiteX0" fmla="*/ 131123 w 131276"/>
              <a:gd name="connsiteY0" fmla="*/ 76 h 989875"/>
              <a:gd name="connsiteX1" fmla="*/ 1769 w 131276"/>
              <a:gd name="connsiteY1" fmla="*/ 388138 h 989875"/>
              <a:gd name="connsiteX2" fmla="*/ 59756 w 131276"/>
              <a:gd name="connsiteY2" fmla="*/ 365836 h 989875"/>
              <a:gd name="connsiteX3" fmla="*/ 113282 w 131276"/>
              <a:gd name="connsiteY3" fmla="*/ 985844 h 989875"/>
              <a:gd name="connsiteX4" fmla="*/ 55295 w 131276"/>
              <a:gd name="connsiteY4" fmla="*/ 620084 h 989875"/>
              <a:gd name="connsiteX5" fmla="*/ 28532 w 131276"/>
              <a:gd name="connsiteY5" fmla="*/ 356915 h 989875"/>
              <a:gd name="connsiteX6" fmla="*/ 131123 w 131276"/>
              <a:gd name="connsiteY6" fmla="*/ 76 h 98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276" h="989875">
                <a:moveTo>
                  <a:pt x="131123" y="76"/>
                </a:moveTo>
                <a:cubicBezTo>
                  <a:pt x="126663" y="5280"/>
                  <a:pt x="13663" y="327178"/>
                  <a:pt x="1769" y="388138"/>
                </a:cubicBezTo>
                <a:cubicBezTo>
                  <a:pt x="-10126" y="449098"/>
                  <a:pt x="41170" y="266218"/>
                  <a:pt x="59756" y="365836"/>
                </a:cubicBezTo>
                <a:cubicBezTo>
                  <a:pt x="78341" y="465454"/>
                  <a:pt x="114025" y="943469"/>
                  <a:pt x="113282" y="985844"/>
                </a:cubicBezTo>
                <a:cubicBezTo>
                  <a:pt x="112539" y="1028219"/>
                  <a:pt x="69420" y="724906"/>
                  <a:pt x="55295" y="620084"/>
                </a:cubicBezTo>
                <a:cubicBezTo>
                  <a:pt x="41170" y="515263"/>
                  <a:pt x="15894" y="455789"/>
                  <a:pt x="28532" y="356915"/>
                </a:cubicBezTo>
                <a:cubicBezTo>
                  <a:pt x="41170" y="258041"/>
                  <a:pt x="135583" y="-5128"/>
                  <a:pt x="131123" y="7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7" name="フリーフォーム 1206">
            <a:extLst>
              <a:ext uri="{FF2B5EF4-FFF2-40B4-BE49-F238E27FC236}">
                <a16:creationId xmlns:a16="http://schemas.microsoft.com/office/drawing/2014/main" id="{464B3AAE-5269-98D9-DD95-333F768BD7A3}"/>
              </a:ext>
            </a:extLst>
          </p:cNvPr>
          <p:cNvSpPr/>
          <p:nvPr/>
        </p:nvSpPr>
        <p:spPr>
          <a:xfrm>
            <a:off x="4748081" y="2872543"/>
            <a:ext cx="109600" cy="571127"/>
          </a:xfrm>
          <a:custGeom>
            <a:avLst/>
            <a:gdLst>
              <a:gd name="connsiteX0" fmla="*/ 109390 w 109600"/>
              <a:gd name="connsiteY0" fmla="*/ 11 h 571127"/>
              <a:gd name="connsiteX1" fmla="*/ 38022 w 109600"/>
              <a:gd name="connsiteY1" fmla="*/ 205194 h 571127"/>
              <a:gd name="connsiteX2" fmla="*/ 60325 w 109600"/>
              <a:gd name="connsiteY2" fmla="*/ 414837 h 571127"/>
              <a:gd name="connsiteX3" fmla="*/ 60325 w 109600"/>
              <a:gd name="connsiteY3" fmla="*/ 281022 h 571127"/>
              <a:gd name="connsiteX4" fmla="*/ 60325 w 109600"/>
              <a:gd name="connsiteY4" fmla="*/ 570954 h 571127"/>
              <a:gd name="connsiteX5" fmla="*/ 33562 w 109600"/>
              <a:gd name="connsiteY5" fmla="*/ 321166 h 571127"/>
              <a:gd name="connsiteX6" fmla="*/ 2339 w 109600"/>
              <a:gd name="connsiteY6" fmla="*/ 165049 h 571127"/>
              <a:gd name="connsiteX7" fmla="*/ 11259 w 109600"/>
              <a:gd name="connsiteY7" fmla="*/ 214115 h 571127"/>
              <a:gd name="connsiteX8" fmla="*/ 109390 w 109600"/>
              <a:gd name="connsiteY8" fmla="*/ 11 h 571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9600" h="571127">
                <a:moveTo>
                  <a:pt x="109390" y="11"/>
                </a:moveTo>
                <a:cubicBezTo>
                  <a:pt x="113850" y="-1476"/>
                  <a:pt x="46199" y="136056"/>
                  <a:pt x="38022" y="205194"/>
                </a:cubicBezTo>
                <a:cubicBezTo>
                  <a:pt x="29845" y="274332"/>
                  <a:pt x="56608" y="402199"/>
                  <a:pt x="60325" y="414837"/>
                </a:cubicBezTo>
                <a:cubicBezTo>
                  <a:pt x="64042" y="427475"/>
                  <a:pt x="60325" y="281022"/>
                  <a:pt x="60325" y="281022"/>
                </a:cubicBezTo>
                <a:cubicBezTo>
                  <a:pt x="60325" y="307041"/>
                  <a:pt x="64785" y="564263"/>
                  <a:pt x="60325" y="570954"/>
                </a:cubicBezTo>
                <a:cubicBezTo>
                  <a:pt x="55865" y="577645"/>
                  <a:pt x="43226" y="388817"/>
                  <a:pt x="33562" y="321166"/>
                </a:cubicBezTo>
                <a:cubicBezTo>
                  <a:pt x="23898" y="253515"/>
                  <a:pt x="6056" y="182891"/>
                  <a:pt x="2339" y="165049"/>
                </a:cubicBezTo>
                <a:cubicBezTo>
                  <a:pt x="-1378" y="147207"/>
                  <a:pt x="-2122" y="238648"/>
                  <a:pt x="11259" y="214115"/>
                </a:cubicBezTo>
                <a:cubicBezTo>
                  <a:pt x="24640" y="189582"/>
                  <a:pt x="104930" y="1498"/>
                  <a:pt x="109390" y="1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8" name="フリーフォーム 1207">
            <a:extLst>
              <a:ext uri="{FF2B5EF4-FFF2-40B4-BE49-F238E27FC236}">
                <a16:creationId xmlns:a16="http://schemas.microsoft.com/office/drawing/2014/main" id="{60A2B57B-18E2-0FC2-5536-3CD03413E7A2}"/>
              </a:ext>
            </a:extLst>
          </p:cNvPr>
          <p:cNvSpPr/>
          <p:nvPr/>
        </p:nvSpPr>
        <p:spPr>
          <a:xfrm>
            <a:off x="3652825" y="2426407"/>
            <a:ext cx="154771" cy="432013"/>
          </a:xfrm>
          <a:custGeom>
            <a:avLst/>
            <a:gdLst>
              <a:gd name="connsiteX0" fmla="*/ 93985 w 154771"/>
              <a:gd name="connsiteY0" fmla="*/ 98 h 432013"/>
              <a:gd name="connsiteX1" fmla="*/ 98445 w 154771"/>
              <a:gd name="connsiteY1" fmla="*/ 267728 h 432013"/>
              <a:gd name="connsiteX2" fmla="*/ 151971 w 154771"/>
              <a:gd name="connsiteY2" fmla="*/ 419384 h 432013"/>
              <a:gd name="connsiteX3" fmla="*/ 315 w 154771"/>
              <a:gd name="connsiteY3" fmla="*/ 388161 h 432013"/>
              <a:gd name="connsiteX4" fmla="*/ 111827 w 154771"/>
              <a:gd name="connsiteY4" fmla="*/ 428305 h 432013"/>
              <a:gd name="connsiteX5" fmla="*/ 98445 w 154771"/>
              <a:gd name="connsiteY5" fmla="*/ 276649 h 432013"/>
              <a:gd name="connsiteX6" fmla="*/ 93985 w 154771"/>
              <a:gd name="connsiteY6" fmla="*/ 298951 h 432013"/>
              <a:gd name="connsiteX7" fmla="*/ 93985 w 154771"/>
              <a:gd name="connsiteY7" fmla="*/ 98 h 432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771" h="432013">
                <a:moveTo>
                  <a:pt x="93985" y="98"/>
                </a:moveTo>
                <a:cubicBezTo>
                  <a:pt x="94728" y="-5106"/>
                  <a:pt x="88781" y="197847"/>
                  <a:pt x="98445" y="267728"/>
                </a:cubicBezTo>
                <a:cubicBezTo>
                  <a:pt x="108109" y="337609"/>
                  <a:pt x="168326" y="399312"/>
                  <a:pt x="151971" y="419384"/>
                </a:cubicBezTo>
                <a:cubicBezTo>
                  <a:pt x="135616" y="439456"/>
                  <a:pt x="7006" y="386674"/>
                  <a:pt x="315" y="388161"/>
                </a:cubicBezTo>
                <a:cubicBezTo>
                  <a:pt x="-6376" y="389648"/>
                  <a:pt x="95472" y="446890"/>
                  <a:pt x="111827" y="428305"/>
                </a:cubicBezTo>
                <a:cubicBezTo>
                  <a:pt x="128182" y="409720"/>
                  <a:pt x="101419" y="298208"/>
                  <a:pt x="98445" y="276649"/>
                </a:cubicBezTo>
                <a:cubicBezTo>
                  <a:pt x="95471" y="255090"/>
                  <a:pt x="97702" y="338352"/>
                  <a:pt x="93985" y="298951"/>
                </a:cubicBezTo>
                <a:cubicBezTo>
                  <a:pt x="90268" y="259550"/>
                  <a:pt x="93242" y="5302"/>
                  <a:pt x="93985" y="9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9" name="フリーフォーム 1208">
            <a:extLst>
              <a:ext uri="{FF2B5EF4-FFF2-40B4-BE49-F238E27FC236}">
                <a16:creationId xmlns:a16="http://schemas.microsoft.com/office/drawing/2014/main" id="{6895DDD2-D3B8-7CBB-B260-297BF1CD5259}"/>
              </a:ext>
            </a:extLst>
          </p:cNvPr>
          <p:cNvSpPr/>
          <p:nvPr/>
        </p:nvSpPr>
        <p:spPr>
          <a:xfrm>
            <a:off x="5092186" y="2145483"/>
            <a:ext cx="512448" cy="758361"/>
          </a:xfrm>
          <a:custGeom>
            <a:avLst/>
            <a:gdLst>
              <a:gd name="connsiteX0" fmla="*/ 193492 w 512448"/>
              <a:gd name="connsiteY0" fmla="*/ 12 h 758361"/>
              <a:gd name="connsiteX1" fmla="*/ 269320 w 512448"/>
              <a:gd name="connsiteY1" fmla="*/ 633401 h 758361"/>
              <a:gd name="connsiteX2" fmla="*/ 233636 w 512448"/>
              <a:gd name="connsiteY2" fmla="*/ 669085 h 758361"/>
              <a:gd name="connsiteX3" fmla="*/ 1691 w 512448"/>
              <a:gd name="connsiteY3" fmla="*/ 700308 h 758361"/>
              <a:gd name="connsiteX4" fmla="*/ 148887 w 512448"/>
              <a:gd name="connsiteY4" fmla="*/ 709229 h 758361"/>
              <a:gd name="connsiteX5" fmla="*/ 510187 w 512448"/>
              <a:gd name="connsiteY5" fmla="*/ 758295 h 758361"/>
              <a:gd name="connsiteX6" fmla="*/ 300544 w 512448"/>
              <a:gd name="connsiteY6" fmla="*/ 718150 h 758361"/>
              <a:gd name="connsiteX7" fmla="*/ 264860 w 512448"/>
              <a:gd name="connsiteY7" fmla="*/ 651243 h 758361"/>
              <a:gd name="connsiteX8" fmla="*/ 269320 w 512448"/>
              <a:gd name="connsiteY8" fmla="*/ 651243 h 758361"/>
              <a:gd name="connsiteX9" fmla="*/ 193492 w 512448"/>
              <a:gd name="connsiteY9" fmla="*/ 12 h 758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12448" h="758361">
                <a:moveTo>
                  <a:pt x="193492" y="12"/>
                </a:moveTo>
                <a:cubicBezTo>
                  <a:pt x="193492" y="-2962"/>
                  <a:pt x="262629" y="521889"/>
                  <a:pt x="269320" y="633401"/>
                </a:cubicBezTo>
                <a:cubicBezTo>
                  <a:pt x="276011" y="744913"/>
                  <a:pt x="278241" y="657934"/>
                  <a:pt x="233636" y="669085"/>
                </a:cubicBezTo>
                <a:cubicBezTo>
                  <a:pt x="189031" y="680236"/>
                  <a:pt x="15816" y="693617"/>
                  <a:pt x="1691" y="700308"/>
                </a:cubicBezTo>
                <a:cubicBezTo>
                  <a:pt x="-12434" y="706999"/>
                  <a:pt x="64138" y="699565"/>
                  <a:pt x="148887" y="709229"/>
                </a:cubicBezTo>
                <a:cubicBezTo>
                  <a:pt x="233636" y="718893"/>
                  <a:pt x="484911" y="756808"/>
                  <a:pt x="510187" y="758295"/>
                </a:cubicBezTo>
                <a:cubicBezTo>
                  <a:pt x="535463" y="759782"/>
                  <a:pt x="341432" y="735992"/>
                  <a:pt x="300544" y="718150"/>
                </a:cubicBezTo>
                <a:cubicBezTo>
                  <a:pt x="259656" y="700308"/>
                  <a:pt x="270064" y="662394"/>
                  <a:pt x="264860" y="651243"/>
                </a:cubicBezTo>
                <a:cubicBezTo>
                  <a:pt x="259656" y="640092"/>
                  <a:pt x="276011" y="759781"/>
                  <a:pt x="269320" y="651243"/>
                </a:cubicBezTo>
                <a:cubicBezTo>
                  <a:pt x="262629" y="542705"/>
                  <a:pt x="193492" y="2986"/>
                  <a:pt x="193492" y="1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0" name="フリーフォーム 1209">
            <a:extLst>
              <a:ext uri="{FF2B5EF4-FFF2-40B4-BE49-F238E27FC236}">
                <a16:creationId xmlns:a16="http://schemas.microsoft.com/office/drawing/2014/main" id="{6805EF4D-1907-C350-0162-ADA14B2828FB}"/>
              </a:ext>
            </a:extLst>
          </p:cNvPr>
          <p:cNvSpPr/>
          <p:nvPr/>
        </p:nvSpPr>
        <p:spPr>
          <a:xfrm>
            <a:off x="5147001" y="3008359"/>
            <a:ext cx="259173" cy="314972"/>
          </a:xfrm>
          <a:custGeom>
            <a:avLst/>
            <a:gdLst>
              <a:gd name="connsiteX0" fmla="*/ 402 w 259173"/>
              <a:gd name="connsiteY0" fmla="*/ 2470 h 314972"/>
              <a:gd name="connsiteX1" fmla="*/ 40546 w 259173"/>
              <a:gd name="connsiteY1" fmla="*/ 122903 h 314972"/>
              <a:gd name="connsiteX2" fmla="*/ 36086 w 259173"/>
              <a:gd name="connsiteY2" fmla="*/ 305783 h 314972"/>
              <a:gd name="connsiteX3" fmla="*/ 40546 w 259173"/>
              <a:gd name="connsiteY3" fmla="*/ 261179 h 314972"/>
              <a:gd name="connsiteX4" fmla="*/ 259110 w 259173"/>
              <a:gd name="connsiteY4" fmla="*/ 33694 h 314972"/>
              <a:gd name="connsiteX5" fmla="*/ 62849 w 259173"/>
              <a:gd name="connsiteY5" fmla="*/ 198732 h 314972"/>
              <a:gd name="connsiteX6" fmla="*/ 22704 w 259173"/>
              <a:gd name="connsiteY6" fmla="*/ 51536 h 314972"/>
              <a:gd name="connsiteX7" fmla="*/ 402 w 259173"/>
              <a:gd name="connsiteY7" fmla="*/ 2470 h 314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173" h="314972">
                <a:moveTo>
                  <a:pt x="402" y="2470"/>
                </a:moveTo>
                <a:cubicBezTo>
                  <a:pt x="3376" y="14365"/>
                  <a:pt x="34599" y="72351"/>
                  <a:pt x="40546" y="122903"/>
                </a:cubicBezTo>
                <a:cubicBezTo>
                  <a:pt x="46493" y="173455"/>
                  <a:pt x="36086" y="282737"/>
                  <a:pt x="36086" y="305783"/>
                </a:cubicBezTo>
                <a:cubicBezTo>
                  <a:pt x="36086" y="328829"/>
                  <a:pt x="3375" y="306527"/>
                  <a:pt x="40546" y="261179"/>
                </a:cubicBezTo>
                <a:cubicBezTo>
                  <a:pt x="77717" y="215831"/>
                  <a:pt x="255393" y="44102"/>
                  <a:pt x="259110" y="33694"/>
                </a:cubicBezTo>
                <a:cubicBezTo>
                  <a:pt x="262827" y="23286"/>
                  <a:pt x="102250" y="195758"/>
                  <a:pt x="62849" y="198732"/>
                </a:cubicBezTo>
                <a:cubicBezTo>
                  <a:pt x="23448" y="201706"/>
                  <a:pt x="33855" y="79042"/>
                  <a:pt x="22704" y="51536"/>
                </a:cubicBezTo>
                <a:cubicBezTo>
                  <a:pt x="11553" y="24030"/>
                  <a:pt x="-2572" y="-9425"/>
                  <a:pt x="402" y="247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1" name="フリーフォーム 1210">
            <a:extLst>
              <a:ext uri="{FF2B5EF4-FFF2-40B4-BE49-F238E27FC236}">
                <a16:creationId xmlns:a16="http://schemas.microsoft.com/office/drawing/2014/main" id="{96920E34-BC7C-53C6-2D3A-0445533E5B9D}"/>
              </a:ext>
            </a:extLst>
          </p:cNvPr>
          <p:cNvSpPr/>
          <p:nvPr/>
        </p:nvSpPr>
        <p:spPr>
          <a:xfrm>
            <a:off x="4258401" y="5073200"/>
            <a:ext cx="394346" cy="707598"/>
          </a:xfrm>
          <a:custGeom>
            <a:avLst/>
            <a:gdLst>
              <a:gd name="connsiteX0" fmla="*/ 5825 w 394346"/>
              <a:gd name="connsiteY0" fmla="*/ 7296 h 707598"/>
              <a:gd name="connsiteX1" fmla="*/ 313599 w 394346"/>
              <a:gd name="connsiteY1" fmla="*/ 622843 h 707598"/>
              <a:gd name="connsiteX2" fmla="*/ 291297 w 394346"/>
              <a:gd name="connsiteY2" fmla="*/ 555936 h 707598"/>
              <a:gd name="connsiteX3" fmla="*/ 393888 w 394346"/>
              <a:gd name="connsiteY3" fmla="*/ 707592 h 707598"/>
              <a:gd name="connsiteX4" fmla="*/ 318059 w 394346"/>
              <a:gd name="connsiteY4" fmla="*/ 560396 h 707598"/>
              <a:gd name="connsiteX5" fmla="*/ 81654 w 394346"/>
              <a:gd name="connsiteY5" fmla="*/ 221399 h 707598"/>
              <a:gd name="connsiteX6" fmla="*/ 108417 w 394346"/>
              <a:gd name="connsiteY6" fmla="*/ 279385 h 707598"/>
              <a:gd name="connsiteX7" fmla="*/ 5825 w 394346"/>
              <a:gd name="connsiteY7" fmla="*/ 7296 h 707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4346" h="707598">
                <a:moveTo>
                  <a:pt x="5825" y="7296"/>
                </a:moveTo>
                <a:cubicBezTo>
                  <a:pt x="40022" y="64539"/>
                  <a:pt x="266020" y="531403"/>
                  <a:pt x="313599" y="622843"/>
                </a:cubicBezTo>
                <a:cubicBezTo>
                  <a:pt x="361178" y="714283"/>
                  <a:pt x="277916" y="541811"/>
                  <a:pt x="291297" y="555936"/>
                </a:cubicBezTo>
                <a:cubicBezTo>
                  <a:pt x="304678" y="570061"/>
                  <a:pt x="389428" y="706849"/>
                  <a:pt x="393888" y="707592"/>
                </a:cubicBezTo>
                <a:cubicBezTo>
                  <a:pt x="398348" y="708335"/>
                  <a:pt x="370098" y="641428"/>
                  <a:pt x="318059" y="560396"/>
                </a:cubicBezTo>
                <a:cubicBezTo>
                  <a:pt x="266020" y="479364"/>
                  <a:pt x="116594" y="268234"/>
                  <a:pt x="81654" y="221399"/>
                </a:cubicBezTo>
                <a:cubicBezTo>
                  <a:pt x="46714" y="174564"/>
                  <a:pt x="118081" y="311352"/>
                  <a:pt x="108417" y="279385"/>
                </a:cubicBezTo>
                <a:cubicBezTo>
                  <a:pt x="98753" y="247418"/>
                  <a:pt x="-28372" y="-49947"/>
                  <a:pt x="5825" y="729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2" name="フリーフォーム 1211">
            <a:extLst>
              <a:ext uri="{FF2B5EF4-FFF2-40B4-BE49-F238E27FC236}">
                <a16:creationId xmlns:a16="http://schemas.microsoft.com/office/drawing/2014/main" id="{71508FA1-CBA2-AA24-00E8-C98CF95D6660}"/>
              </a:ext>
            </a:extLst>
          </p:cNvPr>
          <p:cNvSpPr/>
          <p:nvPr/>
        </p:nvSpPr>
        <p:spPr>
          <a:xfrm>
            <a:off x="5374882" y="2051698"/>
            <a:ext cx="477725" cy="138410"/>
          </a:xfrm>
          <a:custGeom>
            <a:avLst/>
            <a:gdLst>
              <a:gd name="connsiteX0" fmla="*/ 6 w 477725"/>
              <a:gd name="connsiteY0" fmla="*/ 126 h 138410"/>
              <a:gd name="connsiteX1" fmla="*/ 272096 w 477725"/>
              <a:gd name="connsiteY1" fmla="*/ 102718 h 138410"/>
              <a:gd name="connsiteX2" fmla="*/ 200728 w 477725"/>
              <a:gd name="connsiteY2" fmla="*/ 71494 h 138410"/>
              <a:gd name="connsiteX3" fmla="*/ 477278 w 477725"/>
              <a:gd name="connsiteY3" fmla="*/ 138402 h 138410"/>
              <a:gd name="connsiteX4" fmla="*/ 263175 w 477725"/>
              <a:gd name="connsiteY4" fmla="*/ 75955 h 138410"/>
              <a:gd name="connsiteX5" fmla="*/ 173965 w 477725"/>
              <a:gd name="connsiteY5" fmla="*/ 35810 h 138410"/>
              <a:gd name="connsiteX6" fmla="*/ 281017 w 477725"/>
              <a:gd name="connsiteY6" fmla="*/ 80415 h 138410"/>
              <a:gd name="connsiteX7" fmla="*/ 6 w 477725"/>
              <a:gd name="connsiteY7" fmla="*/ 126 h 138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7725" h="138410">
                <a:moveTo>
                  <a:pt x="6" y="126"/>
                </a:moveTo>
                <a:cubicBezTo>
                  <a:pt x="-1481" y="3843"/>
                  <a:pt x="238643" y="90823"/>
                  <a:pt x="272096" y="102718"/>
                </a:cubicBezTo>
                <a:cubicBezTo>
                  <a:pt x="305549" y="114613"/>
                  <a:pt x="166531" y="65547"/>
                  <a:pt x="200728" y="71494"/>
                </a:cubicBezTo>
                <a:cubicBezTo>
                  <a:pt x="234925" y="77441"/>
                  <a:pt x="466870" y="137659"/>
                  <a:pt x="477278" y="138402"/>
                </a:cubicBezTo>
                <a:cubicBezTo>
                  <a:pt x="487686" y="139145"/>
                  <a:pt x="313727" y="93054"/>
                  <a:pt x="263175" y="75955"/>
                </a:cubicBezTo>
                <a:cubicBezTo>
                  <a:pt x="212623" y="58856"/>
                  <a:pt x="170991" y="35067"/>
                  <a:pt x="173965" y="35810"/>
                </a:cubicBezTo>
                <a:cubicBezTo>
                  <a:pt x="176939" y="36553"/>
                  <a:pt x="306293" y="84875"/>
                  <a:pt x="281017" y="80415"/>
                </a:cubicBezTo>
                <a:cubicBezTo>
                  <a:pt x="255741" y="75955"/>
                  <a:pt x="1493" y="-3591"/>
                  <a:pt x="6" y="126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3" name="フリーフォーム 1212">
            <a:extLst>
              <a:ext uri="{FF2B5EF4-FFF2-40B4-BE49-F238E27FC236}">
                <a16:creationId xmlns:a16="http://schemas.microsoft.com/office/drawing/2014/main" id="{AC9B4B96-9F03-B5BB-FB72-E55154812B1D}"/>
              </a:ext>
            </a:extLst>
          </p:cNvPr>
          <p:cNvSpPr/>
          <p:nvPr/>
        </p:nvSpPr>
        <p:spPr>
          <a:xfrm>
            <a:off x="3885054" y="2190098"/>
            <a:ext cx="227675" cy="566630"/>
          </a:xfrm>
          <a:custGeom>
            <a:avLst/>
            <a:gdLst>
              <a:gd name="connsiteX0" fmla="*/ 227516 w 227675"/>
              <a:gd name="connsiteY0" fmla="*/ 2 h 566630"/>
              <a:gd name="connsiteX1" fmla="*/ 93701 w 227675"/>
              <a:gd name="connsiteY1" fmla="*/ 209644 h 566630"/>
              <a:gd name="connsiteX2" fmla="*/ 138306 w 227675"/>
              <a:gd name="connsiteY2" fmla="*/ 347920 h 566630"/>
              <a:gd name="connsiteX3" fmla="*/ 31 w 227675"/>
              <a:gd name="connsiteY3" fmla="*/ 566483 h 566630"/>
              <a:gd name="connsiteX4" fmla="*/ 124925 w 227675"/>
              <a:gd name="connsiteY4" fmla="*/ 379143 h 566630"/>
              <a:gd name="connsiteX5" fmla="*/ 62478 w 227675"/>
              <a:gd name="connsiteY5" fmla="*/ 214105 h 566630"/>
              <a:gd name="connsiteX6" fmla="*/ 227516 w 227675"/>
              <a:gd name="connsiteY6" fmla="*/ 2 h 56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675" h="566630">
                <a:moveTo>
                  <a:pt x="227516" y="2"/>
                </a:moveTo>
                <a:cubicBezTo>
                  <a:pt x="232720" y="-741"/>
                  <a:pt x="108569" y="151658"/>
                  <a:pt x="93701" y="209644"/>
                </a:cubicBezTo>
                <a:cubicBezTo>
                  <a:pt x="78833" y="267630"/>
                  <a:pt x="153918" y="288447"/>
                  <a:pt x="138306" y="347920"/>
                </a:cubicBezTo>
                <a:cubicBezTo>
                  <a:pt x="122694" y="407393"/>
                  <a:pt x="2261" y="561279"/>
                  <a:pt x="31" y="566483"/>
                </a:cubicBezTo>
                <a:cubicBezTo>
                  <a:pt x="-2199" y="571687"/>
                  <a:pt x="114517" y="437873"/>
                  <a:pt x="124925" y="379143"/>
                </a:cubicBezTo>
                <a:cubicBezTo>
                  <a:pt x="135333" y="320413"/>
                  <a:pt x="47610" y="271348"/>
                  <a:pt x="62478" y="214105"/>
                </a:cubicBezTo>
                <a:cubicBezTo>
                  <a:pt x="77346" y="156862"/>
                  <a:pt x="222312" y="745"/>
                  <a:pt x="227516" y="2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4" name="フリーフォーム 1213">
            <a:extLst>
              <a:ext uri="{FF2B5EF4-FFF2-40B4-BE49-F238E27FC236}">
                <a16:creationId xmlns:a16="http://schemas.microsoft.com/office/drawing/2014/main" id="{07458920-D972-0E65-5221-67EB0DB57F61}"/>
              </a:ext>
            </a:extLst>
          </p:cNvPr>
          <p:cNvSpPr/>
          <p:nvPr/>
        </p:nvSpPr>
        <p:spPr>
          <a:xfrm>
            <a:off x="3434202" y="4741059"/>
            <a:ext cx="165888" cy="758684"/>
          </a:xfrm>
          <a:custGeom>
            <a:avLst/>
            <a:gdLst>
              <a:gd name="connsiteX0" fmla="*/ 165412 w 165888"/>
              <a:gd name="connsiteY0" fmla="*/ 440 h 758684"/>
              <a:gd name="connsiteX1" fmla="*/ 58360 w 165888"/>
              <a:gd name="connsiteY1" fmla="*/ 268069 h 758684"/>
              <a:gd name="connsiteX2" fmla="*/ 71741 w 165888"/>
              <a:gd name="connsiteY2" fmla="*/ 450949 h 758684"/>
              <a:gd name="connsiteX3" fmla="*/ 107425 w 165888"/>
              <a:gd name="connsiteY3" fmla="*/ 343897 h 758684"/>
              <a:gd name="connsiteX4" fmla="*/ 102965 w 165888"/>
              <a:gd name="connsiteY4" fmla="*/ 749801 h 758684"/>
              <a:gd name="connsiteX5" fmla="*/ 94044 w 165888"/>
              <a:gd name="connsiteY5" fmla="*/ 598145 h 758684"/>
              <a:gd name="connsiteX6" fmla="*/ 22676 w 165888"/>
              <a:gd name="connsiteY6" fmla="*/ 299292 h 758684"/>
              <a:gd name="connsiteX7" fmla="*/ 9295 w 165888"/>
              <a:gd name="connsiteY7" fmla="*/ 334976 h 758684"/>
              <a:gd name="connsiteX8" fmla="*/ 165412 w 165888"/>
              <a:gd name="connsiteY8" fmla="*/ 440 h 758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888" h="758684">
                <a:moveTo>
                  <a:pt x="165412" y="440"/>
                </a:moveTo>
                <a:cubicBezTo>
                  <a:pt x="173590" y="-10711"/>
                  <a:pt x="73972" y="192984"/>
                  <a:pt x="58360" y="268069"/>
                </a:cubicBezTo>
                <a:cubicBezTo>
                  <a:pt x="42748" y="343154"/>
                  <a:pt x="63563" y="438311"/>
                  <a:pt x="71741" y="450949"/>
                </a:cubicBezTo>
                <a:cubicBezTo>
                  <a:pt x="79918" y="463587"/>
                  <a:pt x="102221" y="294088"/>
                  <a:pt x="107425" y="343897"/>
                </a:cubicBezTo>
                <a:cubicBezTo>
                  <a:pt x="112629" y="393706"/>
                  <a:pt x="105195" y="707426"/>
                  <a:pt x="102965" y="749801"/>
                </a:cubicBezTo>
                <a:cubicBezTo>
                  <a:pt x="100735" y="792176"/>
                  <a:pt x="107425" y="673230"/>
                  <a:pt x="94044" y="598145"/>
                </a:cubicBezTo>
                <a:cubicBezTo>
                  <a:pt x="80662" y="523060"/>
                  <a:pt x="36801" y="343154"/>
                  <a:pt x="22676" y="299292"/>
                </a:cubicBezTo>
                <a:cubicBezTo>
                  <a:pt x="8551" y="255431"/>
                  <a:pt x="-12264" y="384785"/>
                  <a:pt x="9295" y="334976"/>
                </a:cubicBezTo>
                <a:cubicBezTo>
                  <a:pt x="30854" y="285167"/>
                  <a:pt x="157234" y="11591"/>
                  <a:pt x="165412" y="44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5" name="フリーフォーム 1214">
            <a:extLst>
              <a:ext uri="{FF2B5EF4-FFF2-40B4-BE49-F238E27FC236}">
                <a16:creationId xmlns:a16="http://schemas.microsoft.com/office/drawing/2014/main" id="{EEE69141-3422-ECEF-3EE1-AA66A4ED1D47}"/>
              </a:ext>
            </a:extLst>
          </p:cNvPr>
          <p:cNvSpPr/>
          <p:nvPr/>
        </p:nvSpPr>
        <p:spPr>
          <a:xfrm>
            <a:off x="5516930" y="3472217"/>
            <a:ext cx="856599" cy="405232"/>
          </a:xfrm>
          <a:custGeom>
            <a:avLst/>
            <a:gdLst>
              <a:gd name="connsiteX0" fmla="*/ 693 w 856599"/>
              <a:gd name="connsiteY0" fmla="*/ 279053 h 405232"/>
              <a:gd name="connsiteX1" fmla="*/ 353072 w 856599"/>
              <a:gd name="connsiteY1" fmla="*/ 305816 h 405232"/>
              <a:gd name="connsiteX2" fmla="*/ 549333 w 856599"/>
              <a:gd name="connsiteY2" fmla="*/ 310277 h 405232"/>
              <a:gd name="connsiteX3" fmla="*/ 852647 w 856599"/>
              <a:gd name="connsiteY3" fmla="*/ 2503 h 405232"/>
              <a:gd name="connsiteX4" fmla="*/ 705450 w 856599"/>
              <a:gd name="connsiteY4" fmla="*/ 176462 h 405232"/>
              <a:gd name="connsiteX5" fmla="*/ 464584 w 856599"/>
              <a:gd name="connsiteY5" fmla="*/ 386105 h 405232"/>
              <a:gd name="connsiteX6" fmla="*/ 513650 w 856599"/>
              <a:gd name="connsiteY6" fmla="*/ 390565 h 405232"/>
              <a:gd name="connsiteX7" fmla="*/ 228178 w 856599"/>
              <a:gd name="connsiteY7" fmla="*/ 341500 h 405232"/>
              <a:gd name="connsiteX8" fmla="*/ 196955 w 856599"/>
              <a:gd name="connsiteY8" fmla="*/ 341500 h 405232"/>
              <a:gd name="connsiteX9" fmla="*/ 451203 w 856599"/>
              <a:gd name="connsiteY9" fmla="*/ 337040 h 405232"/>
              <a:gd name="connsiteX10" fmla="*/ 693 w 856599"/>
              <a:gd name="connsiteY10" fmla="*/ 279053 h 405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56599" h="405232">
                <a:moveTo>
                  <a:pt x="693" y="279053"/>
                </a:moveTo>
                <a:cubicBezTo>
                  <a:pt x="-15662" y="273849"/>
                  <a:pt x="261632" y="300612"/>
                  <a:pt x="353072" y="305816"/>
                </a:cubicBezTo>
                <a:cubicBezTo>
                  <a:pt x="444512" y="311020"/>
                  <a:pt x="466071" y="360829"/>
                  <a:pt x="549333" y="310277"/>
                </a:cubicBezTo>
                <a:cubicBezTo>
                  <a:pt x="632595" y="259725"/>
                  <a:pt x="826628" y="24805"/>
                  <a:pt x="852647" y="2503"/>
                </a:cubicBezTo>
                <a:cubicBezTo>
                  <a:pt x="878666" y="-19799"/>
                  <a:pt x="770127" y="112528"/>
                  <a:pt x="705450" y="176462"/>
                </a:cubicBezTo>
                <a:cubicBezTo>
                  <a:pt x="640773" y="240396"/>
                  <a:pt x="496551" y="350421"/>
                  <a:pt x="464584" y="386105"/>
                </a:cubicBezTo>
                <a:cubicBezTo>
                  <a:pt x="432617" y="421789"/>
                  <a:pt x="553051" y="397999"/>
                  <a:pt x="513650" y="390565"/>
                </a:cubicBezTo>
                <a:cubicBezTo>
                  <a:pt x="474249" y="383131"/>
                  <a:pt x="280960" y="349677"/>
                  <a:pt x="228178" y="341500"/>
                </a:cubicBezTo>
                <a:cubicBezTo>
                  <a:pt x="175396" y="333323"/>
                  <a:pt x="196955" y="341500"/>
                  <a:pt x="196955" y="341500"/>
                </a:cubicBezTo>
                <a:lnTo>
                  <a:pt x="451203" y="337040"/>
                </a:lnTo>
                <a:cubicBezTo>
                  <a:pt x="425184" y="327376"/>
                  <a:pt x="17048" y="284257"/>
                  <a:pt x="693" y="27905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9165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8AD8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466</TotalTime>
  <Words>6</Words>
  <Application>Microsoft Macintosh PowerPoint</Application>
  <PresentationFormat>A3 297x420 mm</PresentationFormat>
  <Paragraphs>2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1" baseType="lpstr">
      <vt:lpstr>Ro Hon Mincho Std B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諭 熊坂</dc:creator>
  <cp:lastModifiedBy>諭 熊坂</cp:lastModifiedBy>
  <cp:revision>17</cp:revision>
  <dcterms:created xsi:type="dcterms:W3CDTF">2023-04-10T13:26:00Z</dcterms:created>
  <dcterms:modified xsi:type="dcterms:W3CDTF">2023-04-12T09:32:57Z</dcterms:modified>
</cp:coreProperties>
</file>